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857" r:id="rId2"/>
    <p:sldId id="791" r:id="rId3"/>
    <p:sldId id="792" r:id="rId4"/>
    <p:sldId id="793" r:id="rId5"/>
    <p:sldId id="794" r:id="rId6"/>
    <p:sldId id="859" r:id="rId7"/>
    <p:sldId id="860" r:id="rId8"/>
    <p:sldId id="861" r:id="rId9"/>
    <p:sldId id="795" r:id="rId10"/>
    <p:sldId id="862" r:id="rId11"/>
    <p:sldId id="863" r:id="rId12"/>
    <p:sldId id="864" r:id="rId13"/>
    <p:sldId id="865" r:id="rId14"/>
    <p:sldId id="866" r:id="rId15"/>
    <p:sldId id="867" r:id="rId16"/>
    <p:sldId id="868" r:id="rId17"/>
    <p:sldId id="869" r:id="rId18"/>
    <p:sldId id="870" r:id="rId19"/>
    <p:sldId id="871" r:id="rId20"/>
    <p:sldId id="873" r:id="rId21"/>
    <p:sldId id="874" r:id="rId22"/>
    <p:sldId id="878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9D99"/>
    <a:srgbClr val="C8C7A8"/>
    <a:srgbClr val="84AF9B"/>
    <a:srgbClr val="FC9D97"/>
    <a:srgbClr val="C9C8A9"/>
    <a:srgbClr val="FACDAE"/>
    <a:srgbClr val="FC9D98"/>
    <a:srgbClr val="F6F6F6"/>
    <a:srgbClr val="C7C6A7"/>
    <a:srgbClr val="F9CC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37" autoAdjust="0"/>
    <p:restoredTop sz="85842" autoAdjust="0"/>
  </p:normalViewPr>
  <p:slideViewPr>
    <p:cSldViewPr snapToGrid="0" showGuides="1">
      <p:cViewPr varScale="1">
        <p:scale>
          <a:sx n="92" d="100"/>
          <a:sy n="92" d="100"/>
        </p:scale>
        <p:origin x="22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3E272-A017-45D1-BF50-E01C56DEC431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DD8BC-D6FC-4DC7-95EE-0B21F3581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252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196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83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494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3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839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758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126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904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003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0364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9460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4399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3186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4237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0680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5273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8292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3364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4536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759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2734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65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60D3CD5-2856-4FBB-B945-A5AAD51A3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4BA84670-E173-4350-8DBA-0DDF41458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306F2C9-6204-4CDC-8A7B-B1FF921C7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C8487E7-FDBF-4D2A-8D5B-2D5A24551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34F7A92-F3E2-4CAD-8740-9DB6CE3CD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488515"/>
      </p:ext>
    </p:extLst>
  </p:cSld>
  <p:clrMapOvr>
    <a:masterClrMapping/>
  </p:clrMapOvr>
  <p:transition spd="slow" advClick="0" advTm="0"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DB30E8C-3688-4423-8BA1-9353733FB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EB5F798-345D-4161-8985-38F4EA392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94C21D3-701F-45BA-9941-27756E67D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CD6A84C-15C9-4808-89FB-ABC2261A6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0D8FA99-F91B-44D2-AF46-BEABD6CD8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108355"/>
      </p:ext>
    </p:extLst>
  </p:cSld>
  <p:clrMapOvr>
    <a:masterClrMapping/>
  </p:clrMapOvr>
  <p:transition spd="slow" advClick="0" advTm="0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7AA746F-767A-4EB6-9785-49809D5BC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03D88C4-1C31-4440-902B-C3CAECD19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B988CA2-A5F0-4BAA-BD04-493091F3A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72057D3-ED9B-4949-AB4F-5C22EBD9B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23CFA0C-17FF-44A0-B95B-A0A42ECDF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844197"/>
      </p:ext>
    </p:extLst>
  </p:cSld>
  <p:clrMapOvr>
    <a:masterClrMapping/>
  </p:clrMapOvr>
  <p:transition spd="slow" advClick="0" advTm="0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A0253A2-7246-4000-BBE5-74CD6E9B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D9F10CC-A678-41FF-B910-5D8CBACD9D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572FDB5E-1D8C-4777-8BAA-4E87A1C70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7C5EEC61-1A6D-4106-8173-8EA768A44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47B5362-D05F-47BF-865F-06BFB93CD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B0ED683-F6A8-486C-9335-EE0A711FB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972735"/>
      </p:ext>
    </p:extLst>
  </p:cSld>
  <p:clrMapOvr>
    <a:masterClrMapping/>
  </p:clrMapOvr>
  <p:transition spd="slow" advClick="0" advTm="0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2AF0EAD-1DBF-4B90-A988-E59FB6DE0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69F823B2-199A-4F9B-90E5-AAE0DA4A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698D05C2-C2A9-45AB-96FF-3741CB8999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4561BCF-7A13-4AAC-A2EF-D24AB1A13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EBA8D4A6-DAE7-46C1-AADC-36385DDAEA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D5D1820A-BBFA-43AF-9F6B-98A097BA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A23C08DB-1A4D-4916-8CF7-EFB651E4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CC8DA110-1894-497F-92BB-F2006504B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887826"/>
      </p:ext>
    </p:extLst>
  </p:cSld>
  <p:clrMapOvr>
    <a:masterClrMapping/>
  </p:clrMapOvr>
  <p:transition spd="slow" advClick="0" advTm="0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17AD8AD-C1A3-4B59-B0F9-98C2DB5A4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172A0638-BD93-41A2-A95E-8F30223AD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22DAEA7A-1C9A-40B7-9051-96A559B49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A109A3E8-54B0-4742-A3C3-7863BFEE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05476"/>
      </p:ext>
    </p:extLst>
  </p:cSld>
  <p:clrMapOvr>
    <a:masterClrMapping/>
  </p:clrMapOvr>
  <p:transition spd="slow" advClick="0" advTm="0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740F0FBC-4A3E-451D-9DCF-F7A5E4BC6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29570197-FA96-46EF-BBAF-BABAC0A0A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410E03EA-6DCD-45FF-A2CD-07A7CBB2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141208"/>
      </p:ext>
    </p:extLst>
  </p:cSld>
  <p:clrMapOvr>
    <a:masterClrMapping/>
  </p:clrMapOvr>
  <p:transition spd="slow" advClick="0" advTm="0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F3EA933-38FB-4E95-A113-EA5092923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8600D57B-7DD6-4130-B481-F645AB1C7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20CDC4E7-4C9A-480C-BE85-110253D00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BAB418D-F73B-493E-98D8-07DCEB48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236F2EF3-2177-45FB-9E8E-B4F9EF2A2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9999E1A9-A17A-42D1-A6EE-256169024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233103"/>
      </p:ext>
    </p:extLst>
  </p:cSld>
  <p:clrMapOvr>
    <a:masterClrMapping/>
  </p:clrMapOvr>
  <p:transition spd="slow" advClick="0" advTm="0"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460D1A9-6505-46B5-8FC4-5F2A96072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FB0A8384-EF42-49C7-8B72-47CAC940D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BF41794D-17D9-4743-AF97-AE0528BA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69D3E264-E40A-4D58-96A1-82ECE62A5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271EC6F-D819-4E4A-BA56-03A95BF98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058CC60-3B58-4FEF-BDDE-12351A8B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135327"/>
      </p:ext>
    </p:extLst>
  </p:cSld>
  <p:clrMapOvr>
    <a:masterClrMapping/>
  </p:clrMapOvr>
  <p:transition spd="slow" advClick="0" advTm="0"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2099A77-1441-4A90-949D-DB4972659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2265DE50-21FD-4139-8B7B-248657385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9B5924E-B103-452A-9096-C3D5CF13E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B71C771-13F6-47BF-8380-D7AD749E8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BF76AE8-3F8E-48ED-9684-5C8D8302D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580143"/>
      </p:ext>
    </p:extLst>
  </p:cSld>
  <p:clrMapOvr>
    <a:masterClrMapping/>
  </p:clrMapOvr>
  <p:transition spd="slow" advClick="0" advTm="0"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D4DF8C08-8700-4D56-BE9A-3C9FC1EF3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BEA194EE-3132-498C-8989-2F2B0A5875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F68F920-4FD1-4537-BB6C-83DD0C023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13330DC-893A-4C0D-BFC0-545999F4C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CA8451E-E009-4858-91B8-768D838F6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14039"/>
      </p:ext>
    </p:extLst>
  </p:cSld>
  <p:clrMapOvr>
    <a:masterClrMapping/>
  </p:clrMapOvr>
  <p:transition spd="slow" advClick="0" advTm="0"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2043C670-1FE1-4AC4-990A-97B10D12B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57C0A71-7D3E-4B34-A627-8CDC308EC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3E601AC-2103-4D25-BF42-7089F74348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A57B1BC-5512-4476-B28B-7AA7E05E4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CA7CD38-6541-44CE-A201-EF6C1356E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18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0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3.jp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6" Type="http://schemas.openxmlformats.org/officeDocument/2006/relationships/image" Target="../media/image16.jpe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组合 114"/>
          <p:cNvGrpSpPr/>
          <p:nvPr/>
        </p:nvGrpSpPr>
        <p:grpSpPr>
          <a:xfrm>
            <a:off x="-20487" y="-12068"/>
            <a:ext cx="12217003" cy="6870068"/>
            <a:chOff x="8585502" y="2839257"/>
            <a:chExt cx="12217003" cy="6870068"/>
          </a:xfrm>
        </p:grpSpPr>
        <p:pic>
          <p:nvPicPr>
            <p:cNvPr id="116" name="图片 1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85502" y="2839257"/>
              <a:ext cx="12192000" cy="6866415"/>
            </a:xfrm>
            <a:prstGeom prst="rect">
              <a:avLst/>
            </a:prstGeom>
          </p:spPr>
        </p:pic>
        <p:sp>
          <p:nvSpPr>
            <p:cNvPr id="117" name="流程图: 过程 116"/>
            <p:cNvSpPr/>
            <p:nvPr/>
          </p:nvSpPr>
          <p:spPr>
            <a:xfrm>
              <a:off x="8610505" y="2851325"/>
              <a:ext cx="12192000" cy="6858000"/>
            </a:xfrm>
            <a:prstGeom prst="flowChartProcess">
              <a:avLst/>
            </a:prstGeom>
            <a:solidFill>
              <a:schemeClr val="bg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3" name="等腰三角形 102"/>
          <p:cNvSpPr/>
          <p:nvPr/>
        </p:nvSpPr>
        <p:spPr>
          <a:xfrm rot="10800000">
            <a:off x="3861685" y="4682930"/>
            <a:ext cx="2017361" cy="517250"/>
          </a:xfrm>
          <a:prstGeom prst="triangle">
            <a:avLst/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等腰三角形 103"/>
          <p:cNvSpPr/>
          <p:nvPr/>
        </p:nvSpPr>
        <p:spPr>
          <a:xfrm rot="10800000">
            <a:off x="4931002" y="4706737"/>
            <a:ext cx="1331717" cy="524117"/>
          </a:xfrm>
          <a:prstGeom prst="triangle">
            <a:avLst/>
          </a:prstGeom>
          <a:solidFill>
            <a:srgbClr val="C7C6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等腰三角形 104"/>
          <p:cNvSpPr/>
          <p:nvPr/>
        </p:nvSpPr>
        <p:spPr>
          <a:xfrm rot="10800000">
            <a:off x="5521140" y="4788272"/>
            <a:ext cx="2162611" cy="517250"/>
          </a:xfrm>
          <a:prstGeom prst="triangle">
            <a:avLst/>
          </a:prstGeom>
          <a:solidFill>
            <a:srgbClr val="FACD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等腰三角形 105"/>
          <p:cNvSpPr/>
          <p:nvPr/>
        </p:nvSpPr>
        <p:spPr>
          <a:xfrm rot="10800000">
            <a:off x="6514545" y="4667704"/>
            <a:ext cx="1804391" cy="524117"/>
          </a:xfrm>
          <a:prstGeom prst="triangle">
            <a:avLst/>
          </a:prstGeom>
          <a:solidFill>
            <a:srgbClr val="FC9C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等腰三角形 98"/>
          <p:cNvSpPr/>
          <p:nvPr/>
        </p:nvSpPr>
        <p:spPr>
          <a:xfrm>
            <a:off x="3887733" y="1453675"/>
            <a:ext cx="1804391" cy="524117"/>
          </a:xfrm>
          <a:prstGeom prst="triangle">
            <a:avLst/>
          </a:prstGeom>
          <a:solidFill>
            <a:srgbClr val="FC9C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等腰三角形 99"/>
          <p:cNvSpPr/>
          <p:nvPr/>
        </p:nvSpPr>
        <p:spPr>
          <a:xfrm>
            <a:off x="4850070" y="1419632"/>
            <a:ext cx="1331717" cy="524117"/>
          </a:xfrm>
          <a:prstGeom prst="triangle">
            <a:avLst/>
          </a:prstGeom>
          <a:solidFill>
            <a:srgbClr val="FACD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等腰三角形 100"/>
          <p:cNvSpPr/>
          <p:nvPr/>
        </p:nvSpPr>
        <p:spPr>
          <a:xfrm>
            <a:off x="5353802" y="1405066"/>
            <a:ext cx="2162611" cy="517250"/>
          </a:xfrm>
          <a:prstGeom prst="triangle">
            <a:avLst/>
          </a:prstGeom>
          <a:solidFill>
            <a:srgbClr val="C7C6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等腰三角形 101"/>
          <p:cNvSpPr/>
          <p:nvPr/>
        </p:nvSpPr>
        <p:spPr>
          <a:xfrm>
            <a:off x="6437133" y="1467670"/>
            <a:ext cx="2017361" cy="517250"/>
          </a:xfrm>
          <a:prstGeom prst="triangle">
            <a:avLst/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圆角矩形 112"/>
          <p:cNvSpPr/>
          <p:nvPr/>
        </p:nvSpPr>
        <p:spPr>
          <a:xfrm>
            <a:off x="1459242" y="1806796"/>
            <a:ext cx="9223890" cy="3013121"/>
          </a:xfrm>
          <a:prstGeom prst="roundRect">
            <a:avLst>
              <a:gd name="adj" fmla="val 7352"/>
            </a:avLst>
          </a:prstGeom>
          <a:solidFill>
            <a:srgbClr val="F2F2F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10279541" y="2075270"/>
            <a:ext cx="215237" cy="215237"/>
          </a:xfrm>
          <a:prstGeom prst="ellipse">
            <a:avLst/>
          </a:prstGeom>
          <a:solidFill>
            <a:srgbClr val="7F7F7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1659333" y="4448953"/>
            <a:ext cx="215237" cy="215237"/>
          </a:xfrm>
          <a:prstGeom prst="ellipse">
            <a:avLst/>
          </a:prstGeom>
          <a:solidFill>
            <a:srgbClr val="7F7F7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10300928" y="4434387"/>
            <a:ext cx="215237" cy="215237"/>
          </a:xfrm>
          <a:prstGeom prst="ellipse">
            <a:avLst/>
          </a:prstGeom>
          <a:solidFill>
            <a:srgbClr val="7F7F7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1647596" y="1967651"/>
            <a:ext cx="215237" cy="215237"/>
          </a:xfrm>
          <a:prstGeom prst="ellipse">
            <a:avLst/>
          </a:prstGeom>
          <a:solidFill>
            <a:srgbClr val="7F7F7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副标题 2"/>
          <p:cNvSpPr txBox="1">
            <a:spLocks/>
          </p:cNvSpPr>
          <p:nvPr/>
        </p:nvSpPr>
        <p:spPr>
          <a:xfrm>
            <a:off x="1647596" y="2771966"/>
            <a:ext cx="8677084" cy="436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电话销售技巧培训</a:t>
            </a:r>
            <a:r>
              <a:rPr lang="en-US" altLang="zh-CN" sz="5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模板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" name="副标题 2"/>
          <p:cNvSpPr txBox="1">
            <a:spLocks/>
          </p:cNvSpPr>
          <p:nvPr/>
        </p:nvSpPr>
        <p:spPr>
          <a:xfrm>
            <a:off x="2945386" y="4112646"/>
            <a:ext cx="5991225" cy="635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主讲人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班得瑞-Green Leaves Of Spring">
            <a:hlinkClick r:id="" action="ppaction://media"/>
            <a:extLst>
              <a:ext uri="{FF2B5EF4-FFF2-40B4-BE49-F238E27FC236}">
                <a16:creationId xmlns="" xmlns:a16="http://schemas.microsoft.com/office/drawing/2014/main" id="{DB23E456-7E3A-4B39-826B-A5A055C2CE7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8818" y="-93250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9161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0">
        <p15:prstTrans prst="curtains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8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3" grpId="0" animBg="1"/>
      <p:bldP spid="104" grpId="0" animBg="1"/>
      <p:bldP spid="105" grpId="0" animBg="1"/>
      <p:bldP spid="106" grpId="0" animBg="1"/>
      <p:bldP spid="99" grpId="0" animBg="1"/>
      <p:bldP spid="100" grpId="0" animBg="1"/>
      <p:bldP spid="101" grpId="0" animBg="1"/>
      <p:bldP spid="102" grpId="0" animBg="1"/>
      <p:bldP spid="113" grpId="0" animBg="1"/>
      <p:bldP spid="113" grpId="1" animBg="1"/>
      <p:bldP spid="107" grpId="0" animBg="1"/>
      <p:bldP spid="108" grpId="0" animBg="1"/>
      <p:bldP spid="109" grpId="0" animBg="1"/>
      <p:bldP spid="110" grpId="0" animBg="1"/>
      <p:bldP spid="111" grpId="0"/>
      <p:bldP spid="1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组合 103"/>
          <p:cNvGrpSpPr/>
          <p:nvPr/>
        </p:nvGrpSpPr>
        <p:grpSpPr>
          <a:xfrm>
            <a:off x="-20487" y="-12068"/>
            <a:ext cx="12217003" cy="6870068"/>
            <a:chOff x="8585502" y="2839257"/>
            <a:chExt cx="12217003" cy="6870068"/>
          </a:xfrm>
        </p:grpSpPr>
        <p:pic>
          <p:nvPicPr>
            <p:cNvPr id="105" name="图片 10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85502" y="2839257"/>
              <a:ext cx="12192000" cy="6866415"/>
            </a:xfrm>
            <a:prstGeom prst="rect">
              <a:avLst/>
            </a:prstGeom>
          </p:spPr>
        </p:pic>
        <p:sp>
          <p:nvSpPr>
            <p:cNvPr id="106" name="流程图: 过程 105"/>
            <p:cNvSpPr/>
            <p:nvPr/>
          </p:nvSpPr>
          <p:spPr>
            <a:xfrm>
              <a:off x="8610505" y="2851325"/>
              <a:ext cx="12192000" cy="6858000"/>
            </a:xfrm>
            <a:prstGeom prst="flowChartProcess">
              <a:avLst/>
            </a:prstGeom>
            <a:solidFill>
              <a:schemeClr val="bg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6545994" y="1815996"/>
            <a:ext cx="5646006" cy="3403704"/>
          </a:xfrm>
          <a:prstGeom prst="rect">
            <a:avLst/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副标题 1"/>
          <p:cNvSpPr txBox="1">
            <a:spLocks/>
          </p:cNvSpPr>
          <p:nvPr/>
        </p:nvSpPr>
        <p:spPr>
          <a:xfrm>
            <a:off x="6971897" y="2877182"/>
            <a:ext cx="4978804" cy="12052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首先是产品方面的培训，产品的培训包括以下几个方面：产品的品牌、产品的价格、产品的概念、产品的包装、产品的服务等方面的内容，我们的企业要拿这些内容和消费者的需求进行对接，让消费者感受到你产品和它的需求之间的联系。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其次要谈的是推广方面的培训，推广培训是第二个大的内容，因为，你把产品包装好了之后，要解决的问题就是把这个产品如何介绍给消费者的问题，而这种如何介绍正是我们要说的推广问题。</a:t>
            </a:r>
          </a:p>
        </p:txBody>
      </p:sp>
      <p:sp>
        <p:nvSpPr>
          <p:cNvPr id="96" name="副标题 1"/>
          <p:cNvSpPr txBox="1">
            <a:spLocks/>
          </p:cNvSpPr>
          <p:nvPr/>
        </p:nvSpPr>
        <p:spPr>
          <a:xfrm>
            <a:off x="6876647" y="2450854"/>
            <a:ext cx="4496606" cy="317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前言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489" y="1815996"/>
            <a:ext cx="6606018" cy="34037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946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prestig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5" grpId="0"/>
      <p:bldP spid="9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-25003" y="-12068"/>
            <a:ext cx="12217003" cy="6870068"/>
            <a:chOff x="8585502" y="2839257"/>
            <a:chExt cx="12217003" cy="6870068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85502" y="2839257"/>
              <a:ext cx="12192000" cy="6866415"/>
            </a:xfrm>
            <a:prstGeom prst="rect">
              <a:avLst/>
            </a:prstGeom>
          </p:spPr>
        </p:pic>
        <p:sp>
          <p:nvSpPr>
            <p:cNvPr id="55" name="流程图: 过程 54"/>
            <p:cNvSpPr/>
            <p:nvPr/>
          </p:nvSpPr>
          <p:spPr>
            <a:xfrm>
              <a:off x="8610505" y="2851325"/>
              <a:ext cx="12192000" cy="6858000"/>
            </a:xfrm>
            <a:prstGeom prst="flowChartProcess">
              <a:avLst/>
            </a:prstGeom>
            <a:solidFill>
              <a:schemeClr val="bg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4444231" y="1091241"/>
            <a:ext cx="3303538" cy="1159536"/>
          </a:xfrm>
        </p:spPr>
        <p:txBody>
          <a:bodyPr>
            <a:noAutofit/>
          </a:bodyPr>
          <a:lstStyle/>
          <a:p>
            <a:r>
              <a:rPr lang="zh-CN" altLang="en-US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目</a:t>
            </a:r>
            <a:r>
              <a:rPr lang="en-US" altLang="zh-CN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  </a:t>
            </a:r>
            <a:r>
              <a:rPr lang="zh-CN" altLang="en-US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录</a:t>
            </a:r>
          </a:p>
        </p:txBody>
      </p:sp>
      <p:sp>
        <p:nvSpPr>
          <p:cNvPr id="33" name="副标题 1"/>
          <p:cNvSpPr txBox="1">
            <a:spLocks/>
          </p:cNvSpPr>
          <p:nvPr/>
        </p:nvSpPr>
        <p:spPr>
          <a:xfrm>
            <a:off x="1341308" y="4525288"/>
            <a:ext cx="1578184" cy="44356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1  </a:t>
            </a:r>
          </a:p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销售概述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  <p:sp>
        <p:nvSpPr>
          <p:cNvPr id="38" name="副标题 1"/>
          <p:cNvSpPr txBox="1">
            <a:spLocks/>
          </p:cNvSpPr>
          <p:nvPr/>
        </p:nvSpPr>
        <p:spPr>
          <a:xfrm>
            <a:off x="3910722" y="4503574"/>
            <a:ext cx="1473305" cy="41682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2  </a:t>
            </a:r>
          </a:p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技巧分享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  <p:sp>
        <p:nvSpPr>
          <p:cNvPr id="43" name="副标题 1"/>
          <p:cNvSpPr txBox="1">
            <a:spLocks/>
          </p:cNvSpPr>
          <p:nvPr/>
        </p:nvSpPr>
        <p:spPr>
          <a:xfrm>
            <a:off x="6501391" y="4509216"/>
            <a:ext cx="1375952" cy="432141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3  </a:t>
            </a:r>
          </a:p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职场应用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3248314" y="3663658"/>
            <a:ext cx="4763" cy="184785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5885445" y="3663658"/>
            <a:ext cx="4763" cy="184785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组合 45"/>
          <p:cNvGrpSpPr/>
          <p:nvPr/>
        </p:nvGrpSpPr>
        <p:grpSpPr>
          <a:xfrm>
            <a:off x="1866450" y="3761285"/>
            <a:ext cx="478432" cy="498566"/>
            <a:chOff x="6847931" y="2395665"/>
            <a:chExt cx="478432" cy="498566"/>
          </a:xfrm>
          <a:solidFill>
            <a:srgbClr val="FC9D99"/>
          </a:solidFill>
        </p:grpSpPr>
        <p:sp>
          <p:nvSpPr>
            <p:cNvPr id="47" name="半闭框 46"/>
            <p:cNvSpPr/>
            <p:nvPr/>
          </p:nvSpPr>
          <p:spPr>
            <a:xfrm rot="2785234">
              <a:off x="6862112" y="2402016"/>
              <a:ext cx="441328" cy="428625"/>
            </a:xfrm>
            <a:prstGeom prst="halfFrame">
              <a:avLst>
                <a:gd name="adj1" fmla="val 10504"/>
                <a:gd name="adj2" fmla="val 1288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五边形 47"/>
            <p:cNvSpPr/>
            <p:nvPr/>
          </p:nvSpPr>
          <p:spPr>
            <a:xfrm rot="16200000">
              <a:off x="6841464" y="2409332"/>
              <a:ext cx="491366" cy="478432"/>
            </a:xfrm>
            <a:prstGeom prst="homePlate">
              <a:avLst>
                <a:gd name="adj" fmla="val 526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7200102" y="2402865"/>
              <a:ext cx="48993" cy="741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7036594" y="2743603"/>
              <a:ext cx="104076" cy="150628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9" name="副标题 1"/>
          <p:cNvSpPr txBox="1">
            <a:spLocks/>
          </p:cNvSpPr>
          <p:nvPr/>
        </p:nvSpPr>
        <p:spPr>
          <a:xfrm>
            <a:off x="4428855" y="2079333"/>
            <a:ext cx="3303538" cy="1159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Contents</a:t>
            </a:r>
          </a:p>
          <a:p>
            <a:endParaRPr lang="zh-CN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  <p:sp>
        <p:nvSpPr>
          <p:cNvPr id="70" name="副标题 1">
            <a:extLst>
              <a:ext uri="{FF2B5EF4-FFF2-40B4-BE49-F238E27FC236}">
                <a16:creationId xmlns="" xmlns:a16="http://schemas.microsoft.com/office/drawing/2014/main" id="{C90A588D-9A1C-4679-A6E1-6F69CFE7B90F}"/>
              </a:ext>
            </a:extLst>
          </p:cNvPr>
          <p:cNvSpPr txBox="1">
            <a:spLocks/>
          </p:cNvSpPr>
          <p:nvPr/>
        </p:nvSpPr>
        <p:spPr>
          <a:xfrm>
            <a:off x="9127363" y="4559492"/>
            <a:ext cx="1375952" cy="432141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3  </a:t>
            </a:r>
          </a:p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社交应用</a:t>
            </a:r>
          </a:p>
        </p:txBody>
      </p:sp>
      <p:cxnSp>
        <p:nvCxnSpPr>
          <p:cNvPr id="71" name="直接连接符 70">
            <a:extLst>
              <a:ext uri="{FF2B5EF4-FFF2-40B4-BE49-F238E27FC236}">
                <a16:creationId xmlns="" xmlns:a16="http://schemas.microsoft.com/office/drawing/2014/main" id="{E7A6C768-62A8-4489-8026-B8B116528416}"/>
              </a:ext>
            </a:extLst>
          </p:cNvPr>
          <p:cNvCxnSpPr/>
          <p:nvPr/>
        </p:nvCxnSpPr>
        <p:spPr>
          <a:xfrm>
            <a:off x="8511417" y="3713934"/>
            <a:ext cx="4763" cy="184785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组合 71">
            <a:extLst>
              <a:ext uri="{FF2B5EF4-FFF2-40B4-BE49-F238E27FC236}">
                <a16:creationId xmlns="" xmlns:a16="http://schemas.microsoft.com/office/drawing/2014/main" id="{DE22D9BE-D9E5-4E49-88C1-7A11180DC28F}"/>
              </a:ext>
            </a:extLst>
          </p:cNvPr>
          <p:cNvGrpSpPr/>
          <p:nvPr/>
        </p:nvGrpSpPr>
        <p:grpSpPr>
          <a:xfrm>
            <a:off x="4419594" y="3745763"/>
            <a:ext cx="478432" cy="498566"/>
            <a:chOff x="6847931" y="2395665"/>
            <a:chExt cx="478432" cy="498566"/>
          </a:xfrm>
          <a:solidFill>
            <a:srgbClr val="F8CBAC"/>
          </a:solidFill>
        </p:grpSpPr>
        <p:sp>
          <p:nvSpPr>
            <p:cNvPr id="89" name="半闭框 88">
              <a:extLst>
                <a:ext uri="{FF2B5EF4-FFF2-40B4-BE49-F238E27FC236}">
                  <a16:creationId xmlns="" xmlns:a16="http://schemas.microsoft.com/office/drawing/2014/main" id="{5CC4A521-FB3B-4C0F-9F2F-EB4E3AF5D3B3}"/>
                </a:ext>
              </a:extLst>
            </p:cNvPr>
            <p:cNvSpPr/>
            <p:nvPr/>
          </p:nvSpPr>
          <p:spPr>
            <a:xfrm rot="2785234">
              <a:off x="6862112" y="2402016"/>
              <a:ext cx="441328" cy="428625"/>
            </a:xfrm>
            <a:prstGeom prst="halfFrame">
              <a:avLst>
                <a:gd name="adj1" fmla="val 10504"/>
                <a:gd name="adj2" fmla="val 1288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五边形 47">
              <a:extLst>
                <a:ext uri="{FF2B5EF4-FFF2-40B4-BE49-F238E27FC236}">
                  <a16:creationId xmlns="" xmlns:a16="http://schemas.microsoft.com/office/drawing/2014/main" id="{14C39CD0-E520-4570-B321-4C1890192C9C}"/>
                </a:ext>
              </a:extLst>
            </p:cNvPr>
            <p:cNvSpPr/>
            <p:nvPr/>
          </p:nvSpPr>
          <p:spPr>
            <a:xfrm rot="16200000">
              <a:off x="6841464" y="2409332"/>
              <a:ext cx="491366" cy="478432"/>
            </a:xfrm>
            <a:prstGeom prst="homePlate">
              <a:avLst>
                <a:gd name="adj" fmla="val 526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="" xmlns:a16="http://schemas.microsoft.com/office/drawing/2014/main" id="{A62E3E2D-2600-4521-B7DC-8D48439A870D}"/>
                </a:ext>
              </a:extLst>
            </p:cNvPr>
            <p:cNvSpPr/>
            <p:nvPr/>
          </p:nvSpPr>
          <p:spPr>
            <a:xfrm>
              <a:off x="7200102" y="2402865"/>
              <a:ext cx="48993" cy="741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矩形 94">
              <a:extLst>
                <a:ext uri="{FF2B5EF4-FFF2-40B4-BE49-F238E27FC236}">
                  <a16:creationId xmlns="" xmlns:a16="http://schemas.microsoft.com/office/drawing/2014/main" id="{8A424199-F5A1-4CA6-B877-3996B341E5DA}"/>
                </a:ext>
              </a:extLst>
            </p:cNvPr>
            <p:cNvSpPr/>
            <p:nvPr/>
          </p:nvSpPr>
          <p:spPr>
            <a:xfrm>
              <a:off x="7036594" y="2743603"/>
              <a:ext cx="104076" cy="150628"/>
            </a:xfrm>
            <a:prstGeom prst="rect">
              <a:avLst/>
            </a:prstGeom>
            <a:solidFill>
              <a:srgbClr val="F9F8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6" name="组合 95">
            <a:extLst>
              <a:ext uri="{FF2B5EF4-FFF2-40B4-BE49-F238E27FC236}">
                <a16:creationId xmlns="" xmlns:a16="http://schemas.microsoft.com/office/drawing/2014/main" id="{DFBFD8B6-8520-4F28-B64D-48F3FCBE9856}"/>
              </a:ext>
            </a:extLst>
          </p:cNvPr>
          <p:cNvGrpSpPr/>
          <p:nvPr/>
        </p:nvGrpSpPr>
        <p:grpSpPr>
          <a:xfrm>
            <a:off x="6939097" y="3763057"/>
            <a:ext cx="478432" cy="498566"/>
            <a:chOff x="6847931" y="2395665"/>
            <a:chExt cx="478432" cy="498566"/>
          </a:xfrm>
          <a:solidFill>
            <a:srgbClr val="C8C7A8"/>
          </a:solidFill>
        </p:grpSpPr>
        <p:sp>
          <p:nvSpPr>
            <p:cNvPr id="97" name="半闭框 96">
              <a:extLst>
                <a:ext uri="{FF2B5EF4-FFF2-40B4-BE49-F238E27FC236}">
                  <a16:creationId xmlns="" xmlns:a16="http://schemas.microsoft.com/office/drawing/2014/main" id="{E53FCD6C-B620-4FF2-8B60-7C0C96CDA53B}"/>
                </a:ext>
              </a:extLst>
            </p:cNvPr>
            <p:cNvSpPr/>
            <p:nvPr/>
          </p:nvSpPr>
          <p:spPr>
            <a:xfrm rot="2785234">
              <a:off x="6862112" y="2402016"/>
              <a:ext cx="441328" cy="428625"/>
            </a:xfrm>
            <a:prstGeom prst="halfFrame">
              <a:avLst>
                <a:gd name="adj1" fmla="val 10504"/>
                <a:gd name="adj2" fmla="val 1288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五边形 47">
              <a:extLst>
                <a:ext uri="{FF2B5EF4-FFF2-40B4-BE49-F238E27FC236}">
                  <a16:creationId xmlns="" xmlns:a16="http://schemas.microsoft.com/office/drawing/2014/main" id="{E90CE5B1-DB2B-419D-AEF6-6BCF5A0CCBD3}"/>
                </a:ext>
              </a:extLst>
            </p:cNvPr>
            <p:cNvSpPr/>
            <p:nvPr/>
          </p:nvSpPr>
          <p:spPr>
            <a:xfrm rot="16200000">
              <a:off x="6841464" y="2409332"/>
              <a:ext cx="491366" cy="478432"/>
            </a:xfrm>
            <a:prstGeom prst="homePlate">
              <a:avLst>
                <a:gd name="adj" fmla="val 526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 98">
              <a:extLst>
                <a:ext uri="{FF2B5EF4-FFF2-40B4-BE49-F238E27FC236}">
                  <a16:creationId xmlns="" xmlns:a16="http://schemas.microsoft.com/office/drawing/2014/main" id="{13C857BB-FF6D-404C-9246-1C60D2304771}"/>
                </a:ext>
              </a:extLst>
            </p:cNvPr>
            <p:cNvSpPr/>
            <p:nvPr/>
          </p:nvSpPr>
          <p:spPr>
            <a:xfrm>
              <a:off x="7200102" y="2402865"/>
              <a:ext cx="48993" cy="741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 99">
              <a:extLst>
                <a:ext uri="{FF2B5EF4-FFF2-40B4-BE49-F238E27FC236}">
                  <a16:creationId xmlns="" xmlns:a16="http://schemas.microsoft.com/office/drawing/2014/main" id="{06AFEF3C-5081-44B5-8807-88A13C155DA9}"/>
                </a:ext>
              </a:extLst>
            </p:cNvPr>
            <p:cNvSpPr/>
            <p:nvPr/>
          </p:nvSpPr>
          <p:spPr>
            <a:xfrm>
              <a:off x="7036594" y="2743603"/>
              <a:ext cx="104076" cy="150628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1" name="组合 100">
            <a:extLst>
              <a:ext uri="{FF2B5EF4-FFF2-40B4-BE49-F238E27FC236}">
                <a16:creationId xmlns="" xmlns:a16="http://schemas.microsoft.com/office/drawing/2014/main" id="{ED65089F-710A-40FF-B30E-B95B233EACA2}"/>
              </a:ext>
            </a:extLst>
          </p:cNvPr>
          <p:cNvGrpSpPr/>
          <p:nvPr/>
        </p:nvGrpSpPr>
        <p:grpSpPr>
          <a:xfrm>
            <a:off x="9576123" y="3745763"/>
            <a:ext cx="478432" cy="498566"/>
            <a:chOff x="6847931" y="2395665"/>
            <a:chExt cx="478432" cy="498566"/>
          </a:xfrm>
          <a:solidFill>
            <a:srgbClr val="84AF9B"/>
          </a:solidFill>
        </p:grpSpPr>
        <p:sp>
          <p:nvSpPr>
            <p:cNvPr id="102" name="半闭框 101">
              <a:extLst>
                <a:ext uri="{FF2B5EF4-FFF2-40B4-BE49-F238E27FC236}">
                  <a16:creationId xmlns="" xmlns:a16="http://schemas.microsoft.com/office/drawing/2014/main" id="{CEDD383B-E4E7-4A6E-BA83-BEE27716E144}"/>
                </a:ext>
              </a:extLst>
            </p:cNvPr>
            <p:cNvSpPr/>
            <p:nvPr/>
          </p:nvSpPr>
          <p:spPr>
            <a:xfrm rot="2785234">
              <a:off x="6862112" y="2402016"/>
              <a:ext cx="441328" cy="428625"/>
            </a:xfrm>
            <a:prstGeom prst="halfFrame">
              <a:avLst>
                <a:gd name="adj1" fmla="val 10504"/>
                <a:gd name="adj2" fmla="val 1288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五边形 47">
              <a:extLst>
                <a:ext uri="{FF2B5EF4-FFF2-40B4-BE49-F238E27FC236}">
                  <a16:creationId xmlns="" xmlns:a16="http://schemas.microsoft.com/office/drawing/2014/main" id="{4F592F0A-F1C9-4D56-AF3B-95EDE0C65C92}"/>
                </a:ext>
              </a:extLst>
            </p:cNvPr>
            <p:cNvSpPr/>
            <p:nvPr/>
          </p:nvSpPr>
          <p:spPr>
            <a:xfrm rot="16200000">
              <a:off x="6841464" y="2409332"/>
              <a:ext cx="491366" cy="478432"/>
            </a:xfrm>
            <a:prstGeom prst="homePlate">
              <a:avLst>
                <a:gd name="adj" fmla="val 526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矩形 104">
              <a:extLst>
                <a:ext uri="{FF2B5EF4-FFF2-40B4-BE49-F238E27FC236}">
                  <a16:creationId xmlns="" xmlns:a16="http://schemas.microsoft.com/office/drawing/2014/main" id="{7A378C99-93EC-40A6-B2AC-67BC286EBE34}"/>
                </a:ext>
              </a:extLst>
            </p:cNvPr>
            <p:cNvSpPr/>
            <p:nvPr/>
          </p:nvSpPr>
          <p:spPr>
            <a:xfrm>
              <a:off x="7200102" y="2402865"/>
              <a:ext cx="48993" cy="741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 105">
              <a:extLst>
                <a:ext uri="{FF2B5EF4-FFF2-40B4-BE49-F238E27FC236}">
                  <a16:creationId xmlns="" xmlns:a16="http://schemas.microsoft.com/office/drawing/2014/main" id="{F0C99467-3563-41EF-AD6E-0E2ED3C7241B}"/>
                </a:ext>
              </a:extLst>
            </p:cNvPr>
            <p:cNvSpPr/>
            <p:nvPr/>
          </p:nvSpPr>
          <p:spPr>
            <a:xfrm>
              <a:off x="7036594" y="2743603"/>
              <a:ext cx="104076" cy="150628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3117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3" grpId="0"/>
      <p:bldP spid="38" grpId="0"/>
      <p:bldP spid="43" grpId="0"/>
      <p:bldP spid="139" grpId="0" build="p"/>
      <p:bldP spid="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-25003" y="-12068"/>
            <a:ext cx="12217003" cy="6870068"/>
            <a:chOff x="8585502" y="2839257"/>
            <a:chExt cx="12217003" cy="6870068"/>
          </a:xfrm>
        </p:grpSpPr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85502" y="2839257"/>
              <a:ext cx="12192000" cy="6866415"/>
            </a:xfrm>
            <a:prstGeom prst="rect">
              <a:avLst/>
            </a:prstGeom>
          </p:spPr>
        </p:pic>
        <p:sp>
          <p:nvSpPr>
            <p:cNvPr id="62" name="流程图: 过程 61"/>
            <p:cNvSpPr/>
            <p:nvPr/>
          </p:nvSpPr>
          <p:spPr>
            <a:xfrm>
              <a:off x="8610505" y="2851325"/>
              <a:ext cx="12192000" cy="6858000"/>
            </a:xfrm>
            <a:prstGeom prst="flowChartProcess">
              <a:avLst/>
            </a:prstGeom>
            <a:solidFill>
              <a:schemeClr val="bg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5" name="矩形 34"/>
          <p:cNvSpPr/>
          <p:nvPr/>
        </p:nvSpPr>
        <p:spPr>
          <a:xfrm>
            <a:off x="3729178" y="4951213"/>
            <a:ext cx="4982322" cy="556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en-US" altLang="zh-CN" sz="35000" dirty="0">
                <a:solidFill>
                  <a:srgbClr val="FC9D98"/>
                </a:solidFill>
                <a:latin typeface="Impact" panose="020B0806030902050204" pitchFamily="34" charset="0"/>
                <a:ea typeface="黑体" panose="02010609060101010101" pitchFamily="49" charset="-122"/>
              </a:rPr>
              <a:t>01</a:t>
            </a:r>
            <a:endParaRPr lang="zh-CN" altLang="zh-CN" sz="35000" dirty="0">
              <a:solidFill>
                <a:srgbClr val="FC9D98"/>
              </a:solidFill>
              <a:latin typeface="Impact" panose="020B0806030902050204" pitchFamily="34" charset="0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66561" y="2785911"/>
            <a:ext cx="5343544" cy="1636506"/>
          </a:xfrm>
          <a:prstGeom prst="rect">
            <a:avLst/>
          </a:prstGeom>
          <a:solidFill>
            <a:srgbClr val="F6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副标题 1"/>
          <p:cNvSpPr txBox="1">
            <a:spLocks/>
          </p:cNvSpPr>
          <p:nvPr/>
        </p:nvSpPr>
        <p:spPr>
          <a:xfrm>
            <a:off x="3746183" y="2993830"/>
            <a:ext cx="4649627" cy="65141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1  </a:t>
            </a:r>
          </a:p>
          <a:p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销售概述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480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1" grpId="0" animBg="1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 1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4" name="流程图: 过程 23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4741695" y="4568420"/>
            <a:ext cx="629028" cy="629028"/>
          </a:xfrm>
          <a:prstGeom prst="ellipse">
            <a:avLst/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>
            <a:off x="1267754" y="4390941"/>
            <a:ext cx="566014" cy="566014"/>
          </a:xfrm>
          <a:prstGeom prst="ellipse">
            <a:avLst/>
          </a:prstGeom>
          <a:solidFill>
            <a:srgbClr val="C8C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1023329" y="5040098"/>
            <a:ext cx="275743" cy="275743"/>
          </a:xfrm>
          <a:prstGeom prst="ellipse">
            <a:avLst/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>
            <a:off x="3934734" y="5461685"/>
            <a:ext cx="310505" cy="310505"/>
          </a:xfrm>
          <a:prstGeom prst="ellipse">
            <a:avLst/>
          </a:prstGeom>
          <a:solidFill>
            <a:srgbClr val="FC9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>
            <a:off x="5085199" y="2058112"/>
            <a:ext cx="1170458" cy="1170458"/>
          </a:xfrm>
          <a:prstGeom prst="ellipse">
            <a:avLst/>
          </a:prstGeom>
          <a:solidFill>
            <a:srgbClr val="F8C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副标题 1"/>
          <p:cNvSpPr txBox="1">
            <a:spLocks/>
          </p:cNvSpPr>
          <p:nvPr/>
        </p:nvSpPr>
        <p:spPr>
          <a:xfrm>
            <a:off x="6828245" y="3620400"/>
            <a:ext cx="4893883" cy="4270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marL="171450" indent="-1714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首先是产品方面的培训，产品的培训包括以下几个方面：产品的品牌、产品的价格、产品的概念、产品的包装、产品的服务等方面的内容，我们的企业要拿这些内容和消费者的需求进行对接，让消费者感受到你产品和它的需求之间的联系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其次要谈的是推广方面的培训，推广培训是第二个大的内容，因为，你把产品包装好了之后，要解决的问题就是把这个产品如何介绍给消费者的问题，而这种如何介绍正是我们要说的推广问题。</a:t>
            </a:r>
          </a:p>
        </p:txBody>
      </p:sp>
      <p:sp>
        <p:nvSpPr>
          <p:cNvPr id="126" name="副标题 1"/>
          <p:cNvSpPr txBox="1">
            <a:spLocks/>
          </p:cNvSpPr>
          <p:nvPr/>
        </p:nvSpPr>
        <p:spPr>
          <a:xfrm>
            <a:off x="6781921" y="3295526"/>
            <a:ext cx="1910311" cy="317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输入标题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44509" y="2425815"/>
            <a:ext cx="2892903" cy="2892903"/>
          </a:xfrm>
          <a:prstGeom prst="ellipse">
            <a:avLst/>
          </a:prstGeom>
          <a:ln w="19685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1" name="椭圆 120"/>
          <p:cNvSpPr/>
          <p:nvPr/>
        </p:nvSpPr>
        <p:spPr>
          <a:xfrm>
            <a:off x="4650745" y="3208013"/>
            <a:ext cx="405464" cy="405464"/>
          </a:xfrm>
          <a:prstGeom prst="ellipse">
            <a:avLst/>
          </a:prstGeom>
          <a:solidFill>
            <a:srgbClr val="FC9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>
            <a:off x="3623725" y="2197423"/>
            <a:ext cx="326157" cy="326157"/>
          </a:xfrm>
          <a:prstGeom prst="ellipse">
            <a:avLst/>
          </a:prstGeom>
          <a:solidFill>
            <a:srgbClr val="C8C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968694" y="2972488"/>
            <a:ext cx="1234484" cy="1234484"/>
          </a:xfrm>
          <a:prstGeom prst="ellipse">
            <a:avLst/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2840512" y="5189864"/>
            <a:ext cx="300527" cy="300527"/>
          </a:xfrm>
          <a:prstGeom prst="ellipse">
            <a:avLst/>
          </a:prstGeom>
          <a:solidFill>
            <a:srgbClr val="F8C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>
            <a:off x="2209819" y="5021698"/>
            <a:ext cx="439987" cy="439987"/>
          </a:xfrm>
          <a:prstGeom prst="ellipse">
            <a:avLst/>
          </a:prstGeom>
          <a:solidFill>
            <a:srgbClr val="FC9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6118" y="377930"/>
            <a:ext cx="3114922" cy="455119"/>
            <a:chOff x="3562350" y="-2391420"/>
            <a:chExt cx="4033224" cy="1060705"/>
          </a:xfrm>
          <a:solidFill>
            <a:srgbClr val="2F5879"/>
          </a:solidFill>
        </p:grpSpPr>
        <p:sp>
          <p:nvSpPr>
            <p:cNvPr id="36" name="流程图: 过程 35"/>
            <p:cNvSpPr/>
            <p:nvPr/>
          </p:nvSpPr>
          <p:spPr>
            <a:xfrm>
              <a:off x="3562350" y="-2391373"/>
              <a:ext cx="3813259" cy="1060617"/>
            </a:xfrm>
            <a:prstGeom prst="flowChartProcess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6955239" y="-1971049"/>
              <a:ext cx="1060705" cy="219964"/>
            </a:xfrm>
            <a:prstGeom prst="triangle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</p:grpSp>
      <p:sp>
        <p:nvSpPr>
          <p:cNvPr id="38" name="燕尾形 37"/>
          <p:cNvSpPr/>
          <p:nvPr/>
        </p:nvSpPr>
        <p:spPr>
          <a:xfrm>
            <a:off x="3132702" y="371083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3375637" y="376079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副标题 1"/>
          <p:cNvSpPr txBox="1">
            <a:spLocks/>
          </p:cNvSpPr>
          <p:nvPr/>
        </p:nvSpPr>
        <p:spPr>
          <a:xfrm>
            <a:off x="228599" y="443674"/>
            <a:ext cx="2499623" cy="4134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ONE </a:t>
            </a:r>
            <a:r>
              <a:rPr lang="zh-CN" altLang="en-US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销售概述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1079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2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8" grpId="0" animBg="1"/>
      <p:bldP spid="119" grpId="0" animBg="1"/>
      <p:bldP spid="120" grpId="0" animBg="1"/>
      <p:bldP spid="123" grpId="0" animBg="1"/>
      <p:bldP spid="125" grpId="0"/>
      <p:bldP spid="126" grpId="0"/>
      <p:bldP spid="121" grpId="0" animBg="1"/>
      <p:bldP spid="122" grpId="0" animBg="1"/>
      <p:bldP spid="124" grpId="0" animBg="1"/>
      <p:bldP spid="116" grpId="0" animBg="1"/>
      <p:bldP spid="117" grpId="0" animBg="1"/>
      <p:bldP spid="38" grpId="0" animBg="1"/>
      <p:bldP spid="39" grpId="0" animBg="1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 1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4" name="流程图: 过程 23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6118" y="377930"/>
            <a:ext cx="3114922" cy="455119"/>
            <a:chOff x="3562350" y="-2391420"/>
            <a:chExt cx="4033224" cy="1060705"/>
          </a:xfrm>
          <a:solidFill>
            <a:srgbClr val="2F5879"/>
          </a:solidFill>
        </p:grpSpPr>
        <p:sp>
          <p:nvSpPr>
            <p:cNvPr id="36" name="流程图: 过程 35"/>
            <p:cNvSpPr/>
            <p:nvPr/>
          </p:nvSpPr>
          <p:spPr>
            <a:xfrm>
              <a:off x="3562350" y="-2391373"/>
              <a:ext cx="3813259" cy="1060617"/>
            </a:xfrm>
            <a:prstGeom prst="flowChartProcess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6955239" y="-1971049"/>
              <a:ext cx="1060705" cy="219964"/>
            </a:xfrm>
            <a:prstGeom prst="triangle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</p:grpSp>
      <p:sp>
        <p:nvSpPr>
          <p:cNvPr id="38" name="燕尾形 37"/>
          <p:cNvSpPr/>
          <p:nvPr/>
        </p:nvSpPr>
        <p:spPr>
          <a:xfrm>
            <a:off x="3132702" y="371083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3375637" y="376079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副标题 1"/>
          <p:cNvSpPr txBox="1">
            <a:spLocks/>
          </p:cNvSpPr>
          <p:nvPr/>
        </p:nvSpPr>
        <p:spPr>
          <a:xfrm>
            <a:off x="228599" y="443674"/>
            <a:ext cx="2499623" cy="4134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ONE </a:t>
            </a:r>
            <a:r>
              <a:rPr lang="zh-CN" altLang="en-US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销售概述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8C6851E4-1B8B-4CD5-BB02-FBF65F019ED2}"/>
              </a:ext>
            </a:extLst>
          </p:cNvPr>
          <p:cNvGrpSpPr/>
          <p:nvPr/>
        </p:nvGrpSpPr>
        <p:grpSpPr>
          <a:xfrm>
            <a:off x="1069108" y="3602245"/>
            <a:ext cx="10114851" cy="421918"/>
            <a:chOff x="1091836" y="3843299"/>
            <a:chExt cx="10114851" cy="42191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5" name="虚尾箭头 49">
              <a:extLst>
                <a:ext uri="{FF2B5EF4-FFF2-40B4-BE49-F238E27FC236}">
                  <a16:creationId xmlns="" xmlns:a16="http://schemas.microsoft.com/office/drawing/2014/main" id="{320F82AB-8B64-4B81-9888-88DE7C0E93B8}"/>
                </a:ext>
              </a:extLst>
            </p:cNvPr>
            <p:cNvSpPr/>
            <p:nvPr/>
          </p:nvSpPr>
          <p:spPr>
            <a:xfrm>
              <a:off x="10798732" y="3843299"/>
              <a:ext cx="407955" cy="421918"/>
            </a:xfrm>
            <a:prstGeom prst="stripedRightArrow">
              <a:avLst>
                <a:gd name="adj1" fmla="val 37914"/>
                <a:gd name="adj2" fmla="val 8437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00901E0E-6BD2-48E9-ABEF-D843CDF3E62E}"/>
                </a:ext>
              </a:extLst>
            </p:cNvPr>
            <p:cNvSpPr/>
            <p:nvPr/>
          </p:nvSpPr>
          <p:spPr>
            <a:xfrm>
              <a:off x="10689145" y="3974306"/>
              <a:ext cx="88107" cy="1595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F31FB0E3-8A78-4473-BAF3-EAD04200145A}"/>
                </a:ext>
              </a:extLst>
            </p:cNvPr>
            <p:cNvSpPr/>
            <p:nvPr/>
          </p:nvSpPr>
          <p:spPr>
            <a:xfrm>
              <a:off x="10458164" y="3971925"/>
              <a:ext cx="180975" cy="1547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261AE54E-35D1-4F42-A4B0-E23603FF37AC}"/>
                </a:ext>
              </a:extLst>
            </p:cNvPr>
            <p:cNvSpPr/>
            <p:nvPr/>
          </p:nvSpPr>
          <p:spPr>
            <a:xfrm>
              <a:off x="1536414" y="3971925"/>
              <a:ext cx="8881269" cy="1547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767B2F11-0D20-420D-AB3F-E2511E2265E8}"/>
                </a:ext>
              </a:extLst>
            </p:cNvPr>
            <p:cNvSpPr/>
            <p:nvPr/>
          </p:nvSpPr>
          <p:spPr>
            <a:xfrm>
              <a:off x="1316544" y="3974307"/>
              <a:ext cx="179389" cy="1547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600A6977-E787-4708-BA84-66F8BC866420}"/>
                </a:ext>
              </a:extLst>
            </p:cNvPr>
            <p:cNvSpPr/>
            <p:nvPr/>
          </p:nvSpPr>
          <p:spPr>
            <a:xfrm>
              <a:off x="1180814" y="3971924"/>
              <a:ext cx="92472" cy="1547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66BEEA9A-42A0-4AE8-9E20-647670811FD1}"/>
                </a:ext>
              </a:extLst>
            </p:cNvPr>
            <p:cNvSpPr/>
            <p:nvPr/>
          </p:nvSpPr>
          <p:spPr>
            <a:xfrm>
              <a:off x="1091836" y="3971923"/>
              <a:ext cx="45719" cy="1547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六边形 31">
            <a:extLst>
              <a:ext uri="{FF2B5EF4-FFF2-40B4-BE49-F238E27FC236}">
                <a16:creationId xmlns="" xmlns:a16="http://schemas.microsoft.com/office/drawing/2014/main" id="{9D3398B3-CBD5-4C69-90E8-62872E67D8DD}"/>
              </a:ext>
            </a:extLst>
          </p:cNvPr>
          <p:cNvSpPr/>
          <p:nvPr/>
        </p:nvSpPr>
        <p:spPr>
          <a:xfrm rot="1743839">
            <a:off x="1564130" y="3510132"/>
            <a:ext cx="705125" cy="607866"/>
          </a:xfrm>
          <a:prstGeom prst="hexagon">
            <a:avLst>
              <a:gd name="adj" fmla="val 28823"/>
              <a:gd name="vf" fmla="val 115470"/>
            </a:avLst>
          </a:prstGeom>
          <a:solidFill>
            <a:srgbClr val="FC9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1D5B838C-A0AE-438C-AEF9-B08543EF3FD5}"/>
              </a:ext>
            </a:extLst>
          </p:cNvPr>
          <p:cNvSpPr/>
          <p:nvPr/>
        </p:nvSpPr>
        <p:spPr>
          <a:xfrm>
            <a:off x="3805777" y="4579972"/>
            <a:ext cx="2079753" cy="1528110"/>
          </a:xfrm>
          <a:prstGeom prst="rect">
            <a:avLst/>
          </a:prstGeom>
          <a:solidFill>
            <a:srgbClr val="C8C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14A754D9-E41A-4BA5-B23A-6FF11237ADBA}"/>
              </a:ext>
            </a:extLst>
          </p:cNvPr>
          <p:cNvSpPr/>
          <p:nvPr/>
        </p:nvSpPr>
        <p:spPr>
          <a:xfrm>
            <a:off x="2155377" y="1692521"/>
            <a:ext cx="2079753" cy="1533889"/>
          </a:xfrm>
          <a:prstGeom prst="rect">
            <a:avLst/>
          </a:prstGeom>
          <a:solidFill>
            <a:srgbClr val="FC9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C1501569-9E90-4793-95BB-048DFFE09866}"/>
              </a:ext>
            </a:extLst>
          </p:cNvPr>
          <p:cNvSpPr/>
          <p:nvPr/>
        </p:nvSpPr>
        <p:spPr>
          <a:xfrm>
            <a:off x="8612891" y="1692522"/>
            <a:ext cx="2079753" cy="1534686"/>
          </a:xfrm>
          <a:prstGeom prst="rect">
            <a:avLst/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六边形 42">
            <a:extLst>
              <a:ext uri="{FF2B5EF4-FFF2-40B4-BE49-F238E27FC236}">
                <a16:creationId xmlns="" xmlns:a16="http://schemas.microsoft.com/office/drawing/2014/main" id="{1F276143-43FF-4DC7-ADCD-9DD536850EDE}"/>
              </a:ext>
            </a:extLst>
          </p:cNvPr>
          <p:cNvSpPr/>
          <p:nvPr/>
        </p:nvSpPr>
        <p:spPr>
          <a:xfrm rot="1743839">
            <a:off x="3203204" y="3505300"/>
            <a:ext cx="705125" cy="607866"/>
          </a:xfrm>
          <a:prstGeom prst="hexagon">
            <a:avLst>
              <a:gd name="adj" fmla="val 28823"/>
              <a:gd name="vf" fmla="val 115470"/>
            </a:avLst>
          </a:prstGeom>
          <a:solidFill>
            <a:srgbClr val="C8C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六边形 43">
            <a:extLst>
              <a:ext uri="{FF2B5EF4-FFF2-40B4-BE49-F238E27FC236}">
                <a16:creationId xmlns="" xmlns:a16="http://schemas.microsoft.com/office/drawing/2014/main" id="{BCB647E7-7055-44A9-B8C0-EC67D5A9E1AE}"/>
              </a:ext>
            </a:extLst>
          </p:cNvPr>
          <p:cNvSpPr/>
          <p:nvPr/>
        </p:nvSpPr>
        <p:spPr>
          <a:xfrm rot="1743839">
            <a:off x="4817098" y="3511810"/>
            <a:ext cx="705125" cy="607866"/>
          </a:xfrm>
          <a:prstGeom prst="hexagon">
            <a:avLst>
              <a:gd name="adj" fmla="val 28823"/>
              <a:gd name="vf" fmla="val 115470"/>
            </a:avLst>
          </a:prstGeom>
          <a:solidFill>
            <a:srgbClr val="F8C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六边形 44">
            <a:extLst>
              <a:ext uri="{FF2B5EF4-FFF2-40B4-BE49-F238E27FC236}">
                <a16:creationId xmlns="" xmlns:a16="http://schemas.microsoft.com/office/drawing/2014/main" id="{900EBFC4-0C59-4EC0-85E7-4FB35419A15E}"/>
              </a:ext>
            </a:extLst>
          </p:cNvPr>
          <p:cNvSpPr/>
          <p:nvPr/>
        </p:nvSpPr>
        <p:spPr>
          <a:xfrm rot="1743839">
            <a:off x="6418602" y="3510131"/>
            <a:ext cx="705125" cy="607866"/>
          </a:xfrm>
          <a:prstGeom prst="hexagon">
            <a:avLst>
              <a:gd name="adj" fmla="val 28823"/>
              <a:gd name="vf" fmla="val 115470"/>
            </a:avLst>
          </a:prstGeom>
          <a:solidFill>
            <a:srgbClr val="FC9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六边形 45">
            <a:extLst>
              <a:ext uri="{FF2B5EF4-FFF2-40B4-BE49-F238E27FC236}">
                <a16:creationId xmlns="" xmlns:a16="http://schemas.microsoft.com/office/drawing/2014/main" id="{14253549-249E-4EC2-9F84-E86AC42B82F6}"/>
              </a:ext>
            </a:extLst>
          </p:cNvPr>
          <p:cNvSpPr/>
          <p:nvPr/>
        </p:nvSpPr>
        <p:spPr>
          <a:xfrm rot="1743839">
            <a:off x="8044836" y="3497557"/>
            <a:ext cx="705125" cy="607866"/>
          </a:xfrm>
          <a:prstGeom prst="hexagon">
            <a:avLst>
              <a:gd name="adj" fmla="val 28823"/>
              <a:gd name="vf" fmla="val 11547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85CA3B34-222F-40BA-ACA7-0EF75EF9481E}"/>
              </a:ext>
            </a:extLst>
          </p:cNvPr>
          <p:cNvSpPr/>
          <p:nvPr/>
        </p:nvSpPr>
        <p:spPr>
          <a:xfrm>
            <a:off x="7020995" y="4579469"/>
            <a:ext cx="2079753" cy="1528613"/>
          </a:xfrm>
          <a:prstGeom prst="rect">
            <a:avLst/>
          </a:prstGeom>
          <a:solidFill>
            <a:srgbClr val="FC9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77AEA962-E73C-4A7C-989F-EEA89A6C8A33}"/>
              </a:ext>
            </a:extLst>
          </p:cNvPr>
          <p:cNvSpPr/>
          <p:nvPr/>
        </p:nvSpPr>
        <p:spPr>
          <a:xfrm>
            <a:off x="5412912" y="1692521"/>
            <a:ext cx="2079753" cy="1538519"/>
          </a:xfrm>
          <a:prstGeom prst="rect">
            <a:avLst/>
          </a:prstGeom>
          <a:solidFill>
            <a:srgbClr val="F8C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="" xmlns:a16="http://schemas.microsoft.com/office/drawing/2014/main" id="{A5D83D91-45B4-48E6-B8C9-62776CBD2964}"/>
              </a:ext>
            </a:extLst>
          </p:cNvPr>
          <p:cNvSpPr/>
          <p:nvPr/>
        </p:nvSpPr>
        <p:spPr>
          <a:xfrm>
            <a:off x="1718425" y="3653965"/>
            <a:ext cx="571198" cy="3037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黑体" panose="02010609060101010101" pitchFamily="49" charset="-122"/>
              </a:rPr>
              <a:t>01</a:t>
            </a:r>
            <a:endParaRPr lang="zh-CN" altLang="zh-CN" sz="2000" dirty="0">
              <a:solidFill>
                <a:schemeClr val="bg1"/>
              </a:solidFill>
              <a:latin typeface="Impact" panose="020B0806030902050204" pitchFamily="34" charset="0"/>
              <a:ea typeface="黑体" panose="02010609060101010101" pitchFamily="49" charset="-122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="" xmlns:a16="http://schemas.microsoft.com/office/drawing/2014/main" id="{A8E02934-E3B9-47B9-B23E-54D9AE2FFC94}"/>
              </a:ext>
            </a:extLst>
          </p:cNvPr>
          <p:cNvSpPr/>
          <p:nvPr/>
        </p:nvSpPr>
        <p:spPr>
          <a:xfrm>
            <a:off x="4946395" y="3683633"/>
            <a:ext cx="571198" cy="3037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黑体" panose="02010609060101010101" pitchFamily="49" charset="-122"/>
              </a:rPr>
              <a:t>03</a:t>
            </a:r>
            <a:endParaRPr lang="zh-CN" altLang="zh-CN" sz="2000" dirty="0">
              <a:solidFill>
                <a:schemeClr val="bg1"/>
              </a:solidFill>
              <a:latin typeface="Impact" panose="020B0806030902050204" pitchFamily="34" charset="0"/>
              <a:ea typeface="黑体" panose="02010609060101010101" pitchFamily="49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4B3B65CB-EE76-46FB-93C1-FE1C5F11AB7E}"/>
              </a:ext>
            </a:extLst>
          </p:cNvPr>
          <p:cNvSpPr/>
          <p:nvPr/>
        </p:nvSpPr>
        <p:spPr>
          <a:xfrm>
            <a:off x="3336132" y="3654524"/>
            <a:ext cx="571198" cy="3037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黑体" panose="02010609060101010101" pitchFamily="49" charset="-122"/>
              </a:rPr>
              <a:t>02</a:t>
            </a:r>
            <a:endParaRPr lang="zh-CN" altLang="zh-CN" sz="2000" dirty="0">
              <a:solidFill>
                <a:schemeClr val="bg1"/>
              </a:solidFill>
              <a:latin typeface="Impact" panose="020B0806030902050204" pitchFamily="34" charset="0"/>
              <a:ea typeface="黑体" panose="02010609060101010101" pitchFamily="49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6F975C09-AE36-4371-96DE-1E7E7ABFE436}"/>
              </a:ext>
            </a:extLst>
          </p:cNvPr>
          <p:cNvSpPr/>
          <p:nvPr/>
        </p:nvSpPr>
        <p:spPr>
          <a:xfrm>
            <a:off x="6539234" y="3668542"/>
            <a:ext cx="571198" cy="3037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黑体" panose="02010609060101010101" pitchFamily="49" charset="-122"/>
              </a:rPr>
              <a:t>04</a:t>
            </a:r>
            <a:endParaRPr lang="zh-CN" altLang="zh-CN" sz="2000" dirty="0">
              <a:solidFill>
                <a:schemeClr val="bg1"/>
              </a:solidFill>
              <a:latin typeface="Impact" panose="020B0806030902050204" pitchFamily="34" charset="0"/>
              <a:ea typeface="黑体" panose="02010609060101010101" pitchFamily="49" charset="-122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CC66871E-9601-47B8-B673-757A68C89588}"/>
              </a:ext>
            </a:extLst>
          </p:cNvPr>
          <p:cNvSpPr/>
          <p:nvPr/>
        </p:nvSpPr>
        <p:spPr>
          <a:xfrm>
            <a:off x="8158793" y="3657190"/>
            <a:ext cx="571198" cy="3037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黑体" panose="02010609060101010101" pitchFamily="49" charset="-122"/>
              </a:rPr>
              <a:t>05</a:t>
            </a:r>
            <a:endParaRPr lang="zh-CN" altLang="zh-CN" sz="2000" dirty="0">
              <a:solidFill>
                <a:schemeClr val="bg1"/>
              </a:solidFill>
              <a:latin typeface="Impact" panose="020B0806030902050204" pitchFamily="34" charset="0"/>
              <a:ea typeface="黑体" panose="02010609060101010101" pitchFamily="49" charset="-122"/>
            </a:endParaRPr>
          </a:p>
        </p:txBody>
      </p:sp>
      <p:cxnSp>
        <p:nvCxnSpPr>
          <p:cNvPr id="54" name="直接连接符 53">
            <a:extLst>
              <a:ext uri="{FF2B5EF4-FFF2-40B4-BE49-F238E27FC236}">
                <a16:creationId xmlns="" xmlns:a16="http://schemas.microsoft.com/office/drawing/2014/main" id="{BFCC6CDC-4AF0-4279-A3D3-B225D22166ED}"/>
              </a:ext>
            </a:extLst>
          </p:cNvPr>
          <p:cNvCxnSpPr>
            <a:stCxn id="32" idx="4"/>
          </p:cNvCxnSpPr>
          <p:nvPr/>
        </p:nvCxnSpPr>
        <p:spPr>
          <a:xfrm flipH="1" flipV="1">
            <a:off x="1907987" y="2576176"/>
            <a:ext cx="1328" cy="893213"/>
          </a:xfrm>
          <a:prstGeom prst="line">
            <a:avLst/>
          </a:prstGeom>
          <a:ln w="38100">
            <a:solidFill>
              <a:srgbClr val="FC9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="" xmlns:a16="http://schemas.microsoft.com/office/drawing/2014/main" id="{AE50DE65-95A1-4359-84D5-66C4296A2CE0}"/>
              </a:ext>
            </a:extLst>
          </p:cNvPr>
          <p:cNvCxnSpPr/>
          <p:nvPr/>
        </p:nvCxnSpPr>
        <p:spPr>
          <a:xfrm flipV="1">
            <a:off x="1898939" y="2595223"/>
            <a:ext cx="265962" cy="1"/>
          </a:xfrm>
          <a:prstGeom prst="line">
            <a:avLst/>
          </a:prstGeom>
          <a:ln w="38100">
            <a:solidFill>
              <a:srgbClr val="FC9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="" xmlns:a16="http://schemas.microsoft.com/office/drawing/2014/main" id="{D542E66D-2D9B-4E1D-A030-7B63BA33CDE3}"/>
              </a:ext>
            </a:extLst>
          </p:cNvPr>
          <p:cNvCxnSpPr/>
          <p:nvPr/>
        </p:nvCxnSpPr>
        <p:spPr>
          <a:xfrm flipH="1" flipV="1">
            <a:off x="5161090" y="2578570"/>
            <a:ext cx="1328" cy="893213"/>
          </a:xfrm>
          <a:prstGeom prst="line">
            <a:avLst/>
          </a:prstGeom>
          <a:ln w="38100">
            <a:solidFill>
              <a:srgbClr val="F8CB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="" xmlns:a16="http://schemas.microsoft.com/office/drawing/2014/main" id="{89D7CD73-9120-4F9B-ADCC-8DECB0852C33}"/>
              </a:ext>
            </a:extLst>
          </p:cNvPr>
          <p:cNvCxnSpPr/>
          <p:nvPr/>
        </p:nvCxnSpPr>
        <p:spPr>
          <a:xfrm flipV="1">
            <a:off x="5152042" y="2597622"/>
            <a:ext cx="265962" cy="1"/>
          </a:xfrm>
          <a:prstGeom prst="line">
            <a:avLst/>
          </a:prstGeom>
          <a:ln w="38100">
            <a:solidFill>
              <a:srgbClr val="F8CB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="" xmlns:a16="http://schemas.microsoft.com/office/drawing/2014/main" id="{A9841F69-FBD4-4344-AF89-644D281534E0}"/>
              </a:ext>
            </a:extLst>
          </p:cNvPr>
          <p:cNvCxnSpPr/>
          <p:nvPr/>
        </p:nvCxnSpPr>
        <p:spPr>
          <a:xfrm flipH="1" flipV="1">
            <a:off x="8388684" y="2563648"/>
            <a:ext cx="1328" cy="893213"/>
          </a:xfrm>
          <a:prstGeom prst="line">
            <a:avLst/>
          </a:prstGeom>
          <a:ln w="38100">
            <a:solidFill>
              <a:srgbClr val="84A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="" xmlns:a16="http://schemas.microsoft.com/office/drawing/2014/main" id="{3E40DAAE-674D-485E-87BF-06F733A772D5}"/>
              </a:ext>
            </a:extLst>
          </p:cNvPr>
          <p:cNvCxnSpPr/>
          <p:nvPr/>
        </p:nvCxnSpPr>
        <p:spPr>
          <a:xfrm flipV="1">
            <a:off x="8385193" y="2582695"/>
            <a:ext cx="265962" cy="1"/>
          </a:xfrm>
          <a:prstGeom prst="line">
            <a:avLst/>
          </a:prstGeom>
          <a:ln w="38100">
            <a:solidFill>
              <a:srgbClr val="84A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="" xmlns:a16="http://schemas.microsoft.com/office/drawing/2014/main" id="{A66955FF-D7E2-4A98-A4CE-65355823B76C}"/>
              </a:ext>
            </a:extLst>
          </p:cNvPr>
          <p:cNvCxnSpPr/>
          <p:nvPr/>
        </p:nvCxnSpPr>
        <p:spPr>
          <a:xfrm flipH="1" flipV="1">
            <a:off x="3563502" y="4153965"/>
            <a:ext cx="1328" cy="893213"/>
          </a:xfrm>
          <a:prstGeom prst="line">
            <a:avLst/>
          </a:prstGeom>
          <a:ln w="38100">
            <a:solidFill>
              <a:srgbClr val="C8C7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="" xmlns:a16="http://schemas.microsoft.com/office/drawing/2014/main" id="{BE245A90-BEA7-4E0F-BAC8-B857A58806C2}"/>
              </a:ext>
            </a:extLst>
          </p:cNvPr>
          <p:cNvCxnSpPr/>
          <p:nvPr/>
        </p:nvCxnSpPr>
        <p:spPr>
          <a:xfrm flipV="1">
            <a:off x="3557353" y="5026541"/>
            <a:ext cx="265962" cy="1"/>
          </a:xfrm>
          <a:prstGeom prst="line">
            <a:avLst/>
          </a:prstGeom>
          <a:ln w="38100">
            <a:solidFill>
              <a:srgbClr val="C8C7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="" xmlns:a16="http://schemas.microsoft.com/office/drawing/2014/main" id="{5A9E7723-19BC-454E-A459-6424BDB0395C}"/>
              </a:ext>
            </a:extLst>
          </p:cNvPr>
          <p:cNvCxnSpPr/>
          <p:nvPr/>
        </p:nvCxnSpPr>
        <p:spPr>
          <a:xfrm flipH="1" flipV="1">
            <a:off x="6778720" y="4160578"/>
            <a:ext cx="1328" cy="893213"/>
          </a:xfrm>
          <a:prstGeom prst="line">
            <a:avLst/>
          </a:prstGeom>
          <a:ln w="38100">
            <a:solidFill>
              <a:srgbClr val="FC9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="" xmlns:a16="http://schemas.microsoft.com/office/drawing/2014/main" id="{FE104E51-C283-456C-9457-7224311FA07E}"/>
              </a:ext>
            </a:extLst>
          </p:cNvPr>
          <p:cNvCxnSpPr/>
          <p:nvPr/>
        </p:nvCxnSpPr>
        <p:spPr>
          <a:xfrm flipV="1">
            <a:off x="6770190" y="5033154"/>
            <a:ext cx="265962" cy="1"/>
          </a:xfrm>
          <a:prstGeom prst="line">
            <a:avLst/>
          </a:prstGeom>
          <a:ln w="38100">
            <a:solidFill>
              <a:srgbClr val="FC9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标题 1">
            <a:extLst>
              <a:ext uri="{FF2B5EF4-FFF2-40B4-BE49-F238E27FC236}">
                <a16:creationId xmlns="" xmlns:a16="http://schemas.microsoft.com/office/drawing/2014/main" id="{2DE47812-D81E-4F61-8A54-6322FF6CDE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0392" y="2582833"/>
            <a:ext cx="1919286" cy="566183"/>
          </a:xfrm>
        </p:spPr>
        <p:txBody>
          <a:bodyPr>
            <a:noAutofit/>
          </a:bodyPr>
          <a:lstStyle/>
          <a:p>
            <a:pPr algn="l" defTabSz="1216817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请在此处添加具体内容，请言简意赅，简单说明即可，不必繁琐。请在此处添加具体内容，请言简意赅，简单说明即可，不必繁琐。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="" xmlns:a16="http://schemas.microsoft.com/office/drawing/2014/main" id="{3D61A790-0F98-4BC4-BAC7-9BD0445B0E8D}"/>
              </a:ext>
            </a:extLst>
          </p:cNvPr>
          <p:cNvSpPr/>
          <p:nvPr/>
        </p:nvSpPr>
        <p:spPr>
          <a:xfrm>
            <a:off x="2304259" y="1766797"/>
            <a:ext cx="1885600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请在此处输入标题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6" name="标题 1">
            <a:extLst>
              <a:ext uri="{FF2B5EF4-FFF2-40B4-BE49-F238E27FC236}">
                <a16:creationId xmlns="" xmlns:a16="http://schemas.microsoft.com/office/drawing/2014/main" id="{581695A9-6EA9-48E8-AB0F-D49681C6A3C3}"/>
              </a:ext>
            </a:extLst>
          </p:cNvPr>
          <p:cNvSpPr txBox="1">
            <a:spLocks/>
          </p:cNvSpPr>
          <p:nvPr/>
        </p:nvSpPr>
        <p:spPr>
          <a:xfrm>
            <a:off x="3888156" y="5195245"/>
            <a:ext cx="1938240" cy="8287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defTabSz="1216817">
              <a:lnSpc>
                <a:spcPts val="1600"/>
              </a:lnSpc>
              <a:spcBef>
                <a:spcPct val="0"/>
              </a:spcBef>
              <a:buNone/>
              <a:defRPr sz="1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j-cs"/>
              </a:defRPr>
            </a:lvl1pPr>
          </a:lstStyle>
          <a:p>
            <a:endParaRPr lang="en-US" altLang="zh-CN" dirty="0"/>
          </a:p>
          <a:p>
            <a:r>
              <a:rPr lang="zh-CN" altLang="en-US" dirty="0"/>
              <a:t>请在此处添加具体内容，请言简意赅，简单说明即可，不必繁琐。请在此处添加具体内容，请言简意赅，简单说明即可，不必繁琐。</a:t>
            </a:r>
            <a:endParaRPr lang="en-US" altLang="zh-CN" dirty="0"/>
          </a:p>
        </p:txBody>
      </p:sp>
      <p:sp>
        <p:nvSpPr>
          <p:cNvPr id="67" name="矩形 66">
            <a:extLst>
              <a:ext uri="{FF2B5EF4-FFF2-40B4-BE49-F238E27FC236}">
                <a16:creationId xmlns="" xmlns:a16="http://schemas.microsoft.com/office/drawing/2014/main" id="{0F7F1BDA-C497-4086-9640-3964DE16E88E}"/>
              </a:ext>
            </a:extLst>
          </p:cNvPr>
          <p:cNvSpPr/>
          <p:nvPr/>
        </p:nvSpPr>
        <p:spPr>
          <a:xfrm>
            <a:off x="3881806" y="4679275"/>
            <a:ext cx="195094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请在此处输入标题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8" name="标题 1">
            <a:extLst>
              <a:ext uri="{FF2B5EF4-FFF2-40B4-BE49-F238E27FC236}">
                <a16:creationId xmlns="" xmlns:a16="http://schemas.microsoft.com/office/drawing/2014/main" id="{390E977E-8007-401E-97AC-CA9547889EDF}"/>
              </a:ext>
            </a:extLst>
          </p:cNvPr>
          <p:cNvSpPr txBox="1">
            <a:spLocks/>
          </p:cNvSpPr>
          <p:nvPr/>
        </p:nvSpPr>
        <p:spPr>
          <a:xfrm>
            <a:off x="5521782" y="2240112"/>
            <a:ext cx="1930089" cy="8847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defTabSz="1216817">
              <a:lnSpc>
                <a:spcPts val="1600"/>
              </a:lnSpc>
              <a:spcBef>
                <a:spcPct val="0"/>
              </a:spcBef>
              <a:buNone/>
              <a:defRPr sz="1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j-cs"/>
              </a:defRPr>
            </a:lvl1pPr>
          </a:lstStyle>
          <a:p>
            <a:r>
              <a:rPr lang="zh-CN" altLang="en-US" dirty="0"/>
              <a:t>请在此处添加具体内容，请言简意赅，简单说明即可，不必繁琐。请在此处添加具体内容，请言简意赅，简单说明即可，不必繁琐。</a:t>
            </a:r>
          </a:p>
        </p:txBody>
      </p:sp>
      <p:sp>
        <p:nvSpPr>
          <p:cNvPr id="69" name="标题 1">
            <a:extLst>
              <a:ext uri="{FF2B5EF4-FFF2-40B4-BE49-F238E27FC236}">
                <a16:creationId xmlns="" xmlns:a16="http://schemas.microsoft.com/office/drawing/2014/main" id="{5A70F988-174C-4D7C-B20F-2FE1AF689EDE}"/>
              </a:ext>
            </a:extLst>
          </p:cNvPr>
          <p:cNvSpPr txBox="1">
            <a:spLocks/>
          </p:cNvSpPr>
          <p:nvPr/>
        </p:nvSpPr>
        <p:spPr>
          <a:xfrm>
            <a:off x="7151479" y="5491502"/>
            <a:ext cx="1893052" cy="5987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zh-CN"/>
            </a:defPPr>
            <a:lvl1pPr defTabSz="1216817">
              <a:lnSpc>
                <a:spcPts val="1600"/>
              </a:lnSpc>
              <a:spcBef>
                <a:spcPct val="0"/>
              </a:spcBef>
              <a:buNone/>
              <a:defRPr sz="1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j-cs"/>
              </a:defRPr>
            </a:lvl1pPr>
          </a:lstStyle>
          <a:p>
            <a:r>
              <a:rPr lang="zh-CN" altLang="en-US" dirty="0"/>
              <a:t>请在此处添加具体内容，请言简意赅，简单说明即可，不必繁琐。请在此处添加具体内容，请言简意赅，简单说明即可，不必繁琐。</a:t>
            </a:r>
          </a:p>
        </p:txBody>
      </p:sp>
      <p:sp>
        <p:nvSpPr>
          <p:cNvPr id="70" name="标题 1">
            <a:extLst>
              <a:ext uri="{FF2B5EF4-FFF2-40B4-BE49-F238E27FC236}">
                <a16:creationId xmlns="" xmlns:a16="http://schemas.microsoft.com/office/drawing/2014/main" id="{F7F8239F-8733-4A96-9BBC-0D89EA0E9C37}"/>
              </a:ext>
            </a:extLst>
          </p:cNvPr>
          <p:cNvSpPr txBox="1">
            <a:spLocks/>
          </p:cNvSpPr>
          <p:nvPr/>
        </p:nvSpPr>
        <p:spPr>
          <a:xfrm>
            <a:off x="8715882" y="2293295"/>
            <a:ext cx="1912035" cy="8847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zh-CN"/>
            </a:defPPr>
            <a:lvl1pPr defTabSz="1216817">
              <a:lnSpc>
                <a:spcPts val="1600"/>
              </a:lnSpc>
              <a:spcBef>
                <a:spcPct val="0"/>
              </a:spcBef>
              <a:buNone/>
              <a:defRPr sz="1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j-cs"/>
              </a:defRPr>
            </a:lvl1pPr>
          </a:lstStyle>
          <a:p>
            <a:r>
              <a:rPr lang="zh-CN" altLang="en-US" dirty="0"/>
              <a:t>请在此处添加具体内容，请言简意赅，简单说明即可，不必繁琐。请在此处添加具体内容，请言简意赅，简单说明即可，不必繁琐。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="" xmlns:a16="http://schemas.microsoft.com/office/drawing/2014/main" id="{CC622882-B712-420A-881F-0546DDACFF6A}"/>
              </a:ext>
            </a:extLst>
          </p:cNvPr>
          <p:cNvSpPr/>
          <p:nvPr/>
        </p:nvSpPr>
        <p:spPr>
          <a:xfrm>
            <a:off x="7149373" y="4693358"/>
            <a:ext cx="1897264" cy="319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请在此处输入标题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="" xmlns:a16="http://schemas.microsoft.com/office/drawing/2014/main" id="{6A90760E-7997-4E45-91E0-1DA7A4599D82}"/>
              </a:ext>
            </a:extLst>
          </p:cNvPr>
          <p:cNvSpPr/>
          <p:nvPr/>
        </p:nvSpPr>
        <p:spPr>
          <a:xfrm>
            <a:off x="8699782" y="1809741"/>
            <a:ext cx="1826141" cy="3193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请在此处输入标题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="" xmlns:a16="http://schemas.microsoft.com/office/drawing/2014/main" id="{2E860B51-BE02-4560-9A5D-7DBEACED5BA8}"/>
              </a:ext>
            </a:extLst>
          </p:cNvPr>
          <p:cNvSpPr/>
          <p:nvPr/>
        </p:nvSpPr>
        <p:spPr>
          <a:xfrm>
            <a:off x="5503132" y="1770115"/>
            <a:ext cx="1826141" cy="3193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请在此处输入标题</a:t>
            </a:r>
            <a:endParaRPr lang="en-US" altLang="zh-CN" sz="16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2739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8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3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850"/>
                            </p:stCondLst>
                            <p:childTnLst>
                              <p:par>
                                <p:cTn id="5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6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1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4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7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2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7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200"/>
                            </p:stCondLst>
                            <p:childTnLst>
                              <p:par>
                                <p:cTn id="8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9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45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75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5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5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05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50"/>
                            </p:stCondLst>
                            <p:childTnLst>
                              <p:par>
                                <p:cTn id="1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3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800"/>
                            </p:stCondLst>
                            <p:childTnLst>
                              <p:par>
                                <p:cTn id="1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100"/>
                            </p:stCondLst>
                            <p:childTnLst>
                              <p:par>
                                <p:cTn id="1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44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49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54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5900"/>
                            </p:stCondLst>
                            <p:childTnLst>
                              <p:par>
                                <p:cTn id="1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1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665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7150"/>
                            </p:stCondLst>
                            <p:childTnLst>
                              <p:par>
                                <p:cTn id="1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7450"/>
                            </p:stCondLst>
                            <p:childTnLst>
                              <p:par>
                                <p:cTn id="1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775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825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875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1" grpId="0"/>
      <p:bldP spid="32" grpId="0" animBg="1"/>
      <p:bldP spid="33" grpId="0" animBg="1"/>
      <p:bldP spid="40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/>
      <p:bldP spid="50" grpId="0"/>
      <p:bldP spid="51" grpId="0"/>
      <p:bldP spid="52" grpId="0"/>
      <p:bldP spid="5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 1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4" name="流程图: 过程 23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6118" y="377930"/>
            <a:ext cx="3114922" cy="455119"/>
            <a:chOff x="3562350" y="-2391420"/>
            <a:chExt cx="4033224" cy="1060705"/>
          </a:xfrm>
          <a:solidFill>
            <a:srgbClr val="2F5879"/>
          </a:solidFill>
        </p:grpSpPr>
        <p:sp>
          <p:nvSpPr>
            <p:cNvPr id="36" name="流程图: 过程 35"/>
            <p:cNvSpPr/>
            <p:nvPr/>
          </p:nvSpPr>
          <p:spPr>
            <a:xfrm>
              <a:off x="3562350" y="-2391373"/>
              <a:ext cx="3813259" cy="1060617"/>
            </a:xfrm>
            <a:prstGeom prst="flowChartProcess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6955239" y="-1971049"/>
              <a:ext cx="1060705" cy="219964"/>
            </a:xfrm>
            <a:prstGeom prst="triangle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</p:grpSp>
      <p:sp>
        <p:nvSpPr>
          <p:cNvPr id="38" name="燕尾形 37"/>
          <p:cNvSpPr/>
          <p:nvPr/>
        </p:nvSpPr>
        <p:spPr>
          <a:xfrm>
            <a:off x="3132702" y="371083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3375637" y="376079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副标题 1"/>
          <p:cNvSpPr txBox="1">
            <a:spLocks/>
          </p:cNvSpPr>
          <p:nvPr/>
        </p:nvSpPr>
        <p:spPr>
          <a:xfrm>
            <a:off x="228599" y="443674"/>
            <a:ext cx="2499623" cy="4134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ONE </a:t>
            </a:r>
            <a:r>
              <a:rPr lang="zh-CN" altLang="en-US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销售概述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  <p:sp>
        <p:nvSpPr>
          <p:cNvPr id="74" name="标题 1">
            <a:extLst>
              <a:ext uri="{FF2B5EF4-FFF2-40B4-BE49-F238E27FC236}">
                <a16:creationId xmlns="" xmlns:a16="http://schemas.microsoft.com/office/drawing/2014/main" id="{01C8D081-A709-4D8D-ADB6-342B6E1206BF}"/>
              </a:ext>
            </a:extLst>
          </p:cNvPr>
          <p:cNvSpPr txBox="1">
            <a:spLocks/>
          </p:cNvSpPr>
          <p:nvPr/>
        </p:nvSpPr>
        <p:spPr>
          <a:xfrm>
            <a:off x="1317826" y="5126498"/>
            <a:ext cx="2847774" cy="4409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zh-CN"/>
            </a:defPPr>
            <a:lvl1pPr>
              <a:lnSpc>
                <a:spcPts val="2000"/>
              </a:lnSpc>
              <a:spcBef>
                <a:spcPct val="0"/>
              </a:spcBef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pPr algn="ctr"/>
            <a:r>
              <a:rPr lang="zh-CN" altLang="en-US" dirty="0"/>
              <a:t>请在此处添加具体内容，请言简意赅，简单说明即可，不必繁琐。请在此处添加具体内容，请言简意赅，简单说明即可，不必繁琐。</a:t>
            </a:r>
            <a:endParaRPr lang="zh-CN" altLang="zh-CN" dirty="0"/>
          </a:p>
        </p:txBody>
      </p:sp>
      <p:grpSp>
        <p:nvGrpSpPr>
          <p:cNvPr id="75" name="组合 74">
            <a:extLst>
              <a:ext uri="{FF2B5EF4-FFF2-40B4-BE49-F238E27FC236}">
                <a16:creationId xmlns="" xmlns:a16="http://schemas.microsoft.com/office/drawing/2014/main" id="{52B4132F-36CB-4E31-AA4A-277ACE939598}"/>
              </a:ext>
            </a:extLst>
          </p:cNvPr>
          <p:cNvGrpSpPr/>
          <p:nvPr/>
        </p:nvGrpSpPr>
        <p:grpSpPr>
          <a:xfrm>
            <a:off x="1239945" y="1641963"/>
            <a:ext cx="2925655" cy="2047904"/>
            <a:chOff x="1239945" y="1641963"/>
            <a:chExt cx="2925655" cy="2047904"/>
          </a:xfrm>
        </p:grpSpPr>
        <p:sp>
          <p:nvSpPr>
            <p:cNvPr id="76" name="圆角矩形 94">
              <a:extLst>
                <a:ext uri="{FF2B5EF4-FFF2-40B4-BE49-F238E27FC236}">
                  <a16:creationId xmlns="" xmlns:a16="http://schemas.microsoft.com/office/drawing/2014/main" id="{71F3C1B1-66C1-4508-A9E0-917C72768C8D}"/>
                </a:ext>
              </a:extLst>
            </p:cNvPr>
            <p:cNvSpPr/>
            <p:nvPr/>
          </p:nvSpPr>
          <p:spPr>
            <a:xfrm>
              <a:off x="1239945" y="1641963"/>
              <a:ext cx="2925655" cy="2047904"/>
            </a:xfrm>
            <a:prstGeom prst="roundRect">
              <a:avLst>
                <a:gd name="adj" fmla="val 11512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圆角矩形 7">
              <a:extLst>
                <a:ext uri="{FF2B5EF4-FFF2-40B4-BE49-F238E27FC236}">
                  <a16:creationId xmlns="" xmlns:a16="http://schemas.microsoft.com/office/drawing/2014/main" id="{FECA34EA-2204-4EC6-AB6F-6FFE9C161DAB}"/>
                </a:ext>
              </a:extLst>
            </p:cNvPr>
            <p:cNvSpPr/>
            <p:nvPr/>
          </p:nvSpPr>
          <p:spPr>
            <a:xfrm>
              <a:off x="1361791" y="1752082"/>
              <a:ext cx="2685785" cy="1827214"/>
            </a:xfrm>
            <a:prstGeom prst="roundRect">
              <a:avLst>
                <a:gd name="adj" fmla="val 115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8" name="图片 77">
              <a:extLst>
                <a:ext uri="{FF2B5EF4-FFF2-40B4-BE49-F238E27FC236}">
                  <a16:creationId xmlns="" xmlns:a16="http://schemas.microsoft.com/office/drawing/2014/main" id="{50B36F99-77BE-422D-9D11-49AEFC350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3940" y="1818527"/>
              <a:ext cx="2541485" cy="1694323"/>
            </a:xfrm>
            <a:prstGeom prst="roundRect">
              <a:avLst>
                <a:gd name="adj" fmla="val 14419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79" name="组合 78">
            <a:extLst>
              <a:ext uri="{FF2B5EF4-FFF2-40B4-BE49-F238E27FC236}">
                <a16:creationId xmlns="" xmlns:a16="http://schemas.microsoft.com/office/drawing/2014/main" id="{02C87F45-0790-4865-8225-DF414609EA06}"/>
              </a:ext>
            </a:extLst>
          </p:cNvPr>
          <p:cNvGrpSpPr/>
          <p:nvPr/>
        </p:nvGrpSpPr>
        <p:grpSpPr>
          <a:xfrm>
            <a:off x="1361791" y="3952630"/>
            <a:ext cx="2685786" cy="416170"/>
            <a:chOff x="1361791" y="3952630"/>
            <a:chExt cx="2685786" cy="416170"/>
          </a:xfrm>
        </p:grpSpPr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0F9912D2-8310-4B6F-BE2D-8FD5E815A43F}"/>
                </a:ext>
              </a:extLst>
            </p:cNvPr>
            <p:cNvSpPr/>
            <p:nvPr/>
          </p:nvSpPr>
          <p:spPr>
            <a:xfrm>
              <a:off x="1361791" y="3952630"/>
              <a:ext cx="2685786" cy="4161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标题 1">
              <a:extLst>
                <a:ext uri="{FF2B5EF4-FFF2-40B4-BE49-F238E27FC236}">
                  <a16:creationId xmlns="" xmlns:a16="http://schemas.microsoft.com/office/drawing/2014/main" id="{2EA935B3-B53B-4EE1-B9FE-487709260C9A}"/>
                </a:ext>
              </a:extLst>
            </p:cNvPr>
            <p:cNvSpPr txBox="1">
              <a:spLocks/>
            </p:cNvSpPr>
            <p:nvPr/>
          </p:nvSpPr>
          <p:spPr>
            <a:xfrm>
              <a:off x="1963201" y="4010013"/>
              <a:ext cx="1479142" cy="33435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zh-CN"/>
              </a:defPPr>
              <a:lvl1pPr>
                <a:lnSpc>
                  <a:spcPts val="2000"/>
                </a:lnSpc>
                <a:spcBef>
                  <a:spcPct val="0"/>
                </a:spcBef>
                <a:buNone/>
                <a:defRPr sz="2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j-cs"/>
                </a:defRPr>
              </a:lvl1pPr>
            </a:lstStyle>
            <a:p>
              <a:r>
                <a:rPr lang="zh-CN" altLang="en-US" sz="1600" dirty="0">
                  <a:solidFill>
                    <a:srgbClr val="84AF9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添加此处标题</a:t>
              </a:r>
              <a:endParaRPr lang="zh-CN" altLang="zh-CN" sz="1600" dirty="0">
                <a:solidFill>
                  <a:srgbClr val="84AF9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82" name="组合 81">
            <a:extLst>
              <a:ext uri="{FF2B5EF4-FFF2-40B4-BE49-F238E27FC236}">
                <a16:creationId xmlns="" xmlns:a16="http://schemas.microsoft.com/office/drawing/2014/main" id="{43229152-C8C2-4270-A643-ED96EBB13F65}"/>
              </a:ext>
            </a:extLst>
          </p:cNvPr>
          <p:cNvGrpSpPr/>
          <p:nvPr/>
        </p:nvGrpSpPr>
        <p:grpSpPr>
          <a:xfrm>
            <a:off x="4656645" y="1641963"/>
            <a:ext cx="2925655" cy="2047904"/>
            <a:chOff x="4656645" y="1641963"/>
            <a:chExt cx="2925655" cy="2047904"/>
          </a:xfrm>
        </p:grpSpPr>
        <p:sp>
          <p:nvSpPr>
            <p:cNvPr id="83" name="圆角矩形 95">
              <a:extLst>
                <a:ext uri="{FF2B5EF4-FFF2-40B4-BE49-F238E27FC236}">
                  <a16:creationId xmlns="" xmlns:a16="http://schemas.microsoft.com/office/drawing/2014/main" id="{220776B1-6A18-46E3-AAF5-3ADA13BA4BF0}"/>
                </a:ext>
              </a:extLst>
            </p:cNvPr>
            <p:cNvSpPr/>
            <p:nvPr/>
          </p:nvSpPr>
          <p:spPr>
            <a:xfrm>
              <a:off x="4656645" y="1641963"/>
              <a:ext cx="2925655" cy="2047904"/>
            </a:xfrm>
            <a:prstGeom prst="roundRect">
              <a:avLst>
                <a:gd name="adj" fmla="val 11512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圆角矩形 96">
              <a:extLst>
                <a:ext uri="{FF2B5EF4-FFF2-40B4-BE49-F238E27FC236}">
                  <a16:creationId xmlns="" xmlns:a16="http://schemas.microsoft.com/office/drawing/2014/main" id="{1AA2A069-56B8-4909-9384-92DE16185203}"/>
                </a:ext>
              </a:extLst>
            </p:cNvPr>
            <p:cNvSpPr/>
            <p:nvPr/>
          </p:nvSpPr>
          <p:spPr>
            <a:xfrm>
              <a:off x="4778491" y="1752082"/>
              <a:ext cx="2685785" cy="1827214"/>
            </a:xfrm>
            <a:prstGeom prst="roundRect">
              <a:avLst>
                <a:gd name="adj" fmla="val 115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5" name="图片 84">
              <a:extLst>
                <a:ext uri="{FF2B5EF4-FFF2-40B4-BE49-F238E27FC236}">
                  <a16:creationId xmlns="" xmlns:a16="http://schemas.microsoft.com/office/drawing/2014/main" id="{A3ED2267-0156-437F-9DBB-09E34B933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7750" y="1812373"/>
              <a:ext cx="2530475" cy="1706631"/>
            </a:xfrm>
            <a:prstGeom prst="roundRect">
              <a:avLst>
                <a:gd name="adj" fmla="val 14419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86" name="标题 1">
            <a:extLst>
              <a:ext uri="{FF2B5EF4-FFF2-40B4-BE49-F238E27FC236}">
                <a16:creationId xmlns="" xmlns:a16="http://schemas.microsoft.com/office/drawing/2014/main" id="{ADC9AACE-6C68-40A0-A329-79DDB3AF47DD}"/>
              </a:ext>
            </a:extLst>
          </p:cNvPr>
          <p:cNvSpPr txBox="1">
            <a:spLocks/>
          </p:cNvSpPr>
          <p:nvPr/>
        </p:nvSpPr>
        <p:spPr>
          <a:xfrm>
            <a:off x="4747342" y="5361464"/>
            <a:ext cx="2815427" cy="1978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zh-CN"/>
            </a:defPPr>
            <a:lvl1pPr algn="ctr">
              <a:lnSpc>
                <a:spcPts val="2000"/>
              </a:lnSpc>
              <a:spcBef>
                <a:spcPct val="0"/>
              </a:spcBef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zh-CN" altLang="en-US" dirty="0"/>
              <a:t>请在此处添加具体内容，请言简意赅，简单说明即可，不必繁琐。请在此处添加具体内容，请言简意赅，简单说明即可，不必繁琐。</a:t>
            </a:r>
            <a:endParaRPr lang="zh-CN" altLang="zh-CN" dirty="0"/>
          </a:p>
        </p:txBody>
      </p:sp>
      <p:grpSp>
        <p:nvGrpSpPr>
          <p:cNvPr id="87" name="组合 86">
            <a:extLst>
              <a:ext uri="{FF2B5EF4-FFF2-40B4-BE49-F238E27FC236}">
                <a16:creationId xmlns="" xmlns:a16="http://schemas.microsoft.com/office/drawing/2014/main" id="{9C68434E-11D1-46F5-A8E3-F7F4115ABD25}"/>
              </a:ext>
            </a:extLst>
          </p:cNvPr>
          <p:cNvGrpSpPr/>
          <p:nvPr/>
        </p:nvGrpSpPr>
        <p:grpSpPr>
          <a:xfrm>
            <a:off x="4778491" y="3954293"/>
            <a:ext cx="2685786" cy="416170"/>
            <a:chOff x="4778491" y="3928893"/>
            <a:chExt cx="2685786" cy="416170"/>
          </a:xfrm>
        </p:grpSpPr>
        <p:sp>
          <p:nvSpPr>
            <p:cNvPr id="88" name="矩形 87">
              <a:extLst>
                <a:ext uri="{FF2B5EF4-FFF2-40B4-BE49-F238E27FC236}">
                  <a16:creationId xmlns="" xmlns:a16="http://schemas.microsoft.com/office/drawing/2014/main" id="{9C36D973-84E2-44ED-BEA6-7B73C2DBADD6}"/>
                </a:ext>
              </a:extLst>
            </p:cNvPr>
            <p:cNvSpPr/>
            <p:nvPr/>
          </p:nvSpPr>
          <p:spPr>
            <a:xfrm>
              <a:off x="4778491" y="3928893"/>
              <a:ext cx="2685786" cy="4161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标题 1">
              <a:extLst>
                <a:ext uri="{FF2B5EF4-FFF2-40B4-BE49-F238E27FC236}">
                  <a16:creationId xmlns="" xmlns:a16="http://schemas.microsoft.com/office/drawing/2014/main" id="{C40B12A0-4234-418E-A78C-C13CBD3A6260}"/>
                </a:ext>
              </a:extLst>
            </p:cNvPr>
            <p:cNvSpPr txBox="1">
              <a:spLocks/>
            </p:cNvSpPr>
            <p:nvPr/>
          </p:nvSpPr>
          <p:spPr>
            <a:xfrm>
              <a:off x="5451969" y="4124037"/>
              <a:ext cx="2012307" cy="19783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zh-CN"/>
              </a:defPPr>
              <a:lvl1pPr>
                <a:lnSpc>
                  <a:spcPts val="2000"/>
                </a:lnSpc>
                <a:spcBef>
                  <a:spcPct val="0"/>
                </a:spcBef>
                <a:buNone/>
                <a:defRPr sz="2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j-cs"/>
                </a:defRPr>
              </a:lvl1pPr>
            </a:lstStyle>
            <a:p>
              <a:r>
                <a:rPr lang="zh-CN" altLang="en-US" sz="1600" dirty="0">
                  <a:solidFill>
                    <a:srgbClr val="FC9C9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添加此处标题</a:t>
              </a:r>
              <a:endParaRPr lang="zh-CN" altLang="zh-CN" sz="1600" dirty="0">
                <a:solidFill>
                  <a:srgbClr val="FC9C9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="" xmlns:a16="http://schemas.microsoft.com/office/drawing/2014/main" id="{A54ED78A-828B-4AF2-8FC9-4E426FBAE76C}"/>
              </a:ext>
            </a:extLst>
          </p:cNvPr>
          <p:cNvGrpSpPr/>
          <p:nvPr/>
        </p:nvGrpSpPr>
        <p:grpSpPr>
          <a:xfrm>
            <a:off x="8051172" y="1644043"/>
            <a:ext cx="2925655" cy="2047904"/>
            <a:chOff x="8051172" y="1644043"/>
            <a:chExt cx="2925655" cy="2047904"/>
          </a:xfrm>
        </p:grpSpPr>
        <p:sp>
          <p:nvSpPr>
            <p:cNvPr id="91" name="圆角矩形 102">
              <a:extLst>
                <a:ext uri="{FF2B5EF4-FFF2-40B4-BE49-F238E27FC236}">
                  <a16:creationId xmlns="" xmlns:a16="http://schemas.microsoft.com/office/drawing/2014/main" id="{40B6AFB3-85CC-496C-84E9-D0DB243D2D13}"/>
                </a:ext>
              </a:extLst>
            </p:cNvPr>
            <p:cNvSpPr/>
            <p:nvPr/>
          </p:nvSpPr>
          <p:spPr>
            <a:xfrm>
              <a:off x="8051172" y="1644043"/>
              <a:ext cx="2925655" cy="2047904"/>
            </a:xfrm>
            <a:prstGeom prst="roundRect">
              <a:avLst>
                <a:gd name="adj" fmla="val 11512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圆角矩形 103">
              <a:extLst>
                <a:ext uri="{FF2B5EF4-FFF2-40B4-BE49-F238E27FC236}">
                  <a16:creationId xmlns="" xmlns:a16="http://schemas.microsoft.com/office/drawing/2014/main" id="{34A7F04E-BDB2-42E5-9BF9-F8CEEB8DFAC3}"/>
                </a:ext>
              </a:extLst>
            </p:cNvPr>
            <p:cNvSpPr/>
            <p:nvPr/>
          </p:nvSpPr>
          <p:spPr>
            <a:xfrm>
              <a:off x="8173018" y="1754162"/>
              <a:ext cx="2685785" cy="1827214"/>
            </a:xfrm>
            <a:prstGeom prst="roundRect">
              <a:avLst>
                <a:gd name="adj" fmla="val 1151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3" name="图片 92">
              <a:extLst>
                <a:ext uri="{FF2B5EF4-FFF2-40B4-BE49-F238E27FC236}">
                  <a16:creationId xmlns="" xmlns:a16="http://schemas.microsoft.com/office/drawing/2014/main" id="{8F63931A-9CB0-4FAB-A8A8-282D5FE70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3413" y="1812373"/>
              <a:ext cx="2504647" cy="1710791"/>
            </a:xfrm>
            <a:prstGeom prst="roundRect">
              <a:avLst>
                <a:gd name="adj" fmla="val 14419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94" name="标题 1">
            <a:extLst>
              <a:ext uri="{FF2B5EF4-FFF2-40B4-BE49-F238E27FC236}">
                <a16:creationId xmlns="" xmlns:a16="http://schemas.microsoft.com/office/drawing/2014/main" id="{ABA5E77B-50D3-427E-A697-74F96DF41389}"/>
              </a:ext>
            </a:extLst>
          </p:cNvPr>
          <p:cNvSpPr txBox="1">
            <a:spLocks/>
          </p:cNvSpPr>
          <p:nvPr/>
        </p:nvSpPr>
        <p:spPr>
          <a:xfrm>
            <a:off x="8141868" y="5351346"/>
            <a:ext cx="2815427" cy="1978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zh-CN"/>
            </a:defPPr>
            <a:lvl1pPr algn="ctr">
              <a:lnSpc>
                <a:spcPts val="2000"/>
              </a:lnSpc>
              <a:spcBef>
                <a:spcPct val="0"/>
              </a:spcBef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zh-CN" altLang="en-US" dirty="0"/>
              <a:t>请在此处添加具体内容，请言简意赅，简单说明即可，不必繁琐。请在此处添加具体内容，请言简意赅，简单说明即可，不必繁琐。</a:t>
            </a:r>
            <a:endParaRPr lang="zh-CN" altLang="zh-CN" dirty="0"/>
          </a:p>
        </p:txBody>
      </p:sp>
      <p:grpSp>
        <p:nvGrpSpPr>
          <p:cNvPr id="95" name="组合 94">
            <a:extLst>
              <a:ext uri="{FF2B5EF4-FFF2-40B4-BE49-F238E27FC236}">
                <a16:creationId xmlns="" xmlns:a16="http://schemas.microsoft.com/office/drawing/2014/main" id="{E53EBF37-9C5D-4C33-A6CB-3045FA05E16B}"/>
              </a:ext>
            </a:extLst>
          </p:cNvPr>
          <p:cNvGrpSpPr/>
          <p:nvPr/>
        </p:nvGrpSpPr>
        <p:grpSpPr>
          <a:xfrm>
            <a:off x="8173017" y="3965042"/>
            <a:ext cx="2685786" cy="416170"/>
            <a:chOff x="8173017" y="3895192"/>
            <a:chExt cx="2685786" cy="416170"/>
          </a:xfrm>
        </p:grpSpPr>
        <p:sp>
          <p:nvSpPr>
            <p:cNvPr id="96" name="矩形 95">
              <a:extLst>
                <a:ext uri="{FF2B5EF4-FFF2-40B4-BE49-F238E27FC236}">
                  <a16:creationId xmlns="" xmlns:a16="http://schemas.microsoft.com/office/drawing/2014/main" id="{689CB768-1210-4CC6-95B5-DC9971897F21}"/>
                </a:ext>
              </a:extLst>
            </p:cNvPr>
            <p:cNvSpPr/>
            <p:nvPr/>
          </p:nvSpPr>
          <p:spPr>
            <a:xfrm>
              <a:off x="8173017" y="3895192"/>
              <a:ext cx="2685786" cy="4161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标题 1">
              <a:extLst>
                <a:ext uri="{FF2B5EF4-FFF2-40B4-BE49-F238E27FC236}">
                  <a16:creationId xmlns="" xmlns:a16="http://schemas.microsoft.com/office/drawing/2014/main" id="{DEF416C9-5A91-44B3-A1FA-E34F17C4C15B}"/>
                </a:ext>
              </a:extLst>
            </p:cNvPr>
            <p:cNvSpPr txBox="1">
              <a:spLocks/>
            </p:cNvSpPr>
            <p:nvPr/>
          </p:nvSpPr>
          <p:spPr>
            <a:xfrm>
              <a:off x="8846495" y="4090336"/>
              <a:ext cx="2012307" cy="19783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defPPr>
                <a:defRPr lang="zh-CN"/>
              </a:defPPr>
              <a:lvl1pPr>
                <a:lnSpc>
                  <a:spcPts val="2000"/>
                </a:lnSpc>
                <a:spcBef>
                  <a:spcPct val="0"/>
                </a:spcBef>
                <a:buNone/>
                <a:defRPr sz="2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j-cs"/>
                </a:defRPr>
              </a:lvl1pPr>
            </a:lstStyle>
            <a:p>
              <a:r>
                <a:rPr lang="zh-CN" altLang="en-US" sz="1600" dirty="0">
                  <a:solidFill>
                    <a:srgbClr val="84AF9B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添加此处标题</a:t>
              </a:r>
              <a:endParaRPr lang="zh-CN" altLang="zh-CN" sz="1600" dirty="0">
                <a:solidFill>
                  <a:srgbClr val="84AF9B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5231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1" grpId="0"/>
      <p:bldP spid="74" grpId="0"/>
      <p:bldP spid="86" grpId="0"/>
      <p:bldP spid="9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 1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4" name="流程图: 过程 23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6118" y="377930"/>
            <a:ext cx="3114922" cy="455119"/>
            <a:chOff x="3562350" y="-2391420"/>
            <a:chExt cx="4033224" cy="1060705"/>
          </a:xfrm>
          <a:solidFill>
            <a:srgbClr val="2F5879"/>
          </a:solidFill>
        </p:grpSpPr>
        <p:sp>
          <p:nvSpPr>
            <p:cNvPr id="36" name="流程图: 过程 35"/>
            <p:cNvSpPr/>
            <p:nvPr/>
          </p:nvSpPr>
          <p:spPr>
            <a:xfrm>
              <a:off x="3562350" y="-2391373"/>
              <a:ext cx="3813259" cy="1060617"/>
            </a:xfrm>
            <a:prstGeom prst="flowChartProcess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6955239" y="-1971049"/>
              <a:ext cx="1060705" cy="219964"/>
            </a:xfrm>
            <a:prstGeom prst="triangle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</p:grpSp>
      <p:sp>
        <p:nvSpPr>
          <p:cNvPr id="38" name="燕尾形 37"/>
          <p:cNvSpPr/>
          <p:nvPr/>
        </p:nvSpPr>
        <p:spPr>
          <a:xfrm>
            <a:off x="3132702" y="371083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3375637" y="376079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副标题 1"/>
          <p:cNvSpPr txBox="1">
            <a:spLocks/>
          </p:cNvSpPr>
          <p:nvPr/>
        </p:nvSpPr>
        <p:spPr>
          <a:xfrm>
            <a:off x="228599" y="443674"/>
            <a:ext cx="2499623" cy="4134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ONE </a:t>
            </a:r>
            <a:r>
              <a:rPr lang="zh-CN" altLang="en-US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销售概述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  <p:sp>
        <p:nvSpPr>
          <p:cNvPr id="10" name="空心弧 9">
            <a:extLst>
              <a:ext uri="{FF2B5EF4-FFF2-40B4-BE49-F238E27FC236}">
                <a16:creationId xmlns="" xmlns:a16="http://schemas.microsoft.com/office/drawing/2014/main" id="{C9551B12-E157-47EB-B691-4F920D9CB686}"/>
              </a:ext>
            </a:extLst>
          </p:cNvPr>
          <p:cNvSpPr/>
          <p:nvPr/>
        </p:nvSpPr>
        <p:spPr>
          <a:xfrm rot="214576">
            <a:off x="1923105" y="2408946"/>
            <a:ext cx="1835215" cy="1927900"/>
          </a:xfrm>
          <a:prstGeom prst="blockArc">
            <a:avLst>
              <a:gd name="adj1" fmla="val 10659121"/>
              <a:gd name="adj2" fmla="val 21336081"/>
              <a:gd name="adj3" fmla="val 11305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空心弧 10">
            <a:extLst>
              <a:ext uri="{FF2B5EF4-FFF2-40B4-BE49-F238E27FC236}">
                <a16:creationId xmlns="" xmlns:a16="http://schemas.microsoft.com/office/drawing/2014/main" id="{C8D4C4A6-E811-4FD1-A0F1-3D397789C88A}"/>
              </a:ext>
            </a:extLst>
          </p:cNvPr>
          <p:cNvSpPr/>
          <p:nvPr/>
        </p:nvSpPr>
        <p:spPr>
          <a:xfrm rot="10995896">
            <a:off x="3544873" y="2379442"/>
            <a:ext cx="1835215" cy="1927900"/>
          </a:xfrm>
          <a:prstGeom prst="blockArc">
            <a:avLst>
              <a:gd name="adj1" fmla="val 10659121"/>
              <a:gd name="adj2" fmla="val 21336081"/>
              <a:gd name="adj3" fmla="val 11305"/>
            </a:avLst>
          </a:prstGeom>
          <a:solidFill>
            <a:srgbClr val="FC9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空心弧 11">
            <a:extLst>
              <a:ext uri="{FF2B5EF4-FFF2-40B4-BE49-F238E27FC236}">
                <a16:creationId xmlns="" xmlns:a16="http://schemas.microsoft.com/office/drawing/2014/main" id="{833CBC38-94E8-4D80-B75C-4FE503627C0B}"/>
              </a:ext>
            </a:extLst>
          </p:cNvPr>
          <p:cNvSpPr/>
          <p:nvPr/>
        </p:nvSpPr>
        <p:spPr>
          <a:xfrm rot="214576">
            <a:off x="5178392" y="2408946"/>
            <a:ext cx="1835215" cy="1927900"/>
          </a:xfrm>
          <a:prstGeom prst="blockArc">
            <a:avLst>
              <a:gd name="adj1" fmla="val 10659121"/>
              <a:gd name="adj2" fmla="val 21336081"/>
              <a:gd name="adj3" fmla="val 11305"/>
            </a:avLst>
          </a:prstGeom>
          <a:solidFill>
            <a:srgbClr val="FACD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空心弧 12">
            <a:extLst>
              <a:ext uri="{FF2B5EF4-FFF2-40B4-BE49-F238E27FC236}">
                <a16:creationId xmlns="" xmlns:a16="http://schemas.microsoft.com/office/drawing/2014/main" id="{8A55FE84-284E-4C1F-8852-A3674379077B}"/>
              </a:ext>
            </a:extLst>
          </p:cNvPr>
          <p:cNvSpPr/>
          <p:nvPr/>
        </p:nvSpPr>
        <p:spPr>
          <a:xfrm rot="10995896">
            <a:off x="6804038" y="2353782"/>
            <a:ext cx="1835215" cy="1927900"/>
          </a:xfrm>
          <a:prstGeom prst="blockArc">
            <a:avLst>
              <a:gd name="adj1" fmla="val 10659121"/>
              <a:gd name="adj2" fmla="val 21336081"/>
              <a:gd name="adj3" fmla="val 11305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空心弧 13">
            <a:extLst>
              <a:ext uri="{FF2B5EF4-FFF2-40B4-BE49-F238E27FC236}">
                <a16:creationId xmlns="" xmlns:a16="http://schemas.microsoft.com/office/drawing/2014/main" id="{DB0BCF30-C923-4310-811E-9824BF76E4D7}"/>
              </a:ext>
            </a:extLst>
          </p:cNvPr>
          <p:cNvSpPr/>
          <p:nvPr/>
        </p:nvSpPr>
        <p:spPr>
          <a:xfrm rot="214576">
            <a:off x="8433679" y="2393632"/>
            <a:ext cx="1835215" cy="1927900"/>
          </a:xfrm>
          <a:prstGeom prst="blockArc">
            <a:avLst>
              <a:gd name="adj1" fmla="val 10659121"/>
              <a:gd name="adj2" fmla="val 21336081"/>
              <a:gd name="adj3" fmla="val 11305"/>
            </a:avLst>
          </a:prstGeom>
          <a:solidFill>
            <a:srgbClr val="FC9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CA3AB112-F6D6-4717-A661-61269609FB06}"/>
              </a:ext>
            </a:extLst>
          </p:cNvPr>
          <p:cNvSpPr/>
          <p:nvPr/>
        </p:nvSpPr>
        <p:spPr>
          <a:xfrm>
            <a:off x="1891009" y="5374622"/>
            <a:ext cx="8436227" cy="934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/>
              <a:t>请在此处添加具体内容，请言简意赅，简单说明即可，不必繁琐。请在此处添加具体内容，请言简意赅，简单说明即可，不必繁琐。</a:t>
            </a:r>
            <a:endParaRPr lang="zh-CN" altLang="zh-CN" sz="1200" dirty="0"/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49842FA3-E99F-43BC-876B-793C84206718}"/>
              </a:ext>
            </a:extLst>
          </p:cNvPr>
          <p:cNvSpPr/>
          <p:nvPr/>
        </p:nvSpPr>
        <p:spPr>
          <a:xfrm>
            <a:off x="2315639" y="2771484"/>
            <a:ext cx="1097185" cy="1075665"/>
          </a:xfrm>
          <a:prstGeom prst="ellipse">
            <a:avLst/>
          </a:prstGeom>
          <a:noFill/>
          <a:ln w="31750">
            <a:solidFill>
              <a:srgbClr val="84AF9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49721E62-680B-46A0-8A9B-8AA016B19A49}"/>
              </a:ext>
            </a:extLst>
          </p:cNvPr>
          <p:cNvSpPr/>
          <p:nvPr/>
        </p:nvSpPr>
        <p:spPr>
          <a:xfrm>
            <a:off x="8802693" y="2761518"/>
            <a:ext cx="1097185" cy="1075665"/>
          </a:xfrm>
          <a:prstGeom prst="ellipse">
            <a:avLst/>
          </a:prstGeom>
          <a:noFill/>
          <a:ln w="31750">
            <a:solidFill>
              <a:srgbClr val="FC9C9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80A9883B-87D5-4D8C-B2C8-1D5A85560688}"/>
              </a:ext>
            </a:extLst>
          </p:cNvPr>
          <p:cNvGrpSpPr/>
          <p:nvPr/>
        </p:nvGrpSpPr>
        <p:grpSpPr>
          <a:xfrm>
            <a:off x="9105917" y="3038637"/>
            <a:ext cx="478432" cy="498566"/>
            <a:chOff x="9153542" y="3057687"/>
            <a:chExt cx="478432" cy="498566"/>
          </a:xfrm>
          <a:solidFill>
            <a:srgbClr val="FC9C9C"/>
          </a:solidFill>
        </p:grpSpPr>
        <p:sp>
          <p:nvSpPr>
            <p:cNvPr id="19" name="半闭框 18">
              <a:extLst>
                <a:ext uri="{FF2B5EF4-FFF2-40B4-BE49-F238E27FC236}">
                  <a16:creationId xmlns="" xmlns:a16="http://schemas.microsoft.com/office/drawing/2014/main" id="{36656E8C-0824-4D97-B890-7435CB9C55CE}"/>
                </a:ext>
              </a:extLst>
            </p:cNvPr>
            <p:cNvSpPr/>
            <p:nvPr/>
          </p:nvSpPr>
          <p:spPr>
            <a:xfrm rot="2785234">
              <a:off x="9167723" y="3064038"/>
              <a:ext cx="441328" cy="428625"/>
            </a:xfrm>
            <a:prstGeom prst="halfFrame">
              <a:avLst>
                <a:gd name="adj1" fmla="val 10504"/>
                <a:gd name="adj2" fmla="val 12886"/>
              </a:avLst>
            </a:prstGeom>
            <a:grpFill/>
            <a:ln>
              <a:solidFill>
                <a:srgbClr val="FC9C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五边形 3">
              <a:extLst>
                <a:ext uri="{FF2B5EF4-FFF2-40B4-BE49-F238E27FC236}">
                  <a16:creationId xmlns="" xmlns:a16="http://schemas.microsoft.com/office/drawing/2014/main" id="{ACCC76B2-9DCB-4BB5-9F02-FA6DE4F8C1AD}"/>
                </a:ext>
              </a:extLst>
            </p:cNvPr>
            <p:cNvSpPr/>
            <p:nvPr/>
          </p:nvSpPr>
          <p:spPr>
            <a:xfrm rot="16200000">
              <a:off x="9147075" y="3071354"/>
              <a:ext cx="491366" cy="478432"/>
            </a:xfrm>
            <a:prstGeom prst="homePlate">
              <a:avLst>
                <a:gd name="adj" fmla="val 526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4C6D1310-91BB-4066-93DB-7C12B5804BAB}"/>
                </a:ext>
              </a:extLst>
            </p:cNvPr>
            <p:cNvSpPr/>
            <p:nvPr/>
          </p:nvSpPr>
          <p:spPr>
            <a:xfrm>
              <a:off x="9505713" y="3064887"/>
              <a:ext cx="48993" cy="74161"/>
            </a:xfrm>
            <a:prstGeom prst="rect">
              <a:avLst/>
            </a:prstGeom>
            <a:grpFill/>
            <a:ln>
              <a:solidFill>
                <a:srgbClr val="FC9C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178E58B3-95F5-4E54-B8B1-8A1245916AF5}"/>
                </a:ext>
              </a:extLst>
            </p:cNvPr>
            <p:cNvSpPr/>
            <p:nvPr/>
          </p:nvSpPr>
          <p:spPr>
            <a:xfrm>
              <a:off x="9342205" y="3405625"/>
              <a:ext cx="104076" cy="150628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DC03DB4D-AC1D-4DBF-A111-275F85360AA4}"/>
              </a:ext>
            </a:extLst>
          </p:cNvPr>
          <p:cNvSpPr/>
          <p:nvPr/>
        </p:nvSpPr>
        <p:spPr>
          <a:xfrm>
            <a:off x="3918700" y="2853278"/>
            <a:ext cx="1097185" cy="1075665"/>
          </a:xfrm>
          <a:prstGeom prst="ellipse">
            <a:avLst/>
          </a:prstGeom>
          <a:noFill/>
          <a:ln w="31750">
            <a:solidFill>
              <a:srgbClr val="FC9C9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8E6B396D-1EFA-42E4-AA81-FDD58F648C19}"/>
              </a:ext>
            </a:extLst>
          </p:cNvPr>
          <p:cNvGrpSpPr/>
          <p:nvPr/>
        </p:nvGrpSpPr>
        <p:grpSpPr>
          <a:xfrm>
            <a:off x="4251516" y="3180266"/>
            <a:ext cx="470579" cy="508781"/>
            <a:chOff x="4251516" y="3180266"/>
            <a:chExt cx="470579" cy="508781"/>
          </a:xfrm>
          <a:solidFill>
            <a:srgbClr val="FC9C9C"/>
          </a:solidFill>
        </p:grpSpPr>
        <p:sp>
          <p:nvSpPr>
            <p:cNvPr id="26" name="圆角矩形 111">
              <a:extLst>
                <a:ext uri="{FF2B5EF4-FFF2-40B4-BE49-F238E27FC236}">
                  <a16:creationId xmlns="" xmlns:a16="http://schemas.microsoft.com/office/drawing/2014/main" id="{000530EE-0F3E-4AA8-8414-4020E7713D7F}"/>
                </a:ext>
              </a:extLst>
            </p:cNvPr>
            <p:cNvSpPr/>
            <p:nvPr/>
          </p:nvSpPr>
          <p:spPr>
            <a:xfrm rot="16200000">
              <a:off x="4057611" y="3408849"/>
              <a:ext cx="502393" cy="4571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圆角矩形 120">
              <a:extLst>
                <a:ext uri="{FF2B5EF4-FFF2-40B4-BE49-F238E27FC236}">
                  <a16:creationId xmlns="" xmlns:a16="http://schemas.microsoft.com/office/drawing/2014/main" id="{155A6F23-3050-497F-BD63-FBF3DEFFC807}"/>
                </a:ext>
              </a:extLst>
            </p:cNvPr>
            <p:cNvSpPr/>
            <p:nvPr/>
          </p:nvSpPr>
          <p:spPr>
            <a:xfrm rot="16200000">
              <a:off x="4111727" y="3410955"/>
              <a:ext cx="502393" cy="4571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121">
              <a:extLst>
                <a:ext uri="{FF2B5EF4-FFF2-40B4-BE49-F238E27FC236}">
                  <a16:creationId xmlns="" xmlns:a16="http://schemas.microsoft.com/office/drawing/2014/main" id="{6473975D-1AB9-4ABC-9F65-89D1BEDAC1EA}"/>
                </a:ext>
              </a:extLst>
            </p:cNvPr>
            <p:cNvSpPr/>
            <p:nvPr/>
          </p:nvSpPr>
          <p:spPr>
            <a:xfrm rot="16200000">
              <a:off x="4375072" y="3414991"/>
              <a:ext cx="502393" cy="4571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圆角矩形 122">
              <a:extLst>
                <a:ext uri="{FF2B5EF4-FFF2-40B4-BE49-F238E27FC236}">
                  <a16:creationId xmlns="" xmlns:a16="http://schemas.microsoft.com/office/drawing/2014/main" id="{D5DEE170-01E7-41D9-AECB-A635BE536544}"/>
                </a:ext>
              </a:extLst>
            </p:cNvPr>
            <p:cNvSpPr/>
            <p:nvPr/>
          </p:nvSpPr>
          <p:spPr>
            <a:xfrm rot="16200000">
              <a:off x="4428940" y="3414888"/>
              <a:ext cx="502393" cy="4571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61222B1F-41FC-4B04-ABAA-DFDEBB011E50}"/>
                </a:ext>
              </a:extLst>
            </p:cNvPr>
            <p:cNvSpPr/>
            <p:nvPr/>
          </p:nvSpPr>
          <p:spPr>
            <a:xfrm>
              <a:off x="4285948" y="3191085"/>
              <a:ext cx="217942" cy="2467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7E36D2B8-51D0-49DA-903C-2120DFBFFF7D}"/>
                </a:ext>
              </a:extLst>
            </p:cNvPr>
            <p:cNvSpPr/>
            <p:nvPr/>
          </p:nvSpPr>
          <p:spPr>
            <a:xfrm rot="10800000">
              <a:off x="4481957" y="3194188"/>
              <a:ext cx="217883" cy="2467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6">
              <a:extLst>
                <a:ext uri="{FF2B5EF4-FFF2-40B4-BE49-F238E27FC236}">
                  <a16:creationId xmlns="" xmlns:a16="http://schemas.microsoft.com/office/drawing/2014/main" id="{33A9E98C-D110-4C0D-B74C-9A4BDEB25DCD}"/>
                </a:ext>
              </a:extLst>
            </p:cNvPr>
            <p:cNvSpPr/>
            <p:nvPr/>
          </p:nvSpPr>
          <p:spPr>
            <a:xfrm>
              <a:off x="4251516" y="3180266"/>
              <a:ext cx="470579" cy="82976"/>
            </a:xfrm>
            <a:prstGeom prst="roundRect">
              <a:avLst/>
            </a:prstGeom>
            <a:grpFill/>
            <a:ln>
              <a:solidFill>
                <a:srgbClr val="FC9C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C09585A5-52D5-47B2-8850-A3DD1A83AF4B}"/>
              </a:ext>
            </a:extLst>
          </p:cNvPr>
          <p:cNvSpPr/>
          <p:nvPr/>
        </p:nvSpPr>
        <p:spPr>
          <a:xfrm>
            <a:off x="1872383" y="4993487"/>
            <a:ext cx="3511504" cy="334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请在此处添加标题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729EA9F0-FC28-4FC5-B4E4-2B867084A3FA}"/>
              </a:ext>
            </a:extLst>
          </p:cNvPr>
          <p:cNvSpPr/>
          <p:nvPr/>
        </p:nvSpPr>
        <p:spPr>
          <a:xfrm>
            <a:off x="5556947" y="2779899"/>
            <a:ext cx="1097185" cy="1075665"/>
          </a:xfrm>
          <a:prstGeom prst="ellipse">
            <a:avLst/>
          </a:prstGeom>
          <a:noFill/>
          <a:ln w="31750">
            <a:solidFill>
              <a:srgbClr val="FACDA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="" xmlns:a16="http://schemas.microsoft.com/office/drawing/2014/main" id="{56D96C14-D759-4AE6-BFA8-075003F4CADB}"/>
              </a:ext>
            </a:extLst>
          </p:cNvPr>
          <p:cNvSpPr/>
          <p:nvPr/>
        </p:nvSpPr>
        <p:spPr>
          <a:xfrm>
            <a:off x="7168123" y="2830100"/>
            <a:ext cx="1097185" cy="1075665"/>
          </a:xfrm>
          <a:prstGeom prst="ellipse">
            <a:avLst/>
          </a:prstGeom>
          <a:noFill/>
          <a:ln w="31750">
            <a:solidFill>
              <a:srgbClr val="84AF9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8065300A-F8E1-4541-BF2F-FAC9D0E8F21E}"/>
              </a:ext>
            </a:extLst>
          </p:cNvPr>
          <p:cNvGrpSpPr/>
          <p:nvPr/>
        </p:nvGrpSpPr>
        <p:grpSpPr>
          <a:xfrm>
            <a:off x="7341220" y="2743596"/>
            <a:ext cx="753796" cy="1227972"/>
            <a:chOff x="9448741" y="420146"/>
            <a:chExt cx="1709324" cy="2784574"/>
          </a:xfrm>
        </p:grpSpPr>
        <p:sp>
          <p:nvSpPr>
            <p:cNvPr id="43" name="弧形 42">
              <a:extLst>
                <a:ext uri="{FF2B5EF4-FFF2-40B4-BE49-F238E27FC236}">
                  <a16:creationId xmlns="" xmlns:a16="http://schemas.microsoft.com/office/drawing/2014/main" id="{D7DA817F-0565-4B0D-B826-1C5DC7FF59FF}"/>
                </a:ext>
              </a:extLst>
            </p:cNvPr>
            <p:cNvSpPr/>
            <p:nvPr/>
          </p:nvSpPr>
          <p:spPr>
            <a:xfrm rot="5400000">
              <a:off x="9716296" y="339574"/>
              <a:ext cx="1149957" cy="1311102"/>
            </a:xfrm>
            <a:prstGeom prst="arc">
              <a:avLst>
                <a:gd name="adj1" fmla="val 18904918"/>
                <a:gd name="adj2" fmla="val 2658451"/>
              </a:avLst>
            </a:prstGeom>
            <a:ln w="38100">
              <a:solidFill>
                <a:srgbClr val="84AF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="" xmlns:a16="http://schemas.microsoft.com/office/drawing/2014/main" id="{8139E97D-1EC3-44AD-9D32-3F9B6F26645A}"/>
                </a:ext>
              </a:extLst>
            </p:cNvPr>
            <p:cNvGrpSpPr/>
            <p:nvPr/>
          </p:nvGrpSpPr>
          <p:grpSpPr>
            <a:xfrm>
              <a:off x="9448741" y="1158279"/>
              <a:ext cx="1709324" cy="1315046"/>
              <a:chOff x="9448741" y="1158279"/>
              <a:chExt cx="1709324" cy="1315046"/>
            </a:xfrm>
          </p:grpSpPr>
          <p:sp>
            <p:nvSpPr>
              <p:cNvPr id="46" name="椭圆 45">
                <a:extLst>
                  <a:ext uri="{FF2B5EF4-FFF2-40B4-BE49-F238E27FC236}">
                    <a16:creationId xmlns="" xmlns:a16="http://schemas.microsoft.com/office/drawing/2014/main" id="{8F7E79C1-EF8A-43EB-B2F0-F90D92780B28}"/>
                  </a:ext>
                </a:extLst>
              </p:cNvPr>
              <p:cNvSpPr/>
              <p:nvPr/>
            </p:nvSpPr>
            <p:spPr>
              <a:xfrm>
                <a:off x="9728806" y="1243520"/>
                <a:ext cx="1141355" cy="1152525"/>
              </a:xfrm>
              <a:prstGeom prst="ellipse">
                <a:avLst/>
              </a:prstGeom>
              <a:noFill/>
              <a:ln w="38100">
                <a:solidFill>
                  <a:srgbClr val="84AF9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7" name="直接连接符 46">
                <a:extLst>
                  <a:ext uri="{FF2B5EF4-FFF2-40B4-BE49-F238E27FC236}">
                    <a16:creationId xmlns="" xmlns:a16="http://schemas.microsoft.com/office/drawing/2014/main" id="{71003D86-EF25-4AEC-AB2D-36EB5F4AB5F2}"/>
                  </a:ext>
                </a:extLst>
              </p:cNvPr>
              <p:cNvCxnSpPr>
                <a:endCxn id="46" idx="4"/>
              </p:cNvCxnSpPr>
              <p:nvPr/>
            </p:nvCxnSpPr>
            <p:spPr>
              <a:xfrm>
                <a:off x="10299483" y="1243520"/>
                <a:ext cx="1" cy="1152525"/>
              </a:xfrm>
              <a:prstGeom prst="line">
                <a:avLst/>
              </a:prstGeom>
              <a:ln w="38100">
                <a:solidFill>
                  <a:srgbClr val="84AF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弧形 47">
                <a:extLst>
                  <a:ext uri="{FF2B5EF4-FFF2-40B4-BE49-F238E27FC236}">
                    <a16:creationId xmlns="" xmlns:a16="http://schemas.microsoft.com/office/drawing/2014/main" id="{47B5236D-3DC3-4E37-8C2A-4FBF82A23EFF}"/>
                  </a:ext>
                </a:extLst>
              </p:cNvPr>
              <p:cNvSpPr/>
              <p:nvPr/>
            </p:nvSpPr>
            <p:spPr>
              <a:xfrm>
                <a:off x="9448741" y="1162223"/>
                <a:ext cx="1149957" cy="1311102"/>
              </a:xfrm>
              <a:prstGeom prst="arc">
                <a:avLst>
                  <a:gd name="adj1" fmla="val 17794895"/>
                  <a:gd name="adj2" fmla="val 3720093"/>
                </a:avLst>
              </a:prstGeom>
              <a:ln w="38100">
                <a:solidFill>
                  <a:srgbClr val="84AF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弧形 48">
                <a:extLst>
                  <a:ext uri="{FF2B5EF4-FFF2-40B4-BE49-F238E27FC236}">
                    <a16:creationId xmlns="" xmlns:a16="http://schemas.microsoft.com/office/drawing/2014/main" id="{82690126-28CC-47C8-9643-2E56937A040A}"/>
                  </a:ext>
                </a:extLst>
              </p:cNvPr>
              <p:cNvSpPr/>
              <p:nvPr/>
            </p:nvSpPr>
            <p:spPr>
              <a:xfrm rot="10800000">
                <a:off x="10008108" y="1158279"/>
                <a:ext cx="1149957" cy="1311102"/>
              </a:xfrm>
              <a:prstGeom prst="arc">
                <a:avLst>
                  <a:gd name="adj1" fmla="val 17794895"/>
                  <a:gd name="adj2" fmla="val 3720093"/>
                </a:avLst>
              </a:prstGeom>
              <a:ln w="38100">
                <a:solidFill>
                  <a:srgbClr val="84AF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0" name="直接连接符 49">
                <a:extLst>
                  <a:ext uri="{FF2B5EF4-FFF2-40B4-BE49-F238E27FC236}">
                    <a16:creationId xmlns="" xmlns:a16="http://schemas.microsoft.com/office/drawing/2014/main" id="{ADA70A47-5313-490A-B272-40190EFF09C5}"/>
                  </a:ext>
                </a:extLst>
              </p:cNvPr>
              <p:cNvCxnSpPr>
                <a:stCxn id="46" idx="6"/>
                <a:endCxn id="46" idx="2"/>
              </p:cNvCxnSpPr>
              <p:nvPr/>
            </p:nvCxnSpPr>
            <p:spPr>
              <a:xfrm flipH="1">
                <a:off x="9728806" y="1819783"/>
                <a:ext cx="1141355" cy="0"/>
              </a:xfrm>
              <a:prstGeom prst="line">
                <a:avLst/>
              </a:prstGeom>
              <a:ln w="38100">
                <a:solidFill>
                  <a:srgbClr val="84AF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弧形 44">
              <a:extLst>
                <a:ext uri="{FF2B5EF4-FFF2-40B4-BE49-F238E27FC236}">
                  <a16:creationId xmlns="" xmlns:a16="http://schemas.microsoft.com/office/drawing/2014/main" id="{699BC453-E3A4-42F2-8403-798029BEA6D9}"/>
                </a:ext>
              </a:extLst>
            </p:cNvPr>
            <p:cNvSpPr/>
            <p:nvPr/>
          </p:nvSpPr>
          <p:spPr>
            <a:xfrm rot="16200000">
              <a:off x="9729695" y="1974191"/>
              <a:ext cx="1149957" cy="1311102"/>
            </a:xfrm>
            <a:prstGeom prst="arc">
              <a:avLst>
                <a:gd name="adj1" fmla="val 18904918"/>
                <a:gd name="adj2" fmla="val 2658451"/>
              </a:avLst>
            </a:prstGeom>
            <a:ln w="38100">
              <a:solidFill>
                <a:srgbClr val="84AF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F6CA7E47-B905-4745-9E2C-9BDC8A81205C}"/>
              </a:ext>
            </a:extLst>
          </p:cNvPr>
          <p:cNvGrpSpPr/>
          <p:nvPr/>
        </p:nvGrpSpPr>
        <p:grpSpPr>
          <a:xfrm rot="1934626">
            <a:off x="2613026" y="3018100"/>
            <a:ext cx="532824" cy="582430"/>
            <a:chOff x="8356823" y="3113165"/>
            <a:chExt cx="545308" cy="596077"/>
          </a:xfrm>
        </p:grpSpPr>
        <p:sp>
          <p:nvSpPr>
            <p:cNvPr id="52" name="椭圆 51">
              <a:extLst>
                <a:ext uri="{FF2B5EF4-FFF2-40B4-BE49-F238E27FC236}">
                  <a16:creationId xmlns="" xmlns:a16="http://schemas.microsoft.com/office/drawing/2014/main" id="{17962A72-6C99-4117-9E1A-3465E657F3C7}"/>
                </a:ext>
              </a:extLst>
            </p:cNvPr>
            <p:cNvSpPr/>
            <p:nvPr/>
          </p:nvSpPr>
          <p:spPr>
            <a:xfrm>
              <a:off x="8356823" y="3113165"/>
              <a:ext cx="395818" cy="395818"/>
            </a:xfrm>
            <a:prstGeom prst="ellipse">
              <a:avLst/>
            </a:prstGeom>
            <a:solidFill>
              <a:srgbClr val="FF9900"/>
            </a:solidFill>
            <a:ln w="57150">
              <a:solidFill>
                <a:srgbClr val="84AF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圆角矩形 125">
              <a:extLst>
                <a:ext uri="{FF2B5EF4-FFF2-40B4-BE49-F238E27FC236}">
                  <a16:creationId xmlns="" xmlns:a16="http://schemas.microsoft.com/office/drawing/2014/main" id="{E3D9DEA7-F389-478E-9DB0-E2619CFF3BAC}"/>
                </a:ext>
              </a:extLst>
            </p:cNvPr>
            <p:cNvSpPr/>
            <p:nvPr/>
          </p:nvSpPr>
          <p:spPr>
            <a:xfrm rot="19664489">
              <a:off x="8635276" y="3594978"/>
              <a:ext cx="230191" cy="45782"/>
            </a:xfrm>
            <a:prstGeom prst="roundRect">
              <a:avLst>
                <a:gd name="adj" fmla="val 36880"/>
              </a:avLst>
            </a:prstGeom>
            <a:solidFill>
              <a:srgbClr val="84AF9B"/>
            </a:solidFill>
            <a:ln>
              <a:solidFill>
                <a:srgbClr val="84AF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圆角矩形 126">
              <a:extLst>
                <a:ext uri="{FF2B5EF4-FFF2-40B4-BE49-F238E27FC236}">
                  <a16:creationId xmlns="" xmlns:a16="http://schemas.microsoft.com/office/drawing/2014/main" id="{24661807-04B5-4E62-A6F7-BFF111BA818B}"/>
                </a:ext>
              </a:extLst>
            </p:cNvPr>
            <p:cNvSpPr/>
            <p:nvPr/>
          </p:nvSpPr>
          <p:spPr>
            <a:xfrm rot="19609440">
              <a:off x="8541149" y="3318244"/>
              <a:ext cx="199351" cy="252740"/>
            </a:xfrm>
            <a:prstGeom prst="roundRect">
              <a:avLst/>
            </a:prstGeom>
            <a:solidFill>
              <a:srgbClr val="F8F8F8"/>
            </a:solidFill>
            <a:ln w="57150">
              <a:solidFill>
                <a:srgbClr val="84AF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127">
              <a:extLst>
                <a:ext uri="{FF2B5EF4-FFF2-40B4-BE49-F238E27FC236}">
                  <a16:creationId xmlns="" xmlns:a16="http://schemas.microsoft.com/office/drawing/2014/main" id="{64A33927-DBBD-4307-91F8-A85D4C08B478}"/>
                </a:ext>
              </a:extLst>
            </p:cNvPr>
            <p:cNvSpPr/>
            <p:nvPr/>
          </p:nvSpPr>
          <p:spPr>
            <a:xfrm rot="19664489">
              <a:off x="8702929" y="3663523"/>
              <a:ext cx="199202" cy="45719"/>
            </a:xfrm>
            <a:prstGeom prst="roundRect">
              <a:avLst>
                <a:gd name="adj" fmla="val 36880"/>
              </a:avLst>
            </a:prstGeom>
            <a:solidFill>
              <a:srgbClr val="84AF9B"/>
            </a:solidFill>
            <a:ln>
              <a:solidFill>
                <a:srgbClr val="84AF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>
              <a:extLst>
                <a:ext uri="{FF2B5EF4-FFF2-40B4-BE49-F238E27FC236}">
                  <a16:creationId xmlns="" xmlns:a16="http://schemas.microsoft.com/office/drawing/2014/main" id="{46ECEFDC-FB8E-4E54-BACF-136F612E358A}"/>
                </a:ext>
              </a:extLst>
            </p:cNvPr>
            <p:cNvSpPr/>
            <p:nvPr/>
          </p:nvSpPr>
          <p:spPr>
            <a:xfrm>
              <a:off x="8378537" y="3140283"/>
              <a:ext cx="350405" cy="350405"/>
            </a:xfrm>
            <a:prstGeom prst="ellipse">
              <a:avLst/>
            </a:prstGeom>
            <a:solidFill>
              <a:srgbClr val="F8F8F8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弧形 56">
              <a:extLst>
                <a:ext uri="{FF2B5EF4-FFF2-40B4-BE49-F238E27FC236}">
                  <a16:creationId xmlns="" xmlns:a16="http://schemas.microsoft.com/office/drawing/2014/main" id="{730E125C-1050-40B3-A9E9-9B4E6A4DE253}"/>
                </a:ext>
              </a:extLst>
            </p:cNvPr>
            <p:cNvSpPr/>
            <p:nvPr/>
          </p:nvSpPr>
          <p:spPr>
            <a:xfrm rot="15033183">
              <a:off x="8432318" y="3183080"/>
              <a:ext cx="264210" cy="264232"/>
            </a:xfrm>
            <a:prstGeom prst="arc">
              <a:avLst>
                <a:gd name="adj1" fmla="val 14957718"/>
                <a:gd name="adj2" fmla="val 21104537"/>
              </a:avLst>
            </a:prstGeom>
            <a:ln w="38100">
              <a:solidFill>
                <a:srgbClr val="84AF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AEFD84A4-DB27-4255-A2A2-B1B9859D0D75}"/>
              </a:ext>
            </a:extLst>
          </p:cNvPr>
          <p:cNvGrpSpPr/>
          <p:nvPr/>
        </p:nvGrpSpPr>
        <p:grpSpPr>
          <a:xfrm>
            <a:off x="5834345" y="3022648"/>
            <a:ext cx="583201" cy="573335"/>
            <a:chOff x="13102693" y="-212669"/>
            <a:chExt cx="2428626" cy="2387541"/>
          </a:xfrm>
          <a:solidFill>
            <a:srgbClr val="FACDAE"/>
          </a:solidFill>
        </p:grpSpPr>
        <p:sp>
          <p:nvSpPr>
            <p:cNvPr id="59" name="椭圆 58">
              <a:extLst>
                <a:ext uri="{FF2B5EF4-FFF2-40B4-BE49-F238E27FC236}">
                  <a16:creationId xmlns="" xmlns:a16="http://schemas.microsoft.com/office/drawing/2014/main" id="{8554901B-D469-41E9-94A8-D38061096962}"/>
                </a:ext>
              </a:extLst>
            </p:cNvPr>
            <p:cNvSpPr/>
            <p:nvPr/>
          </p:nvSpPr>
          <p:spPr>
            <a:xfrm>
              <a:off x="13424186" y="95892"/>
              <a:ext cx="1779800" cy="1779800"/>
            </a:xfrm>
            <a:prstGeom prst="ellipse">
              <a:avLst/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>
              <a:extLst>
                <a:ext uri="{FF2B5EF4-FFF2-40B4-BE49-F238E27FC236}">
                  <a16:creationId xmlns="" xmlns:a16="http://schemas.microsoft.com/office/drawing/2014/main" id="{C640E345-F456-46BD-83E8-709FA132604E}"/>
                </a:ext>
              </a:extLst>
            </p:cNvPr>
            <p:cNvSpPr/>
            <p:nvPr/>
          </p:nvSpPr>
          <p:spPr>
            <a:xfrm>
              <a:off x="13998667" y="-212669"/>
              <a:ext cx="567581" cy="5083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>
              <a:extLst>
                <a:ext uri="{FF2B5EF4-FFF2-40B4-BE49-F238E27FC236}">
                  <a16:creationId xmlns="" xmlns:a16="http://schemas.microsoft.com/office/drawing/2014/main" id="{E8582944-0E72-4767-B4F5-C1A9CE4665EC}"/>
                </a:ext>
              </a:extLst>
            </p:cNvPr>
            <p:cNvSpPr/>
            <p:nvPr/>
          </p:nvSpPr>
          <p:spPr>
            <a:xfrm>
              <a:off x="14028124" y="1666567"/>
              <a:ext cx="567581" cy="5083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>
              <a:extLst>
                <a:ext uri="{FF2B5EF4-FFF2-40B4-BE49-F238E27FC236}">
                  <a16:creationId xmlns="" xmlns:a16="http://schemas.microsoft.com/office/drawing/2014/main" id="{59174A5C-798F-4FCF-8FE2-6F43FAC02018}"/>
                </a:ext>
              </a:extLst>
            </p:cNvPr>
            <p:cNvSpPr/>
            <p:nvPr/>
          </p:nvSpPr>
          <p:spPr>
            <a:xfrm rot="2839072">
              <a:off x="14709055" y="41483"/>
              <a:ext cx="567581" cy="5083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>
              <a:extLst>
                <a:ext uri="{FF2B5EF4-FFF2-40B4-BE49-F238E27FC236}">
                  <a16:creationId xmlns="" xmlns:a16="http://schemas.microsoft.com/office/drawing/2014/main" id="{64470BD2-579F-4439-8524-B87FD638B5AF}"/>
                </a:ext>
              </a:extLst>
            </p:cNvPr>
            <p:cNvSpPr/>
            <p:nvPr/>
          </p:nvSpPr>
          <p:spPr>
            <a:xfrm rot="18902390">
              <a:off x="13352709" y="51112"/>
              <a:ext cx="567581" cy="5083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>
              <a:extLst>
                <a:ext uri="{FF2B5EF4-FFF2-40B4-BE49-F238E27FC236}">
                  <a16:creationId xmlns="" xmlns:a16="http://schemas.microsoft.com/office/drawing/2014/main" id="{950A5B31-4774-46DF-931D-1A0ACAC6C077}"/>
                </a:ext>
              </a:extLst>
            </p:cNvPr>
            <p:cNvSpPr/>
            <p:nvPr/>
          </p:nvSpPr>
          <p:spPr>
            <a:xfrm rot="18902390">
              <a:off x="14699131" y="1406091"/>
              <a:ext cx="567581" cy="5083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>
              <a:extLst>
                <a:ext uri="{FF2B5EF4-FFF2-40B4-BE49-F238E27FC236}">
                  <a16:creationId xmlns="" xmlns:a16="http://schemas.microsoft.com/office/drawing/2014/main" id="{92B7A5C8-34B3-4113-B894-9207D75D2AE2}"/>
                </a:ext>
              </a:extLst>
            </p:cNvPr>
            <p:cNvSpPr/>
            <p:nvPr/>
          </p:nvSpPr>
          <p:spPr>
            <a:xfrm rot="2839072">
              <a:off x="13365455" y="1418602"/>
              <a:ext cx="567581" cy="5083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>
              <a:extLst>
                <a:ext uri="{FF2B5EF4-FFF2-40B4-BE49-F238E27FC236}">
                  <a16:creationId xmlns="" xmlns:a16="http://schemas.microsoft.com/office/drawing/2014/main" id="{941D4778-453B-4EEA-B50B-364961037A7F}"/>
                </a:ext>
              </a:extLst>
            </p:cNvPr>
            <p:cNvSpPr/>
            <p:nvPr/>
          </p:nvSpPr>
          <p:spPr>
            <a:xfrm rot="16200000">
              <a:off x="13073055" y="727868"/>
              <a:ext cx="567581" cy="5083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>
              <a:extLst>
                <a:ext uri="{FF2B5EF4-FFF2-40B4-BE49-F238E27FC236}">
                  <a16:creationId xmlns="" xmlns:a16="http://schemas.microsoft.com/office/drawing/2014/main" id="{7370A476-4BBB-4407-B7B1-C868B2774398}"/>
                </a:ext>
              </a:extLst>
            </p:cNvPr>
            <p:cNvSpPr/>
            <p:nvPr/>
          </p:nvSpPr>
          <p:spPr>
            <a:xfrm rot="16200000">
              <a:off x="14993376" y="741509"/>
              <a:ext cx="567581" cy="5083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>
              <a:extLst>
                <a:ext uri="{FF2B5EF4-FFF2-40B4-BE49-F238E27FC236}">
                  <a16:creationId xmlns="" xmlns:a16="http://schemas.microsoft.com/office/drawing/2014/main" id="{05494FD6-2582-418E-974A-ABB68F14EEE1}"/>
                </a:ext>
              </a:extLst>
            </p:cNvPr>
            <p:cNvSpPr/>
            <p:nvPr/>
          </p:nvSpPr>
          <p:spPr>
            <a:xfrm>
              <a:off x="13709282" y="392015"/>
              <a:ext cx="1163134" cy="1163134"/>
            </a:xfrm>
            <a:prstGeom prst="ellipse">
              <a:avLst/>
            </a:prstGeom>
            <a:solidFill>
              <a:srgbClr val="F9F9F9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9460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25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7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1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7" grpId="0" animBg="1"/>
      <p:bldP spid="23" grpId="0" animBg="1"/>
      <p:bldP spid="33" grpId="0"/>
      <p:bldP spid="34" grpId="0" animBg="1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7" name="流程图: 过程 2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3729178" y="4951213"/>
            <a:ext cx="4982322" cy="556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en-US" altLang="zh-CN" sz="35000" dirty="0">
                <a:solidFill>
                  <a:srgbClr val="FACDAE"/>
                </a:solidFill>
                <a:latin typeface="Impact" panose="020B0806030902050204" pitchFamily="34" charset="0"/>
                <a:ea typeface="黑体" panose="02010609060101010101" pitchFamily="49" charset="-122"/>
              </a:rPr>
              <a:t>02</a:t>
            </a:r>
            <a:endParaRPr lang="zh-CN" altLang="zh-CN" sz="35000" dirty="0">
              <a:solidFill>
                <a:srgbClr val="FACDAE"/>
              </a:solidFill>
              <a:latin typeface="Impact" panose="020B0806030902050204" pitchFamily="34" charset="0"/>
              <a:ea typeface="黑体" panose="0201060906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366561" y="2785911"/>
            <a:ext cx="5343544" cy="1636506"/>
          </a:xfrm>
          <a:prstGeom prst="rect">
            <a:avLst/>
          </a:prstGeom>
          <a:solidFill>
            <a:srgbClr val="F6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副标题 1"/>
          <p:cNvSpPr txBox="1">
            <a:spLocks/>
          </p:cNvSpPr>
          <p:nvPr/>
        </p:nvSpPr>
        <p:spPr>
          <a:xfrm>
            <a:off x="3708518" y="3012174"/>
            <a:ext cx="4659630" cy="41682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2  </a:t>
            </a:r>
          </a:p>
          <a:p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技巧分享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571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 animBg="1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 1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4" name="流程图: 过程 23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6118" y="377930"/>
            <a:ext cx="3114922" cy="455119"/>
            <a:chOff x="3562350" y="-2391420"/>
            <a:chExt cx="4033224" cy="1060705"/>
          </a:xfrm>
          <a:solidFill>
            <a:srgbClr val="2F5879"/>
          </a:solidFill>
        </p:grpSpPr>
        <p:sp>
          <p:nvSpPr>
            <p:cNvPr id="36" name="流程图: 过程 35"/>
            <p:cNvSpPr/>
            <p:nvPr/>
          </p:nvSpPr>
          <p:spPr>
            <a:xfrm>
              <a:off x="3562350" y="-2391373"/>
              <a:ext cx="3813259" cy="1060617"/>
            </a:xfrm>
            <a:prstGeom prst="flowChartProcess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6955239" y="-1971049"/>
              <a:ext cx="1060705" cy="219964"/>
            </a:xfrm>
            <a:prstGeom prst="triangle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</p:grpSp>
      <p:sp>
        <p:nvSpPr>
          <p:cNvPr id="38" name="燕尾形 37"/>
          <p:cNvSpPr/>
          <p:nvPr/>
        </p:nvSpPr>
        <p:spPr>
          <a:xfrm>
            <a:off x="3132702" y="371083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3375637" y="376079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副标题 1"/>
          <p:cNvSpPr txBox="1">
            <a:spLocks/>
          </p:cNvSpPr>
          <p:nvPr/>
        </p:nvSpPr>
        <p:spPr>
          <a:xfrm>
            <a:off x="228599" y="443674"/>
            <a:ext cx="2499623" cy="4134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TWO </a:t>
            </a:r>
            <a:r>
              <a:rPr lang="zh-CN" altLang="en-US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技巧分享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041D2A56-BB71-43DC-B58A-D3ED11C4CBBB}"/>
              </a:ext>
            </a:extLst>
          </p:cNvPr>
          <p:cNvSpPr/>
          <p:nvPr/>
        </p:nvSpPr>
        <p:spPr>
          <a:xfrm>
            <a:off x="7034659" y="2055773"/>
            <a:ext cx="3800324" cy="1473222"/>
          </a:xfrm>
          <a:prstGeom prst="rect">
            <a:avLst/>
          </a:prstGeom>
          <a:solidFill>
            <a:srgbClr val="A5A5A5"/>
          </a:solidFill>
          <a:ln>
            <a:solidFill>
              <a:srgbClr val="A5A5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副标题 1">
            <a:extLst>
              <a:ext uri="{FF2B5EF4-FFF2-40B4-BE49-F238E27FC236}">
                <a16:creationId xmlns="" xmlns:a16="http://schemas.microsoft.com/office/drawing/2014/main" id="{38E93554-EED7-425B-B37F-1F7A217D9D60}"/>
              </a:ext>
            </a:extLst>
          </p:cNvPr>
          <p:cNvSpPr txBox="1">
            <a:spLocks/>
          </p:cNvSpPr>
          <p:nvPr/>
        </p:nvSpPr>
        <p:spPr>
          <a:xfrm>
            <a:off x="6789923" y="1626886"/>
            <a:ext cx="1424438" cy="311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请添加标题</a:t>
            </a:r>
          </a:p>
        </p:txBody>
      </p:sp>
      <p:sp>
        <p:nvSpPr>
          <p:cNvPr id="12" name="副标题 1">
            <a:extLst>
              <a:ext uri="{FF2B5EF4-FFF2-40B4-BE49-F238E27FC236}">
                <a16:creationId xmlns="" xmlns:a16="http://schemas.microsoft.com/office/drawing/2014/main" id="{5A12F3AD-460F-417A-BAAB-06014775E663}"/>
              </a:ext>
            </a:extLst>
          </p:cNvPr>
          <p:cNvSpPr txBox="1">
            <a:spLocks/>
          </p:cNvSpPr>
          <p:nvPr/>
        </p:nvSpPr>
        <p:spPr>
          <a:xfrm>
            <a:off x="7188735" y="2247935"/>
            <a:ext cx="3562440" cy="11397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ts val="18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zh-CN" altLang="en-US" dirty="0"/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</a:p>
        </p:txBody>
      </p:sp>
      <p:sp>
        <p:nvSpPr>
          <p:cNvPr id="13" name="副标题 1">
            <a:extLst>
              <a:ext uri="{FF2B5EF4-FFF2-40B4-BE49-F238E27FC236}">
                <a16:creationId xmlns="" xmlns:a16="http://schemas.microsoft.com/office/drawing/2014/main" id="{F44CB96B-8021-4A88-95C1-212D925754D4}"/>
              </a:ext>
            </a:extLst>
          </p:cNvPr>
          <p:cNvSpPr txBox="1">
            <a:spLocks/>
          </p:cNvSpPr>
          <p:nvPr/>
        </p:nvSpPr>
        <p:spPr>
          <a:xfrm>
            <a:off x="3320599" y="2707251"/>
            <a:ext cx="1897459" cy="264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请添加标题</a:t>
            </a:r>
          </a:p>
          <a:p>
            <a:pPr algn="r"/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E3F05F59-671F-4F92-829A-EFEC3AE3B733}"/>
              </a:ext>
            </a:extLst>
          </p:cNvPr>
          <p:cNvSpPr/>
          <p:nvPr/>
        </p:nvSpPr>
        <p:spPr>
          <a:xfrm>
            <a:off x="1337164" y="3133272"/>
            <a:ext cx="3805751" cy="1463822"/>
          </a:xfrm>
          <a:prstGeom prst="rect">
            <a:avLst/>
          </a:prstGeom>
          <a:solidFill>
            <a:srgbClr val="A5A5A5"/>
          </a:solidFill>
          <a:ln>
            <a:solidFill>
              <a:srgbClr val="A5A5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副标题 1">
            <a:extLst>
              <a:ext uri="{FF2B5EF4-FFF2-40B4-BE49-F238E27FC236}">
                <a16:creationId xmlns="" xmlns:a16="http://schemas.microsoft.com/office/drawing/2014/main" id="{B79DBE3A-5609-4273-9BE3-B65DDECC476B}"/>
              </a:ext>
            </a:extLst>
          </p:cNvPr>
          <p:cNvSpPr txBox="1">
            <a:spLocks/>
          </p:cNvSpPr>
          <p:nvPr/>
        </p:nvSpPr>
        <p:spPr>
          <a:xfrm>
            <a:off x="1445999" y="3376573"/>
            <a:ext cx="3561095" cy="956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ts val="18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zh-CN" altLang="en-US" dirty="0"/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E7E722AE-39CE-453A-A913-9E6BD0D62E4D}"/>
              </a:ext>
            </a:extLst>
          </p:cNvPr>
          <p:cNvGrpSpPr/>
          <p:nvPr/>
        </p:nvGrpSpPr>
        <p:grpSpPr>
          <a:xfrm>
            <a:off x="6070129" y="4355987"/>
            <a:ext cx="45719" cy="2715633"/>
            <a:chOff x="6065044" y="4167767"/>
            <a:chExt cx="48625" cy="2055270"/>
          </a:xfrm>
        </p:grpSpPr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FB6BBA61-EF12-4909-9845-8552853CAAD1}"/>
                </a:ext>
              </a:extLst>
            </p:cNvPr>
            <p:cNvCxnSpPr/>
            <p:nvPr/>
          </p:nvCxnSpPr>
          <p:spPr>
            <a:xfrm>
              <a:off x="6065044" y="4167767"/>
              <a:ext cx="6596" cy="205488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149B72D3-35FF-49C9-AA2B-D6EED8129230}"/>
                </a:ext>
              </a:extLst>
            </p:cNvPr>
            <p:cNvCxnSpPr/>
            <p:nvPr/>
          </p:nvCxnSpPr>
          <p:spPr>
            <a:xfrm>
              <a:off x="6107073" y="4168157"/>
              <a:ext cx="6596" cy="205488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副标题 1">
            <a:extLst>
              <a:ext uri="{FF2B5EF4-FFF2-40B4-BE49-F238E27FC236}">
                <a16:creationId xmlns="" xmlns:a16="http://schemas.microsoft.com/office/drawing/2014/main" id="{F53DE1E4-2AF2-46B1-8B82-B6B0278D0B1A}"/>
              </a:ext>
            </a:extLst>
          </p:cNvPr>
          <p:cNvSpPr txBox="1">
            <a:spLocks/>
          </p:cNvSpPr>
          <p:nvPr/>
        </p:nvSpPr>
        <p:spPr>
          <a:xfrm>
            <a:off x="6884981" y="4150897"/>
            <a:ext cx="2744794" cy="266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zh-CN" altLang="zh-CN" dirty="0"/>
              <a:t>符合世界最高照明节能标准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9418E3A0-1621-473B-BDDA-E3968B2C2C26}"/>
              </a:ext>
            </a:extLst>
          </p:cNvPr>
          <p:cNvSpPr/>
          <p:nvPr/>
        </p:nvSpPr>
        <p:spPr>
          <a:xfrm>
            <a:off x="7034659" y="4570902"/>
            <a:ext cx="3800324" cy="1463822"/>
          </a:xfrm>
          <a:prstGeom prst="rect">
            <a:avLst/>
          </a:prstGeom>
          <a:solidFill>
            <a:srgbClr val="A5A5A5"/>
          </a:solidFill>
          <a:ln>
            <a:solidFill>
              <a:srgbClr val="A5A5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副标题 1">
            <a:extLst>
              <a:ext uri="{FF2B5EF4-FFF2-40B4-BE49-F238E27FC236}">
                <a16:creationId xmlns="" xmlns:a16="http://schemas.microsoft.com/office/drawing/2014/main" id="{4C3FA05B-3D00-4F04-9158-B9DE890E79CB}"/>
              </a:ext>
            </a:extLst>
          </p:cNvPr>
          <p:cNvSpPr txBox="1">
            <a:spLocks/>
          </p:cNvSpPr>
          <p:nvPr/>
        </p:nvSpPr>
        <p:spPr>
          <a:xfrm>
            <a:off x="7177298" y="4792140"/>
            <a:ext cx="3649405" cy="10254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ts val="18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zh-CN" altLang="en-US" dirty="0"/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85270645-4FA4-4E6D-A91E-06A4168B93A3}"/>
              </a:ext>
            </a:extLst>
          </p:cNvPr>
          <p:cNvGrpSpPr/>
          <p:nvPr/>
        </p:nvGrpSpPr>
        <p:grpSpPr>
          <a:xfrm>
            <a:off x="6069861" y="1857820"/>
            <a:ext cx="39271" cy="901699"/>
            <a:chOff x="6069861" y="1857820"/>
            <a:chExt cx="39271" cy="901699"/>
          </a:xfrm>
        </p:grpSpPr>
        <p:cxnSp>
          <p:nvCxnSpPr>
            <p:cNvPr id="23" name="直接连接符 22">
              <a:extLst>
                <a:ext uri="{FF2B5EF4-FFF2-40B4-BE49-F238E27FC236}">
                  <a16:creationId xmlns="" xmlns:a16="http://schemas.microsoft.com/office/drawing/2014/main" id="{30121533-F3DF-4F50-98A4-030D4C0051CC}"/>
                </a:ext>
              </a:extLst>
            </p:cNvPr>
            <p:cNvCxnSpPr/>
            <p:nvPr/>
          </p:nvCxnSpPr>
          <p:spPr>
            <a:xfrm>
              <a:off x="6069861" y="1857820"/>
              <a:ext cx="0" cy="90169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C2DD6D8D-349F-4A84-AE13-25FDCFE132E8}"/>
                </a:ext>
              </a:extLst>
            </p:cNvPr>
            <p:cNvCxnSpPr/>
            <p:nvPr/>
          </p:nvCxnSpPr>
          <p:spPr>
            <a:xfrm>
              <a:off x="6109132" y="1857820"/>
              <a:ext cx="0" cy="901699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9A4E11F4-9086-482E-9EF9-3A73C751FF68}"/>
              </a:ext>
            </a:extLst>
          </p:cNvPr>
          <p:cNvGrpSpPr/>
          <p:nvPr/>
        </p:nvGrpSpPr>
        <p:grpSpPr>
          <a:xfrm>
            <a:off x="6010275" y="1624807"/>
            <a:ext cx="851708" cy="320279"/>
            <a:chOff x="6010275" y="1624807"/>
            <a:chExt cx="851708" cy="320279"/>
          </a:xfrm>
        </p:grpSpPr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BFF674F1-1029-4AE2-B6FA-29775F94FAFD}"/>
                </a:ext>
              </a:extLst>
            </p:cNvPr>
            <p:cNvGrpSpPr/>
            <p:nvPr/>
          </p:nvGrpSpPr>
          <p:grpSpPr>
            <a:xfrm>
              <a:off x="6525180" y="1624807"/>
              <a:ext cx="336803" cy="320279"/>
              <a:chOff x="6525180" y="1624807"/>
              <a:chExt cx="336803" cy="320279"/>
            </a:xfrm>
          </p:grpSpPr>
          <p:sp>
            <p:nvSpPr>
              <p:cNvPr id="30" name="椭圆 29">
                <a:extLst>
                  <a:ext uri="{FF2B5EF4-FFF2-40B4-BE49-F238E27FC236}">
                    <a16:creationId xmlns="" xmlns:a16="http://schemas.microsoft.com/office/drawing/2014/main" id="{F2024856-9E2A-4E09-85D7-A2E1108651F8}"/>
                  </a:ext>
                </a:extLst>
              </p:cNvPr>
              <p:cNvSpPr/>
              <p:nvPr/>
            </p:nvSpPr>
            <p:spPr>
              <a:xfrm>
                <a:off x="6525180" y="1731567"/>
                <a:ext cx="211931" cy="213519"/>
              </a:xfrm>
              <a:prstGeom prst="ellipse">
                <a:avLst/>
              </a:prstGeom>
              <a:solidFill>
                <a:srgbClr val="C9C8A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="" xmlns:a16="http://schemas.microsoft.com/office/drawing/2014/main" id="{7A950171-7457-47B2-8450-6584BA1A7368}"/>
                  </a:ext>
                </a:extLst>
              </p:cNvPr>
              <p:cNvSpPr/>
              <p:nvPr/>
            </p:nvSpPr>
            <p:spPr>
              <a:xfrm>
                <a:off x="6650052" y="1731567"/>
                <a:ext cx="211931" cy="213519"/>
              </a:xfrm>
              <a:prstGeom prst="ellipse">
                <a:avLst/>
              </a:prstGeom>
              <a:solidFill>
                <a:srgbClr val="FC9D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>
                <a:extLst>
                  <a:ext uri="{FF2B5EF4-FFF2-40B4-BE49-F238E27FC236}">
                    <a16:creationId xmlns="" xmlns:a16="http://schemas.microsoft.com/office/drawing/2014/main" id="{4ADE8845-DF21-4D65-A81D-E14244155AB1}"/>
                  </a:ext>
                </a:extLst>
              </p:cNvPr>
              <p:cNvSpPr/>
              <p:nvPr/>
            </p:nvSpPr>
            <p:spPr>
              <a:xfrm>
                <a:off x="6590092" y="1624807"/>
                <a:ext cx="211931" cy="213519"/>
              </a:xfrm>
              <a:prstGeom prst="ellipse">
                <a:avLst/>
              </a:prstGeom>
              <a:solidFill>
                <a:srgbClr val="FACD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等腰三角形 27">
              <a:extLst>
                <a:ext uri="{FF2B5EF4-FFF2-40B4-BE49-F238E27FC236}">
                  <a16:creationId xmlns="" xmlns:a16="http://schemas.microsoft.com/office/drawing/2014/main" id="{04E100F0-F081-4B8B-935B-791A73D85636}"/>
                </a:ext>
              </a:extLst>
            </p:cNvPr>
            <p:cNvSpPr/>
            <p:nvPr/>
          </p:nvSpPr>
          <p:spPr>
            <a:xfrm rot="5400000">
              <a:off x="6270136" y="1706870"/>
              <a:ext cx="85116" cy="166688"/>
            </a:xfrm>
            <a:prstGeom prst="triangle">
              <a:avLst/>
            </a:prstGeom>
            <a:solidFill>
              <a:srgbClr val="84AF9B"/>
            </a:solidFill>
            <a:ln>
              <a:solidFill>
                <a:srgbClr val="84AF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F4DB3FB9-F988-4685-978B-B402BA2A6021}"/>
                </a:ext>
              </a:extLst>
            </p:cNvPr>
            <p:cNvSpPr/>
            <p:nvPr/>
          </p:nvSpPr>
          <p:spPr>
            <a:xfrm>
              <a:off x="6010275" y="1709372"/>
              <a:ext cx="152400" cy="154354"/>
            </a:xfrm>
            <a:prstGeom prst="ellipse">
              <a:avLst/>
            </a:prstGeom>
            <a:noFill/>
            <a:ln w="28575">
              <a:solidFill>
                <a:srgbClr val="84AF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BE885CA0-83ED-4401-B83E-78A3A1FE9CDB}"/>
              </a:ext>
            </a:extLst>
          </p:cNvPr>
          <p:cNvGrpSpPr/>
          <p:nvPr/>
        </p:nvGrpSpPr>
        <p:grpSpPr>
          <a:xfrm>
            <a:off x="6069765" y="2907853"/>
            <a:ext cx="39367" cy="1290305"/>
            <a:chOff x="6069765" y="2907853"/>
            <a:chExt cx="39367" cy="1290305"/>
          </a:xfrm>
        </p:grpSpPr>
        <p:cxnSp>
          <p:nvCxnSpPr>
            <p:cNvPr id="34" name="直接连接符 33">
              <a:extLst>
                <a:ext uri="{FF2B5EF4-FFF2-40B4-BE49-F238E27FC236}">
                  <a16:creationId xmlns="" xmlns:a16="http://schemas.microsoft.com/office/drawing/2014/main" id="{5C5A61BA-9EFB-4282-AF1F-716EF22E82D1}"/>
                </a:ext>
              </a:extLst>
            </p:cNvPr>
            <p:cNvCxnSpPr/>
            <p:nvPr/>
          </p:nvCxnSpPr>
          <p:spPr>
            <a:xfrm>
              <a:off x="6069765" y="2907853"/>
              <a:ext cx="0" cy="128956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="" xmlns:a16="http://schemas.microsoft.com/office/drawing/2014/main" id="{0274F5AB-5BF0-4EE8-A8D8-E75737051C11}"/>
                </a:ext>
              </a:extLst>
            </p:cNvPr>
            <p:cNvCxnSpPr/>
            <p:nvPr/>
          </p:nvCxnSpPr>
          <p:spPr>
            <a:xfrm>
              <a:off x="6109132" y="2908593"/>
              <a:ext cx="0" cy="128956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9B92A284-3607-4126-A4E8-E5CC78A7FF80}"/>
              </a:ext>
            </a:extLst>
          </p:cNvPr>
          <p:cNvGrpSpPr/>
          <p:nvPr/>
        </p:nvGrpSpPr>
        <p:grpSpPr>
          <a:xfrm>
            <a:off x="6022324" y="4105466"/>
            <a:ext cx="851708" cy="320279"/>
            <a:chOff x="6022324" y="4105466"/>
            <a:chExt cx="851708" cy="320279"/>
          </a:xfrm>
        </p:grpSpPr>
        <p:sp>
          <p:nvSpPr>
            <p:cNvPr id="43" name="椭圆 42">
              <a:extLst>
                <a:ext uri="{FF2B5EF4-FFF2-40B4-BE49-F238E27FC236}">
                  <a16:creationId xmlns="" xmlns:a16="http://schemas.microsoft.com/office/drawing/2014/main" id="{A0A06F60-EF8B-4E3A-8219-1C7E65B5422E}"/>
                </a:ext>
              </a:extLst>
            </p:cNvPr>
            <p:cNvSpPr/>
            <p:nvPr/>
          </p:nvSpPr>
          <p:spPr>
            <a:xfrm>
              <a:off x="6662101" y="4212226"/>
              <a:ext cx="211931" cy="213519"/>
            </a:xfrm>
            <a:prstGeom prst="ellipse">
              <a:avLst/>
            </a:prstGeom>
            <a:solidFill>
              <a:srgbClr val="FC9D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="" xmlns:a16="http://schemas.microsoft.com/office/drawing/2014/main" id="{EC41D38D-075C-4460-98C4-974815C1E2E1}"/>
                </a:ext>
              </a:extLst>
            </p:cNvPr>
            <p:cNvGrpSpPr/>
            <p:nvPr/>
          </p:nvGrpSpPr>
          <p:grpSpPr>
            <a:xfrm>
              <a:off x="6022324" y="4105466"/>
              <a:ext cx="791748" cy="320279"/>
              <a:chOff x="6022324" y="4105466"/>
              <a:chExt cx="791748" cy="320279"/>
            </a:xfrm>
          </p:grpSpPr>
          <p:sp>
            <p:nvSpPr>
              <p:cNvPr id="45" name="椭圆 44">
                <a:extLst>
                  <a:ext uri="{FF2B5EF4-FFF2-40B4-BE49-F238E27FC236}">
                    <a16:creationId xmlns="" xmlns:a16="http://schemas.microsoft.com/office/drawing/2014/main" id="{2D941C6A-1965-48E6-9537-C105981162F5}"/>
                  </a:ext>
                </a:extLst>
              </p:cNvPr>
              <p:cNvSpPr/>
              <p:nvPr/>
            </p:nvSpPr>
            <p:spPr>
              <a:xfrm>
                <a:off x="6537229" y="4212226"/>
                <a:ext cx="211931" cy="213519"/>
              </a:xfrm>
              <a:prstGeom prst="ellipse">
                <a:avLst/>
              </a:prstGeom>
              <a:solidFill>
                <a:srgbClr val="C9C8A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="" xmlns:a16="http://schemas.microsoft.com/office/drawing/2014/main" id="{09B21C3C-9C74-43D0-914B-9FBE95737624}"/>
                  </a:ext>
                </a:extLst>
              </p:cNvPr>
              <p:cNvSpPr/>
              <p:nvPr/>
            </p:nvSpPr>
            <p:spPr>
              <a:xfrm>
                <a:off x="6602141" y="4105466"/>
                <a:ext cx="211931" cy="213519"/>
              </a:xfrm>
              <a:prstGeom prst="ellipse">
                <a:avLst/>
              </a:prstGeom>
              <a:solidFill>
                <a:srgbClr val="FACD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等腰三角形 46">
                <a:extLst>
                  <a:ext uri="{FF2B5EF4-FFF2-40B4-BE49-F238E27FC236}">
                    <a16:creationId xmlns="" xmlns:a16="http://schemas.microsoft.com/office/drawing/2014/main" id="{E26FA63F-EC82-4745-99AF-0D7DCA2FAA22}"/>
                  </a:ext>
                </a:extLst>
              </p:cNvPr>
              <p:cNvSpPr/>
              <p:nvPr/>
            </p:nvSpPr>
            <p:spPr>
              <a:xfrm rot="5400000">
                <a:off x="6282185" y="4187529"/>
                <a:ext cx="85116" cy="166688"/>
              </a:xfrm>
              <a:prstGeom prst="triangle">
                <a:avLst/>
              </a:prstGeom>
              <a:solidFill>
                <a:srgbClr val="84AF9B"/>
              </a:solidFill>
              <a:ln>
                <a:solidFill>
                  <a:srgbClr val="84AF9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="" xmlns:a16="http://schemas.microsoft.com/office/drawing/2014/main" id="{C2D8A494-7D50-40D5-A9CB-4456BF0BE646}"/>
                  </a:ext>
                </a:extLst>
              </p:cNvPr>
              <p:cNvSpPr/>
              <p:nvPr/>
            </p:nvSpPr>
            <p:spPr>
              <a:xfrm>
                <a:off x="6022324" y="4190031"/>
                <a:ext cx="152400" cy="154354"/>
              </a:xfrm>
              <a:prstGeom prst="ellipse">
                <a:avLst/>
              </a:prstGeom>
              <a:noFill/>
              <a:ln w="28575">
                <a:solidFill>
                  <a:srgbClr val="84AF9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C170D739-3A8D-43A7-8E0C-45493ABB2CDB}"/>
              </a:ext>
            </a:extLst>
          </p:cNvPr>
          <p:cNvGrpSpPr/>
          <p:nvPr/>
        </p:nvGrpSpPr>
        <p:grpSpPr>
          <a:xfrm>
            <a:off x="5307198" y="2666303"/>
            <a:ext cx="851708" cy="320279"/>
            <a:chOff x="5307198" y="2666303"/>
            <a:chExt cx="851708" cy="320279"/>
          </a:xfrm>
        </p:grpSpPr>
        <p:grpSp>
          <p:nvGrpSpPr>
            <p:cNvPr id="50" name="组合 49">
              <a:extLst>
                <a:ext uri="{FF2B5EF4-FFF2-40B4-BE49-F238E27FC236}">
                  <a16:creationId xmlns="" xmlns:a16="http://schemas.microsoft.com/office/drawing/2014/main" id="{C51D89F5-D344-42DA-B134-582D678E36C4}"/>
                </a:ext>
              </a:extLst>
            </p:cNvPr>
            <p:cNvGrpSpPr/>
            <p:nvPr/>
          </p:nvGrpSpPr>
          <p:grpSpPr>
            <a:xfrm>
              <a:off x="5307198" y="2666303"/>
              <a:ext cx="336803" cy="320279"/>
              <a:chOff x="5307198" y="2666303"/>
              <a:chExt cx="336803" cy="320279"/>
            </a:xfrm>
          </p:grpSpPr>
          <p:sp>
            <p:nvSpPr>
              <p:cNvPr id="53" name="椭圆 52">
                <a:extLst>
                  <a:ext uri="{FF2B5EF4-FFF2-40B4-BE49-F238E27FC236}">
                    <a16:creationId xmlns="" xmlns:a16="http://schemas.microsoft.com/office/drawing/2014/main" id="{967B868E-1894-4189-AF1A-ACA673AE8C22}"/>
                  </a:ext>
                </a:extLst>
              </p:cNvPr>
              <p:cNvSpPr/>
              <p:nvPr/>
            </p:nvSpPr>
            <p:spPr>
              <a:xfrm flipH="1">
                <a:off x="5432070" y="2773063"/>
                <a:ext cx="211931" cy="213519"/>
              </a:xfrm>
              <a:prstGeom prst="ellipse">
                <a:avLst/>
              </a:prstGeom>
              <a:solidFill>
                <a:srgbClr val="FC9D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="" xmlns:a16="http://schemas.microsoft.com/office/drawing/2014/main" id="{E67561D5-5FFC-4252-A84C-D5AE2B91C9EB}"/>
                  </a:ext>
                </a:extLst>
              </p:cNvPr>
              <p:cNvSpPr/>
              <p:nvPr/>
            </p:nvSpPr>
            <p:spPr>
              <a:xfrm flipH="1">
                <a:off x="5307198" y="2773063"/>
                <a:ext cx="211931" cy="213519"/>
              </a:xfrm>
              <a:prstGeom prst="ellipse">
                <a:avLst/>
              </a:prstGeom>
              <a:solidFill>
                <a:srgbClr val="C9C8A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>
                <a:extLst>
                  <a:ext uri="{FF2B5EF4-FFF2-40B4-BE49-F238E27FC236}">
                    <a16:creationId xmlns="" xmlns:a16="http://schemas.microsoft.com/office/drawing/2014/main" id="{AE6DCEF7-C2AD-4D75-A517-6DF958F8C9A8}"/>
                  </a:ext>
                </a:extLst>
              </p:cNvPr>
              <p:cNvSpPr/>
              <p:nvPr/>
            </p:nvSpPr>
            <p:spPr>
              <a:xfrm flipH="1">
                <a:off x="5367158" y="2666303"/>
                <a:ext cx="211931" cy="213519"/>
              </a:xfrm>
              <a:prstGeom prst="ellipse">
                <a:avLst/>
              </a:prstGeom>
              <a:solidFill>
                <a:srgbClr val="FACD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1" name="等腰三角形 50">
              <a:extLst>
                <a:ext uri="{FF2B5EF4-FFF2-40B4-BE49-F238E27FC236}">
                  <a16:creationId xmlns="" xmlns:a16="http://schemas.microsoft.com/office/drawing/2014/main" id="{E8D8A1CF-DC16-4A77-8E36-C43EA87591F4}"/>
                </a:ext>
              </a:extLst>
            </p:cNvPr>
            <p:cNvSpPr/>
            <p:nvPr/>
          </p:nvSpPr>
          <p:spPr>
            <a:xfrm rot="16200000" flipH="1">
              <a:off x="5813929" y="2748366"/>
              <a:ext cx="85116" cy="166688"/>
            </a:xfrm>
            <a:prstGeom prst="triangle">
              <a:avLst/>
            </a:prstGeom>
            <a:solidFill>
              <a:srgbClr val="84AF9B"/>
            </a:solidFill>
            <a:ln>
              <a:solidFill>
                <a:srgbClr val="84AF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>
              <a:extLst>
                <a:ext uri="{FF2B5EF4-FFF2-40B4-BE49-F238E27FC236}">
                  <a16:creationId xmlns="" xmlns:a16="http://schemas.microsoft.com/office/drawing/2014/main" id="{DFC31C7D-A064-4590-BB4A-1F84FA1B75D0}"/>
                </a:ext>
              </a:extLst>
            </p:cNvPr>
            <p:cNvSpPr/>
            <p:nvPr/>
          </p:nvSpPr>
          <p:spPr>
            <a:xfrm flipH="1">
              <a:off x="6006506" y="2750868"/>
              <a:ext cx="152400" cy="154354"/>
            </a:xfrm>
            <a:prstGeom prst="ellipse">
              <a:avLst/>
            </a:prstGeom>
            <a:noFill/>
            <a:ln w="28575">
              <a:solidFill>
                <a:srgbClr val="84AF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03460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1" grpId="0"/>
      <p:bldP spid="10" grpId="0" animBg="1"/>
      <p:bldP spid="11" grpId="0"/>
      <p:bldP spid="12" grpId="0"/>
      <p:bldP spid="13" grpId="0"/>
      <p:bldP spid="14" grpId="0" animBg="1"/>
      <p:bldP spid="15" grpId="0"/>
      <p:bldP spid="19" grpId="0"/>
      <p:bldP spid="20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 1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4" name="流程图: 过程 23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6118" y="377930"/>
            <a:ext cx="3114922" cy="455119"/>
            <a:chOff x="3562350" y="-2391420"/>
            <a:chExt cx="4033224" cy="1060705"/>
          </a:xfrm>
          <a:solidFill>
            <a:srgbClr val="2F5879"/>
          </a:solidFill>
        </p:grpSpPr>
        <p:sp>
          <p:nvSpPr>
            <p:cNvPr id="36" name="流程图: 过程 35"/>
            <p:cNvSpPr/>
            <p:nvPr/>
          </p:nvSpPr>
          <p:spPr>
            <a:xfrm>
              <a:off x="3562350" y="-2391373"/>
              <a:ext cx="3813259" cy="1060617"/>
            </a:xfrm>
            <a:prstGeom prst="flowChartProcess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6955239" y="-1971049"/>
              <a:ext cx="1060705" cy="219964"/>
            </a:xfrm>
            <a:prstGeom prst="triangle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</p:grpSp>
      <p:sp>
        <p:nvSpPr>
          <p:cNvPr id="38" name="燕尾形 37"/>
          <p:cNvSpPr/>
          <p:nvPr/>
        </p:nvSpPr>
        <p:spPr>
          <a:xfrm>
            <a:off x="3132702" y="371083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3375637" y="376079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副标题 1"/>
          <p:cNvSpPr txBox="1">
            <a:spLocks/>
          </p:cNvSpPr>
          <p:nvPr/>
        </p:nvSpPr>
        <p:spPr>
          <a:xfrm>
            <a:off x="228599" y="443674"/>
            <a:ext cx="2499623" cy="4134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TWO </a:t>
            </a:r>
            <a:r>
              <a:rPr lang="zh-CN" altLang="en-US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技巧分享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  <p:sp>
        <p:nvSpPr>
          <p:cNvPr id="86" name="副标题 1">
            <a:extLst>
              <a:ext uri="{FF2B5EF4-FFF2-40B4-BE49-F238E27FC236}">
                <a16:creationId xmlns="" xmlns:a16="http://schemas.microsoft.com/office/drawing/2014/main" id="{0C935AFE-206A-45AE-B0C6-1CA9A80BEA85}"/>
              </a:ext>
            </a:extLst>
          </p:cNvPr>
          <p:cNvSpPr txBox="1">
            <a:spLocks/>
          </p:cNvSpPr>
          <p:nvPr/>
        </p:nvSpPr>
        <p:spPr>
          <a:xfrm>
            <a:off x="3276901" y="1606970"/>
            <a:ext cx="1974409" cy="264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请输入标题</a:t>
            </a:r>
          </a:p>
          <a:p>
            <a:pPr algn="r"/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="" xmlns:a16="http://schemas.microsoft.com/office/drawing/2014/main" id="{DB6E0EAA-DEA6-4F49-9B31-5F9C1A088377}"/>
              </a:ext>
            </a:extLst>
          </p:cNvPr>
          <p:cNvSpPr/>
          <p:nvPr/>
        </p:nvSpPr>
        <p:spPr>
          <a:xfrm>
            <a:off x="1337097" y="2035478"/>
            <a:ext cx="3805751" cy="1463822"/>
          </a:xfrm>
          <a:prstGeom prst="rect">
            <a:avLst/>
          </a:prstGeom>
          <a:solidFill>
            <a:srgbClr val="A5A5A5"/>
          </a:solidFill>
          <a:ln>
            <a:solidFill>
              <a:srgbClr val="A5A5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5C1251C4-EE09-43F9-B4C9-070012432038}"/>
              </a:ext>
            </a:extLst>
          </p:cNvPr>
          <p:cNvGrpSpPr/>
          <p:nvPr/>
        </p:nvGrpSpPr>
        <p:grpSpPr>
          <a:xfrm>
            <a:off x="6075400" y="1823002"/>
            <a:ext cx="39367" cy="1290305"/>
            <a:chOff x="6069765" y="2907853"/>
            <a:chExt cx="39367" cy="1290305"/>
          </a:xfrm>
        </p:grpSpPr>
        <p:cxnSp>
          <p:nvCxnSpPr>
            <p:cNvPr id="89" name="直接连接符 88">
              <a:extLst>
                <a:ext uri="{FF2B5EF4-FFF2-40B4-BE49-F238E27FC236}">
                  <a16:creationId xmlns="" xmlns:a16="http://schemas.microsoft.com/office/drawing/2014/main" id="{33CF043C-37FA-4E0C-A4FD-9EBDD4F07426}"/>
                </a:ext>
              </a:extLst>
            </p:cNvPr>
            <p:cNvCxnSpPr/>
            <p:nvPr/>
          </p:nvCxnSpPr>
          <p:spPr>
            <a:xfrm>
              <a:off x="6069765" y="2907853"/>
              <a:ext cx="0" cy="128956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>
              <a:extLst>
                <a:ext uri="{FF2B5EF4-FFF2-40B4-BE49-F238E27FC236}">
                  <a16:creationId xmlns="" xmlns:a16="http://schemas.microsoft.com/office/drawing/2014/main" id="{821ACA65-F1C3-4E0F-AB25-D76D3F58478D}"/>
                </a:ext>
              </a:extLst>
            </p:cNvPr>
            <p:cNvCxnSpPr/>
            <p:nvPr/>
          </p:nvCxnSpPr>
          <p:spPr>
            <a:xfrm>
              <a:off x="6109132" y="2908593"/>
              <a:ext cx="0" cy="128956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副标题 1">
            <a:extLst>
              <a:ext uri="{FF2B5EF4-FFF2-40B4-BE49-F238E27FC236}">
                <a16:creationId xmlns="" xmlns:a16="http://schemas.microsoft.com/office/drawing/2014/main" id="{7FE482C2-B830-43A3-9401-FA14CDE51CDF}"/>
              </a:ext>
            </a:extLst>
          </p:cNvPr>
          <p:cNvSpPr txBox="1">
            <a:spLocks/>
          </p:cNvSpPr>
          <p:nvPr/>
        </p:nvSpPr>
        <p:spPr>
          <a:xfrm>
            <a:off x="1494137" y="2269186"/>
            <a:ext cx="3660518" cy="1110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ts val="18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zh-CN" altLang="en-US" dirty="0"/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</a:p>
        </p:txBody>
      </p:sp>
      <p:sp>
        <p:nvSpPr>
          <p:cNvPr id="92" name="矩形 91">
            <a:extLst>
              <a:ext uri="{FF2B5EF4-FFF2-40B4-BE49-F238E27FC236}">
                <a16:creationId xmlns="" xmlns:a16="http://schemas.microsoft.com/office/drawing/2014/main" id="{EF221135-DDB7-4C1F-A744-C44236179570}"/>
              </a:ext>
            </a:extLst>
          </p:cNvPr>
          <p:cNvSpPr/>
          <p:nvPr/>
        </p:nvSpPr>
        <p:spPr>
          <a:xfrm>
            <a:off x="7035137" y="3473366"/>
            <a:ext cx="3805751" cy="1463822"/>
          </a:xfrm>
          <a:prstGeom prst="rect">
            <a:avLst/>
          </a:prstGeom>
          <a:solidFill>
            <a:srgbClr val="A5A5A5"/>
          </a:solidFill>
          <a:ln>
            <a:solidFill>
              <a:srgbClr val="A5A5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副标题 1">
            <a:extLst>
              <a:ext uri="{FF2B5EF4-FFF2-40B4-BE49-F238E27FC236}">
                <a16:creationId xmlns="" xmlns:a16="http://schemas.microsoft.com/office/drawing/2014/main" id="{5D21A1AE-431D-4BD1-ADA6-5A06C1221474}"/>
              </a:ext>
            </a:extLst>
          </p:cNvPr>
          <p:cNvSpPr txBox="1">
            <a:spLocks/>
          </p:cNvSpPr>
          <p:nvPr/>
        </p:nvSpPr>
        <p:spPr>
          <a:xfrm>
            <a:off x="7246567" y="3647038"/>
            <a:ext cx="3416300" cy="10753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ts val="18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zh-CN" altLang="en-US" dirty="0"/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</a:p>
        </p:txBody>
      </p:sp>
      <p:sp>
        <p:nvSpPr>
          <p:cNvPr id="94" name="副标题 1">
            <a:extLst>
              <a:ext uri="{FF2B5EF4-FFF2-40B4-BE49-F238E27FC236}">
                <a16:creationId xmlns="" xmlns:a16="http://schemas.microsoft.com/office/drawing/2014/main" id="{D1D230EE-CBC8-49A2-8625-FFB129FE382A}"/>
              </a:ext>
            </a:extLst>
          </p:cNvPr>
          <p:cNvSpPr txBox="1">
            <a:spLocks/>
          </p:cNvSpPr>
          <p:nvPr/>
        </p:nvSpPr>
        <p:spPr>
          <a:xfrm>
            <a:off x="6732926" y="3046222"/>
            <a:ext cx="1610974" cy="2752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请输入标题</a:t>
            </a:r>
          </a:p>
        </p:txBody>
      </p:sp>
      <p:grpSp>
        <p:nvGrpSpPr>
          <p:cNvPr id="95" name="组合 94">
            <a:extLst>
              <a:ext uri="{FF2B5EF4-FFF2-40B4-BE49-F238E27FC236}">
                <a16:creationId xmlns="" xmlns:a16="http://schemas.microsoft.com/office/drawing/2014/main" id="{4207B638-5CA1-4249-93E3-F943B37CC2A0}"/>
              </a:ext>
            </a:extLst>
          </p:cNvPr>
          <p:cNvGrpSpPr/>
          <p:nvPr/>
        </p:nvGrpSpPr>
        <p:grpSpPr>
          <a:xfrm>
            <a:off x="6070129" y="-1049227"/>
            <a:ext cx="45719" cy="2715633"/>
            <a:chOff x="6065044" y="4167767"/>
            <a:chExt cx="48625" cy="2055270"/>
          </a:xfrm>
        </p:grpSpPr>
        <p:cxnSp>
          <p:nvCxnSpPr>
            <p:cNvPr id="96" name="直接连接符 95">
              <a:extLst>
                <a:ext uri="{FF2B5EF4-FFF2-40B4-BE49-F238E27FC236}">
                  <a16:creationId xmlns="" xmlns:a16="http://schemas.microsoft.com/office/drawing/2014/main" id="{38036037-0207-4B52-85A4-64A8994AC9A0}"/>
                </a:ext>
              </a:extLst>
            </p:cNvPr>
            <p:cNvCxnSpPr/>
            <p:nvPr/>
          </p:nvCxnSpPr>
          <p:spPr>
            <a:xfrm>
              <a:off x="6065044" y="4167767"/>
              <a:ext cx="6596" cy="205488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>
              <a:extLst>
                <a:ext uri="{FF2B5EF4-FFF2-40B4-BE49-F238E27FC236}">
                  <a16:creationId xmlns="" xmlns:a16="http://schemas.microsoft.com/office/drawing/2014/main" id="{C4A1DDE4-511F-42A2-B5B3-3F5124DC95CF}"/>
                </a:ext>
              </a:extLst>
            </p:cNvPr>
            <p:cNvCxnSpPr/>
            <p:nvPr/>
          </p:nvCxnSpPr>
          <p:spPr>
            <a:xfrm>
              <a:off x="6107073" y="4168157"/>
              <a:ext cx="6596" cy="205488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组合 97">
            <a:extLst>
              <a:ext uri="{FF2B5EF4-FFF2-40B4-BE49-F238E27FC236}">
                <a16:creationId xmlns="" xmlns:a16="http://schemas.microsoft.com/office/drawing/2014/main" id="{9F8650D9-A881-4CC8-9FD0-4D013A1CFC2D}"/>
              </a:ext>
            </a:extLst>
          </p:cNvPr>
          <p:cNvGrpSpPr/>
          <p:nvPr/>
        </p:nvGrpSpPr>
        <p:grpSpPr>
          <a:xfrm flipH="1">
            <a:off x="5320492" y="1584195"/>
            <a:ext cx="851708" cy="320279"/>
            <a:chOff x="8989998" y="-1131107"/>
            <a:chExt cx="851708" cy="320279"/>
          </a:xfrm>
        </p:grpSpPr>
        <p:sp>
          <p:nvSpPr>
            <p:cNvPr id="99" name="椭圆 98">
              <a:extLst>
                <a:ext uri="{FF2B5EF4-FFF2-40B4-BE49-F238E27FC236}">
                  <a16:creationId xmlns="" xmlns:a16="http://schemas.microsoft.com/office/drawing/2014/main" id="{61EAFB9E-1D5A-4890-A57F-CF26068B1232}"/>
                </a:ext>
              </a:extLst>
            </p:cNvPr>
            <p:cNvSpPr/>
            <p:nvPr/>
          </p:nvSpPr>
          <p:spPr>
            <a:xfrm>
              <a:off x="9504903" y="-1024347"/>
              <a:ext cx="211931" cy="213519"/>
            </a:xfrm>
            <a:prstGeom prst="ellipse">
              <a:avLst/>
            </a:prstGeom>
            <a:solidFill>
              <a:srgbClr val="FC9D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>
              <a:extLst>
                <a:ext uri="{FF2B5EF4-FFF2-40B4-BE49-F238E27FC236}">
                  <a16:creationId xmlns="" xmlns:a16="http://schemas.microsoft.com/office/drawing/2014/main" id="{19D45256-9E11-461E-9CE5-5B463F323BA1}"/>
                </a:ext>
              </a:extLst>
            </p:cNvPr>
            <p:cNvSpPr/>
            <p:nvPr/>
          </p:nvSpPr>
          <p:spPr>
            <a:xfrm>
              <a:off x="9629775" y="-1024347"/>
              <a:ext cx="211931" cy="213519"/>
            </a:xfrm>
            <a:prstGeom prst="ellipse">
              <a:avLst/>
            </a:prstGeom>
            <a:solidFill>
              <a:srgbClr val="C9C8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>
              <a:extLst>
                <a:ext uri="{FF2B5EF4-FFF2-40B4-BE49-F238E27FC236}">
                  <a16:creationId xmlns="" xmlns:a16="http://schemas.microsoft.com/office/drawing/2014/main" id="{3B5289AB-2295-4B12-BA1C-DFA656DEE275}"/>
                </a:ext>
              </a:extLst>
            </p:cNvPr>
            <p:cNvSpPr/>
            <p:nvPr/>
          </p:nvSpPr>
          <p:spPr>
            <a:xfrm>
              <a:off x="9569815" y="-1131107"/>
              <a:ext cx="211931" cy="213519"/>
            </a:xfrm>
            <a:prstGeom prst="ellipse">
              <a:avLst/>
            </a:prstGeom>
            <a:solidFill>
              <a:srgbClr val="FACD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等腰三角形 101">
              <a:extLst>
                <a:ext uri="{FF2B5EF4-FFF2-40B4-BE49-F238E27FC236}">
                  <a16:creationId xmlns="" xmlns:a16="http://schemas.microsoft.com/office/drawing/2014/main" id="{C31C589B-B9BC-4160-8358-65A3A9B122FA}"/>
                </a:ext>
              </a:extLst>
            </p:cNvPr>
            <p:cNvSpPr/>
            <p:nvPr/>
          </p:nvSpPr>
          <p:spPr>
            <a:xfrm rot="5400000">
              <a:off x="9249859" y="-1049044"/>
              <a:ext cx="85116" cy="166688"/>
            </a:xfrm>
            <a:prstGeom prst="triangle">
              <a:avLst/>
            </a:prstGeom>
            <a:solidFill>
              <a:srgbClr val="84AF9B"/>
            </a:solidFill>
            <a:ln>
              <a:solidFill>
                <a:srgbClr val="84AF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>
              <a:extLst>
                <a:ext uri="{FF2B5EF4-FFF2-40B4-BE49-F238E27FC236}">
                  <a16:creationId xmlns="" xmlns:a16="http://schemas.microsoft.com/office/drawing/2014/main" id="{21D8FEDC-2068-4172-BF53-0787A4DB986A}"/>
                </a:ext>
              </a:extLst>
            </p:cNvPr>
            <p:cNvSpPr/>
            <p:nvPr/>
          </p:nvSpPr>
          <p:spPr>
            <a:xfrm>
              <a:off x="8989998" y="-1046542"/>
              <a:ext cx="152400" cy="154354"/>
            </a:xfrm>
            <a:prstGeom prst="ellipse">
              <a:avLst/>
            </a:prstGeom>
            <a:noFill/>
            <a:ln w="28575">
              <a:solidFill>
                <a:srgbClr val="84AF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4" name="组合 103">
            <a:extLst>
              <a:ext uri="{FF2B5EF4-FFF2-40B4-BE49-F238E27FC236}">
                <a16:creationId xmlns="" xmlns:a16="http://schemas.microsoft.com/office/drawing/2014/main" id="{E074D95C-A756-498C-A039-9CD6F66B25FE}"/>
              </a:ext>
            </a:extLst>
          </p:cNvPr>
          <p:cNvGrpSpPr/>
          <p:nvPr/>
        </p:nvGrpSpPr>
        <p:grpSpPr>
          <a:xfrm>
            <a:off x="6019800" y="3027890"/>
            <a:ext cx="851708" cy="320279"/>
            <a:chOff x="6019800" y="3027890"/>
            <a:chExt cx="851708" cy="320279"/>
          </a:xfrm>
        </p:grpSpPr>
        <p:sp>
          <p:nvSpPr>
            <p:cNvPr id="105" name="椭圆 104">
              <a:extLst>
                <a:ext uri="{FF2B5EF4-FFF2-40B4-BE49-F238E27FC236}">
                  <a16:creationId xmlns="" xmlns:a16="http://schemas.microsoft.com/office/drawing/2014/main" id="{2C26C5F3-56DC-41CE-AAE1-46CC6718C7DA}"/>
                </a:ext>
              </a:extLst>
            </p:cNvPr>
            <p:cNvSpPr/>
            <p:nvPr/>
          </p:nvSpPr>
          <p:spPr>
            <a:xfrm>
              <a:off x="6534705" y="3134650"/>
              <a:ext cx="211931" cy="213519"/>
            </a:xfrm>
            <a:prstGeom prst="ellipse">
              <a:avLst/>
            </a:prstGeom>
            <a:solidFill>
              <a:srgbClr val="C9C8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>
              <a:extLst>
                <a:ext uri="{FF2B5EF4-FFF2-40B4-BE49-F238E27FC236}">
                  <a16:creationId xmlns="" xmlns:a16="http://schemas.microsoft.com/office/drawing/2014/main" id="{74FD6029-B6C7-4990-B12E-2797C5D71438}"/>
                </a:ext>
              </a:extLst>
            </p:cNvPr>
            <p:cNvSpPr/>
            <p:nvPr/>
          </p:nvSpPr>
          <p:spPr>
            <a:xfrm>
              <a:off x="6659577" y="3134650"/>
              <a:ext cx="211931" cy="213519"/>
            </a:xfrm>
            <a:prstGeom prst="ellipse">
              <a:avLst/>
            </a:prstGeom>
            <a:solidFill>
              <a:srgbClr val="FC9D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>
              <a:extLst>
                <a:ext uri="{FF2B5EF4-FFF2-40B4-BE49-F238E27FC236}">
                  <a16:creationId xmlns="" xmlns:a16="http://schemas.microsoft.com/office/drawing/2014/main" id="{7D308AE4-1BC4-4BDD-9FFC-3FA8A9CFE855}"/>
                </a:ext>
              </a:extLst>
            </p:cNvPr>
            <p:cNvSpPr/>
            <p:nvPr/>
          </p:nvSpPr>
          <p:spPr>
            <a:xfrm>
              <a:off x="6599617" y="3027890"/>
              <a:ext cx="211931" cy="213519"/>
            </a:xfrm>
            <a:prstGeom prst="ellipse">
              <a:avLst/>
            </a:prstGeom>
            <a:solidFill>
              <a:srgbClr val="FACD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等腰三角形 107">
              <a:extLst>
                <a:ext uri="{FF2B5EF4-FFF2-40B4-BE49-F238E27FC236}">
                  <a16:creationId xmlns="" xmlns:a16="http://schemas.microsoft.com/office/drawing/2014/main" id="{2E9BCB96-2E53-4F74-BE8C-4B96BDC50772}"/>
                </a:ext>
              </a:extLst>
            </p:cNvPr>
            <p:cNvSpPr/>
            <p:nvPr/>
          </p:nvSpPr>
          <p:spPr>
            <a:xfrm rot="5400000">
              <a:off x="6279661" y="3109953"/>
              <a:ext cx="85116" cy="166688"/>
            </a:xfrm>
            <a:prstGeom prst="triangle">
              <a:avLst/>
            </a:prstGeom>
            <a:solidFill>
              <a:srgbClr val="84AF9B"/>
            </a:solidFill>
            <a:ln>
              <a:solidFill>
                <a:srgbClr val="84AF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>
              <a:extLst>
                <a:ext uri="{FF2B5EF4-FFF2-40B4-BE49-F238E27FC236}">
                  <a16:creationId xmlns="" xmlns:a16="http://schemas.microsoft.com/office/drawing/2014/main" id="{3A74DAED-B215-4E67-88D2-F73AB20F8BEB}"/>
                </a:ext>
              </a:extLst>
            </p:cNvPr>
            <p:cNvSpPr/>
            <p:nvPr/>
          </p:nvSpPr>
          <p:spPr>
            <a:xfrm>
              <a:off x="6019800" y="3112455"/>
              <a:ext cx="152400" cy="154354"/>
            </a:xfrm>
            <a:prstGeom prst="ellipse">
              <a:avLst/>
            </a:prstGeom>
            <a:noFill/>
            <a:ln w="28575">
              <a:solidFill>
                <a:srgbClr val="84AF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4072621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1" grpId="0"/>
      <p:bldP spid="86" grpId="0"/>
      <p:bldP spid="87" grpId="0" animBg="1"/>
      <p:bldP spid="91" grpId="0"/>
      <p:bldP spid="92" grpId="0" animBg="1"/>
      <p:bldP spid="93" grpId="0"/>
      <p:bldP spid="9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 1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4" name="流程图: 过程 23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6118" y="377930"/>
            <a:ext cx="3114922" cy="455119"/>
            <a:chOff x="3562350" y="-2391420"/>
            <a:chExt cx="4033224" cy="1060705"/>
          </a:xfrm>
          <a:solidFill>
            <a:srgbClr val="2F5879"/>
          </a:solidFill>
        </p:grpSpPr>
        <p:sp>
          <p:nvSpPr>
            <p:cNvPr id="36" name="流程图: 过程 35"/>
            <p:cNvSpPr/>
            <p:nvPr/>
          </p:nvSpPr>
          <p:spPr>
            <a:xfrm>
              <a:off x="3562350" y="-2391373"/>
              <a:ext cx="3813259" cy="1060617"/>
            </a:xfrm>
            <a:prstGeom prst="flowChartProcess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6955239" y="-1971049"/>
              <a:ext cx="1060705" cy="219964"/>
            </a:xfrm>
            <a:prstGeom prst="triangle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</p:grpSp>
      <p:sp>
        <p:nvSpPr>
          <p:cNvPr id="38" name="燕尾形 37"/>
          <p:cNvSpPr/>
          <p:nvPr/>
        </p:nvSpPr>
        <p:spPr>
          <a:xfrm>
            <a:off x="3132702" y="371083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3375637" y="376079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副标题 1"/>
          <p:cNvSpPr txBox="1">
            <a:spLocks/>
          </p:cNvSpPr>
          <p:nvPr/>
        </p:nvSpPr>
        <p:spPr>
          <a:xfrm>
            <a:off x="228599" y="443674"/>
            <a:ext cx="2499623" cy="4134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TWO </a:t>
            </a:r>
            <a:r>
              <a:rPr lang="zh-CN" altLang="en-US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技巧分享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="" xmlns:a16="http://schemas.microsoft.com/office/drawing/2014/main" id="{788CD4CA-CA3B-4010-A002-E79203E25144}"/>
              </a:ext>
            </a:extLst>
          </p:cNvPr>
          <p:cNvSpPr/>
          <p:nvPr/>
        </p:nvSpPr>
        <p:spPr>
          <a:xfrm>
            <a:off x="3809660" y="2425959"/>
            <a:ext cx="2176217" cy="11182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200" dirty="0"/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  <a:endParaRPr lang="zh-CN" altLang="zh-CN" sz="1200" dirty="0"/>
          </a:p>
          <a:p>
            <a:pPr algn="ctr"/>
            <a:endParaRPr lang="zh-CN" altLang="zh-CN" sz="1200" dirty="0"/>
          </a:p>
        </p:txBody>
      </p:sp>
      <p:sp>
        <p:nvSpPr>
          <p:cNvPr id="57" name="矩形 56">
            <a:extLst>
              <a:ext uri="{FF2B5EF4-FFF2-40B4-BE49-F238E27FC236}">
                <a16:creationId xmlns="" xmlns:a16="http://schemas.microsoft.com/office/drawing/2014/main" id="{121CE38B-7257-4BA5-962D-6B895C3A2DBF}"/>
              </a:ext>
            </a:extLst>
          </p:cNvPr>
          <p:cNvSpPr/>
          <p:nvPr/>
        </p:nvSpPr>
        <p:spPr>
          <a:xfrm>
            <a:off x="8850398" y="2343896"/>
            <a:ext cx="2191379" cy="5791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100" dirty="0"/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  <a:endParaRPr lang="zh-CN" altLang="zh-CN" sz="1100" dirty="0"/>
          </a:p>
        </p:txBody>
      </p:sp>
      <p:pic>
        <p:nvPicPr>
          <p:cNvPr id="58" name="图片 57">
            <a:extLst>
              <a:ext uri="{FF2B5EF4-FFF2-40B4-BE49-F238E27FC236}">
                <a16:creationId xmlns="" xmlns:a16="http://schemas.microsoft.com/office/drawing/2014/main" id="{2B484041-287D-4795-85C3-E338A82114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94" y="1661453"/>
            <a:ext cx="2457917" cy="4127380"/>
          </a:xfrm>
          <a:prstGeom prst="rect">
            <a:avLst/>
          </a:prstGeom>
        </p:spPr>
      </p:pic>
      <p:cxnSp>
        <p:nvCxnSpPr>
          <p:cNvPr id="59" name="直接连接符 58">
            <a:extLst>
              <a:ext uri="{FF2B5EF4-FFF2-40B4-BE49-F238E27FC236}">
                <a16:creationId xmlns="" xmlns:a16="http://schemas.microsoft.com/office/drawing/2014/main" id="{A30EFBE4-93C1-463E-A65F-4B92E13B6C7F}"/>
              </a:ext>
            </a:extLst>
          </p:cNvPr>
          <p:cNvCxnSpPr/>
          <p:nvPr/>
        </p:nvCxnSpPr>
        <p:spPr>
          <a:xfrm>
            <a:off x="3626096" y="1647197"/>
            <a:ext cx="0" cy="4161553"/>
          </a:xfrm>
          <a:prstGeom prst="line">
            <a:avLst/>
          </a:prstGeom>
          <a:noFill/>
          <a:ln w="57150">
            <a:solidFill>
              <a:srgbClr val="84A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0" name="组合 59">
            <a:extLst>
              <a:ext uri="{FF2B5EF4-FFF2-40B4-BE49-F238E27FC236}">
                <a16:creationId xmlns="" xmlns:a16="http://schemas.microsoft.com/office/drawing/2014/main" id="{51E499CE-DE35-42EB-A525-448669550569}"/>
              </a:ext>
            </a:extLst>
          </p:cNvPr>
          <p:cNvGrpSpPr/>
          <p:nvPr/>
        </p:nvGrpSpPr>
        <p:grpSpPr>
          <a:xfrm>
            <a:off x="3656337" y="1652272"/>
            <a:ext cx="2516163" cy="562697"/>
            <a:chOff x="3656337" y="1657034"/>
            <a:chExt cx="2516163" cy="562697"/>
          </a:xfrm>
          <a:solidFill>
            <a:srgbClr val="2CAA83"/>
          </a:solidFill>
        </p:grpSpPr>
        <p:sp>
          <p:nvSpPr>
            <p:cNvPr id="61" name="矩形 60">
              <a:extLst>
                <a:ext uri="{FF2B5EF4-FFF2-40B4-BE49-F238E27FC236}">
                  <a16:creationId xmlns="" xmlns:a16="http://schemas.microsoft.com/office/drawing/2014/main" id="{C0AAD3B7-AA7A-4837-B3A0-F87FF096467B}"/>
                </a:ext>
              </a:extLst>
            </p:cNvPr>
            <p:cNvSpPr/>
            <p:nvPr/>
          </p:nvSpPr>
          <p:spPr>
            <a:xfrm>
              <a:off x="3656337" y="1657034"/>
              <a:ext cx="2516163" cy="562697"/>
            </a:xfrm>
            <a:prstGeom prst="rect">
              <a:avLst/>
            </a:prstGeom>
            <a:solidFill>
              <a:srgbClr val="C9C8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>
              <a:extLst>
                <a:ext uri="{FF2B5EF4-FFF2-40B4-BE49-F238E27FC236}">
                  <a16:creationId xmlns="" xmlns:a16="http://schemas.microsoft.com/office/drawing/2014/main" id="{5B593DE2-6121-48BE-97C0-C0434219890A}"/>
                </a:ext>
              </a:extLst>
            </p:cNvPr>
            <p:cNvSpPr/>
            <p:nvPr/>
          </p:nvSpPr>
          <p:spPr>
            <a:xfrm>
              <a:off x="4215106" y="1780952"/>
              <a:ext cx="1419102" cy="322652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请输入标题</a:t>
              </a:r>
              <a:endParaRPr lang="zh-CN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E0A06C1F-7C93-4ED3-959C-424EAF3DFBEB}"/>
              </a:ext>
            </a:extLst>
          </p:cNvPr>
          <p:cNvGrpSpPr/>
          <p:nvPr/>
        </p:nvGrpSpPr>
        <p:grpSpPr>
          <a:xfrm>
            <a:off x="8649542" y="1661453"/>
            <a:ext cx="2516163" cy="562697"/>
            <a:chOff x="8649542" y="3274353"/>
            <a:chExt cx="2516163" cy="562697"/>
          </a:xfrm>
          <a:solidFill>
            <a:srgbClr val="FF9900"/>
          </a:solidFill>
        </p:grpSpPr>
        <p:sp>
          <p:nvSpPr>
            <p:cNvPr id="64" name="矩形 63">
              <a:extLst>
                <a:ext uri="{FF2B5EF4-FFF2-40B4-BE49-F238E27FC236}">
                  <a16:creationId xmlns="" xmlns:a16="http://schemas.microsoft.com/office/drawing/2014/main" id="{AB4F3BE9-1EF4-4705-80E0-F3D86E365573}"/>
                </a:ext>
              </a:extLst>
            </p:cNvPr>
            <p:cNvSpPr/>
            <p:nvPr/>
          </p:nvSpPr>
          <p:spPr>
            <a:xfrm>
              <a:off x="8649542" y="3274353"/>
              <a:ext cx="2516163" cy="562697"/>
            </a:xfrm>
            <a:prstGeom prst="rect">
              <a:avLst/>
            </a:prstGeom>
            <a:solidFill>
              <a:srgbClr val="FC9D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>
              <a:extLst>
                <a:ext uri="{FF2B5EF4-FFF2-40B4-BE49-F238E27FC236}">
                  <a16:creationId xmlns="" xmlns:a16="http://schemas.microsoft.com/office/drawing/2014/main" id="{BF9DB8EE-FF1B-441A-9F50-AEB79BB45923}"/>
                </a:ext>
              </a:extLst>
            </p:cNvPr>
            <p:cNvSpPr/>
            <p:nvPr/>
          </p:nvSpPr>
          <p:spPr>
            <a:xfrm>
              <a:off x="9425948" y="3399086"/>
              <a:ext cx="1223746" cy="322652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请输入标题</a:t>
              </a:r>
              <a:endParaRPr lang="zh-CN" altLang="zh-CN" sz="1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cxnSp>
        <p:nvCxnSpPr>
          <p:cNvPr id="66" name="直接连接符 65">
            <a:extLst>
              <a:ext uri="{FF2B5EF4-FFF2-40B4-BE49-F238E27FC236}">
                <a16:creationId xmlns="" xmlns:a16="http://schemas.microsoft.com/office/drawing/2014/main" id="{B3A46DE3-E567-460E-89A6-8D63DEECB8DF}"/>
              </a:ext>
            </a:extLst>
          </p:cNvPr>
          <p:cNvCxnSpPr/>
          <p:nvPr/>
        </p:nvCxnSpPr>
        <p:spPr>
          <a:xfrm>
            <a:off x="6191013" y="1627280"/>
            <a:ext cx="0" cy="4161553"/>
          </a:xfrm>
          <a:prstGeom prst="line">
            <a:avLst/>
          </a:prstGeom>
          <a:noFill/>
          <a:ln w="57150">
            <a:solidFill>
              <a:srgbClr val="84A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7" name="直接连接符 66">
            <a:extLst>
              <a:ext uri="{FF2B5EF4-FFF2-40B4-BE49-F238E27FC236}">
                <a16:creationId xmlns="" xmlns:a16="http://schemas.microsoft.com/office/drawing/2014/main" id="{CDE7FD16-13D0-4C90-B756-5105D887E239}"/>
              </a:ext>
            </a:extLst>
          </p:cNvPr>
          <p:cNvCxnSpPr/>
          <p:nvPr/>
        </p:nvCxnSpPr>
        <p:spPr>
          <a:xfrm>
            <a:off x="8675017" y="1632683"/>
            <a:ext cx="0" cy="4161553"/>
          </a:xfrm>
          <a:prstGeom prst="line">
            <a:avLst/>
          </a:prstGeom>
          <a:noFill/>
          <a:ln w="57150">
            <a:solidFill>
              <a:srgbClr val="84A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40626CA8-75AD-40DB-BD59-A5A55FEBE6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308" y="1661453"/>
            <a:ext cx="2439992" cy="4127380"/>
          </a:xfrm>
          <a:prstGeom prst="rect">
            <a:avLst/>
          </a:prstGeom>
        </p:spPr>
      </p:pic>
      <p:sp>
        <p:nvSpPr>
          <p:cNvPr id="69" name="矩形 68">
            <a:extLst>
              <a:ext uri="{FF2B5EF4-FFF2-40B4-BE49-F238E27FC236}">
                <a16:creationId xmlns="" xmlns:a16="http://schemas.microsoft.com/office/drawing/2014/main" id="{35D17656-9B70-40A6-A6F4-3500ECF68C29}"/>
              </a:ext>
            </a:extLst>
          </p:cNvPr>
          <p:cNvSpPr/>
          <p:nvPr/>
        </p:nvSpPr>
        <p:spPr>
          <a:xfrm>
            <a:off x="1135113" y="1627280"/>
            <a:ext cx="10005751" cy="4181470"/>
          </a:xfrm>
          <a:prstGeom prst="rect">
            <a:avLst/>
          </a:prstGeom>
          <a:noFill/>
          <a:ln w="57150">
            <a:solidFill>
              <a:srgbClr val="84AF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237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1" grpId="0"/>
      <p:bldP spid="56" grpId="0"/>
      <p:bldP spid="57" grpId="0"/>
      <p:bldP spid="6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 1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4" name="流程图: 过程 23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6118" y="377930"/>
            <a:ext cx="3114922" cy="455119"/>
            <a:chOff x="3562350" y="-2391420"/>
            <a:chExt cx="4033224" cy="1060705"/>
          </a:xfrm>
          <a:solidFill>
            <a:srgbClr val="2F5879"/>
          </a:solidFill>
        </p:grpSpPr>
        <p:sp>
          <p:nvSpPr>
            <p:cNvPr id="36" name="流程图: 过程 35"/>
            <p:cNvSpPr/>
            <p:nvPr/>
          </p:nvSpPr>
          <p:spPr>
            <a:xfrm>
              <a:off x="3562350" y="-2391373"/>
              <a:ext cx="3813259" cy="1060617"/>
            </a:xfrm>
            <a:prstGeom prst="flowChartProcess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6955239" y="-1971049"/>
              <a:ext cx="1060705" cy="219964"/>
            </a:xfrm>
            <a:prstGeom prst="triangle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</p:grpSp>
      <p:sp>
        <p:nvSpPr>
          <p:cNvPr id="38" name="燕尾形 37"/>
          <p:cNvSpPr/>
          <p:nvPr/>
        </p:nvSpPr>
        <p:spPr>
          <a:xfrm>
            <a:off x="3132702" y="371083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3375637" y="376079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副标题 1"/>
          <p:cNvSpPr txBox="1">
            <a:spLocks/>
          </p:cNvSpPr>
          <p:nvPr/>
        </p:nvSpPr>
        <p:spPr>
          <a:xfrm>
            <a:off x="228599" y="443674"/>
            <a:ext cx="2499623" cy="4134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TWO </a:t>
            </a:r>
            <a:r>
              <a:rPr lang="zh-CN" altLang="en-US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技巧分享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95FDE62C-7803-4441-B2A6-0B6214CAF9ED}"/>
              </a:ext>
            </a:extLst>
          </p:cNvPr>
          <p:cNvSpPr/>
          <p:nvPr/>
        </p:nvSpPr>
        <p:spPr>
          <a:xfrm>
            <a:off x="1867294" y="5127665"/>
            <a:ext cx="8440626" cy="13747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200"/>
              </a:lnSpc>
            </a:pPr>
            <a:r>
              <a:rPr lang="zh-CN" altLang="en-US" sz="1200" dirty="0"/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  <a:endParaRPr lang="zh-CN" altLang="zh-CN" sz="1200" dirty="0"/>
          </a:p>
        </p:txBody>
      </p:sp>
      <p:sp>
        <p:nvSpPr>
          <p:cNvPr id="26" name="正五边形 40">
            <a:extLst>
              <a:ext uri="{FF2B5EF4-FFF2-40B4-BE49-F238E27FC236}">
                <a16:creationId xmlns="" xmlns:a16="http://schemas.microsoft.com/office/drawing/2014/main" id="{AF1032BB-406C-431B-92A8-AA8F57A10D1E}"/>
              </a:ext>
            </a:extLst>
          </p:cNvPr>
          <p:cNvSpPr/>
          <p:nvPr/>
        </p:nvSpPr>
        <p:spPr>
          <a:xfrm rot="10800000">
            <a:off x="6104553" y="2029206"/>
            <a:ext cx="1683782" cy="2091801"/>
          </a:xfrm>
          <a:prstGeom prst="pentagon">
            <a:avLst/>
          </a:prstGeom>
          <a:solidFill>
            <a:srgbClr val="FACDAE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60947941-01C9-4DBF-932C-6F8CBD6248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960" y="2515349"/>
            <a:ext cx="884965" cy="884965"/>
          </a:xfrm>
          <a:prstGeom prst="rect">
            <a:avLst/>
          </a:prstGeom>
        </p:spPr>
      </p:pic>
      <p:sp>
        <p:nvSpPr>
          <p:cNvPr id="28" name="正五边形 38">
            <a:extLst>
              <a:ext uri="{FF2B5EF4-FFF2-40B4-BE49-F238E27FC236}">
                <a16:creationId xmlns="" xmlns:a16="http://schemas.microsoft.com/office/drawing/2014/main" id="{1C58F868-D4F4-472F-AA89-230184644743}"/>
              </a:ext>
            </a:extLst>
          </p:cNvPr>
          <p:cNvSpPr/>
          <p:nvPr/>
        </p:nvSpPr>
        <p:spPr>
          <a:xfrm rot="10800000">
            <a:off x="4019830" y="2029206"/>
            <a:ext cx="1683782" cy="2091801"/>
          </a:xfrm>
          <a:prstGeom prst="pentagon">
            <a:avLst/>
          </a:prstGeom>
          <a:solidFill>
            <a:srgbClr val="C9C8A9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8837DD72-106B-4E6E-8213-F5190E0C4E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292" y="2578981"/>
            <a:ext cx="832054" cy="832054"/>
          </a:xfrm>
          <a:prstGeom prst="rect">
            <a:avLst/>
          </a:prstGeom>
        </p:spPr>
      </p:pic>
      <p:sp>
        <p:nvSpPr>
          <p:cNvPr id="30" name="正五边形 39">
            <a:extLst>
              <a:ext uri="{FF2B5EF4-FFF2-40B4-BE49-F238E27FC236}">
                <a16:creationId xmlns="" xmlns:a16="http://schemas.microsoft.com/office/drawing/2014/main" id="{7B116044-18E8-42C7-96E3-CE8E8D069CF1}"/>
              </a:ext>
            </a:extLst>
          </p:cNvPr>
          <p:cNvSpPr/>
          <p:nvPr/>
        </p:nvSpPr>
        <p:spPr>
          <a:xfrm rot="10800000">
            <a:off x="8142977" y="2029206"/>
            <a:ext cx="1683782" cy="2091801"/>
          </a:xfrm>
          <a:prstGeom prst="pentagon">
            <a:avLst/>
          </a:prstGeom>
          <a:solidFill>
            <a:srgbClr val="FC9D9A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8131E8F0-BAD0-4F37-ADC9-04171CCBA3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841" y="2515349"/>
            <a:ext cx="832054" cy="832054"/>
          </a:xfrm>
          <a:prstGeom prst="rect">
            <a:avLst/>
          </a:prstGeom>
        </p:spPr>
      </p:pic>
      <p:sp>
        <p:nvSpPr>
          <p:cNvPr id="32" name="正五边形 37">
            <a:extLst>
              <a:ext uri="{FF2B5EF4-FFF2-40B4-BE49-F238E27FC236}">
                <a16:creationId xmlns="" xmlns:a16="http://schemas.microsoft.com/office/drawing/2014/main" id="{5FC745E3-16E0-4EF7-937B-2F9ED5B1EE26}"/>
              </a:ext>
            </a:extLst>
          </p:cNvPr>
          <p:cNvSpPr/>
          <p:nvPr/>
        </p:nvSpPr>
        <p:spPr>
          <a:xfrm rot="10800000">
            <a:off x="1970199" y="2029206"/>
            <a:ext cx="1683782" cy="2091801"/>
          </a:xfrm>
          <a:prstGeom prst="pentagon">
            <a:avLst/>
          </a:prstGeom>
          <a:solidFill>
            <a:srgbClr val="84AF9B"/>
          </a:solidFill>
          <a:ln w="762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FD9EE725-E285-4267-9D9C-81EF9D8E9A1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275" y="2266672"/>
            <a:ext cx="1223627" cy="1223627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D81DC092-75B6-442B-8C8B-762832266DF9}"/>
              </a:ext>
            </a:extLst>
          </p:cNvPr>
          <p:cNvSpPr/>
          <p:nvPr/>
        </p:nvSpPr>
        <p:spPr>
          <a:xfrm>
            <a:off x="1838719" y="4821500"/>
            <a:ext cx="233910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请输入此处标题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6978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1" grpId="0"/>
      <p:bldP spid="25" grpId="0"/>
      <p:bldP spid="26" grpId="0" animBg="1"/>
      <p:bldP spid="28" grpId="0" animBg="1"/>
      <p:bldP spid="30" grpId="0" animBg="1"/>
      <p:bldP spid="32" grpId="0" animBg="1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7" name="流程图: 过程 2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3729178" y="4951213"/>
            <a:ext cx="4982322" cy="556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en-US" altLang="zh-CN" sz="35000" dirty="0">
                <a:solidFill>
                  <a:srgbClr val="C8C7A8"/>
                </a:solidFill>
                <a:latin typeface="Impact" panose="020B0806030902050204" pitchFamily="34" charset="0"/>
                <a:ea typeface="黑体" panose="02010609060101010101" pitchFamily="49" charset="-122"/>
              </a:rPr>
              <a:t>03</a:t>
            </a:r>
            <a:endParaRPr lang="zh-CN" altLang="zh-CN" sz="35000" dirty="0">
              <a:solidFill>
                <a:srgbClr val="C8C7A8"/>
              </a:solidFill>
              <a:latin typeface="Impact" panose="020B0806030902050204" pitchFamily="34" charset="0"/>
              <a:ea typeface="黑体" panose="0201060906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366561" y="2785911"/>
            <a:ext cx="5343544" cy="1636506"/>
          </a:xfrm>
          <a:prstGeom prst="rect">
            <a:avLst/>
          </a:prstGeom>
          <a:solidFill>
            <a:srgbClr val="F6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副标题 1"/>
          <p:cNvSpPr txBox="1">
            <a:spLocks/>
          </p:cNvSpPr>
          <p:nvPr/>
        </p:nvSpPr>
        <p:spPr>
          <a:xfrm>
            <a:off x="3708518" y="3012174"/>
            <a:ext cx="4659630" cy="41682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3  </a:t>
            </a:r>
          </a:p>
          <a:p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职场应用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928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 animBg="1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 1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4" name="流程图: 过程 23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6118" y="377930"/>
            <a:ext cx="3114922" cy="455119"/>
            <a:chOff x="3562350" y="-2391420"/>
            <a:chExt cx="4033224" cy="1060705"/>
          </a:xfrm>
          <a:solidFill>
            <a:srgbClr val="2F5879"/>
          </a:solidFill>
        </p:grpSpPr>
        <p:sp>
          <p:nvSpPr>
            <p:cNvPr id="36" name="流程图: 过程 35"/>
            <p:cNvSpPr/>
            <p:nvPr/>
          </p:nvSpPr>
          <p:spPr>
            <a:xfrm>
              <a:off x="3562350" y="-2391373"/>
              <a:ext cx="3813259" cy="1060617"/>
            </a:xfrm>
            <a:prstGeom prst="flowChartProcess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6955239" y="-1971049"/>
              <a:ext cx="1060705" cy="219964"/>
            </a:xfrm>
            <a:prstGeom prst="triangle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</p:grpSp>
      <p:sp>
        <p:nvSpPr>
          <p:cNvPr id="38" name="燕尾形 37"/>
          <p:cNvSpPr/>
          <p:nvPr/>
        </p:nvSpPr>
        <p:spPr>
          <a:xfrm>
            <a:off x="3132702" y="371083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3375637" y="376079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副标题 1"/>
          <p:cNvSpPr txBox="1">
            <a:spLocks/>
          </p:cNvSpPr>
          <p:nvPr/>
        </p:nvSpPr>
        <p:spPr>
          <a:xfrm>
            <a:off x="228599" y="443674"/>
            <a:ext cx="2499623" cy="4134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THREE </a:t>
            </a:r>
            <a:r>
              <a:rPr lang="zh-CN" altLang="en-US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职场应用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4F104455-3126-4303-9110-DFB713CD8187}"/>
              </a:ext>
            </a:extLst>
          </p:cNvPr>
          <p:cNvSpPr/>
          <p:nvPr/>
        </p:nvSpPr>
        <p:spPr>
          <a:xfrm>
            <a:off x="5948313" y="2743126"/>
            <a:ext cx="4341272" cy="831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indent="-171450">
              <a:lnSpc>
                <a:spcPts val="2200"/>
              </a:lnSpc>
              <a:buFont typeface="Wingdings" panose="05000000000000000000" pitchFamily="2" charset="2"/>
              <a:buChar char="Ø"/>
            </a:pPr>
            <a:r>
              <a:rPr lang="zh-CN" altLang="en-US" sz="1200" dirty="0"/>
              <a:t>请在此处添加具体内容，请言简意赅，简单说明即可，不必繁琐。请在此处添加具体内容，请言简意赅，简单说明即可，不必繁琐。</a:t>
            </a:r>
            <a:endParaRPr lang="en-US" altLang="zh-CN" sz="1200" dirty="0"/>
          </a:p>
          <a:p>
            <a:pPr marL="171450" indent="-171450">
              <a:lnSpc>
                <a:spcPts val="2200"/>
              </a:lnSpc>
              <a:buFont typeface="Wingdings" panose="05000000000000000000" pitchFamily="2" charset="2"/>
              <a:buChar char="Ø"/>
            </a:pPr>
            <a:r>
              <a:rPr lang="zh-CN" altLang="en-US" sz="1200" dirty="0"/>
              <a:t>请在此处添加具体内容，请言简意赅，简单说明即可，不必繁琐。请在此处添加具体内容，请言简意赅，简单说明即可，不必繁琐。</a:t>
            </a:r>
            <a:endParaRPr lang="en-US" altLang="zh-CN" sz="1200" dirty="0"/>
          </a:p>
          <a:p>
            <a:pPr marL="171450" indent="-171450">
              <a:lnSpc>
                <a:spcPts val="2200"/>
              </a:lnSpc>
              <a:buFont typeface="Wingdings" panose="05000000000000000000" pitchFamily="2" charset="2"/>
              <a:buChar char="Ø"/>
            </a:pPr>
            <a:r>
              <a:rPr lang="zh-CN" altLang="en-US" sz="1200" dirty="0"/>
              <a:t>请在此处添加具体内容，请言简意赅，简单说明即可，不必繁琐。请在此处添加具体内容，请言简意赅，简单说明即可，不必繁琐。</a:t>
            </a:r>
            <a:endParaRPr lang="zh-CN" altLang="zh-CN" sz="1200" dirty="0"/>
          </a:p>
          <a:p>
            <a:pPr>
              <a:lnSpc>
                <a:spcPts val="2200"/>
              </a:lnSpc>
            </a:pPr>
            <a:endParaRPr lang="zh-CN" altLang="zh-CN" sz="1200" dirty="0"/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E970549B-58B9-4B6D-8E4B-2834098476C1}"/>
              </a:ext>
            </a:extLst>
          </p:cNvPr>
          <p:cNvSpPr/>
          <p:nvPr/>
        </p:nvSpPr>
        <p:spPr>
          <a:xfrm>
            <a:off x="5948313" y="2238454"/>
            <a:ext cx="2607954" cy="355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5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请输入标题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9" name="直接连接符 48">
            <a:extLst>
              <a:ext uri="{FF2B5EF4-FFF2-40B4-BE49-F238E27FC236}">
                <a16:creationId xmlns="" xmlns:a16="http://schemas.microsoft.com/office/drawing/2014/main" id="{3EFE3B9C-9A81-4DCC-9A20-86520DD6895B}"/>
              </a:ext>
            </a:extLst>
          </p:cNvPr>
          <p:cNvCxnSpPr/>
          <p:nvPr/>
        </p:nvCxnSpPr>
        <p:spPr>
          <a:xfrm>
            <a:off x="6044013" y="2657918"/>
            <a:ext cx="4153497" cy="3607"/>
          </a:xfrm>
          <a:prstGeom prst="line">
            <a:avLst/>
          </a:prstGeom>
          <a:ln w="19050">
            <a:solidFill>
              <a:srgbClr val="2F58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B75B3365-5EEB-4C14-B9A0-CDDCADD2BB4A}"/>
              </a:ext>
            </a:extLst>
          </p:cNvPr>
          <p:cNvGrpSpPr/>
          <p:nvPr/>
        </p:nvGrpSpPr>
        <p:grpSpPr>
          <a:xfrm>
            <a:off x="2612795" y="3120560"/>
            <a:ext cx="1328978" cy="1384906"/>
            <a:chOff x="9153542" y="3057687"/>
            <a:chExt cx="478432" cy="498566"/>
          </a:xfrm>
          <a:solidFill>
            <a:srgbClr val="6EA647"/>
          </a:solidFill>
        </p:grpSpPr>
        <p:sp>
          <p:nvSpPr>
            <p:cNvPr id="51" name="半闭框 50">
              <a:extLst>
                <a:ext uri="{FF2B5EF4-FFF2-40B4-BE49-F238E27FC236}">
                  <a16:creationId xmlns="" xmlns:a16="http://schemas.microsoft.com/office/drawing/2014/main" id="{486FF40F-3B5F-4A05-AF34-03B145DD71C4}"/>
                </a:ext>
              </a:extLst>
            </p:cNvPr>
            <p:cNvSpPr/>
            <p:nvPr/>
          </p:nvSpPr>
          <p:spPr>
            <a:xfrm rot="2785234">
              <a:off x="9167723" y="3064038"/>
              <a:ext cx="441328" cy="428625"/>
            </a:xfrm>
            <a:prstGeom prst="halfFrame">
              <a:avLst>
                <a:gd name="adj1" fmla="val 10504"/>
                <a:gd name="adj2" fmla="val 1288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五边形 25">
              <a:extLst>
                <a:ext uri="{FF2B5EF4-FFF2-40B4-BE49-F238E27FC236}">
                  <a16:creationId xmlns="" xmlns:a16="http://schemas.microsoft.com/office/drawing/2014/main" id="{36706C64-CE06-439F-BD86-30FD253C5ED1}"/>
                </a:ext>
              </a:extLst>
            </p:cNvPr>
            <p:cNvSpPr/>
            <p:nvPr/>
          </p:nvSpPr>
          <p:spPr>
            <a:xfrm rot="16200000">
              <a:off x="9147075" y="3071354"/>
              <a:ext cx="491366" cy="478432"/>
            </a:xfrm>
            <a:prstGeom prst="homePlate">
              <a:avLst>
                <a:gd name="adj" fmla="val 526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="" xmlns:a16="http://schemas.microsoft.com/office/drawing/2014/main" id="{B73EB68C-CDE9-4884-A68C-C52184ED7DD7}"/>
                </a:ext>
              </a:extLst>
            </p:cNvPr>
            <p:cNvSpPr/>
            <p:nvPr/>
          </p:nvSpPr>
          <p:spPr>
            <a:xfrm>
              <a:off x="9505713" y="3064887"/>
              <a:ext cx="48993" cy="741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="" xmlns:a16="http://schemas.microsoft.com/office/drawing/2014/main" id="{BD2A5F2D-A3C3-4B9E-89CA-F377FFA88DB0}"/>
                </a:ext>
              </a:extLst>
            </p:cNvPr>
            <p:cNvSpPr/>
            <p:nvPr/>
          </p:nvSpPr>
          <p:spPr>
            <a:xfrm>
              <a:off x="9342205" y="3405625"/>
              <a:ext cx="104076" cy="1506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空心弧 54">
            <a:extLst>
              <a:ext uri="{FF2B5EF4-FFF2-40B4-BE49-F238E27FC236}">
                <a16:creationId xmlns="" xmlns:a16="http://schemas.microsoft.com/office/drawing/2014/main" id="{6BF0E191-C4ED-488E-B10F-D2ED08574009}"/>
              </a:ext>
            </a:extLst>
          </p:cNvPr>
          <p:cNvSpPr/>
          <p:nvPr/>
        </p:nvSpPr>
        <p:spPr>
          <a:xfrm rot="19357667">
            <a:off x="1643686" y="2142475"/>
            <a:ext cx="1777512" cy="1611149"/>
          </a:xfrm>
          <a:prstGeom prst="blockArc">
            <a:avLst>
              <a:gd name="adj1" fmla="val 10861426"/>
              <a:gd name="adj2" fmla="val 21537710"/>
              <a:gd name="adj3" fmla="val 14272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6" name="空心弧 55">
            <a:extLst>
              <a:ext uri="{FF2B5EF4-FFF2-40B4-BE49-F238E27FC236}">
                <a16:creationId xmlns="" xmlns:a16="http://schemas.microsoft.com/office/drawing/2014/main" id="{671FE475-5490-444A-A0D9-4AE65DCFC73D}"/>
              </a:ext>
            </a:extLst>
          </p:cNvPr>
          <p:cNvSpPr/>
          <p:nvPr/>
        </p:nvSpPr>
        <p:spPr>
          <a:xfrm>
            <a:off x="2466109" y="1928199"/>
            <a:ext cx="1777512" cy="1611149"/>
          </a:xfrm>
          <a:prstGeom prst="blockArc">
            <a:avLst>
              <a:gd name="adj1" fmla="val 10861426"/>
              <a:gd name="adj2" fmla="val 21537710"/>
              <a:gd name="adj3" fmla="val 14272"/>
            </a:avLst>
          </a:prstGeom>
          <a:solidFill>
            <a:srgbClr val="FC9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7" name="空心弧 56">
            <a:extLst>
              <a:ext uri="{FF2B5EF4-FFF2-40B4-BE49-F238E27FC236}">
                <a16:creationId xmlns="" xmlns:a16="http://schemas.microsoft.com/office/drawing/2014/main" id="{18D73797-DCFE-4B46-905F-F594BEBA0DBF}"/>
              </a:ext>
            </a:extLst>
          </p:cNvPr>
          <p:cNvSpPr/>
          <p:nvPr/>
        </p:nvSpPr>
        <p:spPr>
          <a:xfrm rot="2791051">
            <a:off x="3143558" y="2210998"/>
            <a:ext cx="1777512" cy="1611149"/>
          </a:xfrm>
          <a:prstGeom prst="blockArc">
            <a:avLst>
              <a:gd name="adj1" fmla="val 10861426"/>
              <a:gd name="adj2" fmla="val 21537710"/>
              <a:gd name="adj3" fmla="val 14272"/>
            </a:avLst>
          </a:prstGeom>
          <a:solidFill>
            <a:srgbClr val="C9C8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8" name="空心弧 57">
            <a:extLst>
              <a:ext uri="{FF2B5EF4-FFF2-40B4-BE49-F238E27FC236}">
                <a16:creationId xmlns="" xmlns:a16="http://schemas.microsoft.com/office/drawing/2014/main" id="{357F2207-17B1-44DD-AC64-F587EE321769}"/>
              </a:ext>
            </a:extLst>
          </p:cNvPr>
          <p:cNvSpPr/>
          <p:nvPr/>
        </p:nvSpPr>
        <p:spPr>
          <a:xfrm rot="5400000">
            <a:off x="3487976" y="3010422"/>
            <a:ext cx="1777512" cy="1611149"/>
          </a:xfrm>
          <a:prstGeom prst="blockArc">
            <a:avLst>
              <a:gd name="adj1" fmla="val 10861426"/>
              <a:gd name="adj2" fmla="val 21537710"/>
              <a:gd name="adj3" fmla="val 14272"/>
            </a:avLst>
          </a:prstGeom>
          <a:solidFill>
            <a:srgbClr val="F9C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9" name="空心弧 58">
            <a:extLst>
              <a:ext uri="{FF2B5EF4-FFF2-40B4-BE49-F238E27FC236}">
                <a16:creationId xmlns="" xmlns:a16="http://schemas.microsoft.com/office/drawing/2014/main" id="{E50A29DB-41E5-42A9-BD5D-C73CA9744F0C}"/>
              </a:ext>
            </a:extLst>
          </p:cNvPr>
          <p:cNvSpPr/>
          <p:nvPr/>
        </p:nvSpPr>
        <p:spPr>
          <a:xfrm rot="8047210">
            <a:off x="3189888" y="3728492"/>
            <a:ext cx="1777512" cy="1611149"/>
          </a:xfrm>
          <a:prstGeom prst="blockArc">
            <a:avLst>
              <a:gd name="adj1" fmla="val 10861426"/>
              <a:gd name="adj2" fmla="val 21537710"/>
              <a:gd name="adj3" fmla="val 14272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0" name="空心弧 59">
            <a:extLst>
              <a:ext uri="{FF2B5EF4-FFF2-40B4-BE49-F238E27FC236}">
                <a16:creationId xmlns="" xmlns:a16="http://schemas.microsoft.com/office/drawing/2014/main" id="{64A9A947-2067-4CED-A526-BA545903DF2F}"/>
              </a:ext>
            </a:extLst>
          </p:cNvPr>
          <p:cNvSpPr/>
          <p:nvPr/>
        </p:nvSpPr>
        <p:spPr>
          <a:xfrm rot="10800000">
            <a:off x="2470052" y="3963571"/>
            <a:ext cx="1777512" cy="1611149"/>
          </a:xfrm>
          <a:prstGeom prst="blockArc">
            <a:avLst>
              <a:gd name="adj1" fmla="val 10861426"/>
              <a:gd name="adj2" fmla="val 21537710"/>
              <a:gd name="adj3" fmla="val 14272"/>
            </a:avLst>
          </a:prstGeom>
          <a:solidFill>
            <a:srgbClr val="FC9D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1" name="空心弧 60">
            <a:extLst>
              <a:ext uri="{FF2B5EF4-FFF2-40B4-BE49-F238E27FC236}">
                <a16:creationId xmlns="" xmlns:a16="http://schemas.microsoft.com/office/drawing/2014/main" id="{EE7C4AD5-C128-4DB4-A0FB-A7AF8941536F}"/>
              </a:ext>
            </a:extLst>
          </p:cNvPr>
          <p:cNvSpPr/>
          <p:nvPr/>
        </p:nvSpPr>
        <p:spPr>
          <a:xfrm rot="13362139">
            <a:off x="1652370" y="3683599"/>
            <a:ext cx="1777512" cy="1611149"/>
          </a:xfrm>
          <a:prstGeom prst="blockArc">
            <a:avLst>
              <a:gd name="adj1" fmla="val 10861426"/>
              <a:gd name="adj2" fmla="val 21537710"/>
              <a:gd name="adj3" fmla="val 14272"/>
            </a:avLst>
          </a:prstGeom>
          <a:solidFill>
            <a:srgbClr val="C9C8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2" name="空心弧 61">
            <a:extLst>
              <a:ext uri="{FF2B5EF4-FFF2-40B4-BE49-F238E27FC236}">
                <a16:creationId xmlns="" xmlns:a16="http://schemas.microsoft.com/office/drawing/2014/main" id="{E9B20747-9BEF-4C95-9E6A-8FFDBB42ADAF}"/>
              </a:ext>
            </a:extLst>
          </p:cNvPr>
          <p:cNvSpPr/>
          <p:nvPr/>
        </p:nvSpPr>
        <p:spPr>
          <a:xfrm rot="16200000">
            <a:off x="1289079" y="2989513"/>
            <a:ext cx="1777512" cy="1611149"/>
          </a:xfrm>
          <a:prstGeom prst="blockArc">
            <a:avLst>
              <a:gd name="adj1" fmla="val 10861426"/>
              <a:gd name="adj2" fmla="val 21537710"/>
              <a:gd name="adj3" fmla="val 14272"/>
            </a:avLst>
          </a:prstGeom>
          <a:solidFill>
            <a:srgbClr val="F9C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160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9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9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1" grpId="0"/>
      <p:bldP spid="47" grpId="0"/>
      <p:bldP spid="48" grpId="0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 1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4" name="流程图: 过程 23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6118" y="377930"/>
            <a:ext cx="3114922" cy="455119"/>
            <a:chOff x="3562350" y="-2391420"/>
            <a:chExt cx="4033224" cy="1060705"/>
          </a:xfrm>
          <a:solidFill>
            <a:srgbClr val="2F5879"/>
          </a:solidFill>
        </p:grpSpPr>
        <p:sp>
          <p:nvSpPr>
            <p:cNvPr id="36" name="流程图: 过程 35"/>
            <p:cNvSpPr/>
            <p:nvPr/>
          </p:nvSpPr>
          <p:spPr>
            <a:xfrm>
              <a:off x="3562350" y="-2391373"/>
              <a:ext cx="3813259" cy="1060617"/>
            </a:xfrm>
            <a:prstGeom prst="flowChartProcess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6955239" y="-1971049"/>
              <a:ext cx="1060705" cy="219964"/>
            </a:xfrm>
            <a:prstGeom prst="triangle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</p:grpSp>
      <p:sp>
        <p:nvSpPr>
          <p:cNvPr id="38" name="燕尾形 37"/>
          <p:cNvSpPr/>
          <p:nvPr/>
        </p:nvSpPr>
        <p:spPr>
          <a:xfrm>
            <a:off x="3132702" y="371083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3375637" y="376079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副标题 1"/>
          <p:cNvSpPr txBox="1">
            <a:spLocks/>
          </p:cNvSpPr>
          <p:nvPr/>
        </p:nvSpPr>
        <p:spPr>
          <a:xfrm>
            <a:off x="228599" y="443674"/>
            <a:ext cx="2499623" cy="4134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THREE </a:t>
            </a:r>
            <a:r>
              <a:rPr lang="zh-CN" altLang="en-US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职场应用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E985CAA3-BA3F-4CA1-A735-E84DB8FEA7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796" y="1745438"/>
            <a:ext cx="2954321" cy="19695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标题 1">
            <a:extLst>
              <a:ext uri="{FF2B5EF4-FFF2-40B4-BE49-F238E27FC236}">
                <a16:creationId xmlns="" xmlns:a16="http://schemas.microsoft.com/office/drawing/2014/main" id="{19549593-5198-452B-ADBD-0C23651483AC}"/>
              </a:ext>
            </a:extLst>
          </p:cNvPr>
          <p:cNvSpPr txBox="1">
            <a:spLocks/>
          </p:cNvSpPr>
          <p:nvPr/>
        </p:nvSpPr>
        <p:spPr>
          <a:xfrm>
            <a:off x="4924196" y="3121702"/>
            <a:ext cx="2381076" cy="1452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zh-CN"/>
            </a:defPPr>
            <a:lvl1pPr>
              <a:lnSpc>
                <a:spcPts val="2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j-cs"/>
              </a:defRPr>
            </a:lvl1pPr>
          </a:lstStyle>
          <a:p>
            <a:pPr marL="171450" indent="-171450">
              <a:lnSpc>
                <a:spcPts val="2200"/>
              </a:lnSpc>
              <a:buFont typeface="Wingdings" panose="05000000000000000000" pitchFamily="2" charset="2"/>
              <a:buChar char="Ø"/>
            </a:pPr>
            <a:r>
              <a:rPr lang="zh-CN" altLang="en-US" sz="1200" dirty="0"/>
              <a:t>请在此处添加具体内容，请言简意赅，简单说明即可，不必繁琐。请在此处添加具体内容，请言简意赅，简单说明即可，不必繁琐。</a:t>
            </a:r>
            <a:endParaRPr lang="zh-CN" altLang="zh-CN" sz="1200" dirty="0"/>
          </a:p>
        </p:txBody>
      </p:sp>
      <p:sp>
        <p:nvSpPr>
          <p:cNvPr id="12" name="标题 1">
            <a:extLst>
              <a:ext uri="{FF2B5EF4-FFF2-40B4-BE49-F238E27FC236}">
                <a16:creationId xmlns="" xmlns:a16="http://schemas.microsoft.com/office/drawing/2014/main" id="{640CAA2C-FDD8-4F75-B055-650AF31803F9}"/>
              </a:ext>
            </a:extLst>
          </p:cNvPr>
          <p:cNvSpPr txBox="1">
            <a:spLocks/>
          </p:cNvSpPr>
          <p:nvPr/>
        </p:nvSpPr>
        <p:spPr>
          <a:xfrm>
            <a:off x="4924196" y="1604134"/>
            <a:ext cx="2536147" cy="20278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zh-CN"/>
            </a:defPPr>
            <a:lvl1pPr>
              <a:lnSpc>
                <a:spcPts val="2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j-cs"/>
              </a:defRPr>
            </a:lvl1pPr>
          </a:lstStyle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请输入标题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请在此处添加具体内容，请言简意赅，简单说明即可，不必繁琐。请在此处添加具体内容，请言简意赅，简单说明即可，不必繁琐。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标题 1">
            <a:extLst>
              <a:ext uri="{FF2B5EF4-FFF2-40B4-BE49-F238E27FC236}">
                <a16:creationId xmlns="" xmlns:a16="http://schemas.microsoft.com/office/drawing/2014/main" id="{2DD5D709-FB70-4243-BC6A-6C73CA5D4D56}"/>
              </a:ext>
            </a:extLst>
          </p:cNvPr>
          <p:cNvSpPr txBox="1">
            <a:spLocks/>
          </p:cNvSpPr>
          <p:nvPr/>
        </p:nvSpPr>
        <p:spPr>
          <a:xfrm>
            <a:off x="8258807" y="4246073"/>
            <a:ext cx="2539822" cy="15712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zh-CN"/>
            </a:defPPr>
            <a:lvl1pPr>
              <a:lnSpc>
                <a:spcPts val="2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j-cs"/>
              </a:defRPr>
            </a:lvl1pPr>
          </a:lstStyle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请在此处添加具体内容，请言简意赅，简单说明即可，不必繁琐。请在此处添加具体内容，请言简意赅，简单说明即可，不必繁琐。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标题 1">
            <a:extLst>
              <a:ext uri="{FF2B5EF4-FFF2-40B4-BE49-F238E27FC236}">
                <a16:creationId xmlns="" xmlns:a16="http://schemas.microsoft.com/office/drawing/2014/main" id="{AEFE009F-4039-4932-918B-2483B9CB6FDB}"/>
              </a:ext>
            </a:extLst>
          </p:cNvPr>
          <p:cNvSpPr txBox="1">
            <a:spLocks/>
          </p:cNvSpPr>
          <p:nvPr/>
        </p:nvSpPr>
        <p:spPr>
          <a:xfrm>
            <a:off x="8258807" y="4487881"/>
            <a:ext cx="2012307" cy="1978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zh-CN"/>
            </a:defPPr>
            <a:lvl1pPr>
              <a:lnSpc>
                <a:spcPts val="2000"/>
              </a:lnSpc>
              <a:spcBef>
                <a:spcPct val="0"/>
              </a:spcBef>
              <a:buNone/>
              <a:defRPr sz="2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j-cs"/>
              </a:defRPr>
            </a:lvl1pPr>
          </a:lstStyle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请输入标题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圆角矩形标注 1">
            <a:extLst>
              <a:ext uri="{FF2B5EF4-FFF2-40B4-BE49-F238E27FC236}">
                <a16:creationId xmlns="" xmlns:a16="http://schemas.microsoft.com/office/drawing/2014/main" id="{A66687CF-627B-4B03-AED1-941C01E43ADF}"/>
              </a:ext>
            </a:extLst>
          </p:cNvPr>
          <p:cNvSpPr/>
          <p:nvPr/>
        </p:nvSpPr>
        <p:spPr>
          <a:xfrm>
            <a:off x="4709378" y="1723844"/>
            <a:ext cx="2945069" cy="1995211"/>
          </a:xfrm>
          <a:prstGeom prst="wedgeRoundRectCallout">
            <a:avLst>
              <a:gd name="adj1" fmla="val -62476"/>
              <a:gd name="adj2" fmla="val -21736"/>
              <a:gd name="adj3" fmla="val 1666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B06E9493-5109-4CEE-8864-EBD3785F05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7" y="4079258"/>
            <a:ext cx="2954321" cy="19695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圆角矩形标注 37">
            <a:extLst>
              <a:ext uri="{FF2B5EF4-FFF2-40B4-BE49-F238E27FC236}">
                <a16:creationId xmlns="" xmlns:a16="http://schemas.microsoft.com/office/drawing/2014/main" id="{7C8844D3-107A-4CFA-8A56-BEA3E21608A9}"/>
              </a:ext>
            </a:extLst>
          </p:cNvPr>
          <p:cNvSpPr/>
          <p:nvPr/>
        </p:nvSpPr>
        <p:spPr>
          <a:xfrm>
            <a:off x="7994229" y="3994457"/>
            <a:ext cx="2945069" cy="2074503"/>
          </a:xfrm>
          <a:prstGeom prst="wedgeRoundRectCallout">
            <a:avLst>
              <a:gd name="adj1" fmla="val -62476"/>
              <a:gd name="adj2" fmla="val -21736"/>
              <a:gd name="adj3" fmla="val 1666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479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1" grpId="0"/>
      <p:bldP spid="11" grpId="0"/>
      <p:bldP spid="12" grpId="0"/>
      <p:bldP spid="13" grpId="0"/>
      <p:bldP spid="14" grpId="0"/>
      <p:bldP spid="15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 1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4" name="流程图: 过程 23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6118" y="377930"/>
            <a:ext cx="3114922" cy="455119"/>
            <a:chOff x="3562350" y="-2391420"/>
            <a:chExt cx="4033224" cy="1060705"/>
          </a:xfrm>
          <a:solidFill>
            <a:srgbClr val="2F5879"/>
          </a:solidFill>
        </p:grpSpPr>
        <p:sp>
          <p:nvSpPr>
            <p:cNvPr id="36" name="流程图: 过程 35"/>
            <p:cNvSpPr/>
            <p:nvPr/>
          </p:nvSpPr>
          <p:spPr>
            <a:xfrm>
              <a:off x="3562350" y="-2391373"/>
              <a:ext cx="3813259" cy="1060617"/>
            </a:xfrm>
            <a:prstGeom prst="flowChartProcess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6955239" y="-1971049"/>
              <a:ext cx="1060705" cy="219964"/>
            </a:xfrm>
            <a:prstGeom prst="triangle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</p:grpSp>
      <p:sp>
        <p:nvSpPr>
          <p:cNvPr id="38" name="燕尾形 37"/>
          <p:cNvSpPr/>
          <p:nvPr/>
        </p:nvSpPr>
        <p:spPr>
          <a:xfrm>
            <a:off x="3132702" y="371083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3375637" y="376079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副标题 1"/>
          <p:cNvSpPr txBox="1">
            <a:spLocks/>
          </p:cNvSpPr>
          <p:nvPr/>
        </p:nvSpPr>
        <p:spPr>
          <a:xfrm>
            <a:off x="228599" y="443674"/>
            <a:ext cx="2499623" cy="4134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THREE </a:t>
            </a:r>
            <a:r>
              <a:rPr lang="zh-CN" altLang="en-US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技巧分享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24979767-4C8A-4FAD-9BB7-12FE451CDE99}"/>
              </a:ext>
            </a:extLst>
          </p:cNvPr>
          <p:cNvSpPr/>
          <p:nvPr/>
        </p:nvSpPr>
        <p:spPr>
          <a:xfrm>
            <a:off x="1797111" y="5232601"/>
            <a:ext cx="9956591" cy="14802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请在此处添加具体内容，请言简意赅，简单说明即可，不必繁琐。请在此处添加具体内容，请言简意赅，简单说明即可，不必繁琐。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Ø"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请在此处添加具体内容，请言简意赅，简单说明即可，不必繁琐。请在此处添加具体内容，请言简意赅，简单说明即可，不必繁琐。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圆角矩形 23">
            <a:extLst>
              <a:ext uri="{FF2B5EF4-FFF2-40B4-BE49-F238E27FC236}">
                <a16:creationId xmlns="" xmlns:a16="http://schemas.microsoft.com/office/drawing/2014/main" id="{A20CDA91-C11B-4ECE-82EF-2A7AF9219052}"/>
              </a:ext>
            </a:extLst>
          </p:cNvPr>
          <p:cNvSpPr/>
          <p:nvPr/>
        </p:nvSpPr>
        <p:spPr>
          <a:xfrm rot="18879836">
            <a:off x="2630290" y="2791875"/>
            <a:ext cx="1144728" cy="1184614"/>
          </a:xfrm>
          <a:prstGeom prst="roundRect">
            <a:avLst/>
          </a:prstGeom>
          <a:solidFill>
            <a:srgbClr val="FACDA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25">
            <a:extLst>
              <a:ext uri="{FF2B5EF4-FFF2-40B4-BE49-F238E27FC236}">
                <a16:creationId xmlns="" xmlns:a16="http://schemas.microsoft.com/office/drawing/2014/main" id="{843AC89F-D8A7-41A0-9806-A4E95389ABB2}"/>
              </a:ext>
            </a:extLst>
          </p:cNvPr>
          <p:cNvSpPr/>
          <p:nvPr/>
        </p:nvSpPr>
        <p:spPr>
          <a:xfrm rot="18922004">
            <a:off x="6650479" y="2810953"/>
            <a:ext cx="1144729" cy="1156684"/>
          </a:xfrm>
          <a:prstGeom prst="roundRect">
            <a:avLst/>
          </a:prstGeom>
          <a:solidFill>
            <a:srgbClr val="84AF9B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26">
            <a:extLst>
              <a:ext uri="{FF2B5EF4-FFF2-40B4-BE49-F238E27FC236}">
                <a16:creationId xmlns="" xmlns:a16="http://schemas.microsoft.com/office/drawing/2014/main" id="{A0E67976-A5FA-486A-8344-FF4F279FA291}"/>
              </a:ext>
            </a:extLst>
          </p:cNvPr>
          <p:cNvSpPr/>
          <p:nvPr/>
        </p:nvSpPr>
        <p:spPr>
          <a:xfrm rot="18956211">
            <a:off x="8415169" y="2253609"/>
            <a:ext cx="1144729" cy="1184614"/>
          </a:xfrm>
          <a:prstGeom prst="roundRect">
            <a:avLst/>
          </a:prstGeom>
          <a:solidFill>
            <a:srgbClr val="FC9D99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33">
            <a:extLst>
              <a:ext uri="{FF2B5EF4-FFF2-40B4-BE49-F238E27FC236}">
                <a16:creationId xmlns="" xmlns:a16="http://schemas.microsoft.com/office/drawing/2014/main" id="{BF878DB5-210B-4EF2-BAA0-901548BE8EC8}"/>
              </a:ext>
            </a:extLst>
          </p:cNvPr>
          <p:cNvSpPr/>
          <p:nvPr/>
        </p:nvSpPr>
        <p:spPr>
          <a:xfrm rot="18892434">
            <a:off x="4538664" y="2167902"/>
            <a:ext cx="1144729" cy="1184614"/>
          </a:xfrm>
          <a:prstGeom prst="roundRect">
            <a:avLst/>
          </a:prstGeom>
          <a:solidFill>
            <a:srgbClr val="C7C6A7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24">
            <a:extLst>
              <a:ext uri="{FF2B5EF4-FFF2-40B4-BE49-F238E27FC236}">
                <a16:creationId xmlns="" xmlns:a16="http://schemas.microsoft.com/office/drawing/2014/main" id="{6D0C7F17-C312-4840-BFF0-7CC797BBDB2F}"/>
              </a:ext>
            </a:extLst>
          </p:cNvPr>
          <p:cNvSpPr/>
          <p:nvPr/>
        </p:nvSpPr>
        <p:spPr>
          <a:xfrm rot="1563141">
            <a:off x="4622743" y="2808904"/>
            <a:ext cx="1143229" cy="1115590"/>
          </a:xfrm>
          <a:prstGeom prst="roundRect">
            <a:avLst/>
          </a:prstGeom>
          <a:solidFill>
            <a:srgbClr val="F6F6F6"/>
          </a:solidFill>
          <a:ln>
            <a:solidFill>
              <a:srgbClr val="F9F9F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22">
            <a:extLst>
              <a:ext uri="{FF2B5EF4-FFF2-40B4-BE49-F238E27FC236}">
                <a16:creationId xmlns="" xmlns:a16="http://schemas.microsoft.com/office/drawing/2014/main" id="{1CE067E8-0403-4D0E-BB4C-E9E7FF1E5D7D}"/>
              </a:ext>
            </a:extLst>
          </p:cNvPr>
          <p:cNvSpPr/>
          <p:nvPr/>
        </p:nvSpPr>
        <p:spPr>
          <a:xfrm rot="21063565">
            <a:off x="6482817" y="2052641"/>
            <a:ext cx="1144729" cy="1184614"/>
          </a:xfrm>
          <a:prstGeom prst="roundRect">
            <a:avLst/>
          </a:prstGeom>
          <a:solidFill>
            <a:srgbClr val="F6F6F6"/>
          </a:solidFill>
          <a:ln>
            <a:solidFill>
              <a:srgbClr val="F9F9F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99822FC9-639E-4BD8-9AA0-D75842BCB911}"/>
              </a:ext>
            </a:extLst>
          </p:cNvPr>
          <p:cNvGrpSpPr/>
          <p:nvPr/>
        </p:nvGrpSpPr>
        <p:grpSpPr>
          <a:xfrm>
            <a:off x="6847931" y="2395665"/>
            <a:ext cx="478432" cy="498566"/>
            <a:chOff x="6847931" y="2395665"/>
            <a:chExt cx="478432" cy="498566"/>
          </a:xfrm>
          <a:solidFill>
            <a:srgbClr val="84AF9B"/>
          </a:solidFill>
        </p:grpSpPr>
        <p:sp>
          <p:nvSpPr>
            <p:cNvPr id="18" name="半闭框 17">
              <a:extLst>
                <a:ext uri="{FF2B5EF4-FFF2-40B4-BE49-F238E27FC236}">
                  <a16:creationId xmlns="" xmlns:a16="http://schemas.microsoft.com/office/drawing/2014/main" id="{F2001CAB-0318-4314-A368-5AE118B81062}"/>
                </a:ext>
              </a:extLst>
            </p:cNvPr>
            <p:cNvSpPr/>
            <p:nvPr/>
          </p:nvSpPr>
          <p:spPr>
            <a:xfrm rot="2785234">
              <a:off x="6862112" y="2402016"/>
              <a:ext cx="441328" cy="428625"/>
            </a:xfrm>
            <a:prstGeom prst="halfFrame">
              <a:avLst>
                <a:gd name="adj1" fmla="val 10504"/>
                <a:gd name="adj2" fmla="val 1288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五边形 56">
              <a:extLst>
                <a:ext uri="{FF2B5EF4-FFF2-40B4-BE49-F238E27FC236}">
                  <a16:creationId xmlns="" xmlns:a16="http://schemas.microsoft.com/office/drawing/2014/main" id="{298EB848-2EBD-4403-88A7-C47D7D6F753D}"/>
                </a:ext>
              </a:extLst>
            </p:cNvPr>
            <p:cNvSpPr/>
            <p:nvPr/>
          </p:nvSpPr>
          <p:spPr>
            <a:xfrm rot="16200000">
              <a:off x="6841464" y="2409332"/>
              <a:ext cx="491366" cy="478432"/>
            </a:xfrm>
            <a:prstGeom prst="homePlate">
              <a:avLst>
                <a:gd name="adj" fmla="val 526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A48D899F-D727-406D-BA70-04D7A089F5D7}"/>
                </a:ext>
              </a:extLst>
            </p:cNvPr>
            <p:cNvSpPr/>
            <p:nvPr/>
          </p:nvSpPr>
          <p:spPr>
            <a:xfrm>
              <a:off x="7200102" y="2402865"/>
              <a:ext cx="48993" cy="7416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0A9AC300-AFCA-44E3-8987-29A399271BA6}"/>
                </a:ext>
              </a:extLst>
            </p:cNvPr>
            <p:cNvSpPr/>
            <p:nvPr/>
          </p:nvSpPr>
          <p:spPr>
            <a:xfrm>
              <a:off x="7036594" y="2743603"/>
              <a:ext cx="104076" cy="150628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CCF0EA9C-B597-4343-B3E3-1595264ADF49}"/>
              </a:ext>
            </a:extLst>
          </p:cNvPr>
          <p:cNvGrpSpPr/>
          <p:nvPr/>
        </p:nvGrpSpPr>
        <p:grpSpPr>
          <a:xfrm>
            <a:off x="4733267" y="2596779"/>
            <a:ext cx="945962" cy="1541020"/>
            <a:chOff x="9448741" y="420146"/>
            <a:chExt cx="1709324" cy="2784574"/>
          </a:xfrm>
        </p:grpSpPr>
        <p:sp>
          <p:nvSpPr>
            <p:cNvPr id="23" name="弧形 22">
              <a:extLst>
                <a:ext uri="{FF2B5EF4-FFF2-40B4-BE49-F238E27FC236}">
                  <a16:creationId xmlns="" xmlns:a16="http://schemas.microsoft.com/office/drawing/2014/main" id="{5789FEC2-FBDA-460F-B68A-4F44962D2549}"/>
                </a:ext>
              </a:extLst>
            </p:cNvPr>
            <p:cNvSpPr/>
            <p:nvPr/>
          </p:nvSpPr>
          <p:spPr>
            <a:xfrm rot="5400000">
              <a:off x="9716296" y="339574"/>
              <a:ext cx="1149957" cy="1311102"/>
            </a:xfrm>
            <a:prstGeom prst="arc">
              <a:avLst>
                <a:gd name="adj1" fmla="val 18904918"/>
                <a:gd name="adj2" fmla="val 2658451"/>
              </a:avLst>
            </a:prstGeom>
            <a:ln w="38100">
              <a:solidFill>
                <a:srgbClr val="C7C6A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7CB8AF82-05BF-468C-BCEA-C711959AFF66}"/>
                </a:ext>
              </a:extLst>
            </p:cNvPr>
            <p:cNvGrpSpPr/>
            <p:nvPr/>
          </p:nvGrpSpPr>
          <p:grpSpPr>
            <a:xfrm>
              <a:off x="9448741" y="1158279"/>
              <a:ext cx="1709324" cy="1315046"/>
              <a:chOff x="9448741" y="1158279"/>
              <a:chExt cx="1709324" cy="1315046"/>
            </a:xfrm>
          </p:grpSpPr>
          <p:sp>
            <p:nvSpPr>
              <p:cNvPr id="27" name="椭圆 26">
                <a:extLst>
                  <a:ext uri="{FF2B5EF4-FFF2-40B4-BE49-F238E27FC236}">
                    <a16:creationId xmlns="" xmlns:a16="http://schemas.microsoft.com/office/drawing/2014/main" id="{E15793CC-3E4B-4DA8-AB03-D5D8D2676CCE}"/>
                  </a:ext>
                </a:extLst>
              </p:cNvPr>
              <p:cNvSpPr/>
              <p:nvPr/>
            </p:nvSpPr>
            <p:spPr>
              <a:xfrm>
                <a:off x="9728806" y="1243520"/>
                <a:ext cx="1141355" cy="1152525"/>
              </a:xfrm>
              <a:prstGeom prst="ellipse">
                <a:avLst/>
              </a:prstGeom>
              <a:noFill/>
              <a:ln w="38100">
                <a:solidFill>
                  <a:srgbClr val="C7C6A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8" name="直接连接符 27">
                <a:extLst>
                  <a:ext uri="{FF2B5EF4-FFF2-40B4-BE49-F238E27FC236}">
                    <a16:creationId xmlns="" xmlns:a16="http://schemas.microsoft.com/office/drawing/2014/main" id="{57F34C13-1E50-44C2-8DB6-AB9FA44845C3}"/>
                  </a:ext>
                </a:extLst>
              </p:cNvPr>
              <p:cNvCxnSpPr>
                <a:endCxn id="27" idx="4"/>
              </p:cNvCxnSpPr>
              <p:nvPr/>
            </p:nvCxnSpPr>
            <p:spPr>
              <a:xfrm>
                <a:off x="10299483" y="1243520"/>
                <a:ext cx="1" cy="1152525"/>
              </a:xfrm>
              <a:prstGeom prst="line">
                <a:avLst/>
              </a:prstGeom>
              <a:ln w="38100">
                <a:solidFill>
                  <a:srgbClr val="C7C6A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弧形 28">
                <a:extLst>
                  <a:ext uri="{FF2B5EF4-FFF2-40B4-BE49-F238E27FC236}">
                    <a16:creationId xmlns="" xmlns:a16="http://schemas.microsoft.com/office/drawing/2014/main" id="{0DE0F115-F945-48C4-9C4A-51C943349F04}"/>
                  </a:ext>
                </a:extLst>
              </p:cNvPr>
              <p:cNvSpPr/>
              <p:nvPr/>
            </p:nvSpPr>
            <p:spPr>
              <a:xfrm>
                <a:off x="9448741" y="1162223"/>
                <a:ext cx="1149957" cy="1311102"/>
              </a:xfrm>
              <a:prstGeom prst="arc">
                <a:avLst>
                  <a:gd name="adj1" fmla="val 17794895"/>
                  <a:gd name="adj2" fmla="val 3720093"/>
                </a:avLst>
              </a:prstGeom>
              <a:ln w="38100">
                <a:solidFill>
                  <a:srgbClr val="C7C6A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弧形 29">
                <a:extLst>
                  <a:ext uri="{FF2B5EF4-FFF2-40B4-BE49-F238E27FC236}">
                    <a16:creationId xmlns="" xmlns:a16="http://schemas.microsoft.com/office/drawing/2014/main" id="{9B289A5D-D707-42C3-BDE2-210CD0530A81}"/>
                  </a:ext>
                </a:extLst>
              </p:cNvPr>
              <p:cNvSpPr/>
              <p:nvPr/>
            </p:nvSpPr>
            <p:spPr>
              <a:xfrm rot="10800000">
                <a:off x="10008108" y="1158279"/>
                <a:ext cx="1149957" cy="1311102"/>
              </a:xfrm>
              <a:prstGeom prst="arc">
                <a:avLst>
                  <a:gd name="adj1" fmla="val 17794895"/>
                  <a:gd name="adj2" fmla="val 3720093"/>
                </a:avLst>
              </a:prstGeom>
              <a:ln w="38100">
                <a:solidFill>
                  <a:srgbClr val="C7C6A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1" name="直接连接符 30">
                <a:extLst>
                  <a:ext uri="{FF2B5EF4-FFF2-40B4-BE49-F238E27FC236}">
                    <a16:creationId xmlns="" xmlns:a16="http://schemas.microsoft.com/office/drawing/2014/main" id="{EA9CFF98-8654-4B3E-9875-A7E582C12D2C}"/>
                  </a:ext>
                </a:extLst>
              </p:cNvPr>
              <p:cNvCxnSpPr>
                <a:stCxn id="27" idx="6"/>
                <a:endCxn id="27" idx="2"/>
              </p:cNvCxnSpPr>
              <p:nvPr/>
            </p:nvCxnSpPr>
            <p:spPr>
              <a:xfrm flipH="1">
                <a:off x="9728806" y="1819783"/>
                <a:ext cx="1141355" cy="0"/>
              </a:xfrm>
              <a:prstGeom prst="line">
                <a:avLst/>
              </a:prstGeom>
              <a:ln w="38100">
                <a:solidFill>
                  <a:srgbClr val="C7C6A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弧形 25">
              <a:extLst>
                <a:ext uri="{FF2B5EF4-FFF2-40B4-BE49-F238E27FC236}">
                  <a16:creationId xmlns="" xmlns:a16="http://schemas.microsoft.com/office/drawing/2014/main" id="{E21ED76D-28E6-4782-B694-FE3FDC7F7179}"/>
                </a:ext>
              </a:extLst>
            </p:cNvPr>
            <p:cNvSpPr/>
            <p:nvPr/>
          </p:nvSpPr>
          <p:spPr>
            <a:xfrm rot="16200000">
              <a:off x="9729695" y="1974191"/>
              <a:ext cx="1149957" cy="1311102"/>
            </a:xfrm>
            <a:prstGeom prst="arc">
              <a:avLst>
                <a:gd name="adj1" fmla="val 18904918"/>
                <a:gd name="adj2" fmla="val 2658451"/>
              </a:avLst>
            </a:prstGeom>
            <a:ln w="38100">
              <a:solidFill>
                <a:srgbClr val="C7C6A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2AB1F6BF-CA6D-4317-B1E2-12215225C051}"/>
              </a:ext>
            </a:extLst>
          </p:cNvPr>
          <p:cNvGrpSpPr/>
          <p:nvPr/>
        </p:nvGrpSpPr>
        <p:grpSpPr>
          <a:xfrm>
            <a:off x="2484749" y="2025053"/>
            <a:ext cx="1144729" cy="1184614"/>
            <a:chOff x="2484749" y="2025053"/>
            <a:chExt cx="1144729" cy="1184614"/>
          </a:xfrm>
        </p:grpSpPr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93F84BDF-C46E-4737-80D6-D84015678E47}"/>
                </a:ext>
              </a:extLst>
            </p:cNvPr>
            <p:cNvGrpSpPr/>
            <p:nvPr/>
          </p:nvGrpSpPr>
          <p:grpSpPr>
            <a:xfrm>
              <a:off x="2484749" y="2025053"/>
              <a:ext cx="1144729" cy="1184614"/>
              <a:chOff x="2484749" y="2025053"/>
              <a:chExt cx="1144729" cy="1184614"/>
            </a:xfrm>
          </p:grpSpPr>
          <p:sp>
            <p:nvSpPr>
              <p:cNvPr id="46" name="圆角矩形 20">
                <a:extLst>
                  <a:ext uri="{FF2B5EF4-FFF2-40B4-BE49-F238E27FC236}">
                    <a16:creationId xmlns="" xmlns:a16="http://schemas.microsoft.com/office/drawing/2014/main" id="{413524D8-88C1-46DA-9F16-275BE435F732}"/>
                  </a:ext>
                </a:extLst>
              </p:cNvPr>
              <p:cNvSpPr/>
              <p:nvPr/>
            </p:nvSpPr>
            <p:spPr>
              <a:xfrm rot="20086248">
                <a:off x="2484749" y="2025053"/>
                <a:ext cx="1144729" cy="1184614"/>
              </a:xfrm>
              <a:prstGeom prst="roundRect">
                <a:avLst/>
              </a:prstGeom>
              <a:solidFill>
                <a:srgbClr val="F6F6F6"/>
              </a:solidFill>
              <a:ln>
                <a:solidFill>
                  <a:srgbClr val="F9F9F9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>
                <a:extLst>
                  <a:ext uri="{FF2B5EF4-FFF2-40B4-BE49-F238E27FC236}">
                    <a16:creationId xmlns="" xmlns:a16="http://schemas.microsoft.com/office/drawing/2014/main" id="{D372FB7A-22A8-4AFC-8B2D-B1581F47532E}"/>
                  </a:ext>
                </a:extLst>
              </p:cNvPr>
              <p:cNvSpPr/>
              <p:nvPr/>
            </p:nvSpPr>
            <p:spPr>
              <a:xfrm>
                <a:off x="2659866" y="2308736"/>
                <a:ext cx="613407" cy="603405"/>
              </a:xfrm>
              <a:prstGeom prst="ellipse">
                <a:avLst/>
              </a:prstGeom>
              <a:solidFill>
                <a:srgbClr val="FACD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椭圆 33">
              <a:extLst>
                <a:ext uri="{FF2B5EF4-FFF2-40B4-BE49-F238E27FC236}">
                  <a16:creationId xmlns="" xmlns:a16="http://schemas.microsoft.com/office/drawing/2014/main" id="{DBC70DF6-17F6-487C-B6A2-526BAE223DB0}"/>
                </a:ext>
              </a:extLst>
            </p:cNvPr>
            <p:cNvSpPr/>
            <p:nvPr/>
          </p:nvSpPr>
          <p:spPr>
            <a:xfrm>
              <a:off x="3047059" y="2540253"/>
              <a:ext cx="138827" cy="136564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>
              <a:extLst>
                <a:ext uri="{FF2B5EF4-FFF2-40B4-BE49-F238E27FC236}">
                  <a16:creationId xmlns="" xmlns:a16="http://schemas.microsoft.com/office/drawing/2014/main" id="{C7164C7B-FB1F-48CB-A826-54FDCF1B38AC}"/>
                </a:ext>
              </a:extLst>
            </p:cNvPr>
            <p:cNvSpPr/>
            <p:nvPr/>
          </p:nvSpPr>
          <p:spPr>
            <a:xfrm>
              <a:off x="2742627" y="2548038"/>
              <a:ext cx="138827" cy="136564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>
              <a:extLst>
                <a:ext uri="{FF2B5EF4-FFF2-40B4-BE49-F238E27FC236}">
                  <a16:creationId xmlns="" xmlns:a16="http://schemas.microsoft.com/office/drawing/2014/main" id="{0AD03CFF-4B3A-4247-8390-A9CBFA1084C6}"/>
                </a:ext>
              </a:extLst>
            </p:cNvPr>
            <p:cNvSpPr/>
            <p:nvPr/>
          </p:nvSpPr>
          <p:spPr>
            <a:xfrm>
              <a:off x="2897156" y="2687978"/>
              <a:ext cx="138827" cy="136564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="" xmlns:a16="http://schemas.microsoft.com/office/drawing/2014/main" id="{9B27CF16-D202-4C67-9E1F-BAE2F0D09947}"/>
                </a:ext>
              </a:extLst>
            </p:cNvPr>
            <p:cNvSpPr/>
            <p:nvPr/>
          </p:nvSpPr>
          <p:spPr>
            <a:xfrm>
              <a:off x="2897156" y="2404478"/>
              <a:ext cx="138827" cy="136564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="" xmlns:a16="http://schemas.microsoft.com/office/drawing/2014/main" id="{86822663-4C80-42F2-A985-C66746999887}"/>
                </a:ext>
              </a:extLst>
            </p:cNvPr>
            <p:cNvSpPr/>
            <p:nvPr/>
          </p:nvSpPr>
          <p:spPr>
            <a:xfrm>
              <a:off x="2934763" y="2584712"/>
              <a:ext cx="48433" cy="47644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8">
              <a:extLst>
                <a:ext uri="{FF2B5EF4-FFF2-40B4-BE49-F238E27FC236}">
                  <a16:creationId xmlns="" xmlns:a16="http://schemas.microsoft.com/office/drawing/2014/main" id="{B932C491-956C-4C80-AC68-2AB09BC1FC22}"/>
                </a:ext>
              </a:extLst>
            </p:cNvPr>
            <p:cNvSpPr/>
            <p:nvPr/>
          </p:nvSpPr>
          <p:spPr>
            <a:xfrm>
              <a:off x="3237592" y="2453125"/>
              <a:ext cx="206683" cy="371417"/>
            </a:xfrm>
            <a:custGeom>
              <a:avLst/>
              <a:gdLst>
                <a:gd name="connsiteX0" fmla="*/ 0 w 781050"/>
                <a:gd name="connsiteY0" fmla="*/ 111070 h 1184344"/>
                <a:gd name="connsiteX1" fmla="*/ 393700 w 781050"/>
                <a:gd name="connsiteY1" fmla="*/ 3120 h 1184344"/>
                <a:gd name="connsiteX2" fmla="*/ 647700 w 781050"/>
                <a:gd name="connsiteY2" fmla="*/ 219020 h 1184344"/>
                <a:gd name="connsiteX3" fmla="*/ 520700 w 781050"/>
                <a:gd name="connsiteY3" fmla="*/ 561920 h 1184344"/>
                <a:gd name="connsiteX4" fmla="*/ 342900 w 781050"/>
                <a:gd name="connsiteY4" fmla="*/ 873070 h 1184344"/>
                <a:gd name="connsiteX5" fmla="*/ 361950 w 781050"/>
                <a:gd name="connsiteY5" fmla="*/ 1088970 h 1184344"/>
                <a:gd name="connsiteX6" fmla="*/ 558800 w 781050"/>
                <a:gd name="connsiteY6" fmla="*/ 1184220 h 1184344"/>
                <a:gd name="connsiteX7" fmla="*/ 781050 w 781050"/>
                <a:gd name="connsiteY7" fmla="*/ 1108020 h 1184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1050" h="1184344">
                  <a:moveTo>
                    <a:pt x="0" y="111070"/>
                  </a:moveTo>
                  <a:cubicBezTo>
                    <a:pt x="142875" y="48099"/>
                    <a:pt x="285750" y="-14872"/>
                    <a:pt x="393700" y="3120"/>
                  </a:cubicBezTo>
                  <a:cubicBezTo>
                    <a:pt x="501650" y="21112"/>
                    <a:pt x="626533" y="125887"/>
                    <a:pt x="647700" y="219020"/>
                  </a:cubicBezTo>
                  <a:cubicBezTo>
                    <a:pt x="668867" y="312153"/>
                    <a:pt x="571500" y="452912"/>
                    <a:pt x="520700" y="561920"/>
                  </a:cubicBezTo>
                  <a:cubicBezTo>
                    <a:pt x="469900" y="670928"/>
                    <a:pt x="369358" y="785228"/>
                    <a:pt x="342900" y="873070"/>
                  </a:cubicBezTo>
                  <a:cubicBezTo>
                    <a:pt x="316442" y="960912"/>
                    <a:pt x="325967" y="1037112"/>
                    <a:pt x="361950" y="1088970"/>
                  </a:cubicBezTo>
                  <a:cubicBezTo>
                    <a:pt x="397933" y="1140828"/>
                    <a:pt x="488950" y="1181045"/>
                    <a:pt x="558800" y="1184220"/>
                  </a:cubicBezTo>
                  <a:cubicBezTo>
                    <a:pt x="628650" y="1187395"/>
                    <a:pt x="757767" y="1129187"/>
                    <a:pt x="781050" y="1108020"/>
                  </a:cubicBezTo>
                </a:path>
              </a:pathLst>
            </a:custGeom>
            <a:noFill/>
            <a:ln w="57150">
              <a:solidFill>
                <a:srgbClr val="FACD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2F390401-18B4-4A11-80C5-DAF0B140EEC4}"/>
              </a:ext>
            </a:extLst>
          </p:cNvPr>
          <p:cNvSpPr/>
          <p:nvPr/>
        </p:nvSpPr>
        <p:spPr>
          <a:xfrm>
            <a:off x="1859260" y="4824509"/>
            <a:ext cx="4493538" cy="3260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18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请输入此处标题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A474185A-4705-406B-8F57-B1C01114E022}"/>
              </a:ext>
            </a:extLst>
          </p:cNvPr>
          <p:cNvGrpSpPr/>
          <p:nvPr/>
        </p:nvGrpSpPr>
        <p:grpSpPr>
          <a:xfrm>
            <a:off x="8580583" y="2884198"/>
            <a:ext cx="1112160" cy="1115590"/>
            <a:chOff x="8580583" y="2884198"/>
            <a:chExt cx="1112160" cy="1115590"/>
          </a:xfrm>
        </p:grpSpPr>
        <p:sp>
          <p:nvSpPr>
            <p:cNvPr id="50" name="圆角矩形 34">
              <a:extLst>
                <a:ext uri="{FF2B5EF4-FFF2-40B4-BE49-F238E27FC236}">
                  <a16:creationId xmlns="" xmlns:a16="http://schemas.microsoft.com/office/drawing/2014/main" id="{E155814F-0662-416E-B883-CBFB3C81B612}"/>
                </a:ext>
              </a:extLst>
            </p:cNvPr>
            <p:cNvSpPr/>
            <p:nvPr/>
          </p:nvSpPr>
          <p:spPr>
            <a:xfrm rot="273092">
              <a:off x="8580583" y="2884198"/>
              <a:ext cx="1112160" cy="1115590"/>
            </a:xfrm>
            <a:prstGeom prst="roundRect">
              <a:avLst/>
            </a:prstGeom>
            <a:solidFill>
              <a:srgbClr val="F6F6F6"/>
            </a:solidFill>
            <a:ln>
              <a:solidFill>
                <a:srgbClr val="F9F9F9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1" name="组合 50">
              <a:extLst>
                <a:ext uri="{FF2B5EF4-FFF2-40B4-BE49-F238E27FC236}">
                  <a16:creationId xmlns="" xmlns:a16="http://schemas.microsoft.com/office/drawing/2014/main" id="{4BB525A1-4DF2-4F5D-81CB-26CF04995D06}"/>
                </a:ext>
              </a:extLst>
            </p:cNvPr>
            <p:cNvGrpSpPr/>
            <p:nvPr/>
          </p:nvGrpSpPr>
          <p:grpSpPr>
            <a:xfrm>
              <a:off x="8822633" y="3133276"/>
              <a:ext cx="628060" cy="617434"/>
              <a:chOff x="15247224" y="-3891445"/>
              <a:chExt cx="2428626" cy="2387541"/>
            </a:xfrm>
            <a:solidFill>
              <a:srgbClr val="942320"/>
            </a:solidFill>
          </p:grpSpPr>
          <p:sp>
            <p:nvSpPr>
              <p:cNvPr id="52" name="椭圆 51">
                <a:extLst>
                  <a:ext uri="{FF2B5EF4-FFF2-40B4-BE49-F238E27FC236}">
                    <a16:creationId xmlns="" xmlns:a16="http://schemas.microsoft.com/office/drawing/2014/main" id="{E03CC476-C7E3-4B92-A914-E8D5EDEA28D2}"/>
                  </a:ext>
                </a:extLst>
              </p:cNvPr>
              <p:cNvSpPr/>
              <p:nvPr/>
            </p:nvSpPr>
            <p:spPr>
              <a:xfrm>
                <a:off x="15568717" y="-3582884"/>
                <a:ext cx="1779800" cy="1779800"/>
              </a:xfrm>
              <a:prstGeom prst="ellipse">
                <a:avLst/>
              </a:prstGeom>
              <a:solidFill>
                <a:srgbClr val="FC9D99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矩形 52">
                <a:extLst>
                  <a:ext uri="{FF2B5EF4-FFF2-40B4-BE49-F238E27FC236}">
                    <a16:creationId xmlns="" xmlns:a16="http://schemas.microsoft.com/office/drawing/2014/main" id="{C9DCB089-BB7E-4593-9FC5-65A9892BBE6E}"/>
                  </a:ext>
                </a:extLst>
              </p:cNvPr>
              <p:cNvSpPr/>
              <p:nvPr/>
            </p:nvSpPr>
            <p:spPr>
              <a:xfrm>
                <a:off x="16143198" y="-3891445"/>
                <a:ext cx="567581" cy="508305"/>
              </a:xfrm>
              <a:prstGeom prst="rect">
                <a:avLst/>
              </a:prstGeom>
              <a:solidFill>
                <a:srgbClr val="FC9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="" xmlns:a16="http://schemas.microsoft.com/office/drawing/2014/main" id="{3507671C-7151-4EF9-A0A9-45C0129D5D90}"/>
                  </a:ext>
                </a:extLst>
              </p:cNvPr>
              <p:cNvSpPr/>
              <p:nvPr/>
            </p:nvSpPr>
            <p:spPr>
              <a:xfrm>
                <a:off x="16172655" y="-2012209"/>
                <a:ext cx="567581" cy="508305"/>
              </a:xfrm>
              <a:prstGeom prst="rect">
                <a:avLst/>
              </a:prstGeom>
              <a:solidFill>
                <a:srgbClr val="FC9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="" xmlns:a16="http://schemas.microsoft.com/office/drawing/2014/main" id="{007A0029-BC3F-4939-B190-C84CCCCB3E50}"/>
                  </a:ext>
                </a:extLst>
              </p:cNvPr>
              <p:cNvSpPr/>
              <p:nvPr/>
            </p:nvSpPr>
            <p:spPr>
              <a:xfrm rot="2839072">
                <a:off x="16853586" y="-3637293"/>
                <a:ext cx="567581" cy="508305"/>
              </a:xfrm>
              <a:prstGeom prst="rect">
                <a:avLst/>
              </a:prstGeom>
              <a:solidFill>
                <a:srgbClr val="FC9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 55">
                <a:extLst>
                  <a:ext uri="{FF2B5EF4-FFF2-40B4-BE49-F238E27FC236}">
                    <a16:creationId xmlns="" xmlns:a16="http://schemas.microsoft.com/office/drawing/2014/main" id="{C5B4D676-C4C8-4DD8-8529-35820D29624E}"/>
                  </a:ext>
                </a:extLst>
              </p:cNvPr>
              <p:cNvSpPr/>
              <p:nvPr/>
            </p:nvSpPr>
            <p:spPr>
              <a:xfrm rot="18902390">
                <a:off x="15497240" y="-3627664"/>
                <a:ext cx="567581" cy="508305"/>
              </a:xfrm>
              <a:prstGeom prst="rect">
                <a:avLst/>
              </a:prstGeom>
              <a:solidFill>
                <a:srgbClr val="FC9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="" xmlns:a16="http://schemas.microsoft.com/office/drawing/2014/main" id="{3AA3BBEF-BEA9-4F0B-A37C-25EFD61BE9FB}"/>
                  </a:ext>
                </a:extLst>
              </p:cNvPr>
              <p:cNvSpPr/>
              <p:nvPr/>
            </p:nvSpPr>
            <p:spPr>
              <a:xfrm rot="18902390">
                <a:off x="16843662" y="-2272685"/>
                <a:ext cx="567581" cy="508305"/>
              </a:xfrm>
              <a:prstGeom prst="rect">
                <a:avLst/>
              </a:prstGeom>
              <a:solidFill>
                <a:srgbClr val="FC9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="" xmlns:a16="http://schemas.microsoft.com/office/drawing/2014/main" id="{5EF9A6DA-58E9-4A02-8827-BDB8C6F48B7E}"/>
                  </a:ext>
                </a:extLst>
              </p:cNvPr>
              <p:cNvSpPr/>
              <p:nvPr/>
            </p:nvSpPr>
            <p:spPr>
              <a:xfrm rot="2839072">
                <a:off x="15509986" y="-2260174"/>
                <a:ext cx="567581" cy="508305"/>
              </a:xfrm>
              <a:prstGeom prst="rect">
                <a:avLst/>
              </a:prstGeom>
              <a:solidFill>
                <a:srgbClr val="FC9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="" xmlns:a16="http://schemas.microsoft.com/office/drawing/2014/main" id="{25F0AFC5-7500-4F37-85B8-7D8AEA5F4EE8}"/>
                  </a:ext>
                </a:extLst>
              </p:cNvPr>
              <p:cNvSpPr/>
              <p:nvPr/>
            </p:nvSpPr>
            <p:spPr>
              <a:xfrm rot="16200000">
                <a:off x="15217586" y="-2950908"/>
                <a:ext cx="567581" cy="508305"/>
              </a:xfrm>
              <a:prstGeom prst="rect">
                <a:avLst/>
              </a:prstGeom>
              <a:solidFill>
                <a:srgbClr val="FC9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="" xmlns:a16="http://schemas.microsoft.com/office/drawing/2014/main" id="{8C5BF8D9-D92B-436A-9A24-BD07EA037770}"/>
                  </a:ext>
                </a:extLst>
              </p:cNvPr>
              <p:cNvSpPr/>
              <p:nvPr/>
            </p:nvSpPr>
            <p:spPr>
              <a:xfrm rot="16200000">
                <a:off x="17137907" y="-2937267"/>
                <a:ext cx="567581" cy="508305"/>
              </a:xfrm>
              <a:prstGeom prst="rect">
                <a:avLst/>
              </a:prstGeom>
              <a:solidFill>
                <a:srgbClr val="FC9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>
                <a:extLst>
                  <a:ext uri="{FF2B5EF4-FFF2-40B4-BE49-F238E27FC236}">
                    <a16:creationId xmlns="" xmlns:a16="http://schemas.microsoft.com/office/drawing/2014/main" id="{E2248A94-7098-4777-925C-5DA950537D75}"/>
                  </a:ext>
                </a:extLst>
              </p:cNvPr>
              <p:cNvSpPr/>
              <p:nvPr/>
            </p:nvSpPr>
            <p:spPr>
              <a:xfrm>
                <a:off x="15891913" y="-3274061"/>
                <a:ext cx="1163134" cy="1163134"/>
              </a:xfrm>
              <a:prstGeom prst="ellipse">
                <a:avLst/>
              </a:prstGeom>
              <a:solidFill>
                <a:srgbClr val="F7F6F7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5643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9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9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1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 1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4" name="流程图: 过程 23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6118" y="377930"/>
            <a:ext cx="3114922" cy="455119"/>
            <a:chOff x="3562350" y="-2391420"/>
            <a:chExt cx="4033224" cy="1060705"/>
          </a:xfrm>
          <a:solidFill>
            <a:srgbClr val="2F5879"/>
          </a:solidFill>
        </p:grpSpPr>
        <p:sp>
          <p:nvSpPr>
            <p:cNvPr id="36" name="流程图: 过程 35"/>
            <p:cNvSpPr/>
            <p:nvPr/>
          </p:nvSpPr>
          <p:spPr>
            <a:xfrm>
              <a:off x="3562350" y="-2391373"/>
              <a:ext cx="3813259" cy="1060617"/>
            </a:xfrm>
            <a:prstGeom prst="flowChartProcess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6955239" y="-1971049"/>
              <a:ext cx="1060705" cy="219964"/>
            </a:xfrm>
            <a:prstGeom prst="triangle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</p:grpSp>
      <p:sp>
        <p:nvSpPr>
          <p:cNvPr id="38" name="燕尾形 37"/>
          <p:cNvSpPr/>
          <p:nvPr/>
        </p:nvSpPr>
        <p:spPr>
          <a:xfrm>
            <a:off x="3132702" y="371083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3375637" y="376079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副标题 1"/>
          <p:cNvSpPr txBox="1">
            <a:spLocks/>
          </p:cNvSpPr>
          <p:nvPr/>
        </p:nvSpPr>
        <p:spPr>
          <a:xfrm>
            <a:off x="228599" y="443674"/>
            <a:ext cx="2499623" cy="4134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THREE </a:t>
            </a:r>
            <a:r>
              <a:rPr lang="zh-CN" altLang="en-US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技巧分享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914D6109-0830-4B35-A8F5-4AB725E826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918" y="2236254"/>
            <a:ext cx="2153408" cy="327297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31EF38C5-B21F-4456-9801-C30D7B7AE0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20" y="3830186"/>
            <a:ext cx="1841001" cy="169178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12454C6-84E4-444D-95A3-05E2F435D2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21" y="2236254"/>
            <a:ext cx="3020066" cy="1445273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22B6E3B9-62C6-44D4-A5C5-FC78DFD82DA0}"/>
              </a:ext>
            </a:extLst>
          </p:cNvPr>
          <p:cNvSpPr/>
          <p:nvPr/>
        </p:nvSpPr>
        <p:spPr>
          <a:xfrm>
            <a:off x="3325708" y="3829554"/>
            <a:ext cx="581579" cy="1679670"/>
          </a:xfrm>
          <a:prstGeom prst="rect">
            <a:avLst/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EFB5EAEB-6CD3-4225-9E82-2FC58E65DB8B}"/>
              </a:ext>
            </a:extLst>
          </p:cNvPr>
          <p:cNvSpPr/>
          <p:nvPr/>
        </p:nvSpPr>
        <p:spPr>
          <a:xfrm>
            <a:off x="2771154" y="3836506"/>
            <a:ext cx="514380" cy="796119"/>
          </a:xfrm>
          <a:prstGeom prst="rect">
            <a:avLst/>
          </a:prstGeom>
          <a:solidFill>
            <a:srgbClr val="FC9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42B730BB-18B1-4341-BAE6-49F0E3B98C73}"/>
              </a:ext>
            </a:extLst>
          </p:cNvPr>
          <p:cNvSpPr/>
          <p:nvPr/>
        </p:nvSpPr>
        <p:spPr>
          <a:xfrm>
            <a:off x="2771154" y="4669389"/>
            <a:ext cx="514379" cy="839835"/>
          </a:xfrm>
          <a:prstGeom prst="rect">
            <a:avLst/>
          </a:prstGeom>
          <a:solidFill>
            <a:srgbClr val="C8C7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BD61AEB6-D7A6-486D-BAE1-D1CA2BE6E89F}"/>
              </a:ext>
            </a:extLst>
          </p:cNvPr>
          <p:cNvSpPr/>
          <p:nvPr/>
        </p:nvSpPr>
        <p:spPr>
          <a:xfrm>
            <a:off x="6612604" y="2172373"/>
            <a:ext cx="4598322" cy="835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60F398D4-9C50-492D-A2BE-25BAA2CF950A}"/>
              </a:ext>
            </a:extLst>
          </p:cNvPr>
          <p:cNvSpPr/>
          <p:nvPr/>
        </p:nvSpPr>
        <p:spPr>
          <a:xfrm>
            <a:off x="6616626" y="3582899"/>
            <a:ext cx="4614805" cy="835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7ACEC658-1BAA-446F-8284-29FFB6DA41D7}"/>
              </a:ext>
            </a:extLst>
          </p:cNvPr>
          <p:cNvGrpSpPr/>
          <p:nvPr/>
        </p:nvGrpSpPr>
        <p:grpSpPr>
          <a:xfrm>
            <a:off x="6689590" y="1725827"/>
            <a:ext cx="4449847" cy="830997"/>
            <a:chOff x="6689590" y="1725827"/>
            <a:chExt cx="4449847" cy="830997"/>
          </a:xfrm>
        </p:grpSpPr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04593276-ED48-4263-B543-79C8BDD45A81}"/>
                </a:ext>
              </a:extLst>
            </p:cNvPr>
            <p:cNvSpPr/>
            <p:nvPr/>
          </p:nvSpPr>
          <p:spPr>
            <a:xfrm>
              <a:off x="6689590" y="1774991"/>
              <a:ext cx="4449847" cy="409492"/>
            </a:xfrm>
            <a:prstGeom prst="rect">
              <a:avLst/>
            </a:prstGeom>
            <a:solidFill>
              <a:srgbClr val="84AF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BC723A22-4F66-4532-AD3E-4ADB72447B06}"/>
                </a:ext>
              </a:extLst>
            </p:cNvPr>
            <p:cNvSpPr/>
            <p:nvPr/>
          </p:nvSpPr>
          <p:spPr>
            <a:xfrm>
              <a:off x="6745221" y="1725827"/>
              <a:ext cx="100540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en-US" sz="1600" kern="1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输入标题</a:t>
              </a:r>
              <a:endParaRPr lang="zh-CN" altLang="zh-CN" sz="1600" kern="1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B2E7A392-CEB0-4141-8C82-67B1CD938F23}"/>
              </a:ext>
            </a:extLst>
          </p:cNvPr>
          <p:cNvGrpSpPr/>
          <p:nvPr/>
        </p:nvGrpSpPr>
        <p:grpSpPr>
          <a:xfrm>
            <a:off x="6689588" y="3139080"/>
            <a:ext cx="4449849" cy="455480"/>
            <a:chOff x="6689588" y="3386730"/>
            <a:chExt cx="4449849" cy="455480"/>
          </a:xfrm>
        </p:grpSpPr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D5F76595-0ABB-46E9-98F8-CFC1261B9DA1}"/>
                </a:ext>
              </a:extLst>
            </p:cNvPr>
            <p:cNvSpPr/>
            <p:nvPr/>
          </p:nvSpPr>
          <p:spPr>
            <a:xfrm>
              <a:off x="6689588" y="3433167"/>
              <a:ext cx="4449849" cy="409043"/>
            </a:xfrm>
            <a:prstGeom prst="rect">
              <a:avLst/>
            </a:prstGeom>
            <a:solidFill>
              <a:srgbClr val="FC9D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3BAED0AD-C732-4519-A10F-FAE9F4F34B25}"/>
                </a:ext>
              </a:extLst>
            </p:cNvPr>
            <p:cNvSpPr/>
            <p:nvPr/>
          </p:nvSpPr>
          <p:spPr>
            <a:xfrm>
              <a:off x="6822596" y="3386730"/>
              <a:ext cx="1005403" cy="403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en-US" sz="1600" kern="1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输入标题</a:t>
              </a:r>
              <a:endParaRPr lang="zh-CN" altLang="zh-CN" sz="1600" kern="1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8FC1895E-5050-4D11-8E1D-2D515A1029E5}"/>
              </a:ext>
            </a:extLst>
          </p:cNvPr>
          <p:cNvSpPr/>
          <p:nvPr/>
        </p:nvSpPr>
        <p:spPr>
          <a:xfrm>
            <a:off x="6596121" y="4941419"/>
            <a:ext cx="4614805" cy="835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6B8100E0-619B-4FF4-8D67-5B1CFC6D2486}"/>
              </a:ext>
            </a:extLst>
          </p:cNvPr>
          <p:cNvGrpSpPr/>
          <p:nvPr/>
        </p:nvGrpSpPr>
        <p:grpSpPr>
          <a:xfrm>
            <a:off x="6669083" y="4497600"/>
            <a:ext cx="4449849" cy="455480"/>
            <a:chOff x="6689588" y="3386730"/>
            <a:chExt cx="4449849" cy="455480"/>
          </a:xfrm>
        </p:grpSpPr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743303D8-622D-4605-9238-2C8FAF07DC40}"/>
                </a:ext>
              </a:extLst>
            </p:cNvPr>
            <p:cNvSpPr/>
            <p:nvPr/>
          </p:nvSpPr>
          <p:spPr>
            <a:xfrm>
              <a:off x="6689588" y="3433167"/>
              <a:ext cx="4449849" cy="409043"/>
            </a:xfrm>
            <a:prstGeom prst="rect">
              <a:avLst/>
            </a:prstGeom>
            <a:solidFill>
              <a:srgbClr val="C8C7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6124E516-D0BF-4A1C-AC88-85FE800D9142}"/>
                </a:ext>
              </a:extLst>
            </p:cNvPr>
            <p:cNvSpPr/>
            <p:nvPr/>
          </p:nvSpPr>
          <p:spPr>
            <a:xfrm>
              <a:off x="6822596" y="3386730"/>
              <a:ext cx="1005403" cy="403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en-US" sz="1600" kern="1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输入标题</a:t>
              </a:r>
              <a:endParaRPr lang="zh-CN" altLang="zh-CN" sz="1600" kern="1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2841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1" grpId="0"/>
      <p:bldP spid="13" grpId="0" animBg="1"/>
      <p:bldP spid="14" grpId="0" animBg="1"/>
      <p:bldP spid="15" grpId="0" animBg="1"/>
      <p:bldP spid="16" grpId="0"/>
      <p:bldP spid="17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7" name="流程图: 过程 26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3729178" y="4951213"/>
            <a:ext cx="4982322" cy="556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en-US" altLang="zh-CN" sz="35000" dirty="0">
                <a:solidFill>
                  <a:srgbClr val="84AF9B"/>
                </a:solidFill>
                <a:latin typeface="Impact" panose="020B0806030902050204" pitchFamily="34" charset="0"/>
                <a:ea typeface="黑体" panose="02010609060101010101" pitchFamily="49" charset="-122"/>
              </a:rPr>
              <a:t>04</a:t>
            </a:r>
            <a:endParaRPr lang="zh-CN" altLang="zh-CN" sz="35000" dirty="0">
              <a:solidFill>
                <a:srgbClr val="84AF9B"/>
              </a:solidFill>
              <a:latin typeface="Impact" panose="020B0806030902050204" pitchFamily="34" charset="0"/>
              <a:ea typeface="黑体" panose="0201060906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366561" y="2785911"/>
            <a:ext cx="5343544" cy="1636506"/>
          </a:xfrm>
          <a:prstGeom prst="rect">
            <a:avLst/>
          </a:prstGeom>
          <a:solidFill>
            <a:srgbClr val="F6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副标题 1"/>
          <p:cNvSpPr txBox="1">
            <a:spLocks/>
          </p:cNvSpPr>
          <p:nvPr/>
        </p:nvSpPr>
        <p:spPr>
          <a:xfrm>
            <a:off x="3708518" y="3012174"/>
            <a:ext cx="4659630" cy="41682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4  </a:t>
            </a:r>
          </a:p>
          <a:p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社交应用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332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 animBg="1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 1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4" name="流程图: 过程 23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6118" y="377930"/>
            <a:ext cx="3114922" cy="455119"/>
            <a:chOff x="3562350" y="-2391420"/>
            <a:chExt cx="4033224" cy="1060705"/>
          </a:xfrm>
          <a:solidFill>
            <a:srgbClr val="2F5879"/>
          </a:solidFill>
        </p:grpSpPr>
        <p:sp>
          <p:nvSpPr>
            <p:cNvPr id="36" name="流程图: 过程 35"/>
            <p:cNvSpPr/>
            <p:nvPr/>
          </p:nvSpPr>
          <p:spPr>
            <a:xfrm>
              <a:off x="3562350" y="-2391373"/>
              <a:ext cx="3813259" cy="1060617"/>
            </a:xfrm>
            <a:prstGeom prst="flowChartProcess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6955239" y="-1971049"/>
              <a:ext cx="1060705" cy="219964"/>
            </a:xfrm>
            <a:prstGeom prst="triangle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</p:grpSp>
      <p:sp>
        <p:nvSpPr>
          <p:cNvPr id="38" name="燕尾形 37"/>
          <p:cNvSpPr/>
          <p:nvPr/>
        </p:nvSpPr>
        <p:spPr>
          <a:xfrm>
            <a:off x="3132702" y="371083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3375637" y="376079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副标题 1"/>
          <p:cNvSpPr txBox="1">
            <a:spLocks/>
          </p:cNvSpPr>
          <p:nvPr/>
        </p:nvSpPr>
        <p:spPr>
          <a:xfrm>
            <a:off x="228599" y="443674"/>
            <a:ext cx="2499623" cy="4134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FOUR </a:t>
            </a:r>
            <a:r>
              <a:rPr lang="zh-CN" altLang="en-US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社交应用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4D6C1347-E8D9-4CF0-8660-0E9B2B7B9967}"/>
              </a:ext>
            </a:extLst>
          </p:cNvPr>
          <p:cNvGrpSpPr/>
          <p:nvPr/>
        </p:nvGrpSpPr>
        <p:grpSpPr>
          <a:xfrm>
            <a:off x="0" y="2184253"/>
            <a:ext cx="5887067" cy="1639592"/>
            <a:chOff x="0" y="2184253"/>
            <a:chExt cx="5887067" cy="1639592"/>
          </a:xfrm>
        </p:grpSpPr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2609E107-4132-4E58-95E5-EE7E9E5F2FA9}"/>
                </a:ext>
              </a:extLst>
            </p:cNvPr>
            <p:cNvSpPr/>
            <p:nvPr/>
          </p:nvSpPr>
          <p:spPr>
            <a:xfrm>
              <a:off x="0" y="2184253"/>
              <a:ext cx="5883768" cy="1639592"/>
            </a:xfrm>
            <a:prstGeom prst="rect">
              <a:avLst/>
            </a:prstGeom>
            <a:solidFill>
              <a:srgbClr val="84AF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47A176C2-34C8-4DB2-B4BF-A350D1B67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6344" y="2194003"/>
              <a:ext cx="2150723" cy="1629841"/>
            </a:xfrm>
            <a:prstGeom prst="rect">
              <a:avLst/>
            </a:prstGeom>
          </p:spPr>
        </p:pic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63DB98BE-41E8-402D-BFFC-1277DE1BB0AA}"/>
              </a:ext>
            </a:extLst>
          </p:cNvPr>
          <p:cNvGrpSpPr/>
          <p:nvPr/>
        </p:nvGrpSpPr>
        <p:grpSpPr>
          <a:xfrm>
            <a:off x="-25951" y="3982251"/>
            <a:ext cx="5914729" cy="1639592"/>
            <a:chOff x="-25951" y="3982251"/>
            <a:chExt cx="5914729" cy="1639592"/>
          </a:xfrm>
        </p:grpSpPr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E1190747-BDF5-429A-B750-853EA5DDCD9C}"/>
                </a:ext>
              </a:extLst>
            </p:cNvPr>
            <p:cNvSpPr/>
            <p:nvPr/>
          </p:nvSpPr>
          <p:spPr>
            <a:xfrm>
              <a:off x="-25951" y="3982251"/>
              <a:ext cx="5914729" cy="1639592"/>
            </a:xfrm>
            <a:prstGeom prst="rect">
              <a:avLst/>
            </a:prstGeom>
            <a:solidFill>
              <a:srgbClr val="FACD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7DE27E5D-FAB3-4271-92B9-20D60798F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5321" y="3989312"/>
              <a:ext cx="2188607" cy="1625706"/>
            </a:xfrm>
            <a:prstGeom prst="rect">
              <a:avLst/>
            </a:prstGeom>
          </p:spPr>
        </p:pic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709C7C13-920A-402A-AE78-1E2674940F5B}"/>
              </a:ext>
            </a:extLst>
          </p:cNvPr>
          <p:cNvGrpSpPr/>
          <p:nvPr/>
        </p:nvGrpSpPr>
        <p:grpSpPr>
          <a:xfrm>
            <a:off x="6043273" y="3989313"/>
            <a:ext cx="6154166" cy="1640972"/>
            <a:chOff x="6043273" y="3989313"/>
            <a:chExt cx="6154166" cy="1640972"/>
          </a:xfrm>
        </p:grpSpPr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B5DF53C6-0642-450D-9E1F-0C711BF08B9E}"/>
                </a:ext>
              </a:extLst>
            </p:cNvPr>
            <p:cNvSpPr/>
            <p:nvPr/>
          </p:nvSpPr>
          <p:spPr>
            <a:xfrm>
              <a:off x="6044527" y="3990693"/>
              <a:ext cx="6152912" cy="1639592"/>
            </a:xfrm>
            <a:prstGeom prst="rect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3" name="图片 32">
              <a:extLst>
                <a:ext uri="{FF2B5EF4-FFF2-40B4-BE49-F238E27FC236}">
                  <a16:creationId xmlns="" xmlns:a16="http://schemas.microsoft.com/office/drawing/2014/main" id="{E5A54BE2-58F4-4B03-AD03-7436AFD7E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3273" y="3989313"/>
              <a:ext cx="2193908" cy="1632530"/>
            </a:xfrm>
            <a:prstGeom prst="rect">
              <a:avLst/>
            </a:prstGeom>
          </p:spPr>
        </p:pic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682942A6-CC6B-4F5C-BFBC-1ECC3F3D5EE0}"/>
              </a:ext>
            </a:extLst>
          </p:cNvPr>
          <p:cNvGrpSpPr/>
          <p:nvPr/>
        </p:nvGrpSpPr>
        <p:grpSpPr>
          <a:xfrm>
            <a:off x="6039088" y="2194004"/>
            <a:ext cx="6152912" cy="1639592"/>
            <a:chOff x="6039088" y="2194004"/>
            <a:chExt cx="6152912" cy="1639592"/>
          </a:xfrm>
        </p:grpSpPr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C13C9C94-3538-4E1A-93AE-EE99776B62B3}"/>
                </a:ext>
              </a:extLst>
            </p:cNvPr>
            <p:cNvSpPr/>
            <p:nvPr/>
          </p:nvSpPr>
          <p:spPr>
            <a:xfrm>
              <a:off x="6039088" y="2194004"/>
              <a:ext cx="6152912" cy="1639592"/>
            </a:xfrm>
            <a:prstGeom prst="rect">
              <a:avLst/>
            </a:prstGeom>
            <a:solidFill>
              <a:srgbClr val="C9C8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2" name="图片 41">
              <a:extLst>
                <a:ext uri="{FF2B5EF4-FFF2-40B4-BE49-F238E27FC236}">
                  <a16:creationId xmlns="" xmlns:a16="http://schemas.microsoft.com/office/drawing/2014/main" id="{2F66A81C-8FCE-4310-BFB2-C1D514AA9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5654" y="2202372"/>
              <a:ext cx="2182041" cy="1622855"/>
            </a:xfrm>
            <a:prstGeom prst="rect">
              <a:avLst/>
            </a:prstGeom>
          </p:spPr>
        </p:pic>
      </p:grpSp>
      <p:sp>
        <p:nvSpPr>
          <p:cNvPr id="43" name="矩形 42">
            <a:extLst>
              <a:ext uri="{FF2B5EF4-FFF2-40B4-BE49-F238E27FC236}">
                <a16:creationId xmlns="" xmlns:a16="http://schemas.microsoft.com/office/drawing/2014/main" id="{34322B4E-4F68-480A-AFE9-3B3C1969F169}"/>
              </a:ext>
            </a:extLst>
          </p:cNvPr>
          <p:cNvSpPr/>
          <p:nvPr/>
        </p:nvSpPr>
        <p:spPr>
          <a:xfrm>
            <a:off x="134537" y="4407756"/>
            <a:ext cx="3547752" cy="835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  <a:endParaRPr lang="zh-CN" altLang="zh-CN" sz="1200" dirty="0">
              <a:solidFill>
                <a:schemeClr val="bg1"/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FC1DA81C-D689-4E85-B8F5-E6B3C339923A}"/>
              </a:ext>
            </a:extLst>
          </p:cNvPr>
          <p:cNvSpPr/>
          <p:nvPr/>
        </p:nvSpPr>
        <p:spPr>
          <a:xfrm>
            <a:off x="110080" y="4022170"/>
            <a:ext cx="1210588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kern="1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请输入标题</a:t>
            </a:r>
            <a:endParaRPr lang="zh-CN" altLang="zh-CN" sz="1600" kern="1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ED0388F4-7039-4695-AD30-8A27799FD1DD}"/>
              </a:ext>
            </a:extLst>
          </p:cNvPr>
          <p:cNvSpPr/>
          <p:nvPr/>
        </p:nvSpPr>
        <p:spPr>
          <a:xfrm>
            <a:off x="104956" y="2571754"/>
            <a:ext cx="3558895" cy="567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  <a:endParaRPr lang="zh-CN" altLang="zh-CN" sz="1200" dirty="0">
              <a:solidFill>
                <a:schemeClr val="bg1"/>
              </a:solidFill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F3A55861-06E6-4DAF-904E-C13004D81DD9}"/>
              </a:ext>
            </a:extLst>
          </p:cNvPr>
          <p:cNvSpPr/>
          <p:nvPr/>
        </p:nvSpPr>
        <p:spPr>
          <a:xfrm>
            <a:off x="118650" y="2218219"/>
            <a:ext cx="12401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kern="1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请输入标题</a:t>
            </a:r>
            <a:endParaRPr lang="zh-CN" altLang="zh-CN" sz="1600" kern="1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877EB8FB-6E01-4ED6-A6E0-85CA014427C4}"/>
              </a:ext>
            </a:extLst>
          </p:cNvPr>
          <p:cNvSpPr/>
          <p:nvPr/>
        </p:nvSpPr>
        <p:spPr>
          <a:xfrm>
            <a:off x="8362516" y="2618308"/>
            <a:ext cx="3825397" cy="567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  <a:endParaRPr lang="zh-CN" altLang="zh-CN" sz="1200" dirty="0">
              <a:solidFill>
                <a:schemeClr val="bg1"/>
              </a:solidFill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3356176A-F1C0-434C-AB42-860F3C51823A}"/>
              </a:ext>
            </a:extLst>
          </p:cNvPr>
          <p:cNvSpPr/>
          <p:nvPr/>
        </p:nvSpPr>
        <p:spPr>
          <a:xfrm>
            <a:off x="8350410" y="2240798"/>
            <a:ext cx="1210588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kern="1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请输入标题</a:t>
            </a:r>
            <a:endParaRPr lang="zh-CN" altLang="zh-CN" sz="1600" kern="1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="" xmlns:a16="http://schemas.microsoft.com/office/drawing/2014/main" id="{6FA5AF40-5443-46EC-8FE5-F07D079FD7E7}"/>
              </a:ext>
            </a:extLst>
          </p:cNvPr>
          <p:cNvSpPr/>
          <p:nvPr/>
        </p:nvSpPr>
        <p:spPr>
          <a:xfrm>
            <a:off x="8360395" y="4408345"/>
            <a:ext cx="3827519" cy="567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  <a:endParaRPr lang="zh-CN" altLang="zh-CN" sz="1200" dirty="0">
              <a:solidFill>
                <a:schemeClr val="bg1"/>
              </a:solidFill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="" xmlns:a16="http://schemas.microsoft.com/office/drawing/2014/main" id="{D13AD68F-06EF-414C-87F1-B837A361D2CD}"/>
              </a:ext>
            </a:extLst>
          </p:cNvPr>
          <p:cNvSpPr/>
          <p:nvPr/>
        </p:nvSpPr>
        <p:spPr>
          <a:xfrm>
            <a:off x="8338109" y="4041106"/>
            <a:ext cx="1210588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kern="1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请输入标题</a:t>
            </a:r>
            <a:endParaRPr lang="zh-CN" altLang="zh-CN" sz="1600" kern="1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052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1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 1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66415"/>
          </a:xfrm>
          <a:prstGeom prst="rect">
            <a:avLst/>
          </a:prstGeom>
        </p:spPr>
      </p:pic>
      <p:sp>
        <p:nvSpPr>
          <p:cNvPr id="24" name="流程图: 过程 23"/>
          <p:cNvSpPr/>
          <p:nvPr/>
        </p:nvSpPr>
        <p:spPr>
          <a:xfrm>
            <a:off x="0" y="0"/>
            <a:ext cx="12192000" cy="6858000"/>
          </a:xfrm>
          <a:prstGeom prst="flowChartProcess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6118" y="377930"/>
            <a:ext cx="3114922" cy="455119"/>
            <a:chOff x="3562350" y="-2391420"/>
            <a:chExt cx="4033224" cy="1060705"/>
          </a:xfrm>
          <a:solidFill>
            <a:srgbClr val="2F5879"/>
          </a:solidFill>
        </p:grpSpPr>
        <p:sp>
          <p:nvSpPr>
            <p:cNvPr id="36" name="流程图: 过程 35"/>
            <p:cNvSpPr/>
            <p:nvPr/>
          </p:nvSpPr>
          <p:spPr>
            <a:xfrm>
              <a:off x="3562350" y="-2391373"/>
              <a:ext cx="3813259" cy="1060617"/>
            </a:xfrm>
            <a:prstGeom prst="flowChartProcess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6955239" y="-1971049"/>
              <a:ext cx="1060705" cy="219964"/>
            </a:xfrm>
            <a:prstGeom prst="triangle">
              <a:avLst/>
            </a:prstGeom>
            <a:solidFill>
              <a:srgbClr val="FC9D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aseline="-25000"/>
            </a:p>
          </p:txBody>
        </p:sp>
      </p:grpSp>
      <p:sp>
        <p:nvSpPr>
          <p:cNvPr id="38" name="燕尾形 37"/>
          <p:cNvSpPr/>
          <p:nvPr/>
        </p:nvSpPr>
        <p:spPr>
          <a:xfrm>
            <a:off x="3132702" y="371083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3375637" y="376079"/>
            <a:ext cx="362041" cy="468812"/>
          </a:xfrm>
          <a:prstGeom prst="chevron">
            <a:avLst>
              <a:gd name="adj" fmla="val 63060"/>
            </a:avLst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副标题 1"/>
          <p:cNvSpPr txBox="1">
            <a:spLocks/>
          </p:cNvSpPr>
          <p:nvPr/>
        </p:nvSpPr>
        <p:spPr>
          <a:xfrm>
            <a:off x="228599" y="443674"/>
            <a:ext cx="2499623" cy="4134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PART FOUR </a:t>
            </a:r>
            <a:r>
              <a:rPr lang="zh-CN" altLang="en-US" sz="1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egoe UI Black" panose="020B0A02040204020203" pitchFamily="34" charset="0"/>
              </a:rPr>
              <a:t>社交应用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egoe UI Black" panose="020B0A02040204020203" pitchFamily="34" charset="0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A8565A7F-5DEF-4EB5-B966-BD8EC380DEF0}"/>
              </a:ext>
            </a:extLst>
          </p:cNvPr>
          <p:cNvSpPr/>
          <p:nvPr/>
        </p:nvSpPr>
        <p:spPr>
          <a:xfrm>
            <a:off x="2490390" y="5087425"/>
            <a:ext cx="7334604" cy="8121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请在此处添加具体内容，请言简意赅，简单说明即可，不必繁琐。请在此处添加具体内容，请言简意赅，简单说明即可，不必繁琐。请在此处添加具体内容，请言简意赅，简单说明即可，不必繁琐。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516C09B5-A4CC-458A-BE38-EFE424CBF40F}"/>
              </a:ext>
            </a:extLst>
          </p:cNvPr>
          <p:cNvSpPr/>
          <p:nvPr/>
        </p:nvSpPr>
        <p:spPr>
          <a:xfrm>
            <a:off x="2474282" y="4646787"/>
            <a:ext cx="4493538" cy="3260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ts val="18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请输入标题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D19519D9-5DCC-4308-A0BD-266FE22DD59F}"/>
              </a:ext>
            </a:extLst>
          </p:cNvPr>
          <p:cNvGrpSpPr/>
          <p:nvPr/>
        </p:nvGrpSpPr>
        <p:grpSpPr>
          <a:xfrm>
            <a:off x="2412444" y="1738441"/>
            <a:ext cx="7300912" cy="2250314"/>
            <a:chOff x="2783918" y="3637827"/>
            <a:chExt cx="7300912" cy="2250314"/>
          </a:xfrm>
        </p:grpSpPr>
        <p:sp>
          <p:nvSpPr>
            <p:cNvPr id="54" name="任意多边形 26">
              <a:extLst>
                <a:ext uri="{FF2B5EF4-FFF2-40B4-BE49-F238E27FC236}">
                  <a16:creationId xmlns="" xmlns:a16="http://schemas.microsoft.com/office/drawing/2014/main" id="{7D9764A7-28B3-4494-B852-F4602828C1C8}"/>
                </a:ext>
              </a:extLst>
            </p:cNvPr>
            <p:cNvSpPr/>
            <p:nvPr/>
          </p:nvSpPr>
          <p:spPr>
            <a:xfrm>
              <a:off x="2783918" y="4229891"/>
              <a:ext cx="7296150" cy="490537"/>
            </a:xfrm>
            <a:custGeom>
              <a:avLst/>
              <a:gdLst>
                <a:gd name="connsiteX0" fmla="*/ 7296150 w 7296150"/>
                <a:gd name="connsiteY0" fmla="*/ 433387 h 490537"/>
                <a:gd name="connsiteX1" fmla="*/ 7010400 w 7296150"/>
                <a:gd name="connsiteY1" fmla="*/ 381000 h 490537"/>
                <a:gd name="connsiteX2" fmla="*/ 6705600 w 7296150"/>
                <a:gd name="connsiteY2" fmla="*/ 338137 h 490537"/>
                <a:gd name="connsiteX3" fmla="*/ 6391275 w 7296150"/>
                <a:gd name="connsiteY3" fmla="*/ 323850 h 490537"/>
                <a:gd name="connsiteX4" fmla="*/ 6034088 w 7296150"/>
                <a:gd name="connsiteY4" fmla="*/ 314325 h 490537"/>
                <a:gd name="connsiteX5" fmla="*/ 5715000 w 7296150"/>
                <a:gd name="connsiteY5" fmla="*/ 347662 h 490537"/>
                <a:gd name="connsiteX6" fmla="*/ 5405438 w 7296150"/>
                <a:gd name="connsiteY6" fmla="*/ 400050 h 490537"/>
                <a:gd name="connsiteX7" fmla="*/ 4938713 w 7296150"/>
                <a:gd name="connsiteY7" fmla="*/ 481012 h 490537"/>
                <a:gd name="connsiteX8" fmla="*/ 4443413 w 7296150"/>
                <a:gd name="connsiteY8" fmla="*/ 485775 h 490537"/>
                <a:gd name="connsiteX9" fmla="*/ 4024313 w 7296150"/>
                <a:gd name="connsiteY9" fmla="*/ 452437 h 490537"/>
                <a:gd name="connsiteX10" fmla="*/ 3481388 w 7296150"/>
                <a:gd name="connsiteY10" fmla="*/ 304800 h 490537"/>
                <a:gd name="connsiteX11" fmla="*/ 3057525 w 7296150"/>
                <a:gd name="connsiteY11" fmla="*/ 200025 h 490537"/>
                <a:gd name="connsiteX12" fmla="*/ 2633663 w 7296150"/>
                <a:gd name="connsiteY12" fmla="*/ 128587 h 490537"/>
                <a:gd name="connsiteX13" fmla="*/ 1995488 w 7296150"/>
                <a:gd name="connsiteY13" fmla="*/ 190500 h 490537"/>
                <a:gd name="connsiteX14" fmla="*/ 1452563 w 7296150"/>
                <a:gd name="connsiteY14" fmla="*/ 290512 h 490537"/>
                <a:gd name="connsiteX15" fmla="*/ 928688 w 7296150"/>
                <a:gd name="connsiteY15" fmla="*/ 266700 h 490537"/>
                <a:gd name="connsiteX16" fmla="*/ 385763 w 7296150"/>
                <a:gd name="connsiteY16" fmla="*/ 152400 h 490537"/>
                <a:gd name="connsiteX17" fmla="*/ 0 w 7296150"/>
                <a:gd name="connsiteY17" fmla="*/ 0 h 490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296150" h="490537">
                  <a:moveTo>
                    <a:pt x="7296150" y="433387"/>
                  </a:moveTo>
                  <a:cubicBezTo>
                    <a:pt x="7202487" y="415131"/>
                    <a:pt x="7108825" y="396875"/>
                    <a:pt x="7010400" y="381000"/>
                  </a:cubicBezTo>
                  <a:cubicBezTo>
                    <a:pt x="6911975" y="365125"/>
                    <a:pt x="6808787" y="347662"/>
                    <a:pt x="6705600" y="338137"/>
                  </a:cubicBezTo>
                  <a:cubicBezTo>
                    <a:pt x="6602413" y="328612"/>
                    <a:pt x="6391275" y="323850"/>
                    <a:pt x="6391275" y="323850"/>
                  </a:cubicBezTo>
                  <a:cubicBezTo>
                    <a:pt x="6279356" y="319881"/>
                    <a:pt x="6146800" y="310356"/>
                    <a:pt x="6034088" y="314325"/>
                  </a:cubicBezTo>
                  <a:cubicBezTo>
                    <a:pt x="5921376" y="318294"/>
                    <a:pt x="5819775" y="333375"/>
                    <a:pt x="5715000" y="347662"/>
                  </a:cubicBezTo>
                  <a:cubicBezTo>
                    <a:pt x="5610225" y="361949"/>
                    <a:pt x="5405438" y="400050"/>
                    <a:pt x="5405438" y="400050"/>
                  </a:cubicBezTo>
                  <a:cubicBezTo>
                    <a:pt x="5276057" y="422275"/>
                    <a:pt x="5099050" y="466725"/>
                    <a:pt x="4938713" y="481012"/>
                  </a:cubicBezTo>
                  <a:cubicBezTo>
                    <a:pt x="4778375" y="495300"/>
                    <a:pt x="4595813" y="490538"/>
                    <a:pt x="4443413" y="485775"/>
                  </a:cubicBezTo>
                  <a:cubicBezTo>
                    <a:pt x="4291013" y="481012"/>
                    <a:pt x="4184650" y="482600"/>
                    <a:pt x="4024313" y="452437"/>
                  </a:cubicBezTo>
                  <a:cubicBezTo>
                    <a:pt x="3863975" y="422274"/>
                    <a:pt x="3642519" y="346869"/>
                    <a:pt x="3481388" y="304800"/>
                  </a:cubicBezTo>
                  <a:cubicBezTo>
                    <a:pt x="3320257" y="262731"/>
                    <a:pt x="3198812" y="229394"/>
                    <a:pt x="3057525" y="200025"/>
                  </a:cubicBezTo>
                  <a:cubicBezTo>
                    <a:pt x="2916238" y="170656"/>
                    <a:pt x="2810669" y="130174"/>
                    <a:pt x="2633663" y="128587"/>
                  </a:cubicBezTo>
                  <a:cubicBezTo>
                    <a:pt x="2456657" y="127000"/>
                    <a:pt x="2192338" y="163513"/>
                    <a:pt x="1995488" y="190500"/>
                  </a:cubicBezTo>
                  <a:cubicBezTo>
                    <a:pt x="1798638" y="217487"/>
                    <a:pt x="1630363" y="277812"/>
                    <a:pt x="1452563" y="290512"/>
                  </a:cubicBezTo>
                  <a:cubicBezTo>
                    <a:pt x="1274763" y="303212"/>
                    <a:pt x="1106488" y="289719"/>
                    <a:pt x="928688" y="266700"/>
                  </a:cubicBezTo>
                  <a:cubicBezTo>
                    <a:pt x="750888" y="243681"/>
                    <a:pt x="540544" y="196850"/>
                    <a:pt x="385763" y="152400"/>
                  </a:cubicBezTo>
                  <a:cubicBezTo>
                    <a:pt x="230982" y="107950"/>
                    <a:pt x="115491" y="53975"/>
                    <a:pt x="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33">
              <a:extLst>
                <a:ext uri="{FF2B5EF4-FFF2-40B4-BE49-F238E27FC236}">
                  <a16:creationId xmlns="" xmlns:a16="http://schemas.microsoft.com/office/drawing/2014/main" id="{631B4708-BA88-426F-BAD0-92315F767700}"/>
                </a:ext>
              </a:extLst>
            </p:cNvPr>
            <p:cNvSpPr/>
            <p:nvPr/>
          </p:nvSpPr>
          <p:spPr>
            <a:xfrm>
              <a:off x="2783918" y="4612595"/>
              <a:ext cx="7300912" cy="265849"/>
            </a:xfrm>
            <a:custGeom>
              <a:avLst/>
              <a:gdLst>
                <a:gd name="connsiteX0" fmla="*/ 7300912 w 7300912"/>
                <a:gd name="connsiteY0" fmla="*/ 144306 h 265849"/>
                <a:gd name="connsiteX1" fmla="*/ 7038975 w 7300912"/>
                <a:gd name="connsiteY1" fmla="*/ 101444 h 265849"/>
                <a:gd name="connsiteX2" fmla="*/ 6753225 w 7300912"/>
                <a:gd name="connsiteY2" fmla="*/ 63344 h 265849"/>
                <a:gd name="connsiteX3" fmla="*/ 6205537 w 7300912"/>
                <a:gd name="connsiteY3" fmla="*/ 39531 h 265849"/>
                <a:gd name="connsiteX4" fmla="*/ 5719762 w 7300912"/>
                <a:gd name="connsiteY4" fmla="*/ 82394 h 265849"/>
                <a:gd name="connsiteX5" fmla="*/ 5314950 w 7300912"/>
                <a:gd name="connsiteY5" fmla="*/ 163356 h 265849"/>
                <a:gd name="connsiteX6" fmla="*/ 4891087 w 7300912"/>
                <a:gd name="connsiteY6" fmla="*/ 230031 h 265849"/>
                <a:gd name="connsiteX7" fmla="*/ 4343400 w 7300912"/>
                <a:gd name="connsiteY7" fmla="*/ 253844 h 265849"/>
                <a:gd name="connsiteX8" fmla="*/ 3681412 w 7300912"/>
                <a:gd name="connsiteY8" fmla="*/ 149069 h 265849"/>
                <a:gd name="connsiteX9" fmla="*/ 3148012 w 7300912"/>
                <a:gd name="connsiteY9" fmla="*/ 25244 h 265849"/>
                <a:gd name="connsiteX10" fmla="*/ 2652712 w 7300912"/>
                <a:gd name="connsiteY10" fmla="*/ 1431 h 265849"/>
                <a:gd name="connsiteX11" fmla="*/ 2066925 w 7300912"/>
                <a:gd name="connsiteY11" fmla="*/ 49056 h 265849"/>
                <a:gd name="connsiteX12" fmla="*/ 1452562 w 7300912"/>
                <a:gd name="connsiteY12" fmla="*/ 210981 h 265849"/>
                <a:gd name="connsiteX13" fmla="*/ 709612 w 7300912"/>
                <a:gd name="connsiteY13" fmla="*/ 263369 h 265849"/>
                <a:gd name="connsiteX14" fmla="*/ 0 w 7300912"/>
                <a:gd name="connsiteY14" fmla="*/ 144306 h 26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00912" h="265849">
                  <a:moveTo>
                    <a:pt x="7300912" y="144306"/>
                  </a:moveTo>
                  <a:lnTo>
                    <a:pt x="7038975" y="101444"/>
                  </a:lnTo>
                  <a:cubicBezTo>
                    <a:pt x="6947694" y="87950"/>
                    <a:pt x="6892131" y="73663"/>
                    <a:pt x="6753225" y="63344"/>
                  </a:cubicBezTo>
                  <a:cubicBezTo>
                    <a:pt x="6614319" y="53025"/>
                    <a:pt x="6377781" y="36356"/>
                    <a:pt x="6205537" y="39531"/>
                  </a:cubicBezTo>
                  <a:cubicBezTo>
                    <a:pt x="6033293" y="42706"/>
                    <a:pt x="5868193" y="61756"/>
                    <a:pt x="5719762" y="82394"/>
                  </a:cubicBezTo>
                  <a:cubicBezTo>
                    <a:pt x="5571331" y="103032"/>
                    <a:pt x="5453062" y="138750"/>
                    <a:pt x="5314950" y="163356"/>
                  </a:cubicBezTo>
                  <a:cubicBezTo>
                    <a:pt x="5176838" y="187962"/>
                    <a:pt x="5053012" y="214950"/>
                    <a:pt x="4891087" y="230031"/>
                  </a:cubicBezTo>
                  <a:cubicBezTo>
                    <a:pt x="4729162" y="245112"/>
                    <a:pt x="4545012" y="267338"/>
                    <a:pt x="4343400" y="253844"/>
                  </a:cubicBezTo>
                  <a:cubicBezTo>
                    <a:pt x="4141788" y="240350"/>
                    <a:pt x="3880643" y="187169"/>
                    <a:pt x="3681412" y="149069"/>
                  </a:cubicBezTo>
                  <a:cubicBezTo>
                    <a:pt x="3482181" y="110969"/>
                    <a:pt x="3319462" y="49850"/>
                    <a:pt x="3148012" y="25244"/>
                  </a:cubicBezTo>
                  <a:cubicBezTo>
                    <a:pt x="2976562" y="638"/>
                    <a:pt x="2832893" y="-2538"/>
                    <a:pt x="2652712" y="1431"/>
                  </a:cubicBezTo>
                  <a:cubicBezTo>
                    <a:pt x="2472531" y="5400"/>
                    <a:pt x="2266950" y="14131"/>
                    <a:pt x="2066925" y="49056"/>
                  </a:cubicBezTo>
                  <a:cubicBezTo>
                    <a:pt x="1866900" y="83981"/>
                    <a:pt x="1678781" y="175262"/>
                    <a:pt x="1452562" y="210981"/>
                  </a:cubicBezTo>
                  <a:cubicBezTo>
                    <a:pt x="1226343" y="246700"/>
                    <a:pt x="951706" y="274482"/>
                    <a:pt x="709612" y="263369"/>
                  </a:cubicBezTo>
                  <a:cubicBezTo>
                    <a:pt x="467518" y="252257"/>
                    <a:pt x="233759" y="198281"/>
                    <a:pt x="0" y="144306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34">
              <a:extLst>
                <a:ext uri="{FF2B5EF4-FFF2-40B4-BE49-F238E27FC236}">
                  <a16:creationId xmlns="" xmlns:a16="http://schemas.microsoft.com/office/drawing/2014/main" id="{3E3CCC6B-687E-4E8C-A9C5-B7EA6B7EF2B7}"/>
                </a:ext>
              </a:extLst>
            </p:cNvPr>
            <p:cNvSpPr/>
            <p:nvPr/>
          </p:nvSpPr>
          <p:spPr>
            <a:xfrm>
              <a:off x="2812493" y="4712808"/>
              <a:ext cx="7258050" cy="583185"/>
            </a:xfrm>
            <a:custGeom>
              <a:avLst/>
              <a:gdLst>
                <a:gd name="connsiteX0" fmla="*/ 7258050 w 7258050"/>
                <a:gd name="connsiteY0" fmla="*/ 135510 h 583185"/>
                <a:gd name="connsiteX1" fmla="*/ 6562725 w 7258050"/>
                <a:gd name="connsiteY1" fmla="*/ 35497 h 583185"/>
                <a:gd name="connsiteX2" fmla="*/ 6153150 w 7258050"/>
                <a:gd name="connsiteY2" fmla="*/ 6922 h 583185"/>
                <a:gd name="connsiteX3" fmla="*/ 5329238 w 7258050"/>
                <a:gd name="connsiteY3" fmla="*/ 154560 h 583185"/>
                <a:gd name="connsiteX4" fmla="*/ 4810125 w 7258050"/>
                <a:gd name="connsiteY4" fmla="*/ 264097 h 583185"/>
                <a:gd name="connsiteX5" fmla="*/ 4105275 w 7258050"/>
                <a:gd name="connsiteY5" fmla="*/ 297435 h 583185"/>
                <a:gd name="connsiteX6" fmla="*/ 3386138 w 7258050"/>
                <a:gd name="connsiteY6" fmla="*/ 178372 h 583185"/>
                <a:gd name="connsiteX7" fmla="*/ 2709863 w 7258050"/>
                <a:gd name="connsiteY7" fmla="*/ 106935 h 583185"/>
                <a:gd name="connsiteX8" fmla="*/ 2066925 w 7258050"/>
                <a:gd name="connsiteY8" fmla="*/ 187897 h 583185"/>
                <a:gd name="connsiteX9" fmla="*/ 1247775 w 7258050"/>
                <a:gd name="connsiteY9" fmla="*/ 449835 h 583185"/>
                <a:gd name="connsiteX10" fmla="*/ 0 w 7258050"/>
                <a:gd name="connsiteY10" fmla="*/ 583185 h 583185"/>
                <a:gd name="connsiteX11" fmla="*/ 0 w 7258050"/>
                <a:gd name="connsiteY11" fmla="*/ 583185 h 58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58050" h="583185">
                  <a:moveTo>
                    <a:pt x="7258050" y="135510"/>
                  </a:moveTo>
                  <a:lnTo>
                    <a:pt x="6562725" y="35497"/>
                  </a:lnTo>
                  <a:cubicBezTo>
                    <a:pt x="6378575" y="14066"/>
                    <a:pt x="6358731" y="-12922"/>
                    <a:pt x="6153150" y="6922"/>
                  </a:cubicBezTo>
                  <a:cubicBezTo>
                    <a:pt x="5947569" y="26766"/>
                    <a:pt x="5553075" y="111697"/>
                    <a:pt x="5329238" y="154560"/>
                  </a:cubicBezTo>
                  <a:cubicBezTo>
                    <a:pt x="5105400" y="197423"/>
                    <a:pt x="5014119" y="240285"/>
                    <a:pt x="4810125" y="264097"/>
                  </a:cubicBezTo>
                  <a:cubicBezTo>
                    <a:pt x="4606131" y="287909"/>
                    <a:pt x="4342606" y="311722"/>
                    <a:pt x="4105275" y="297435"/>
                  </a:cubicBezTo>
                  <a:cubicBezTo>
                    <a:pt x="3867944" y="283148"/>
                    <a:pt x="3618707" y="210122"/>
                    <a:pt x="3386138" y="178372"/>
                  </a:cubicBezTo>
                  <a:cubicBezTo>
                    <a:pt x="3153569" y="146622"/>
                    <a:pt x="2929732" y="105348"/>
                    <a:pt x="2709863" y="106935"/>
                  </a:cubicBezTo>
                  <a:cubicBezTo>
                    <a:pt x="2489994" y="108522"/>
                    <a:pt x="2310606" y="130747"/>
                    <a:pt x="2066925" y="187897"/>
                  </a:cubicBezTo>
                  <a:cubicBezTo>
                    <a:pt x="1823244" y="245047"/>
                    <a:pt x="1592262" y="383954"/>
                    <a:pt x="1247775" y="449835"/>
                  </a:cubicBezTo>
                  <a:cubicBezTo>
                    <a:pt x="903288" y="515716"/>
                    <a:pt x="0" y="583185"/>
                    <a:pt x="0" y="583185"/>
                  </a:cubicBezTo>
                  <a:lnTo>
                    <a:pt x="0" y="583185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7">
              <a:extLst>
                <a:ext uri="{FF2B5EF4-FFF2-40B4-BE49-F238E27FC236}">
                  <a16:creationId xmlns="" xmlns:a16="http://schemas.microsoft.com/office/drawing/2014/main" id="{C6E3184F-9B53-487F-9D2A-B2CEE9DF6BB3}"/>
                </a:ext>
              </a:extLst>
            </p:cNvPr>
            <p:cNvSpPr/>
            <p:nvPr/>
          </p:nvSpPr>
          <p:spPr>
            <a:xfrm>
              <a:off x="2791061" y="4835610"/>
              <a:ext cx="7281863" cy="1052531"/>
            </a:xfrm>
            <a:custGeom>
              <a:avLst/>
              <a:gdLst>
                <a:gd name="connsiteX0" fmla="*/ 7281863 w 7281863"/>
                <a:gd name="connsiteY0" fmla="*/ 109556 h 1052531"/>
                <a:gd name="connsiteX1" fmla="*/ 6796088 w 7281863"/>
                <a:gd name="connsiteY1" fmla="*/ 42881 h 1052531"/>
                <a:gd name="connsiteX2" fmla="*/ 6372225 w 7281863"/>
                <a:gd name="connsiteY2" fmla="*/ 18 h 1052531"/>
                <a:gd name="connsiteX3" fmla="*/ 5834063 w 7281863"/>
                <a:gd name="connsiteY3" fmla="*/ 47643 h 1052531"/>
                <a:gd name="connsiteX4" fmla="*/ 5019675 w 7281863"/>
                <a:gd name="connsiteY4" fmla="*/ 257193 h 1052531"/>
                <a:gd name="connsiteX5" fmla="*/ 4557713 w 7281863"/>
                <a:gd name="connsiteY5" fmla="*/ 319106 h 1052531"/>
                <a:gd name="connsiteX6" fmla="*/ 3848100 w 7281863"/>
                <a:gd name="connsiteY6" fmla="*/ 300056 h 1052531"/>
                <a:gd name="connsiteX7" fmla="*/ 3214688 w 7281863"/>
                <a:gd name="connsiteY7" fmla="*/ 195281 h 1052531"/>
                <a:gd name="connsiteX8" fmla="*/ 2614613 w 7281863"/>
                <a:gd name="connsiteY8" fmla="*/ 195281 h 1052531"/>
                <a:gd name="connsiteX9" fmla="*/ 2009775 w 7281863"/>
                <a:gd name="connsiteY9" fmla="*/ 338156 h 1052531"/>
                <a:gd name="connsiteX10" fmla="*/ 1309688 w 7281863"/>
                <a:gd name="connsiteY10" fmla="*/ 623906 h 1052531"/>
                <a:gd name="connsiteX11" fmla="*/ 0 w 7281863"/>
                <a:gd name="connsiteY11" fmla="*/ 1052531 h 1052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81863" h="1052531">
                  <a:moveTo>
                    <a:pt x="7281863" y="109556"/>
                  </a:moveTo>
                  <a:lnTo>
                    <a:pt x="6796088" y="42881"/>
                  </a:lnTo>
                  <a:cubicBezTo>
                    <a:pt x="6644482" y="24625"/>
                    <a:pt x="6532562" y="-776"/>
                    <a:pt x="6372225" y="18"/>
                  </a:cubicBezTo>
                  <a:cubicBezTo>
                    <a:pt x="6211887" y="812"/>
                    <a:pt x="6059488" y="4781"/>
                    <a:pt x="5834063" y="47643"/>
                  </a:cubicBezTo>
                  <a:cubicBezTo>
                    <a:pt x="5608638" y="90505"/>
                    <a:pt x="5232400" y="211949"/>
                    <a:pt x="5019675" y="257193"/>
                  </a:cubicBezTo>
                  <a:cubicBezTo>
                    <a:pt x="4806950" y="302437"/>
                    <a:pt x="4752975" y="311962"/>
                    <a:pt x="4557713" y="319106"/>
                  </a:cubicBezTo>
                  <a:cubicBezTo>
                    <a:pt x="4362451" y="326250"/>
                    <a:pt x="4071937" y="320694"/>
                    <a:pt x="3848100" y="300056"/>
                  </a:cubicBezTo>
                  <a:cubicBezTo>
                    <a:pt x="3624262" y="279419"/>
                    <a:pt x="3420269" y="212744"/>
                    <a:pt x="3214688" y="195281"/>
                  </a:cubicBezTo>
                  <a:cubicBezTo>
                    <a:pt x="3009107" y="177819"/>
                    <a:pt x="2815432" y="171469"/>
                    <a:pt x="2614613" y="195281"/>
                  </a:cubicBezTo>
                  <a:cubicBezTo>
                    <a:pt x="2413794" y="219093"/>
                    <a:pt x="2227262" y="266719"/>
                    <a:pt x="2009775" y="338156"/>
                  </a:cubicBezTo>
                  <a:cubicBezTo>
                    <a:pt x="1792288" y="409593"/>
                    <a:pt x="1644650" y="504844"/>
                    <a:pt x="1309688" y="623906"/>
                  </a:cubicBezTo>
                  <a:cubicBezTo>
                    <a:pt x="974725" y="742969"/>
                    <a:pt x="0" y="1052531"/>
                    <a:pt x="0" y="1052531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8">
              <a:extLst>
                <a:ext uri="{FF2B5EF4-FFF2-40B4-BE49-F238E27FC236}">
                  <a16:creationId xmlns="" xmlns:a16="http://schemas.microsoft.com/office/drawing/2014/main" id="{7CAB3107-BF6B-4D52-9873-70E3C49CEB67}"/>
                </a:ext>
              </a:extLst>
            </p:cNvPr>
            <p:cNvSpPr/>
            <p:nvPr/>
          </p:nvSpPr>
          <p:spPr>
            <a:xfrm>
              <a:off x="2812493" y="3637827"/>
              <a:ext cx="7267575" cy="957322"/>
            </a:xfrm>
            <a:custGeom>
              <a:avLst/>
              <a:gdLst>
                <a:gd name="connsiteX0" fmla="*/ 7267575 w 7267575"/>
                <a:gd name="connsiteY0" fmla="*/ 928687 h 957322"/>
                <a:gd name="connsiteX1" fmla="*/ 6481762 w 7267575"/>
                <a:gd name="connsiteY1" fmla="*/ 809625 h 957322"/>
                <a:gd name="connsiteX2" fmla="*/ 5900737 w 7267575"/>
                <a:gd name="connsiteY2" fmla="*/ 814387 h 957322"/>
                <a:gd name="connsiteX3" fmla="*/ 5243512 w 7267575"/>
                <a:gd name="connsiteY3" fmla="*/ 904875 h 957322"/>
                <a:gd name="connsiteX4" fmla="*/ 4719637 w 7267575"/>
                <a:gd name="connsiteY4" fmla="*/ 957262 h 957322"/>
                <a:gd name="connsiteX5" fmla="*/ 4076700 w 7267575"/>
                <a:gd name="connsiteY5" fmla="*/ 895350 h 957322"/>
                <a:gd name="connsiteX6" fmla="*/ 3181350 w 7267575"/>
                <a:gd name="connsiteY6" fmla="*/ 619125 h 957322"/>
                <a:gd name="connsiteX7" fmla="*/ 2433637 w 7267575"/>
                <a:gd name="connsiteY7" fmla="*/ 519112 h 957322"/>
                <a:gd name="connsiteX8" fmla="*/ 1619250 w 7267575"/>
                <a:gd name="connsiteY8" fmla="*/ 595312 h 957322"/>
                <a:gd name="connsiteX9" fmla="*/ 1090612 w 7267575"/>
                <a:gd name="connsiteY9" fmla="*/ 566737 h 957322"/>
                <a:gd name="connsiteX10" fmla="*/ 642937 w 7267575"/>
                <a:gd name="connsiteY10" fmla="*/ 423862 h 957322"/>
                <a:gd name="connsiteX11" fmla="*/ 0 w 7267575"/>
                <a:gd name="connsiteY11" fmla="*/ 0 h 957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67575" h="957322">
                  <a:moveTo>
                    <a:pt x="7267575" y="928687"/>
                  </a:moveTo>
                  <a:cubicBezTo>
                    <a:pt x="6988571" y="878681"/>
                    <a:pt x="6709568" y="828675"/>
                    <a:pt x="6481762" y="809625"/>
                  </a:cubicBezTo>
                  <a:cubicBezTo>
                    <a:pt x="6253956" y="790575"/>
                    <a:pt x="6107112" y="798512"/>
                    <a:pt x="5900737" y="814387"/>
                  </a:cubicBezTo>
                  <a:cubicBezTo>
                    <a:pt x="5694362" y="830262"/>
                    <a:pt x="5440362" y="881062"/>
                    <a:pt x="5243512" y="904875"/>
                  </a:cubicBezTo>
                  <a:cubicBezTo>
                    <a:pt x="5046662" y="928688"/>
                    <a:pt x="4914106" y="958849"/>
                    <a:pt x="4719637" y="957262"/>
                  </a:cubicBezTo>
                  <a:cubicBezTo>
                    <a:pt x="4525168" y="955675"/>
                    <a:pt x="4333081" y="951706"/>
                    <a:pt x="4076700" y="895350"/>
                  </a:cubicBezTo>
                  <a:cubicBezTo>
                    <a:pt x="3820319" y="838994"/>
                    <a:pt x="3455194" y="681831"/>
                    <a:pt x="3181350" y="619125"/>
                  </a:cubicBezTo>
                  <a:cubicBezTo>
                    <a:pt x="2907506" y="556419"/>
                    <a:pt x="2693987" y="523081"/>
                    <a:pt x="2433637" y="519112"/>
                  </a:cubicBezTo>
                  <a:cubicBezTo>
                    <a:pt x="2173287" y="515143"/>
                    <a:pt x="1843087" y="587374"/>
                    <a:pt x="1619250" y="595312"/>
                  </a:cubicBezTo>
                  <a:cubicBezTo>
                    <a:pt x="1395412" y="603249"/>
                    <a:pt x="1253331" y="595312"/>
                    <a:pt x="1090612" y="566737"/>
                  </a:cubicBezTo>
                  <a:cubicBezTo>
                    <a:pt x="927893" y="538162"/>
                    <a:pt x="824706" y="518318"/>
                    <a:pt x="642937" y="423862"/>
                  </a:cubicBezTo>
                  <a:cubicBezTo>
                    <a:pt x="461168" y="329406"/>
                    <a:pt x="230584" y="164703"/>
                    <a:pt x="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112B698E-BF26-454C-A82B-EA19540A5AFB}"/>
              </a:ext>
            </a:extLst>
          </p:cNvPr>
          <p:cNvGrpSpPr/>
          <p:nvPr/>
        </p:nvGrpSpPr>
        <p:grpSpPr>
          <a:xfrm>
            <a:off x="9460476" y="2803479"/>
            <a:ext cx="159856" cy="262223"/>
            <a:chOff x="10207965" y="1519083"/>
            <a:chExt cx="159856" cy="262223"/>
          </a:xfrm>
        </p:grpSpPr>
        <p:sp>
          <p:nvSpPr>
            <p:cNvPr id="60" name="椭圆 59">
              <a:extLst>
                <a:ext uri="{FF2B5EF4-FFF2-40B4-BE49-F238E27FC236}">
                  <a16:creationId xmlns="" xmlns:a16="http://schemas.microsoft.com/office/drawing/2014/main" id="{0F0C1AD7-ABB9-4573-803B-E677385D82CB}"/>
                </a:ext>
              </a:extLst>
            </p:cNvPr>
            <p:cNvSpPr/>
            <p:nvPr/>
          </p:nvSpPr>
          <p:spPr>
            <a:xfrm>
              <a:off x="10207965" y="1703662"/>
              <a:ext cx="124276" cy="7764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="" xmlns:a16="http://schemas.microsoft.com/office/drawing/2014/main" id="{E76D0E5B-1F41-4849-B97E-7B089B8C910C}"/>
                </a:ext>
              </a:extLst>
            </p:cNvPr>
            <p:cNvCxnSpPr/>
            <p:nvPr/>
          </p:nvCxnSpPr>
          <p:spPr>
            <a:xfrm flipH="1">
              <a:off x="10327479" y="1519083"/>
              <a:ext cx="40342" cy="23565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3EC8E791-174D-4505-9C9A-732C3D8F8653}"/>
              </a:ext>
            </a:extLst>
          </p:cNvPr>
          <p:cNvGrpSpPr/>
          <p:nvPr/>
        </p:nvGrpSpPr>
        <p:grpSpPr>
          <a:xfrm>
            <a:off x="9237012" y="2639534"/>
            <a:ext cx="246153" cy="265003"/>
            <a:chOff x="9684089" y="1802918"/>
            <a:chExt cx="246153" cy="265003"/>
          </a:xfrm>
        </p:grpSpPr>
        <p:sp>
          <p:nvSpPr>
            <p:cNvPr id="63" name="椭圆 62">
              <a:extLst>
                <a:ext uri="{FF2B5EF4-FFF2-40B4-BE49-F238E27FC236}">
                  <a16:creationId xmlns="" xmlns:a16="http://schemas.microsoft.com/office/drawing/2014/main" id="{8DBEC9DF-D199-4649-A0EC-8BC23BC751B2}"/>
                </a:ext>
              </a:extLst>
            </p:cNvPr>
            <p:cNvSpPr/>
            <p:nvPr/>
          </p:nvSpPr>
          <p:spPr>
            <a:xfrm rot="402414">
              <a:off x="9684089" y="1990277"/>
              <a:ext cx="140947" cy="7764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4" name="直接连接符 63">
              <a:extLst>
                <a:ext uri="{FF2B5EF4-FFF2-40B4-BE49-F238E27FC236}">
                  <a16:creationId xmlns="" xmlns:a16="http://schemas.microsoft.com/office/drawing/2014/main" id="{0C5A4036-C4B6-42F5-9B5C-D7DC52ADCE7C}"/>
                </a:ext>
              </a:extLst>
            </p:cNvPr>
            <p:cNvCxnSpPr/>
            <p:nvPr/>
          </p:nvCxnSpPr>
          <p:spPr>
            <a:xfrm flipH="1">
              <a:off x="9819993" y="1802918"/>
              <a:ext cx="110249" cy="23465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5" name="图片 64">
            <a:extLst>
              <a:ext uri="{FF2B5EF4-FFF2-40B4-BE49-F238E27FC236}">
                <a16:creationId xmlns="" xmlns:a16="http://schemas.microsoft.com/office/drawing/2014/main" id="{AE726D5D-BE61-47AF-9876-BB2D0F19B7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71519" y="2986985"/>
            <a:ext cx="395000" cy="395000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1D2B2394-A449-4E51-86E9-BF4A26752E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123041" y="2925204"/>
            <a:ext cx="225396" cy="371332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="" xmlns:a16="http://schemas.microsoft.com/office/drawing/2014/main" id="{C405EE18-8BFF-413F-9697-9D6F57D440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2165">
            <a:off x="8835068" y="2500980"/>
            <a:ext cx="305798" cy="305798"/>
          </a:xfrm>
          <a:prstGeom prst="rect">
            <a:avLst/>
          </a:prstGeom>
        </p:spPr>
      </p:pic>
      <p:grpSp>
        <p:nvGrpSpPr>
          <p:cNvPr id="68" name="组合 67">
            <a:extLst>
              <a:ext uri="{FF2B5EF4-FFF2-40B4-BE49-F238E27FC236}">
                <a16:creationId xmlns="" xmlns:a16="http://schemas.microsoft.com/office/drawing/2014/main" id="{76C2356C-F573-4DB1-B639-EFEDD1C8A9EE}"/>
              </a:ext>
            </a:extLst>
          </p:cNvPr>
          <p:cNvGrpSpPr/>
          <p:nvPr/>
        </p:nvGrpSpPr>
        <p:grpSpPr>
          <a:xfrm>
            <a:off x="6454775" y="2597305"/>
            <a:ext cx="121810" cy="281507"/>
            <a:chOff x="6974682" y="1136231"/>
            <a:chExt cx="121810" cy="281507"/>
          </a:xfrm>
        </p:grpSpPr>
        <p:cxnSp>
          <p:nvCxnSpPr>
            <p:cNvPr id="69" name="直接连接符 68">
              <a:extLst>
                <a:ext uri="{FF2B5EF4-FFF2-40B4-BE49-F238E27FC236}">
                  <a16:creationId xmlns="" xmlns:a16="http://schemas.microsoft.com/office/drawing/2014/main" id="{860C9C03-5513-48AA-9329-B61869425356}"/>
                </a:ext>
              </a:extLst>
            </p:cNvPr>
            <p:cNvCxnSpPr/>
            <p:nvPr/>
          </p:nvCxnSpPr>
          <p:spPr>
            <a:xfrm flipH="1">
              <a:off x="6974682" y="1136231"/>
              <a:ext cx="38100" cy="2067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="" xmlns:a16="http://schemas.microsoft.com/office/drawing/2014/main" id="{2C7749E4-A93A-4870-95DF-B35CA638FE61}"/>
                </a:ext>
              </a:extLst>
            </p:cNvPr>
            <p:cNvCxnSpPr/>
            <p:nvPr/>
          </p:nvCxnSpPr>
          <p:spPr>
            <a:xfrm flipV="1">
              <a:off x="6974682" y="1321328"/>
              <a:ext cx="97631" cy="1475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="" xmlns:a16="http://schemas.microsoft.com/office/drawing/2014/main" id="{933D8297-1BB7-4727-82B1-A7384B2D16AB}"/>
                </a:ext>
              </a:extLst>
            </p:cNvPr>
            <p:cNvCxnSpPr/>
            <p:nvPr/>
          </p:nvCxnSpPr>
          <p:spPr>
            <a:xfrm flipV="1">
              <a:off x="6996297" y="1219826"/>
              <a:ext cx="97631" cy="1475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="" xmlns:a16="http://schemas.microsoft.com/office/drawing/2014/main" id="{E5221443-E9D7-4C62-982C-8E14CE25B210}"/>
                </a:ext>
              </a:extLst>
            </p:cNvPr>
            <p:cNvCxnSpPr/>
            <p:nvPr/>
          </p:nvCxnSpPr>
          <p:spPr>
            <a:xfrm flipH="1">
              <a:off x="7058392" y="1210944"/>
              <a:ext cx="38100" cy="2067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496C5AB0-51D6-4ED9-B4A5-97549CAF4E4A}"/>
              </a:ext>
            </a:extLst>
          </p:cNvPr>
          <p:cNvGrpSpPr/>
          <p:nvPr/>
        </p:nvGrpSpPr>
        <p:grpSpPr>
          <a:xfrm>
            <a:off x="3556372" y="2312049"/>
            <a:ext cx="285750" cy="410682"/>
            <a:chOff x="3836194" y="1091236"/>
            <a:chExt cx="285750" cy="410682"/>
          </a:xfrm>
        </p:grpSpPr>
        <p:cxnSp>
          <p:nvCxnSpPr>
            <p:cNvPr id="74" name="直接连接符 73">
              <a:extLst>
                <a:ext uri="{FF2B5EF4-FFF2-40B4-BE49-F238E27FC236}">
                  <a16:creationId xmlns="" xmlns:a16="http://schemas.microsoft.com/office/drawing/2014/main" id="{5916FC4E-3560-4310-907B-012A48300216}"/>
                </a:ext>
              </a:extLst>
            </p:cNvPr>
            <p:cNvCxnSpPr/>
            <p:nvPr/>
          </p:nvCxnSpPr>
          <p:spPr>
            <a:xfrm flipV="1">
              <a:off x="3836194" y="1193006"/>
              <a:ext cx="285750" cy="268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>
              <a:extLst>
                <a:ext uri="{FF2B5EF4-FFF2-40B4-BE49-F238E27FC236}">
                  <a16:creationId xmlns="" xmlns:a16="http://schemas.microsoft.com/office/drawing/2014/main" id="{23993537-F9A1-48FF-827E-B92BE35F5E99}"/>
                </a:ext>
              </a:extLst>
            </p:cNvPr>
            <p:cNvCxnSpPr/>
            <p:nvPr/>
          </p:nvCxnSpPr>
          <p:spPr>
            <a:xfrm flipV="1">
              <a:off x="3836194" y="1343025"/>
              <a:ext cx="285750" cy="268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>
              <a:extLst>
                <a:ext uri="{FF2B5EF4-FFF2-40B4-BE49-F238E27FC236}">
                  <a16:creationId xmlns="" xmlns:a16="http://schemas.microsoft.com/office/drawing/2014/main" id="{71F9677B-D003-4457-9E75-126A2CF28DC6}"/>
                </a:ext>
              </a:extLst>
            </p:cNvPr>
            <p:cNvCxnSpPr/>
            <p:nvPr/>
          </p:nvCxnSpPr>
          <p:spPr>
            <a:xfrm flipH="1">
              <a:off x="3867150" y="1091236"/>
              <a:ext cx="71438" cy="41068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>
              <a:extLst>
                <a:ext uri="{FF2B5EF4-FFF2-40B4-BE49-F238E27FC236}">
                  <a16:creationId xmlns="" xmlns:a16="http://schemas.microsoft.com/office/drawing/2014/main" id="{2776C31F-341B-46E7-9390-A04E4AF6C136}"/>
                </a:ext>
              </a:extLst>
            </p:cNvPr>
            <p:cNvCxnSpPr/>
            <p:nvPr/>
          </p:nvCxnSpPr>
          <p:spPr>
            <a:xfrm flipH="1">
              <a:off x="3994547" y="1091236"/>
              <a:ext cx="71438" cy="41068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8" name="图片 77">
            <a:extLst>
              <a:ext uri="{FF2B5EF4-FFF2-40B4-BE49-F238E27FC236}">
                <a16:creationId xmlns="" xmlns:a16="http://schemas.microsoft.com/office/drawing/2014/main" id="{05C9CAEC-ECBB-4193-8C62-98715EB1E6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134" y="2683475"/>
            <a:ext cx="636625" cy="636625"/>
          </a:xfrm>
          <a:prstGeom prst="rect">
            <a:avLst/>
          </a:prstGeom>
        </p:spPr>
      </p:pic>
      <p:pic>
        <p:nvPicPr>
          <p:cNvPr id="79" name="图片 78">
            <a:extLst>
              <a:ext uri="{FF2B5EF4-FFF2-40B4-BE49-F238E27FC236}">
                <a16:creationId xmlns="" xmlns:a16="http://schemas.microsoft.com/office/drawing/2014/main" id="{146BB601-D762-41CC-BADC-1DCB572922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635">
            <a:off x="1693221" y="1720275"/>
            <a:ext cx="2290879" cy="2290879"/>
          </a:xfrm>
          <a:prstGeom prst="rect">
            <a:avLst/>
          </a:prstGeom>
        </p:spPr>
      </p:pic>
      <p:pic>
        <p:nvPicPr>
          <p:cNvPr id="80" name="图片 79">
            <a:extLst>
              <a:ext uri="{FF2B5EF4-FFF2-40B4-BE49-F238E27FC236}">
                <a16:creationId xmlns="" xmlns:a16="http://schemas.microsoft.com/office/drawing/2014/main" id="{93CC93A8-97E4-496F-A6D5-8CD53561591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0124">
            <a:off x="8362528" y="2544186"/>
            <a:ext cx="526145" cy="369434"/>
          </a:xfrm>
          <a:prstGeom prst="rect">
            <a:avLst/>
          </a:prstGeom>
        </p:spPr>
      </p:pic>
      <p:pic>
        <p:nvPicPr>
          <p:cNvPr id="81" name="图片 80">
            <a:extLst>
              <a:ext uri="{FF2B5EF4-FFF2-40B4-BE49-F238E27FC236}">
                <a16:creationId xmlns="" xmlns:a16="http://schemas.microsoft.com/office/drawing/2014/main" id="{E086EB8D-E742-4762-A0C4-340249F5CD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46079">
            <a:off x="7768924" y="2624683"/>
            <a:ext cx="378903" cy="378903"/>
          </a:xfrm>
          <a:prstGeom prst="rect">
            <a:avLst/>
          </a:prstGeom>
        </p:spPr>
      </p:pic>
      <p:grpSp>
        <p:nvGrpSpPr>
          <p:cNvPr id="82" name="组合 81">
            <a:extLst>
              <a:ext uri="{FF2B5EF4-FFF2-40B4-BE49-F238E27FC236}">
                <a16:creationId xmlns="" xmlns:a16="http://schemas.microsoft.com/office/drawing/2014/main" id="{71092FF2-3476-44FA-82A3-E137EC8AD9EA}"/>
              </a:ext>
            </a:extLst>
          </p:cNvPr>
          <p:cNvGrpSpPr/>
          <p:nvPr/>
        </p:nvGrpSpPr>
        <p:grpSpPr>
          <a:xfrm rot="8969634">
            <a:off x="7384360" y="2860492"/>
            <a:ext cx="246153" cy="265003"/>
            <a:chOff x="9684089" y="1802918"/>
            <a:chExt cx="246153" cy="265003"/>
          </a:xfrm>
        </p:grpSpPr>
        <p:sp>
          <p:nvSpPr>
            <p:cNvPr id="83" name="椭圆 82">
              <a:extLst>
                <a:ext uri="{FF2B5EF4-FFF2-40B4-BE49-F238E27FC236}">
                  <a16:creationId xmlns="" xmlns:a16="http://schemas.microsoft.com/office/drawing/2014/main" id="{A9B3FC9B-B2C0-47D7-BDB3-A9AD48B53504}"/>
                </a:ext>
              </a:extLst>
            </p:cNvPr>
            <p:cNvSpPr/>
            <p:nvPr/>
          </p:nvSpPr>
          <p:spPr>
            <a:xfrm rot="402414">
              <a:off x="9684089" y="1990277"/>
              <a:ext cx="140947" cy="7764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4" name="直接连接符 83">
              <a:extLst>
                <a:ext uri="{FF2B5EF4-FFF2-40B4-BE49-F238E27FC236}">
                  <a16:creationId xmlns="" xmlns:a16="http://schemas.microsoft.com/office/drawing/2014/main" id="{383D8322-9A51-41DD-8D34-239CB11F0BBA}"/>
                </a:ext>
              </a:extLst>
            </p:cNvPr>
            <p:cNvCxnSpPr/>
            <p:nvPr/>
          </p:nvCxnSpPr>
          <p:spPr>
            <a:xfrm flipH="1">
              <a:off x="9819993" y="1802918"/>
              <a:ext cx="110249" cy="23465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C4835169-9FDA-4F5A-B61B-92F21C6C4546}"/>
              </a:ext>
            </a:extLst>
          </p:cNvPr>
          <p:cNvGrpSpPr/>
          <p:nvPr/>
        </p:nvGrpSpPr>
        <p:grpSpPr>
          <a:xfrm rot="20836853">
            <a:off x="7044841" y="2991861"/>
            <a:ext cx="246153" cy="265003"/>
            <a:chOff x="9684089" y="1802918"/>
            <a:chExt cx="246153" cy="265003"/>
          </a:xfrm>
        </p:grpSpPr>
        <p:sp>
          <p:nvSpPr>
            <p:cNvPr id="86" name="椭圆 85">
              <a:extLst>
                <a:ext uri="{FF2B5EF4-FFF2-40B4-BE49-F238E27FC236}">
                  <a16:creationId xmlns="" xmlns:a16="http://schemas.microsoft.com/office/drawing/2014/main" id="{1DFE07CC-8948-4D02-82F5-1EFE5C230046}"/>
                </a:ext>
              </a:extLst>
            </p:cNvPr>
            <p:cNvSpPr/>
            <p:nvPr/>
          </p:nvSpPr>
          <p:spPr>
            <a:xfrm rot="402414">
              <a:off x="9684089" y="1990277"/>
              <a:ext cx="140947" cy="7764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7" name="直接连接符 86">
              <a:extLst>
                <a:ext uri="{FF2B5EF4-FFF2-40B4-BE49-F238E27FC236}">
                  <a16:creationId xmlns="" xmlns:a16="http://schemas.microsoft.com/office/drawing/2014/main" id="{09A943C0-3572-477D-910A-5AAF3BD52CCF}"/>
                </a:ext>
              </a:extLst>
            </p:cNvPr>
            <p:cNvCxnSpPr/>
            <p:nvPr/>
          </p:nvCxnSpPr>
          <p:spPr>
            <a:xfrm flipH="1">
              <a:off x="9819993" y="1802918"/>
              <a:ext cx="110249" cy="23465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8" name="图片 87">
            <a:extLst>
              <a:ext uri="{FF2B5EF4-FFF2-40B4-BE49-F238E27FC236}">
                <a16:creationId xmlns="" xmlns:a16="http://schemas.microsoft.com/office/drawing/2014/main" id="{776D9764-1EDE-4D9D-AC17-A4E9E1FADCD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25482">
            <a:off x="6616561" y="2916998"/>
            <a:ext cx="234409" cy="386180"/>
          </a:xfrm>
          <a:prstGeom prst="rect">
            <a:avLst/>
          </a:prstGeom>
        </p:spPr>
      </p:pic>
      <p:pic>
        <p:nvPicPr>
          <p:cNvPr id="89" name="图片 88">
            <a:extLst>
              <a:ext uri="{FF2B5EF4-FFF2-40B4-BE49-F238E27FC236}">
                <a16:creationId xmlns="" xmlns:a16="http://schemas.microsoft.com/office/drawing/2014/main" id="{E854ADB9-36D9-454C-8D10-976B4EDCC4D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2478">
            <a:off x="6890210" y="2430905"/>
            <a:ext cx="262152" cy="431886"/>
          </a:xfrm>
          <a:prstGeom prst="rect">
            <a:avLst/>
          </a:prstGeom>
        </p:spPr>
      </p:pic>
      <p:pic>
        <p:nvPicPr>
          <p:cNvPr id="90" name="图片 89">
            <a:extLst>
              <a:ext uri="{FF2B5EF4-FFF2-40B4-BE49-F238E27FC236}">
                <a16:creationId xmlns="" xmlns:a16="http://schemas.microsoft.com/office/drawing/2014/main" id="{02A663D0-28A7-47DB-90E4-B1ED467981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22526">
            <a:off x="5353368" y="2446998"/>
            <a:ext cx="553175" cy="553175"/>
          </a:xfrm>
          <a:prstGeom prst="rect">
            <a:avLst/>
          </a:prstGeom>
        </p:spPr>
      </p:pic>
      <p:pic>
        <p:nvPicPr>
          <p:cNvPr id="91" name="图片 90">
            <a:extLst>
              <a:ext uri="{FF2B5EF4-FFF2-40B4-BE49-F238E27FC236}">
                <a16:creationId xmlns="" xmlns:a16="http://schemas.microsoft.com/office/drawing/2014/main" id="{97936162-1364-43F9-9F6E-0A787D5D042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2478">
            <a:off x="4785416" y="2601458"/>
            <a:ext cx="359308" cy="591947"/>
          </a:xfrm>
          <a:prstGeom prst="rect">
            <a:avLst/>
          </a:prstGeom>
        </p:spPr>
      </p:pic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3D1534D0-2B89-4DD2-899D-610CE980320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000">
            <a:off x="4336226" y="1937679"/>
            <a:ext cx="631379" cy="593635"/>
          </a:xfrm>
          <a:prstGeom prst="rect">
            <a:avLst/>
          </a:prstGeom>
        </p:spPr>
      </p:pic>
      <p:pic>
        <p:nvPicPr>
          <p:cNvPr id="93" name="图片 92">
            <a:extLst>
              <a:ext uri="{FF2B5EF4-FFF2-40B4-BE49-F238E27FC236}">
                <a16:creationId xmlns="" xmlns:a16="http://schemas.microsoft.com/office/drawing/2014/main" id="{EEDBCA5A-D7AB-4586-9E02-A290F119D6F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63263">
            <a:off x="5057514" y="2971156"/>
            <a:ext cx="573330" cy="539056"/>
          </a:xfrm>
          <a:prstGeom prst="rect">
            <a:avLst/>
          </a:prstGeom>
        </p:spPr>
      </p:pic>
      <p:pic>
        <p:nvPicPr>
          <p:cNvPr id="94" name="图片 93">
            <a:extLst>
              <a:ext uri="{FF2B5EF4-FFF2-40B4-BE49-F238E27FC236}">
                <a16:creationId xmlns="" xmlns:a16="http://schemas.microsoft.com/office/drawing/2014/main" id="{809FE492-F2FE-43A9-A139-2E610BB4D9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6788">
            <a:off x="4090489" y="3043140"/>
            <a:ext cx="555437" cy="555437"/>
          </a:xfrm>
          <a:prstGeom prst="rect">
            <a:avLst/>
          </a:prstGeom>
        </p:spPr>
      </p:pic>
      <p:cxnSp>
        <p:nvCxnSpPr>
          <p:cNvPr id="95" name="直接连接符 94">
            <a:extLst>
              <a:ext uri="{FF2B5EF4-FFF2-40B4-BE49-F238E27FC236}">
                <a16:creationId xmlns="" xmlns:a16="http://schemas.microsoft.com/office/drawing/2014/main" id="{5654DDF5-4BDB-401C-BE9C-66132E5477D3}"/>
              </a:ext>
            </a:extLst>
          </p:cNvPr>
          <p:cNvCxnSpPr/>
          <p:nvPr/>
        </p:nvCxnSpPr>
        <p:spPr>
          <a:xfrm flipV="1">
            <a:off x="2601089" y="5035624"/>
            <a:ext cx="7149765" cy="1"/>
          </a:xfrm>
          <a:prstGeom prst="line">
            <a:avLst/>
          </a:prstGeom>
          <a:ln w="19050">
            <a:solidFill>
              <a:srgbClr val="1E61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7336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9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8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1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4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7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3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6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9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2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3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1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300"/>
                            </p:stCondLst>
                            <p:childTnLst>
                              <p:par>
                                <p:cTn id="1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3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5" dur="1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600"/>
                            </p:stCondLst>
                            <p:childTnLst>
                              <p:par>
                                <p:cTn id="12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3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1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900"/>
                            </p:stCondLst>
                            <p:childTnLst>
                              <p:par>
                                <p:cTn id="13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3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1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200"/>
                            </p:stCondLst>
                            <p:childTnLst>
                              <p:par>
                                <p:cTn id="13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3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1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3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" dur="1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1800"/>
                            </p:stCondLst>
                            <p:childTnLst>
                              <p:par>
                                <p:cTn id="14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3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1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100"/>
                            </p:stCondLst>
                            <p:childTnLst>
                              <p:par>
                                <p:cTn id="14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3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9" dur="1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2400"/>
                            </p:stCondLst>
                            <p:childTnLst>
                              <p:par>
                                <p:cTn id="15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3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3" dur="1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2700"/>
                            </p:stCondLst>
                            <p:childTnLst>
                              <p:par>
                                <p:cTn id="15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3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1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3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1" dur="1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3300"/>
                            </p:stCondLst>
                            <p:childTnLst>
                              <p:par>
                                <p:cTn id="16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3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5" dur="1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3600"/>
                            </p:stCondLst>
                            <p:childTnLst>
                              <p:par>
                                <p:cTn id="16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3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" dur="1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1" grpId="0"/>
      <p:bldP spid="51" grpId="0"/>
      <p:bldP spid="5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组合 114"/>
          <p:cNvGrpSpPr/>
          <p:nvPr/>
        </p:nvGrpSpPr>
        <p:grpSpPr>
          <a:xfrm>
            <a:off x="-20487" y="-12068"/>
            <a:ext cx="12217003" cy="6870068"/>
            <a:chOff x="8585502" y="2839257"/>
            <a:chExt cx="12217003" cy="6870068"/>
          </a:xfrm>
        </p:grpSpPr>
        <p:pic>
          <p:nvPicPr>
            <p:cNvPr id="116" name="图片 1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85502" y="2839257"/>
              <a:ext cx="12192000" cy="6866415"/>
            </a:xfrm>
            <a:prstGeom prst="rect">
              <a:avLst/>
            </a:prstGeom>
          </p:spPr>
        </p:pic>
        <p:sp>
          <p:nvSpPr>
            <p:cNvPr id="117" name="流程图: 过程 116"/>
            <p:cNvSpPr/>
            <p:nvPr/>
          </p:nvSpPr>
          <p:spPr>
            <a:xfrm>
              <a:off x="8610505" y="2851325"/>
              <a:ext cx="12192000" cy="6858000"/>
            </a:xfrm>
            <a:prstGeom prst="flowChartProcess">
              <a:avLst/>
            </a:prstGeom>
            <a:solidFill>
              <a:schemeClr val="bg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3" name="等腰三角形 102"/>
          <p:cNvSpPr/>
          <p:nvPr/>
        </p:nvSpPr>
        <p:spPr>
          <a:xfrm rot="10800000">
            <a:off x="3861685" y="4682930"/>
            <a:ext cx="2017361" cy="517250"/>
          </a:xfrm>
          <a:prstGeom prst="triangle">
            <a:avLst/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等腰三角形 103"/>
          <p:cNvSpPr/>
          <p:nvPr/>
        </p:nvSpPr>
        <p:spPr>
          <a:xfrm rot="10800000">
            <a:off x="4931002" y="4706737"/>
            <a:ext cx="1331717" cy="524117"/>
          </a:xfrm>
          <a:prstGeom prst="triangle">
            <a:avLst/>
          </a:prstGeom>
          <a:solidFill>
            <a:srgbClr val="C7C6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等腰三角形 104"/>
          <p:cNvSpPr/>
          <p:nvPr/>
        </p:nvSpPr>
        <p:spPr>
          <a:xfrm rot="10800000">
            <a:off x="5521140" y="4788272"/>
            <a:ext cx="2162611" cy="517250"/>
          </a:xfrm>
          <a:prstGeom prst="triangle">
            <a:avLst/>
          </a:prstGeom>
          <a:solidFill>
            <a:srgbClr val="FACD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等腰三角形 105"/>
          <p:cNvSpPr/>
          <p:nvPr/>
        </p:nvSpPr>
        <p:spPr>
          <a:xfrm rot="10800000">
            <a:off x="6514545" y="4667704"/>
            <a:ext cx="1804391" cy="524117"/>
          </a:xfrm>
          <a:prstGeom prst="triangle">
            <a:avLst/>
          </a:prstGeom>
          <a:solidFill>
            <a:srgbClr val="FC9C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等腰三角形 98"/>
          <p:cNvSpPr/>
          <p:nvPr/>
        </p:nvSpPr>
        <p:spPr>
          <a:xfrm>
            <a:off x="3887733" y="1453675"/>
            <a:ext cx="1804391" cy="524117"/>
          </a:xfrm>
          <a:prstGeom prst="triangle">
            <a:avLst/>
          </a:prstGeom>
          <a:solidFill>
            <a:srgbClr val="FC9C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等腰三角形 99"/>
          <p:cNvSpPr/>
          <p:nvPr/>
        </p:nvSpPr>
        <p:spPr>
          <a:xfrm>
            <a:off x="4850070" y="1419632"/>
            <a:ext cx="1331717" cy="524117"/>
          </a:xfrm>
          <a:prstGeom prst="triangle">
            <a:avLst/>
          </a:prstGeom>
          <a:solidFill>
            <a:srgbClr val="FACD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等腰三角形 100"/>
          <p:cNvSpPr/>
          <p:nvPr/>
        </p:nvSpPr>
        <p:spPr>
          <a:xfrm>
            <a:off x="5353802" y="1405066"/>
            <a:ext cx="2162611" cy="517250"/>
          </a:xfrm>
          <a:prstGeom prst="triangle">
            <a:avLst/>
          </a:prstGeom>
          <a:solidFill>
            <a:srgbClr val="C7C6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等腰三角形 101"/>
          <p:cNvSpPr/>
          <p:nvPr/>
        </p:nvSpPr>
        <p:spPr>
          <a:xfrm>
            <a:off x="6437133" y="1467670"/>
            <a:ext cx="2017361" cy="517250"/>
          </a:xfrm>
          <a:prstGeom prst="triangle">
            <a:avLst/>
          </a:prstGeom>
          <a:solidFill>
            <a:srgbClr val="84AF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圆角矩形 112"/>
          <p:cNvSpPr/>
          <p:nvPr/>
        </p:nvSpPr>
        <p:spPr>
          <a:xfrm>
            <a:off x="1459242" y="1806796"/>
            <a:ext cx="9223890" cy="3013121"/>
          </a:xfrm>
          <a:prstGeom prst="roundRect">
            <a:avLst>
              <a:gd name="adj" fmla="val 7352"/>
            </a:avLst>
          </a:prstGeom>
          <a:solidFill>
            <a:srgbClr val="F2F2F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10279541" y="2075270"/>
            <a:ext cx="215237" cy="215237"/>
          </a:xfrm>
          <a:prstGeom prst="ellipse">
            <a:avLst/>
          </a:prstGeom>
          <a:solidFill>
            <a:srgbClr val="7F7F7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1659333" y="4448953"/>
            <a:ext cx="215237" cy="215237"/>
          </a:xfrm>
          <a:prstGeom prst="ellipse">
            <a:avLst/>
          </a:prstGeom>
          <a:solidFill>
            <a:srgbClr val="7F7F7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10300928" y="4434387"/>
            <a:ext cx="215237" cy="215237"/>
          </a:xfrm>
          <a:prstGeom prst="ellipse">
            <a:avLst/>
          </a:prstGeom>
          <a:solidFill>
            <a:srgbClr val="7F7F7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1647596" y="1967651"/>
            <a:ext cx="215237" cy="215237"/>
          </a:xfrm>
          <a:prstGeom prst="ellipse">
            <a:avLst/>
          </a:prstGeom>
          <a:solidFill>
            <a:srgbClr val="7F7F7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副标题 2"/>
          <p:cNvSpPr txBox="1">
            <a:spLocks/>
          </p:cNvSpPr>
          <p:nvPr/>
        </p:nvSpPr>
        <p:spPr>
          <a:xfrm>
            <a:off x="1647596" y="2771966"/>
            <a:ext cx="8677084" cy="436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销售</a:t>
            </a:r>
            <a:r>
              <a:rPr lang="zh-CN" altLang="en-US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培训</a:t>
            </a:r>
            <a:r>
              <a:rPr lang="en-US" altLang="zh-CN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模板</a:t>
            </a:r>
          </a:p>
        </p:txBody>
      </p:sp>
      <p:sp>
        <p:nvSpPr>
          <p:cNvPr id="112" name="副标题 2"/>
          <p:cNvSpPr txBox="1">
            <a:spLocks/>
          </p:cNvSpPr>
          <p:nvPr/>
        </p:nvSpPr>
        <p:spPr>
          <a:xfrm>
            <a:off x="2945386" y="4112646"/>
            <a:ext cx="5991225" cy="635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主讲人</a:t>
            </a:r>
            <a:r>
              <a:rPr lang="zh-CN" alt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22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5" grpId="0" animBg="1"/>
      <p:bldP spid="106" grpId="0" animBg="1"/>
      <p:bldP spid="99" grpId="0" animBg="1"/>
      <p:bldP spid="100" grpId="0" animBg="1"/>
      <p:bldP spid="101" grpId="0" animBg="1"/>
      <p:bldP spid="102" grpId="0" animBg="1"/>
      <p:bldP spid="113" grpId="0" animBg="1"/>
      <p:bldP spid="107" grpId="0" animBg="1"/>
      <p:bldP spid="108" grpId="0" animBg="1"/>
      <p:bldP spid="109" grpId="0" animBg="1"/>
      <p:bldP spid="110" grpId="0" animBg="1"/>
      <p:bldP spid="111" grpId="0"/>
      <p:bldP spid="1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BE8E91B-7BE9-435D-97BA-259945A18F8C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HeM90qHb5M5aCsAALNWAAAXAAAAdW5pdmVyc2FsL3VuaXZlcnNhbC5wbmftfHlYU9farz32aAcErRYSgaSWVq2VxBglIJDUOtDWqVY9DgRSjCRYIRgQCJChHlvGQLRVoqJE5VhnEKIkQki0QLYaIEKrMSUQyS5EDBA3QxLIdBOwRXvaP+493/fce59PnocnyV7rXev3vusd91575X6+PmLaG7PfmDRp0rRPP1n5xaRJf8dNmjQ58bUpriuv3eif7Pp4JfmLiI8nlTX79bh+vEpdvm75pEkVvDdtMX93/X597yfbkydN8qxz/78CJJ7fNWnSPz75dOXyzYzovvZE3hXqdmdM9Ez01z4ftc47/iWZudOEJd8NSHhj5aw5h1d+cHT2vz77+ptZf3/d+63XTue9/jEm6NS0Vy4F1k96ZUbeJx9c++eg9WSd9G57jf6E6vhSrD7aEA3MC6mkUuzHlgqpZRRODcW49UTg6IiSwzb9+Cb6RLjTNqhnD3wvmOT+02DIl7jti02KWHRhMT0mley++PWKGaHdj5kam1rJLoqe4b706F59STqe5tA67aSMv493erum+0Nb8DL3j73xO1XMhg2c0Z+GPp5orHxzbA7Pk/TBSQ2EBOcNJQtVy+0btHq5rl71BbtfWUw7GSRzujvV3CiiD96aimTmbmA92SQ/9uFjmAjvHFHKGtNk1vah6si9x3hGCEASZA6V1HR9aKD4AWRFas8hR25HtCp0fT5RQTPNme0CEWOhYjB2txYIqWdpLmipbuxPymI1zK4PSemmUZXM0XCr83o5q099JVLUHKs69wBDs/cIHD0jr/kHRNtGb3mxn9oSNoRBKzPsoZ12I8d5fdoGqKIviaS1deOU5TXDdKyUWpfxtEAF9lnZRnlCubUCDTRtlY3e1/MSJOz79MG5CLRr2nv6X+RNwx9ND7izJ3rw+GBn/Ehqd7XrCsOnjuKRpxC1f1rj+V3Nw2GpbhlmiMJP6ZmNA63J4Z5yA/kjopS1FRfuXRiDrYlHyte5Rgum4YJoWbAN8ukzAvSXoocvDhqyYJ/Lh3WVDBaxyo/YYZaaay2m6crp/vwGg8IcWtL0Nhp4LclpNwtI8zoSJQkeODABrLLiq4qTzsmbGOEdCDSPus8xInCOjLTtvFwoalCsIOJpvvwCg7wc8rhN385sLhL5Kj0L2uqPLitZWi2JTy+Ggi9ZtxMeMKytA2xdF49jA9EdGyROp8PoZKsBH1VBG9c6zR9MVInh2kjDjGSmdqEWod0EGgjSDXLztjC5OJop4FnzSQCZpy0XOyysPEOh9XUw84MaASNzbhmuw/lFWGRYjfGqAV4p4TEWqlVu/du7jfYr0LrC4++YeO7yD6b82AWr8sODlZjVXGR+wa05NF80z9AQq9iYRERHe4IsQIH5J9cgt9dbC1UAOceMW93IQrSJ+9c9dsnYWMRVNk0/oLVsA+751G0meiMzuUzM3+Rd0B4iHpXPB1XiXpJzmKQk8figSUH9WB4LsuXWHFFDLMTQVdLb6U5oAGXGIgzi5tYBqa7Lsg2E5H3kq1yzS/QpRXXbiN4qf2Qa0duYSGTPdC05A6kwtliWSjvAPsg+M9E1hTVGg8ID9Db6dokf+TFDArLBwVkiX3N4NNKMlSJB8zs1gvxdIEVjHsgM7Sdr0iROsVENf8uMaT5wFcF4xWVhdfuugBSPv2H8vmFU/Qyrkb/zVsCPi8p8+cD56St+hPllwd7TZShEDQbMCbkCxAOxdDtmZ729wPCtuH1UqhvTg5+X0soaGMEldPjkjqQ4LoRG8SricpbHeXDoVhhfbhyZzgfa+KJ8q78zboMGEPeLBVCGxE+l7WIX8ZYKJeVdik6sYKQx/0CshBX2AyM95HwW5iJKm9q+DGiySP2Vh7kkcA+hQ4owyV+D66qgKiiJ6VVgaDDQBZBdaNuRY2xgWMW8Rc25vWzUW7w94TR5m/xqSP3B2eZaA3zxlFaxY3QPzK39RNwAuQezc6Hg7FJ5PmzOA90A7JD8ncXyQzBYEblrejmv7YrWODBKP9mVoCr3cjE3bCeeK6Mnhzy9ciUbwLwjbyvaCeMqyLMKXlncn8YthEzi9WFWOqsGVvnAGFDfx0fzAJiqptF+OdC4x14B9K2Q+CUizdeZ6TmiQCS47rEfjjzLT3sJ2sPEg31udX5Afs1PGwCFz0IDsWAmVUPNUYHsIiXDk94GEd4o0i1T24nv0YQOfKHoCoEEZtQNVDLCUS6Vshe2ycm5ACIxH6hGrB1bymQyR0/hvgrCN2GO1qcUlX4pCaNh2f6JvsrHb2DmFrZ9I1ZCVcPWKE+4YcZ7U44PY8Uu/heZ0uPBalzndKAJamzqStElv1VKCQOTNFslgWwZ6AC7YGHApGX1CbpKBbeYXyu43sW6QjDly5vEzmFtBVypIcr6qlMKi8EuCz5nOTqaJ+JBiSMLgekCo9gh7mCkw8y+usxYZonQKLMsy1UIrTduj1qX1bPKOU7Qlivqy8iqB2G8pYitxHkI50Cqa51udt6ooGOz/smwMkybPOYpDsWEpNbnXPXDy4VSOYvb+e7qbHE/g0RHkh/D+FFLaHJWfRe9FhqFJbuZGS7emwNSuDvoxdBI/nJsyWk4mcT9mq621GCBFHAZ3S6OJs5D5ZPA4Sh5E+Rxj9VPTRiBUCRPn4LiOVmN0FI/XsCUDnp7catLkVSZzJO8FnwH3sVv/EjtDDSQAA4iVPl8IDaGJQPZuuRqm8M9loVJNScfitcQtWZGOIKs4WjMlnB/Y1qYHGKAZCSPqgGCke6YVpcS6LI4T/K2bXm33plSyAhBIQkD8KIDMUTvFT+K40N+qL86q7ROHM+dBaaClWKWREZP1zgHquesPkQn0O3QUTMrHneWrMlTNsHewEL0csEHIQ7pHdhU4GkwagwXk7aCux/sw3gXmotreV1GNSwQiMs4Zt0eyZYYeOE0AiJRwkonQRkex0F7c4cy5bHFTmIrXY5Vgs+qZVgtiBw+oOIwywuMPQwmXQ1DZ3fZ5WJYOY8uHnVEapWrKo2GvS2s7Cce2/EdYiP9pNgxgB/jbV8gOFd1iazR7R2xT3VdeVjgCtpw0fpiLcfd3g7DeR2kG679VeMr7s/SXZpX3bG88Dv6TPdn8GdjoWvSo/nwv+pQbhngy5hTxnMIbrH78+bGxbS/ub9E3BG/7v70ex+cO9bh8H/Y4V73hXMlyzK7j1GbS1gmNfbTPOE7zd8E+1ZiyfKxjtcsd7dKk0y2QaW2ZMl7PfwG9XTqytTUzWPDfpSPdDzNFlE9Ps1Ip6/eRY1oGKc5+K/tavVGzNiMge/t/sfv/d/89PiRk/5vj0/98XeU2Jck/2+Q+EcQRlt4zYj0Xw8Jrf01Rk17mpaVqopK8z/MWAtCDeQC4HLC4YlRs0ncb8ya5A3L5iMqGY1Tml9o0072CjtYmA28g6gplPX2nh+zha+9l9k8oYh7aW/zWAIEa6ilDd0z/W5zYd6Y3sedrkP7TuPdic2PSRa09XQ/35AY7o0oVizJalJ0rMdFPoeZrTi99wPHqoF5JQyd6Xo/cQPBPjRCvoMgP7zedTX9mGsYxfPDhFgC/XeoyR411xBBabUnM16cY3Ra9j9MsLrL8Q81XalPPgwNXTBmqae+9ZTFW950t624v6qOcq/zBSkE2b5d8WEmt/PMxRjs470vsuP48fSRcPnBpb5BBzzPPS+Gyk60nxuIIRX+V02KVP+/aipVeBQvz970vBzUT308r/Rish5X/hXAGMFf4bv05wRbT9d98CcyKP/4T2eO/vZPsUre8F8/oXD7LLF1pOBrlQAMwXi0f6gPu+xEpbB055j/2/H4qSJLtjculodZafU48ectXFTo3id/ysTV3sWTz/2VkP2DU4InbOBeJ38ap/PeXQT59i+xj37+i+Wk/NVwW+7fvPCnkqm7nD9l/Z+zm/qB7x8giBD2rAiXsZmW9jN5+NG4UVhd2ZWpfyAPnCoj7ztW9EckRSs6MdXx5D9A14abNYOVt55uqydrz8H+MJ35aZ3XubpOTA5QBqKfx460P46gimjtnwF1K7x5IX+w18Kd7zEHi7UnCnOy5yMuxSSH/g/wivtYLH2oNiRTlzsvunuWyyey9zkq5OXbwYE4laHneeUzGDqzkfgaQ1lNdPeDK5FUt/fp2+P/D+hoeSnsfaPU2i8cW+LI6B0Sgdun2rosJ4hLvpS3gUn+/3h+xgJ68nYuG/Ok4WlaTpT+oOXmZK8T7cnKcBEpczfmKX70cakevVWpWUJDUJ4niwUpQw/JvJOy8JJaOKEaEUCSBJYRSm7BZHLDCmLirBVfaijEKsQUPr8BO4/P51ln8wGrf4MBEstTzjyh11tzeTHEKhQq3xrZMTfPSiysMVijOvQWYoGOnMvbTcRPaW0ZIL8JDl4wBE4oTVk5TFVJx065wcj0SJxT0gDTwU9iugs2Pj2djVgm49FHYB+A6oOJ7MFiJdpX+TdX/ffUp9xVa1kZIWWhedZpdI4rxWJ6nHAViOWYt5oRERIjI5wdJeXFQtvAKoVrNLqglIEkf8MFFtOwHVQiPs+MRfGsuQo5TwqAs3kYFBLJYfpVdzznIkbz9idwv12DERcgVYUb0WVCZvdO7rfgQAus94zYAYOVMjI1GySB/ZkhfnK7fBhgBCOU88t8jYmz+DwKLwDF21+xIEsjbooLk3cBNUymomJpXmdS2A/QjR3RCDNSlGuN4izcGPZguG3f8AvTxgS6cklVka6PfMLvQHslvVjcMT2ALAnMI5Hv5VMxcrFIWg4bKRK5byBsJOKz6ud34PtxO/BFUQhArM2fTe5mmHaFdXRZ8+Xk2St6q6EqBgkaGIDqgWU0QXhJ7+ClS/wJrVWpYODFSigwmkddiYqQTK97FMf9ht7OoOzSKMXlw30fE70busCu+ajIwgIFsDjTr4Zb3DIA3AODFLyA2bzdYY4UMAGSyrERqp2wpTTTcwah2uqRIIwJ9NXuvBnp9TVU+nDOasnw1z6l0WH5yWGD9JEA7UZbnJnRvYsoNYi3hxfGqejYDjPDRLFV01x1bpF+FOLxPsgDKm0zzPNpM3lz2AWvpNjJA+qEFyX2S5qG2xbIORzKjvJ01TGMubtmERbgV8thfuCwOHoWGE3kSPD91FmiSF4xJquw5ekZYEbfMtpqEFDzeZnXJErYvBUS53RRvqLUVZook25yN6aFOcQ8MVOz1RUalQVl5RMerFq6cxvRM3s7BkZR5S5Hra6dfqB9AH6YXswI0omZIR0Nk2AHtOKFZTj5nfkdqoFhsbbrEawuhkgNCxVm+NFrugxbXOoqM1CPrFYA19g2gzKGmOhRMgeV38bV2etBrkJHVso3R9VOTPndkudSh/eaJvzFnE+FE3L4pPXyS5L/sSRh1l6hSP/mH4omxpML55rZJqGgvQTzb4VW8TwBc6D3hr6kJpz6Sat65Nh06opUSuP/eZX5v9fh63+QrL+omtlPDyBPhLvQ64daoxmd3/oQcFD6KM9p4Q0NMuAky48+zXhbp5cg3PLoADWRY21T9teaO5ryeIk5vBC8qTf5x6BxQQVhHvQM2H+dRwjJdHHdquxpzNRaO/a9GvZ2IqPOt5kwVa3PAqnj0nKnIJLw+7sFJngweOy4+lFanm77CbU+B6SMd6gPPnfpbUKl40g58327razW2m5cHyHdZMrdwHzXTqRLnsX/qA1QqV2tT+tpiUCuA2o3+RDOlLCkwdG/xzWXiBfb/bwinREHynSHIhCfEqh+8353jzb7WbU+uF7mWVKQYfvYJmab0sFg+G9+xl08DyX7rbeTIrQNPjJLw1AyAP0WqWujhkp7EjN+Km5dziMNlPa0xYwD721Lkw6eFLrLF6JE0usuwUbaBOzRnrbEkVUGEVAO4hfT7RD7gZGsFjvi7KOPzxhiL5q3DtcaWcZYAchyzjmdJgH99YQyuxwnpZ8TZVuNMqetcrqq5nHlWiLCfCwqaKFWP+rQDXdZay5bQj9VCUILvx9XSbpap05xVXlmdVRa+/BbXuFD9/r22HYu4YrctZ9IO5D/IJFH4psrvFUcS2e2klRIQn9F5CyJ5m2kq1epFJuN5U++9YlmuKSSJYtvLIYHPAV5hBIpK10GDWCVYckOUyzkAN4Z6dnAGTVFDuoGxIKLEJ582/ZAJE2xXpH1rkCO3svn7UZCad+XETh+yHFZ6xY3XIXXkbjFGMc0cq8fWVcGUogcDeB+OIHOfLR/ajQzMixzMbvAJSCft/nZLa44sDXMmryvZVhujcwDqhM3hA//vAYPuFWpdU4iZaRR1XXwBgIHwo+XKl0Gpg+IhYEgLAIcBSvpSMjAiCQizsA+A9r4ciEWOLisA2EMyOi/oS8b8mi21HzKnxBZxR7MksIZgxUAosb+gDSrHGgjn+Km+uP4BVR6WUQDbDbYBxlWNXTFLIn2UlAPR++rNdBGSnswr1EDOlBFIMXjiEHEoydzj2LiCw3fwODkeO6DA2SP7zbaqplWGA5kLdRKr/l9xE/k8XA0kYNuUeTIivcx+39T0oayAmpC4SvJ7YzuWG5k9mJaIbDE4WjML/MxJvctCOQssd+ailwbIYnizkgOW5Nku21O0hDxe7CZ8l8Zq7sAvKmCL2EF0eRfzkajC1oWsxtZ3B9AeAl9ZEtJxY1ZysdR7IIk5rM7O1G+AeSgtasV9MW7VLWP+1rWcYtB+FnQHrWvtnFLPnKdU+cjO1qYVjM7gMI9jpmbBfPmgxRYrJnekhPiixPq7IWGhnvpMzl6Sg5wkHUlKey3cUPldGyGy6aZjgHYMqGhAJDsu6+L+Kl8IKAnJmSnHIsutbQMFtKFGd3do6NQ772ue/DESJKxciesWRod4vm7JOh77byhldCoxRoMdsGmgl0rYDhA+/Yy9kr7GUNUGsE5olR2OEyic3XtZUUBFAl+Sj1EfgKZGHP1833fBlgSp93IudNGBbsHth/f40pK20fxZEbBA2e1Ff/iXLGzJ8fY8rsVumGGNemaX10nTHWGXht/XnKBjp1txtR0pIgQTtSecFphJ31JB94R3QQjuDRXxEPO4Ml5Qp4o+xK3GKIXFJlDS6Jmk7YqDMaArM5h1QKgbtz1i9diGAXUuA5Xzq8/sMs226VY/BXdsA9XSCTMcGuFUS0+ltu2EhxuGR2OC2vuzThG127tuaj8ksgrjgkLXTw7kbefPnK5Wdw+YH7XmrnIxdKqAsNWo/Fiaf/Tb9HMOfbjXU+fuSp+ILuXGbK5cM5ee+mTloyj3P0Y36DSbETGYxu7KGD7LGdSqiR8pihXbigdNmyUaPPL+HAz64gO/r06TnQJMu9BOcsUsMXAUbEjdBG/jjqrjmwy78qChYH4B3VUl51yKEQCAmDIH8+fojTMDqpzO/ahPUV1z7z5Y0pNc4XxZ0nPusTPZJQQ5jPvS6syWICU9dvDknHW6q6rv/nVkQfOo141+bLJS1646nhS7ljg3380s8634yC7PenhMxffzoS8oF11/jUj9fPwh9h9SeJnDcNDLp+z1EUxWNoDAONC/3yDwN5L/amz0EWVT1orY4esfQYmI6P7GLW1pbA9bOB2QI8KnX3nGQWJY6JyijzTGt0B7oUGHsHBWKap8CUcZ4f9Vm/uMPcKlSXOLW+4/NHmDFrjbznCvo1KgtOm3iodODI0kTlsHq5DOhaF/7ckHJtrn/74JpVgueXVXJLefUzotCmdrwbNlYrAzDCp6tJzHe0qjl2ldj/EFOoFHIcp8r2EC5aOQiNkiS6fGHzj28re767ZKVrDRD16kVvcuns8iyj84gh907KCMTnc3HhxMe2zc4fGCIM/2yJf17Nk/FZ0xIW74g9Orh7D/mj+FjjubJ3xHMHeo565IYxuglwYVglGfz7XXMIcuNOmOkp9NvT9lIJi7egDUfS+eflm5IqD14449ByHvpdlzNSqV3iFHx41yByGNtVl7LNZniwAKdwcgdOmV04tgpF27solgXBK2hnYfl1FfXmrd56xwiLNKzcASI7t/ToW8yQgxIGVSmY3VqTNoP8GLypWw52BlR+Jxdysf5g0r+TWyHA5x84kHqlqtbCr4yTEQoHQGDIWwfYevli2mCbXWn2UGqJPIskR9TWmuv6TmQ84EV+GWeOJ3kWT1xG9VUgRkt9wambdE3d4ZmhdZmJutX5feCUbybYwr5Lw5OQoZoFxoHfd74OONjbBtuhU+XK+y7+cgpPJRIIc2BhmWFgfC1aXirWw+J2a3JbF8mZYkttViWUMOWWWKtc624iO9mqt8CZpa5jTjEnhz6FcrZAlJ4cnyR/D+IFOz0axw7LRxHjQNQr8Qj7qp6zivoKNRop41kIzVt44v58clrkE5YuOAOEJrRXj2df66PtbgKY421GGxyGo8Q7U2NglnJ8N+7IoYK3HQYWC/C+4K01jj5D1UJIk8MMp98R9A9tP0zk+UaRlWToDTlp2CbkG6ZwZE9JLHTfv0s3XjWJ4XecA/FgpFABu9ECBAMAvUjZyobkd3pObLBjzfPmJ4fMzVbK4m7ltwMHqhat/Vj8K8E+CajFSXqXOSvY4pYghKMZM0+/sRRbQBNu0k0v0WaGA7XxA+BixYi13KSaPQt5FDCq5D58cp2Fvdy0HvMFe3ya3l009xeAqzGh/MlniRzKUwrBg5nzUm/Tari7DbwrtrmHnYOSAZSMEe7eO0d3FoFBsrOPkva8rOrFlviKkMiifBFaRJUTPk6UM727YSuBqSH9iOLPQGlkYDm0TWokdqDKk6lj4m+ufLJDOBTN3c48e+erRkmca+5WWjp1yGLMXlX1kGLuUX9qYtJKrM4GVroThqZ9ySoEB5ZQ2xXnwwCC6lnw7lw+cn90Awur08/uT7VViWRe50LrN61TrnFmkc9D1kHpVEpO3UDa1btXkc79ZobWw+DvPUkYRlPSIiA9wxZMJ67T4TtavqqP8Z5b80+1n0l8A/rBv9m8LO9yIVZ6wWwCC1H78X4HeWhCqjZ64BXHGnU0GW/vTZJmOy6gvi3V/8E3/f1SAwpLM/htCmb1NFm7Nl1nyhYTRUsIyd6Ca5HfDEl1o7Blzp8/dcbwoNdcaT7ZnGmupZk2y19WNUDhCa9jyXAf80/1e/yK/djXwRXndFQZ1Lqk3Z2yZeBx3Mf7VV6ouLPgd9KotQV9Patv8HNEC349+LLfdLb9KVxtD2/7xYsvHXJLW6TCrz/NYveSef2//Jz25jVt87g8TvAp2V8FxGza9gGPS6/KmBCyt5IeLE7LZop70Fre4jaIJW/c8e5WvvAfDiZrE6ccvPheJYid/sohGK6YPLtkycav2/N0pB7/UaILA7t0XnwtHR6a9c0t8I0He9NPml4BfAv7/GfBWOI7gMvcTChR49d+JqlzBjMf8NUBPwgks9fNaFSHx/44iQUAfJDm6SM1SqCDxhPMrTdj6P++UkJjZNlKOiZ+N4/0J4zV3tTd2a8Ki/zM2qwx+OI7TzNE+TH/v32natsibvJiPJuvlBshrmstp2tvWlNXF/LlcQqJfqshLwC8B/98FXC++k2r/pdy+Y9TaXPU8wGpzR+ZPM159WPRiqTi834v5jv/HXyfkGoefn8Bd74RlzgxCSQEws3YCZsPlRCboS+UMzON8V/juTXq+sc+CEPw3Pe019RidDqM6ePf2CYGw8iCDVevE+w5XuNIgk/HaUP7E4vR+PybXHRMP5XYKxuT0c/UEb9Zd7oX64cHEpA/njQn+OmqCTTzcvfIXUp4Dc8e9kuuuTGxaqdgwtjJfRT2HbrFbNTYZXkJ6Cem/AlIbHuweewoRgWQN9bp3NJiHftqgla6MnP/i+O6E4cGVSD3Y7b4/g6d1uB8SoFu87744Q02vGH6ge7JX2F7rddI+VVRaO/vTPw7Vd5Gjp4Qd+AmLE235AxpXPmCpCQIjfrafLG5b8AcErrK4pGL3Qw3lD3xaucWY+A6WuV3v/Kq6ausfhox11f9LQOT0jF8PRTQ76adjiN7OjOrCmhdlXKUoLMZ8JSe8c827gXeex0+R/EHiUV3IWa1BL7XuJaT/IZAwtMoo59AG5z5r2o7RVS+3zb4keUnykuQlyUuSlyQvSV6SvCR5SfKS5CXJS5KXJC9J/lMS9wbqtsFv36uVBAc8t1N++OdNVIJVraQpYd8NKXTxOdh3f7+P0fT9Bny6SZOsbC/BvtfTa1ubI5wTiqX8d78y7eoQDX0vsP3qMbZB/uF/3R78ayrxyAGk7VGve3R1TcdwmVAkHb5CNXdkGm/lAm/z0AhqWEcvOEb1dKHoXLw5xBuy1Lk3jq/p20RvFzeJWala4F2Ec11/Mh+Bk9n7EgW1UEHiWmTv6TzAlxdqZYxN7Udyjqq8THf2bZ1h3cyMVwOSWaqQqr4EHyizWgFwtrto3bsFf/B6eq8BbMaXXBq9HYFPQtXE97l3vandx83wa+3JAqtGfcALz+h3b75ToPTdYVD9TDS7nzB8YUPtr5VdxjXExHT1F7aSAgPLXKNl3YkF+2oc0uihpUn+RnJqrdUok9mCy78a4bSXgYQvrPjQNnDsaAvo12sGC7b1dIZr3GK2Zg39ZG9V5HSZSGV/tX4Nrxio9gPGYOUcenyknNk18uXhKGmq4cEVfm1gVgsj02N35/1y9vBIucFAx+qSkaUUZrP7BQZp8F7518Fs9I/u42fezO4RR9lmiwoMBQqd4d0pdeJ4iUSSMNc6+0aheWMUGv9A7LTsKFTwRTUonJ1rFBujPCN4k12i39swc+nYK6zKkMjvWL1r1AlV77F55YOfhrjkJpyasrCSRyVhpjTcniWTbzscRf0gqyKekUd9Ejj1rLg8qp93KV9pTZrPpQbKT8HR5VNvwipB84LowuUZLkHR9xHRUoQcm05eSMQrBraUZ2xZdtDTh1XQa8XryDD0VlU+L50Zrv1ZrIa4xqiSk310t2qWWT691qvERX4/Dmcuu1zIYyHlTeEFSG17CpdLjw/5PKoei7PWG++MmlGrb1pSwpcBCnD7EcxHhXTM6h/pJxdJETuDiYQ3sdHl7ET06Gy1mVWvgFKW1XTAQviJNTTcyMKGOR0RJik/zNN9PMIsjg/ZRC0OvIt3nO0NipzJodSWyTg/idNXkePuoiLzqPJAQQg/d3lCWOjBYr69o4CeHD7UoDDsX8Q1eIF4oUEpr8uXri4bxafWdvRCUatMdsbMSnPt4fbuubuMmR/UNK273YFz2eHpXOTGjgGt8EYRy7Oosi1+o42RYYJIRfTBPPm9w1FV1xD8op338hTTimsrtTWhITSKGcktrlF0mL9ILS4+WGt0wfMZPu3Fml/rQFWap7ksOK7K5vV4V6XylqvHldHHEYTjbE9U3TPovrqIAnT1eo9iKM2fwlG9i/uQfY0ZMh/tbG5iWC0tg1dtoTi+bhQEquss1kVgAijNemLUXP6NlZMInHsTlYA1oiDhM0d7zpkRQ8+zte7Blqymg7WJ7iOhBh6SeWc5JerK3sGrh9spCunQWfRZQXZUewU9ub2M75IJRLyPAikefND4mJh/K962AlWXsU9HqdeHrJZCmTNlPuSbXGgRm7STiZg8BAsFVZi/oRJnmoV+08ifEzso4YtQTdLVpnQklJJ+DHCfcuR+YYTq3kBL44icZ9znU/WkUMfwUbrPAG/FJnqprdF3aUKa1iUdk9TlmTwbRC5HUsT5/tG9XYJ891p7kyZD1w+yUKkxGskZWJ48bt+hYd6rXiDQoqKYgeFcZYrtYRqM3C1eOKWBvj0sMknCGvF6o6AzmZg4konLus3ItO2Ylg1ZS2rD3WqNB76sVpAvTHlw6a4UucLvS2XYYGOfcUg4yBdSaexeMjJUtrAj2p6NztS6lBv1lnEeYs3hKHZL2wqXMla2Xc7sv6Fvztb2VtfcHVeYHFkyxipsROlen7MHmrkfHLBg+wcqLcldNVp7P98esif95FnLoF7M6z33RCfVVVpSWOq1phvb7tKwM3nv4+VdbXIylxcQzXP9K+u7oJF8Pl8ATDf7JvII89CJwiqlfqf4rla2W/MqjWiyw+QMWMPyo1Hz6nmX0Jk2CPip0w3VYCC95/krzCdCoZAbQNXaMbBcHdm3gXxerjnWy3L5Er9/Wmq8hQSg98kZ+U0fTlnNeQu2u5etU16ij1iEnaNKCjhvOrCXAVfryS6LaIwLWSQXCPmJkQ44M4qI4DQXFnG8C05jZwt4F58oh2semo3aJbS/4VBWNtdJXpK3HF3TvHej4QDWhUdhKNtypVxkW/r9mEm0WGT7Fcp1tqnJ2v2uZpcXSfvFfWTXkHIRf0bBrcD68zeYbTAcn0PjzkmyDT2CvV/aZb9cMO/UQsHbcFGBTrlHYehfYD2xMFZ0DN4A4DpSW8QhKCW3rR7w53j7g/0Z9f4C7ZNkEc/yy238PFcGsBesNAJQfGMw4xJEs5HObPS7TH9IcaYtHBMWekuBQkjCjmufA5NtIVCgiiwWJyz8GbgUm+FxS8Y2X+UPXL6QjmWahIJwjhVmO/PVKV8lheh5jPxJlDOEtlWt3+UWVSWEMWJpWVC6n4rE8axbV1AMXT/EWu9KHh7JY7W8UovXmtSRqzZM3/lRAnlsVuzmCQTf5zpz+kPjs8ZWSbNbLSChPswjIOW3veVx8A3TcxV8MJKbHMM6SSdsVyxPDGtLto3Eczm44U2p6gTKGcs2sKIB8NnwWnWchihCzAdO+QYKXq/etwmkjMmC0ql12rVKRMbj04PonLOMSGJR+xTGjV4r/bAdeeqsmGk7Ky/tzZgzpvFZF+nppj1zx76nvk393GRaO2aY/S6Xj+anbASRdXCwDTa3FGbXnXuNzymbncg7RNs9crkRkycvp7fFmVSXtlQq77ic3bH5CLNFDIISFyz2iRj7v0q7eKVAl0IxBex2imgqRdm7VsZiDFHuYwg3a5JNVaLavt6TRqZ+jaQrMDHEekU7emXQAAuJcSmY3xWvlnyu8+hKddef4JzhhLjOm5cFTektwlDhmNc9Vzt8JXGd0yMZ3jJwrJh801duCSr5HJslHRYsL1V/hCu5A+MgfAnfSR0+DeiAcc3KlQMY9t8WR/PkeopEKomijKhur1LIEvfBBFoDAgfucfVzZZoful2ukq1PY+uZN7non/Ml+nBjiGw9EUf7vt3n6ZtqMxi8GZ2RZ/2F8QvHdjwKMe7xzu8gJY48Q0yRc4LPdN2Ey+QGgyH72boLRhqprYQ64urN0/a4cgkuYWuZ8/pQ1JTqLuxHafbk3lXPxBrH9FNQo1fz4TiAsNdXFVVYbZh3X/OzGE7yVev/tVNDzKVSpP0p5WumNq19DtMA6VWSA5g7U7untNcJmzaueXBnROI1SbwEz24aj4OoIoHQwlsjwTsOHIkijFlD9qMoY8bWUf3RqFX3rxYVFIMRd0sxllWQ/qK4/Dq9ZlFJBbxvdGaOzx080s3amS5ytCMkI5yGIsjnyBUWW73+3XoFvdh94lLcvpkghblul4AHB7t/dD/cd4DdCijJRwb5yugmHGcQR3W/MNJ4aORpNoHpUHntrQh+VGnkK25LkXUDTmbUkr1y80PYU53qCTq+eSzq5tcvD+9ITB1Z9Vs0udR188bCGtp4PHEfKHig1rm8ZHrpjqWL5YJYcBlEPd/VRr6cL+IRDsgVPts7UHIpZMLY+j60MsfUALjuYNbzzgFtgBAFDkCYyw3u073Q5YLNS/rnOZj4jiC8bKt/RrZlR055bu8ghqwh5nDmz3cUNnXthetwZqSjE9nsyj4Uzqdezqe9Xo5HXq0Qt44/LUOy2WRPgqvN5Jy6vR45G22CUxaEr1w7iMkzinrZLgeAjhVdqO+cnZ2Suv1wbfj4ksTW6ylRqbXjPjzPlWte6hHEVqGsRBdYdTWa1bOmR7/TJy1eI5npSgZ7RByrSCm4ct0PRb4SzYuBqrpSdLuFModB5qg00P0qMTz+XSkJFeAyKp2TUSAz/3pm5yT/DaXlvydCbqlGXZnauTG1fXzS7zawB77vEVCrFlrD3JNWuoXao4/ZKm/6NlJEq911zUMN836gst4n2e8PZfhJ4xvBs89Wja+DfwcRphURfkA0GKBZ5ijBgGAsJuDGDTmV3nIVHqtSjkfT9Ef7p7YSforfYgpxRUjhFqi81GgFHx+gJ98Spx9/Drvk9bHFTp7I4nzdx2QyrW1aaatWlh7/W8I1qpKVjCVcNw7at2XY2lMNmIUdVZJC5BoCTX0UWBOrRfNbIOQFBtI14ECw+8DMTbaT+WpBQtV8q8UVReNbyLzwIraNH6shMvSh2mOOAx9zzGkcs266N7oczeN8/jilPLN9zRRsYURQN/SF2qyIrdcKDrE2RJ+LchR6jqfxKbbtPdN3Ia1uTDeaCcLoDE0vQ96y7mHX9rVjLzNnnxhmhAwWy0aKqZwRPueYJ9WvimMDOEz1QWCNvd/ooI26VAdnD5hC10J4F9e/jiXjVZaeh72u2mAGB9hloqMbUirbaKtsCCrSLEWF0xCGPKnhXVumzJxJTUxXRLbOwM5UFbTtMv/d9oUtfDbOxbdYqbD5+yOmuk+Pq+6Zd0Czu6Z3UyR7imFdGFzfCnZj2IeiumeamxLZgzZjB/On4o7DhcfqMjsGSwYN9SlgkJrlLij3hkDfFAR6nqjp3xTpzwDJ1bnzQGKGxgM3zC0tvqoUHt15mSvjYNl+OHaUV/EYXw6wmn4sxl2ePsrw/8l0LV/Rv+mcAyLJo8HuC5ZGKj451X16Znt1iuF9XQJ9e6qvu5w8lf1XFe1QnsAxdK5n7HTUSdkLUpu2Sp7++GbPtxO/bTY9YQN6rDAO3lyxR6rrderV4/V3RU44dhkSV+oKlM515a+Nld7zdwJ+tcG01e57As0lHMfI0OqxsdI+6y2qIDkqhULnVOW3k6fOQRe85b7+6ar1K8s+/vKf/wtQSwMEFAACAAgAd4z3SmigejpNAAAAawAAABsAAAB1bml2ZXJzYWwvdW5pdmVyc2FsLnBuZy54bWyzsa/IzVEoSy0qzszPs1Uy1DNQsrfj5bIpKEoty0wtV6gAihnpGUCAkkKlrZIJErc8M6UkA6jCwNgYIZiRmpmeUWKrZG5uChfUB5oJAFBLAQIAABQAAgAIAESUV0cjtE77+wIAALAIAAAUAAAAAAAAAAEAAAAAAAAAAAB1bml2ZXJzYWwvcGxheWVyLnhtbFBLAQIAABQAAgAIAHeM90qHb5M5aCsAALNWAAAXAAAAAAAAAAAAAAAAAC0DAAB1bml2ZXJzYWwvdW5pdmVyc2FsLnBuZ1BLAQIAABQAAgAIAHeM90pooHo6TQAAAGsAAAAbAAAAAAAAAAEAAAAAAMouAAB1bml2ZXJzYWwvdW5pdmVyc2FsLnBuZy54bWxQSwUGAAAAAAMAAwDQAAAAUC8AAAAA"/>
  <p:tag name="ISPRING_PRESENTATION_TITLE" val="销售培训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|0.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1355</TotalTime>
  <Words>2058</Words>
  <Application>Microsoft Office PowerPoint</Application>
  <PresentationFormat>宽屏</PresentationFormat>
  <Paragraphs>138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等线</vt:lpstr>
      <vt:lpstr>等线 Light</vt:lpstr>
      <vt:lpstr>黑体</vt:lpstr>
      <vt:lpstr>华文细黑</vt:lpstr>
      <vt:lpstr>微软雅黑 Light</vt:lpstr>
      <vt:lpstr>Arial</vt:lpstr>
      <vt:lpstr>Impact</vt:lpstr>
      <vt:lpstr>Segoe UI Black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请在此处添加具体内容，请言简意赅，简单说明即可，不必繁琐。请在此处添加具体内容，请言简意赅，简单说明即可，不必繁琐。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销售培训3</dc:title>
  <dc:creator>歉然安可</dc:creator>
  <cp:lastModifiedBy>faith123</cp:lastModifiedBy>
  <cp:revision>320</cp:revision>
  <dcterms:created xsi:type="dcterms:W3CDTF">2018-01-07T13:00:52Z</dcterms:created>
  <dcterms:modified xsi:type="dcterms:W3CDTF">2018-04-23T01:28:30Z</dcterms:modified>
</cp:coreProperties>
</file>