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sldIdLst>
    <p:sldId id="283" r:id="rId2"/>
    <p:sldId id="336" r:id="rId3"/>
    <p:sldId id="337" r:id="rId4"/>
    <p:sldId id="399" r:id="rId5"/>
    <p:sldId id="377" r:id="rId6"/>
    <p:sldId id="383" r:id="rId7"/>
    <p:sldId id="384" r:id="rId8"/>
    <p:sldId id="362" r:id="rId9"/>
    <p:sldId id="388" r:id="rId10"/>
    <p:sldId id="391" r:id="rId11"/>
    <p:sldId id="398" r:id="rId12"/>
    <p:sldId id="400" r:id="rId13"/>
    <p:sldId id="363" r:id="rId14"/>
    <p:sldId id="394" r:id="rId15"/>
    <p:sldId id="406" r:id="rId16"/>
    <p:sldId id="389" r:id="rId17"/>
    <p:sldId id="407" r:id="rId18"/>
    <p:sldId id="396" r:id="rId19"/>
    <p:sldId id="364" r:id="rId20"/>
    <p:sldId id="402" r:id="rId21"/>
    <p:sldId id="392" r:id="rId22"/>
    <p:sldId id="408" r:id="rId23"/>
    <p:sldId id="405" r:id="rId24"/>
    <p:sldId id="397"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6" d="100"/>
          <a:sy n="66" d="100"/>
        </p:scale>
        <p:origin x="96" y="78"/>
      </p:cViewPr>
      <p:guideLst/>
    </p:cSldViewPr>
  </p:slideViewPr>
  <p:notesTextViewPr>
    <p:cViewPr>
      <p:scale>
        <a:sx n="1" d="1"/>
        <a:sy n="1" d="1"/>
      </p:scale>
      <p:origin x="0" y="0"/>
    </p:cViewPr>
  </p:notesTextViewPr>
  <p:sorterViewPr>
    <p:cViewPr>
      <p:scale>
        <a:sx n="60" d="100"/>
        <a:sy n="6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F4687-A8D9-4BC3-94E5-24077D0F2CFF}" type="datetimeFigureOut">
              <a:rPr lang="zh-CN" altLang="en-US" smtClean="0"/>
              <a:t>2018/3/9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65829-4C48-4427-8C22-1EE18F5EB611}" type="slidenum">
              <a:rPr lang="zh-CN" altLang="en-US" smtClean="0"/>
              <a:t>‹#›</a:t>
            </a:fld>
            <a:endParaRPr lang="zh-CN" altLang="en-US"/>
          </a:p>
        </p:txBody>
      </p:sp>
    </p:spTree>
    <p:extLst>
      <p:ext uri="{BB962C8B-B14F-4D97-AF65-F5344CB8AC3E}">
        <p14:creationId xmlns:p14="http://schemas.microsoft.com/office/powerpoint/2010/main" val="255428668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a:t>
            </a:fld>
            <a:endParaRPr lang="zh-CN" altLang="en-US"/>
          </a:p>
        </p:txBody>
      </p:sp>
    </p:spTree>
    <p:extLst>
      <p:ext uri="{BB962C8B-B14F-4D97-AF65-F5344CB8AC3E}">
        <p14:creationId xmlns:p14="http://schemas.microsoft.com/office/powerpoint/2010/main" val="1765962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2</a:t>
            </a:fld>
            <a:endParaRPr lang="zh-CN" altLang="en-US"/>
          </a:p>
        </p:txBody>
      </p:sp>
    </p:spTree>
    <p:extLst>
      <p:ext uri="{BB962C8B-B14F-4D97-AF65-F5344CB8AC3E}">
        <p14:creationId xmlns:p14="http://schemas.microsoft.com/office/powerpoint/2010/main" val="2085580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3</a:t>
            </a:fld>
            <a:endParaRPr lang="zh-CN" altLang="en-US"/>
          </a:p>
        </p:txBody>
      </p:sp>
    </p:spTree>
    <p:extLst>
      <p:ext uri="{BB962C8B-B14F-4D97-AF65-F5344CB8AC3E}">
        <p14:creationId xmlns:p14="http://schemas.microsoft.com/office/powerpoint/2010/main" val="4078868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BA5FA-44E0-4756-BF69-C985CC5113B5}" type="slidenum">
              <a:rPr lang="zh-CN" altLang="en-US" smtClean="0"/>
              <a:pPr/>
              <a:t>4</a:t>
            </a:fld>
            <a:endParaRPr lang="zh-CN" altLang="en-US"/>
          </a:p>
        </p:txBody>
      </p:sp>
    </p:spTree>
    <p:extLst>
      <p:ext uri="{BB962C8B-B14F-4D97-AF65-F5344CB8AC3E}">
        <p14:creationId xmlns:p14="http://schemas.microsoft.com/office/powerpoint/2010/main" val="1021819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479776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t>6</a:t>
            </a:fld>
            <a:endParaRPr lang="zh-CN" altLang="en-US"/>
          </a:p>
        </p:txBody>
      </p:sp>
    </p:spTree>
    <p:extLst>
      <p:ext uri="{BB962C8B-B14F-4D97-AF65-F5344CB8AC3E}">
        <p14:creationId xmlns:p14="http://schemas.microsoft.com/office/powerpoint/2010/main" val="3468403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8</a:t>
            </a:fld>
            <a:endParaRPr lang="zh-CN" altLang="en-US"/>
          </a:p>
        </p:txBody>
      </p:sp>
    </p:spTree>
    <p:extLst>
      <p:ext uri="{BB962C8B-B14F-4D97-AF65-F5344CB8AC3E}">
        <p14:creationId xmlns:p14="http://schemas.microsoft.com/office/powerpoint/2010/main" val="103576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13</a:t>
            </a:fld>
            <a:endParaRPr lang="zh-CN" altLang="en-US"/>
          </a:p>
        </p:txBody>
      </p:sp>
    </p:spTree>
    <p:extLst>
      <p:ext uri="{BB962C8B-B14F-4D97-AF65-F5344CB8AC3E}">
        <p14:creationId xmlns:p14="http://schemas.microsoft.com/office/powerpoint/2010/main" val="3568405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14</a:t>
            </a:fld>
            <a:endParaRPr lang="zh-CN" altLang="en-US"/>
          </a:p>
        </p:txBody>
      </p:sp>
    </p:spTree>
    <p:extLst>
      <p:ext uri="{BB962C8B-B14F-4D97-AF65-F5344CB8AC3E}">
        <p14:creationId xmlns:p14="http://schemas.microsoft.com/office/powerpoint/2010/main" val="4253336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15</a:t>
            </a:fld>
            <a:endParaRPr lang="zh-CN" altLang="en-US"/>
          </a:p>
        </p:txBody>
      </p:sp>
    </p:spTree>
    <p:extLst>
      <p:ext uri="{BB962C8B-B14F-4D97-AF65-F5344CB8AC3E}">
        <p14:creationId xmlns:p14="http://schemas.microsoft.com/office/powerpoint/2010/main" val="374315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ADE9D-3568-4C27-8D47-57A7CA452ACD}" type="slidenum">
              <a:rPr lang="zh-CN" altLang="en-US" smtClean="0"/>
              <a:pPr/>
              <a:t>17</a:t>
            </a:fld>
            <a:endParaRPr lang="zh-CN" altLang="en-US"/>
          </a:p>
        </p:txBody>
      </p:sp>
    </p:spTree>
    <p:extLst>
      <p:ext uri="{BB962C8B-B14F-4D97-AF65-F5344CB8AC3E}">
        <p14:creationId xmlns:p14="http://schemas.microsoft.com/office/powerpoint/2010/main" val="371323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19</a:t>
            </a:fld>
            <a:endParaRPr lang="zh-CN" altLang="en-US"/>
          </a:p>
        </p:txBody>
      </p:sp>
    </p:spTree>
    <p:extLst>
      <p:ext uri="{BB962C8B-B14F-4D97-AF65-F5344CB8AC3E}">
        <p14:creationId xmlns:p14="http://schemas.microsoft.com/office/powerpoint/2010/main" val="2569688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130296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53840B-94F0-49FA-A493-1B79233BF67D}" type="slidenum">
              <a:rPr lang="en-US" smtClean="0"/>
              <a:pPr/>
              <a:t>21</a:t>
            </a:fld>
            <a:endParaRPr lang="en-US"/>
          </a:p>
        </p:txBody>
      </p:sp>
    </p:spTree>
    <p:extLst>
      <p:ext uri="{BB962C8B-B14F-4D97-AF65-F5344CB8AC3E}">
        <p14:creationId xmlns:p14="http://schemas.microsoft.com/office/powerpoint/2010/main" val="2630620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22</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1112163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24</a:t>
            </a:fld>
            <a:endParaRPr lang="zh-CN" altLang="en-US"/>
          </a:p>
        </p:txBody>
      </p:sp>
    </p:spTree>
    <p:extLst>
      <p:ext uri="{BB962C8B-B14F-4D97-AF65-F5344CB8AC3E}">
        <p14:creationId xmlns:p14="http://schemas.microsoft.com/office/powerpoint/2010/main" val="1280377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60951498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84670939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425241632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56476710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571491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5408279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6AF06C7-CDD8-4B59-B89F-1A171E818D8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8" name="矩形 7">
            <a:extLst>
              <a:ext uri="{FF2B5EF4-FFF2-40B4-BE49-F238E27FC236}">
                <a16:creationId xmlns:a16="http://schemas.microsoft.com/office/drawing/2014/main" id="{E518AF1C-D711-4B08-8FEB-BAEEEB350F62}"/>
              </a:ext>
            </a:extLst>
          </p:cNvPr>
          <p:cNvSpPr/>
          <p:nvPr userDrawn="1"/>
        </p:nvSpPr>
        <p:spPr>
          <a:xfrm>
            <a:off x="0" y="506896"/>
            <a:ext cx="9144000" cy="463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Date Placeholder 1"/>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85295B9-7D1E-4150-8098-60648BEF3CCD}" type="slidenum">
              <a:rPr lang="zh-CN" altLang="en-US" smtClean="0"/>
              <a:t>‹#›</a:t>
            </a:fld>
            <a:endParaRPr lang="zh-CN" altLang="en-US"/>
          </a:p>
        </p:txBody>
      </p:sp>
      <p:sp>
        <p:nvSpPr>
          <p:cNvPr id="12" name="文本框 37">
            <a:extLst>
              <a:ext uri="{FF2B5EF4-FFF2-40B4-BE49-F238E27FC236}">
                <a16:creationId xmlns:a16="http://schemas.microsoft.com/office/drawing/2014/main" id="{74244403-F798-4AB3-9A48-9324434E7FAA}"/>
              </a:ext>
            </a:extLst>
          </p:cNvPr>
          <p:cNvSpPr txBox="1"/>
          <p:nvPr userDrawn="1"/>
        </p:nvSpPr>
        <p:spPr>
          <a:xfrm>
            <a:off x="169402" y="191421"/>
            <a:ext cx="1836172" cy="315475"/>
          </a:xfrm>
          <a:prstGeom prst="rect">
            <a:avLst/>
          </a:prstGeom>
          <a:noFill/>
        </p:spPr>
        <p:txBody>
          <a:bodyPr wrap="square" lIns="68584" tIns="34292" rIns="68584" bIns="34292" rtlCol="0">
            <a:spAutoFit/>
          </a:bodyPr>
          <a:lstStyle/>
          <a:p>
            <a:pPr lvl="0"/>
            <a:r>
              <a:rPr lang="zh-CN" altLang="zh-CN" sz="1600" dirty="0">
                <a:solidFill>
                  <a:schemeClr val="accent1"/>
                </a:solidFill>
                <a:latin typeface="微软雅黑" pitchFamily="34" charset="-122"/>
                <a:ea typeface="微软雅黑" pitchFamily="34" charset="-122"/>
              </a:rPr>
              <a:t>年度工作概述</a:t>
            </a:r>
          </a:p>
        </p:txBody>
      </p:sp>
      <p:sp>
        <p:nvSpPr>
          <p:cNvPr id="13" name="文本框 38">
            <a:extLst>
              <a:ext uri="{FF2B5EF4-FFF2-40B4-BE49-F238E27FC236}">
                <a16:creationId xmlns:a16="http://schemas.microsoft.com/office/drawing/2014/main" id="{53F39BFC-88EB-4FC1-916B-05AA7D80B7BE}"/>
              </a:ext>
            </a:extLst>
          </p:cNvPr>
          <p:cNvSpPr txBox="1"/>
          <p:nvPr userDrawn="1"/>
        </p:nvSpPr>
        <p:spPr>
          <a:xfrm>
            <a:off x="133367" y="506897"/>
            <a:ext cx="1456254"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78811211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18213619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4629712-623F-4C8E-8D2B-96E8094189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9" name="矩形 8">
            <a:extLst>
              <a:ext uri="{FF2B5EF4-FFF2-40B4-BE49-F238E27FC236}">
                <a16:creationId xmlns:a16="http://schemas.microsoft.com/office/drawing/2014/main" id="{654C66EB-C261-47C8-8B4C-AF2D8C8B86AB}"/>
              </a:ext>
            </a:extLst>
          </p:cNvPr>
          <p:cNvSpPr/>
          <p:nvPr userDrawn="1"/>
        </p:nvSpPr>
        <p:spPr>
          <a:xfrm>
            <a:off x="0" y="506896"/>
            <a:ext cx="9144000" cy="463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119711" y="245806"/>
            <a:ext cx="1449714"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83676" y="561281"/>
            <a:ext cx="1485750"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87319613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92AE572-4A75-4261-A596-C99C2A418C0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9" name="矩形 8">
            <a:extLst>
              <a:ext uri="{FF2B5EF4-FFF2-40B4-BE49-F238E27FC236}">
                <a16:creationId xmlns:a16="http://schemas.microsoft.com/office/drawing/2014/main" id="{C3F283E4-484F-4A2D-8072-CF209552C161}"/>
              </a:ext>
            </a:extLst>
          </p:cNvPr>
          <p:cNvSpPr/>
          <p:nvPr userDrawn="1"/>
        </p:nvSpPr>
        <p:spPr>
          <a:xfrm>
            <a:off x="0" y="506896"/>
            <a:ext cx="9144000" cy="463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129863" y="238582"/>
            <a:ext cx="1459547"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113492" y="550286"/>
            <a:ext cx="1495583"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69583438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715EAC3-96B6-47A0-A165-28FEEC072D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sp>
        <p:nvSpPr>
          <p:cNvPr id="9" name="矩形 8">
            <a:extLst>
              <a:ext uri="{FF2B5EF4-FFF2-40B4-BE49-F238E27FC236}">
                <a16:creationId xmlns:a16="http://schemas.microsoft.com/office/drawing/2014/main" id="{F9EC5841-2818-4741-8622-E7799344DB1C}"/>
              </a:ext>
            </a:extLst>
          </p:cNvPr>
          <p:cNvSpPr/>
          <p:nvPr userDrawn="1"/>
        </p:nvSpPr>
        <p:spPr>
          <a:xfrm>
            <a:off x="0" y="506896"/>
            <a:ext cx="9144000" cy="463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pPr/>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209160" y="225501"/>
            <a:ext cx="1464833"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173125" y="531491"/>
            <a:ext cx="1500869"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362108464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309396157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95120614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320785193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2018/3/9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14271226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pPr/>
              <a:t>2018/3/9</a:t>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pPr/>
              <a:t>‹#›</a:t>
            </a:fld>
            <a:endParaRPr lang="zh-CN" altLang="en-US"/>
          </a:p>
        </p:txBody>
      </p:sp>
    </p:spTree>
    <p:extLst>
      <p:ext uri="{BB962C8B-B14F-4D97-AF65-F5344CB8AC3E}">
        <p14:creationId xmlns:p14="http://schemas.microsoft.com/office/powerpoint/2010/main" val="26914928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912173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90705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73730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10524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88612948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a:ln/>
        </p:spPr>
        <p:txBody>
          <a:bodyPr/>
          <a:lstStyle>
            <a:lvl1pPr>
              <a:defRPr/>
            </a:lvl1pPr>
          </a:lstStyle>
          <a:p>
            <a:pPr>
              <a:defRPr/>
            </a:pPr>
            <a:fld id="{58423B1B-3B57-4F5A-83B2-F06C57B18BAE}" type="slidenum">
              <a:rPr lang="zh-CN" altLang="zh-CN"/>
              <a:pPr>
                <a:defRPr/>
              </a:pPr>
              <a:t>‹#›</a:t>
            </a:fld>
            <a:endParaRPr lang="zh-CN" altLang="zh-CN"/>
          </a:p>
        </p:txBody>
      </p:sp>
    </p:spTree>
    <p:extLst>
      <p:ext uri="{BB962C8B-B14F-4D97-AF65-F5344CB8AC3E}">
        <p14:creationId xmlns:p14="http://schemas.microsoft.com/office/powerpoint/2010/main" val="118609979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918224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198239652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1026" name="Picture 2" descr="L:\下载\清新树叶装饰标签矢量素材\56f33ebe31d64.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587"/>
            <a:ext cx="9144001" cy="5148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91594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2018/3/9</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89506353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7" name="Picture Placeholder 17"/>
          <p:cNvSpPr>
            <a:spLocks noGrp="1"/>
          </p:cNvSpPr>
          <p:nvPr>
            <p:ph type="pic" sz="quarter" idx="13"/>
          </p:nvPr>
        </p:nvSpPr>
        <p:spPr>
          <a:xfrm>
            <a:off x="4648200" y="1962759"/>
            <a:ext cx="3924300" cy="2326405"/>
          </a:xfrm>
          <a:prstGeom prst="roundRect">
            <a:avLst>
              <a:gd name="adj" fmla="val 0"/>
            </a:avLst>
          </a:prstGeom>
        </p:spPr>
        <p:txBody>
          <a:bodyPr>
            <a:normAutofit/>
          </a:bodyPr>
          <a:lstStyle>
            <a:lvl1pPr marL="0" indent="0">
              <a:buFontTx/>
              <a:buNone/>
              <a:defRPr sz="1600">
                <a:solidFill>
                  <a:srgbClr val="17252F"/>
                </a:solidFill>
              </a:defRPr>
            </a:lvl1pPr>
          </a:lstStyle>
          <a:p>
            <a:endParaRPr lang="en-US" dirty="0"/>
          </a:p>
        </p:txBody>
      </p:sp>
      <p:sp>
        <p:nvSpPr>
          <p:cNvPr id="8" name="Text Placeholder 19"/>
          <p:cNvSpPr>
            <a:spLocks noGrp="1"/>
          </p:cNvSpPr>
          <p:nvPr>
            <p:ph type="body" sz="quarter" idx="14"/>
          </p:nvPr>
        </p:nvSpPr>
        <p:spPr>
          <a:xfrm>
            <a:off x="1219200" y="2348639"/>
            <a:ext cx="2971800" cy="833694"/>
          </a:xfrm>
        </p:spPr>
        <p:txBody>
          <a:bodyPr>
            <a:normAutofit/>
          </a:bodyPr>
          <a:lstStyle>
            <a:lvl1pPr marL="0" indent="0">
              <a:lnSpc>
                <a:spcPts val="1400"/>
              </a:lnSpc>
              <a:buFontTx/>
              <a:buNone/>
              <a:defRPr sz="100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9" name="Text Placeholder 21"/>
          <p:cNvSpPr>
            <a:spLocks noGrp="1"/>
          </p:cNvSpPr>
          <p:nvPr>
            <p:ph type="body" sz="quarter" idx="15"/>
          </p:nvPr>
        </p:nvSpPr>
        <p:spPr>
          <a:xfrm>
            <a:off x="457201" y="1254514"/>
            <a:ext cx="8229600" cy="479573"/>
          </a:xfrm>
        </p:spPr>
        <p:txBody>
          <a:bodyPr>
            <a:noAutofit/>
          </a:bodyPr>
          <a:lstStyle>
            <a:lvl1pPr marL="0" indent="0" algn="ctr">
              <a:lnSpc>
                <a:spcPts val="1500"/>
              </a:lnSpc>
              <a:buNone/>
              <a:defRPr sz="1050">
                <a:solidFill>
                  <a:srgbClr val="595959"/>
                </a:solidFill>
              </a:defRPr>
            </a:lvl1pPr>
            <a:lvl2pPr marL="457200" indent="0" algn="ctr">
              <a:buNone/>
              <a:defRPr sz="1100"/>
            </a:lvl2pPr>
            <a:lvl3pPr marL="914400" indent="0" algn="ctr">
              <a:buNone/>
              <a:defRPr sz="1100"/>
            </a:lvl3pPr>
            <a:lvl4pPr marL="1371600" indent="0" algn="ctr">
              <a:buNone/>
              <a:defRPr sz="1100"/>
            </a:lvl4pPr>
            <a:lvl5pPr marL="1828800" indent="0" algn="ctr">
              <a:buNone/>
              <a:defRPr sz="1100"/>
            </a:lvl5pPr>
          </a:lstStyle>
          <a:p>
            <a:pPr lvl="0"/>
            <a:endParaRPr lang="en-US" dirty="0"/>
          </a:p>
        </p:txBody>
      </p:sp>
      <p:sp>
        <p:nvSpPr>
          <p:cNvPr id="10" name="Text Placeholder 23"/>
          <p:cNvSpPr>
            <a:spLocks noGrp="1"/>
          </p:cNvSpPr>
          <p:nvPr>
            <p:ph type="body" sz="quarter" idx="16"/>
          </p:nvPr>
        </p:nvSpPr>
        <p:spPr>
          <a:xfrm>
            <a:off x="1219200" y="2119966"/>
            <a:ext cx="1828800" cy="357298"/>
          </a:xfrm>
        </p:spPr>
        <p:txBody>
          <a:bodyPr>
            <a:noAutofit/>
          </a:bodyPr>
          <a:lstStyle>
            <a:lvl1pPr marL="0" indent="0">
              <a:buFontTx/>
              <a:buNone/>
              <a:defRPr sz="1200" b="0" i="0">
                <a:solidFill>
                  <a:srgbClr val="1399EE"/>
                </a:solidFill>
                <a:latin typeface="Glegoo"/>
                <a:ea typeface="Calibri" panose="020F0502020204030204"/>
                <a:cs typeface="Glegoo"/>
              </a:defRPr>
            </a:lvl1pPr>
          </a:lstStyle>
          <a:p>
            <a:pPr lvl="0"/>
            <a:endParaRPr lang="en-US" dirty="0"/>
          </a:p>
        </p:txBody>
      </p:sp>
      <p:sp>
        <p:nvSpPr>
          <p:cNvPr id="11" name="Text Placeholder 19"/>
          <p:cNvSpPr>
            <a:spLocks noGrp="1"/>
          </p:cNvSpPr>
          <p:nvPr>
            <p:ph type="body" sz="quarter" idx="17"/>
          </p:nvPr>
        </p:nvSpPr>
        <p:spPr>
          <a:xfrm>
            <a:off x="1219200" y="3411003"/>
            <a:ext cx="2971800" cy="833694"/>
          </a:xfrm>
        </p:spPr>
        <p:txBody>
          <a:bodyPr>
            <a:normAutofit/>
          </a:bodyPr>
          <a:lstStyle>
            <a:lvl1pPr marL="0" indent="0">
              <a:lnSpc>
                <a:spcPts val="1400"/>
              </a:lnSpc>
              <a:buFontTx/>
              <a:buNone/>
              <a:defRPr sz="100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2" name="Text Placeholder 23"/>
          <p:cNvSpPr>
            <a:spLocks noGrp="1"/>
          </p:cNvSpPr>
          <p:nvPr>
            <p:ph type="body" sz="quarter" idx="18"/>
          </p:nvPr>
        </p:nvSpPr>
        <p:spPr>
          <a:xfrm>
            <a:off x="1219200" y="3182332"/>
            <a:ext cx="1828800" cy="357298"/>
          </a:xfrm>
        </p:spPr>
        <p:txBody>
          <a:bodyPr>
            <a:noAutofit/>
          </a:bodyPr>
          <a:lstStyle>
            <a:lvl1pPr marL="0" indent="0">
              <a:buFontTx/>
              <a:buNone/>
              <a:defRPr sz="1200" b="0" i="0">
                <a:solidFill>
                  <a:srgbClr val="1399EE"/>
                </a:solidFill>
                <a:latin typeface="Glegoo"/>
                <a:ea typeface="Calibri" panose="020F0502020204030204"/>
                <a:cs typeface="Glegoo"/>
              </a:defRPr>
            </a:lvl1pPr>
          </a:lstStyle>
          <a:p>
            <a:pPr lvl="0"/>
            <a:endParaRPr lang="en-US" dirty="0"/>
          </a:p>
        </p:txBody>
      </p:sp>
      <p:sp>
        <p:nvSpPr>
          <p:cNvPr id="13"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6"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7"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t>‹#›</a:t>
            </a:fld>
            <a:endParaRPr lang="en-US" dirty="0"/>
          </a:p>
        </p:txBody>
      </p:sp>
    </p:spTree>
    <p:extLst>
      <p:ext uri="{BB962C8B-B14F-4D97-AF65-F5344CB8AC3E}">
        <p14:creationId xmlns:p14="http://schemas.microsoft.com/office/powerpoint/2010/main" val="38380992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07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21028" y="461843"/>
            <a:ext cx="8101946" cy="499118"/>
          </a:xfrm>
          <a:prstGeom prst="rect">
            <a:avLst/>
          </a:prstGeom>
        </p:spPr>
        <p:txBody>
          <a:bodyPr wrap="square" anchor="t" anchorCtr="0">
            <a:noAutofit/>
          </a:bodyPr>
          <a:lstStyle>
            <a:lvl1pPr algn="ctr">
              <a:lnSpc>
                <a:spcPct val="90000"/>
              </a:lnSpc>
              <a:defRPr sz="3799" b="0" i="0">
                <a:solidFill>
                  <a:schemeClr val="bg1">
                    <a:lumMod val="85000"/>
                  </a:schemeClr>
                </a:solidFill>
                <a:latin typeface="Bebas Neue" pitchFamily="34" charset="0"/>
                <a:ea typeface="Gulim" pitchFamily="34" charset="-127"/>
              </a:defRPr>
            </a:lvl1pPr>
          </a:lstStyle>
          <a:p>
            <a:r>
              <a:rPr lang="en-US" dirty="0"/>
              <a:t>Title</a:t>
            </a:r>
          </a:p>
        </p:txBody>
      </p:sp>
      <p:sp>
        <p:nvSpPr>
          <p:cNvPr id="19" name="Text Placeholder 8"/>
          <p:cNvSpPr>
            <a:spLocks noGrp="1"/>
          </p:cNvSpPr>
          <p:nvPr>
            <p:ph type="body" sz="quarter" idx="32" hasCustomPrompt="1"/>
          </p:nvPr>
        </p:nvSpPr>
        <p:spPr>
          <a:xfrm>
            <a:off x="1277372" y="971850"/>
            <a:ext cx="6589256" cy="180694"/>
          </a:xfrm>
          <a:prstGeom prst="rect">
            <a:avLst/>
          </a:prstGeom>
          <a:noFill/>
          <a:ln>
            <a:noFill/>
          </a:ln>
        </p:spPr>
        <p:txBody>
          <a:bodyPr anchor="ctr">
            <a:noAutofit/>
          </a:bodyPr>
          <a:lstStyle>
            <a:lvl1pPr marL="0" indent="0" algn="ctr">
              <a:lnSpc>
                <a:spcPct val="90000"/>
              </a:lnSpc>
              <a:spcBef>
                <a:spcPts val="900"/>
              </a:spcBef>
              <a:buNone/>
              <a:defRPr sz="1200" b="0" baseline="0">
                <a:solidFill>
                  <a:schemeClr val="bg1">
                    <a:lumMod val="85000"/>
                  </a:schemeClr>
                </a:solidFill>
                <a:latin typeface="+mn-lt"/>
              </a:defRPr>
            </a:lvl1pPr>
          </a:lstStyle>
          <a:p>
            <a:pPr lvl="0"/>
            <a:r>
              <a:rPr lang="id-ID" dirty="0"/>
              <a:t>Lorem Ipsum Dolor sit Amet</a:t>
            </a:r>
            <a:endParaRPr lang="en-US" dirty="0"/>
          </a:p>
        </p:txBody>
      </p:sp>
      <p:grpSp>
        <p:nvGrpSpPr>
          <p:cNvPr id="2" name="Group 14"/>
          <p:cNvGrpSpPr/>
          <p:nvPr userDrawn="1"/>
        </p:nvGrpSpPr>
        <p:grpSpPr>
          <a:xfrm rot="16200000">
            <a:off x="8742290" y="4669498"/>
            <a:ext cx="348960" cy="454461"/>
            <a:chOff x="5859463" y="6252052"/>
            <a:chExt cx="465137" cy="605948"/>
          </a:xfrm>
          <a:solidFill>
            <a:schemeClr val="accent1"/>
          </a:solidFill>
        </p:grpSpPr>
        <p:sp>
          <p:nvSpPr>
            <p:cNvPr id="16" name="Rectangle 15"/>
            <p:cNvSpPr/>
            <p:nvPr userDrawn="1"/>
          </p:nvSpPr>
          <p:spPr>
            <a:xfrm>
              <a:off x="5859463" y="6464300"/>
              <a:ext cx="465137" cy="393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bg1">
                    <a:lumMod val="85000"/>
                  </a:schemeClr>
                </a:solidFill>
              </a:endParaRPr>
            </a:p>
          </p:txBody>
        </p:sp>
        <p:sp>
          <p:nvSpPr>
            <p:cNvPr id="17" name="Isosceles Triangle 16"/>
            <p:cNvSpPr/>
            <p:nvPr userDrawn="1"/>
          </p:nvSpPr>
          <p:spPr>
            <a:xfrm>
              <a:off x="5859463" y="6252052"/>
              <a:ext cx="465137" cy="212248"/>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bg1">
                    <a:lumMod val="85000"/>
                  </a:schemeClr>
                </a:solidFill>
              </a:endParaRPr>
            </a:p>
          </p:txBody>
        </p:sp>
      </p:grpSp>
      <p:sp>
        <p:nvSpPr>
          <p:cNvPr id="18" name="TextBox 17"/>
          <p:cNvSpPr txBox="1"/>
          <p:nvPr userDrawn="1"/>
        </p:nvSpPr>
        <p:spPr>
          <a:xfrm>
            <a:off x="8754248" y="4769731"/>
            <a:ext cx="420291" cy="253994"/>
          </a:xfrm>
          <a:prstGeom prst="rect">
            <a:avLst/>
          </a:prstGeom>
          <a:noFill/>
        </p:spPr>
        <p:txBody>
          <a:bodyPr wrap="square" lIns="68577" tIns="34289" rIns="68577" bIns="34289" rtlCol="0">
            <a:spAutoFit/>
          </a:bodyPr>
          <a:lstStyle/>
          <a:p>
            <a:pPr algn="ctr"/>
            <a:fld id="{260E2A6B-A809-4840-BF14-8648BC0BDF87}" type="slidenum">
              <a:rPr lang="id-ID" sz="1200" b="1" smtClean="0">
                <a:solidFill>
                  <a:schemeClr val="bg1">
                    <a:lumMod val="85000"/>
                  </a:schemeClr>
                </a:solidFill>
              </a:rPr>
              <a:pPr algn="ctr"/>
              <a:t>‹#›</a:t>
            </a:fld>
            <a:endParaRPr lang="id-ID" sz="1500" dirty="0">
              <a:solidFill>
                <a:schemeClr val="bg1">
                  <a:lumMod val="85000"/>
                </a:schemeClr>
              </a:solidFill>
            </a:endParaRPr>
          </a:p>
        </p:txBody>
      </p:sp>
    </p:spTree>
    <p:extLst>
      <p:ext uri="{BB962C8B-B14F-4D97-AF65-F5344CB8AC3E}">
        <p14:creationId xmlns:p14="http://schemas.microsoft.com/office/powerpoint/2010/main" val="1998611194"/>
      </p:ext>
    </p:extLst>
  </p:cSld>
  <p:clrMapOvr>
    <a:masterClrMapping/>
  </p:clrMapOvr>
  <p:transition spd="slow" advClick="0" advTm="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530647FD-953F-45E4-BAA4-08B7893DA60E}" type="datetimeFigureOut">
              <a:rPr lang="zh-CN" altLang="en-US" smtClean="0"/>
              <a:t>2018/3/9</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66775860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75" r:id="rId8"/>
    <p:sldLayoutId id="2147483676" r:id="rId9"/>
    <p:sldLayoutId id="2147483677" r:id="rId10"/>
    <p:sldLayoutId id="2147483678" r:id="rId11"/>
    <p:sldLayoutId id="2147483669" r:id="rId12"/>
    <p:sldLayoutId id="2147483670" r:id="rId13"/>
    <p:sldLayoutId id="2147483671" r:id="rId14"/>
    <p:sldLayoutId id="2147483672" r:id="rId15"/>
    <p:sldLayoutId id="2147483674"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90" r:id="rId26"/>
    <p:sldLayoutId id="2147483691" r:id="rId27"/>
    <p:sldLayoutId id="2147483692" r:id="rId28"/>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18.jpe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7.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11.xml"/><Relationship Id="rId5" Type="http://schemas.openxmlformats.org/officeDocument/2006/relationships/tags" Target="../tags/tag5.xml"/><Relationship Id="rId10" Type="http://schemas.openxmlformats.org/officeDocument/2006/relationships/slideLayout" Target="../slideLayouts/slideLayout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3532128-13B1-461A-9DFC-5A09E575078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0" name="图片 9">
            <a:extLst>
              <a:ext uri="{FF2B5EF4-FFF2-40B4-BE49-F238E27FC236}">
                <a16:creationId xmlns:a16="http://schemas.microsoft.com/office/drawing/2014/main" id="{70827AB4-7C32-4265-81E5-9E2812F95C6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61"/>
          <a:stretch/>
        </p:blipFill>
        <p:spPr>
          <a:xfrm>
            <a:off x="79513" y="0"/>
            <a:ext cx="9074428" cy="5145023"/>
          </a:xfrm>
          <a:prstGeom prst="rect">
            <a:avLst/>
          </a:prstGeom>
        </p:spPr>
      </p:pic>
      <p:sp>
        <p:nvSpPr>
          <p:cNvPr id="6" name="TextBox 5"/>
          <p:cNvSpPr txBox="1"/>
          <p:nvPr/>
        </p:nvSpPr>
        <p:spPr>
          <a:xfrm>
            <a:off x="4273826" y="2153285"/>
            <a:ext cx="4506041" cy="80233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360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甜品冰激凌</a:t>
            </a:r>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6"/>
          <p:cNvSpPr txBox="1">
            <a:spLocks noChangeArrowheads="1"/>
          </p:cNvSpPr>
          <p:nvPr/>
        </p:nvSpPr>
        <p:spPr bwMode="auto">
          <a:xfrm>
            <a:off x="3612898" y="3061246"/>
            <a:ext cx="4129539" cy="276999"/>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itchFamily="34" charset="0"/>
              </a:rPr>
              <a:t>动态</a:t>
            </a:r>
            <a:r>
              <a:rPr lang="en-US" altLang="zh-CN" sz="1200" dirty="0">
                <a:solidFill>
                  <a:schemeClr val="tx1">
                    <a:lumMod val="75000"/>
                    <a:lumOff val="25000"/>
                  </a:schemeClr>
                </a:solidFill>
                <a:latin typeface="Verdana" pitchFamily="34" charset="0"/>
              </a:rPr>
              <a:t>PPT/</a:t>
            </a:r>
            <a:r>
              <a:rPr lang="zh-CN" altLang="en-US" sz="1200" dirty="0">
                <a:solidFill>
                  <a:schemeClr val="tx1">
                    <a:lumMod val="75000"/>
                    <a:lumOff val="25000"/>
                  </a:schemeClr>
                </a:solidFill>
                <a:latin typeface="Verdana" pitchFamily="34" charset="0"/>
              </a:rPr>
              <a:t>框架完整</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精美大气</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可以编辑</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项目策划</a:t>
            </a:r>
            <a:endParaRPr lang="en-US" altLang="zh-CN" sz="1200" dirty="0">
              <a:solidFill>
                <a:schemeClr val="tx1">
                  <a:lumMod val="75000"/>
                  <a:lumOff val="25000"/>
                </a:schemeClr>
              </a:solidFill>
              <a:latin typeface="Verdana" pitchFamily="34" charset="0"/>
            </a:endParaRPr>
          </a:p>
        </p:txBody>
      </p:sp>
      <p:sp>
        <p:nvSpPr>
          <p:cNvPr id="9" name="TextBox 6">
            <a:extLst>
              <a:ext uri="{FF2B5EF4-FFF2-40B4-BE49-F238E27FC236}">
                <a16:creationId xmlns:a16="http://schemas.microsoft.com/office/drawing/2014/main" id="{19D321F3-7751-481D-9870-A3A50D4ECDA6}"/>
              </a:ext>
            </a:extLst>
          </p:cNvPr>
          <p:cNvSpPr txBox="1">
            <a:spLocks noChangeArrowheads="1"/>
          </p:cNvSpPr>
          <p:nvPr/>
        </p:nvSpPr>
        <p:spPr bwMode="auto">
          <a:xfrm>
            <a:off x="3332362" y="3436609"/>
            <a:ext cx="3767523" cy="276999"/>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itchFamily="34" charset="0"/>
              </a:rPr>
              <a:t>汇报</a:t>
            </a:r>
            <a:r>
              <a:rPr lang="zh-CN" altLang="en-US" sz="1200">
                <a:solidFill>
                  <a:schemeClr val="tx1">
                    <a:lumMod val="75000"/>
                    <a:lumOff val="25000"/>
                  </a:schemeClr>
                </a:solidFill>
                <a:latin typeface="Verdana" pitchFamily="34" charset="0"/>
              </a:rPr>
              <a:t>人</a:t>
            </a:r>
            <a:r>
              <a:rPr lang="zh-CN" altLang="en-US" sz="1200" smtClean="0">
                <a:solidFill>
                  <a:schemeClr val="tx1">
                    <a:lumMod val="75000"/>
                    <a:lumOff val="25000"/>
                  </a:schemeClr>
                </a:solidFill>
                <a:latin typeface="Verdana" pitchFamily="34" charset="0"/>
              </a:rPr>
              <a:t>：</a:t>
            </a:r>
            <a:r>
              <a:rPr lang="zh-CN" altLang="en-US" sz="1200">
                <a:solidFill>
                  <a:schemeClr val="tx1">
                    <a:lumMod val="75000"/>
                    <a:lumOff val="25000"/>
                  </a:schemeClr>
                </a:solidFill>
                <a:latin typeface="Verdana" pitchFamily="34" charset="0"/>
              </a:rPr>
              <a:t>泡泡糖</a:t>
            </a:r>
            <a:r>
              <a:rPr lang="en-US" altLang="zh-CN" sz="1200">
                <a:solidFill>
                  <a:schemeClr val="tx1">
                    <a:lumMod val="75000"/>
                    <a:lumOff val="25000"/>
                  </a:schemeClr>
                </a:solidFill>
                <a:latin typeface="Verdana" pitchFamily="34" charset="0"/>
              </a:rPr>
              <a:t>PPT</a:t>
            </a:r>
            <a:r>
              <a:rPr lang="zh-CN" altLang="en-US" sz="1200" smtClean="0">
                <a:solidFill>
                  <a:schemeClr val="tx1">
                    <a:lumMod val="75000"/>
                    <a:lumOff val="25000"/>
                  </a:schemeClr>
                </a:solidFill>
                <a:latin typeface="Verdana" pitchFamily="34" charset="0"/>
              </a:rPr>
              <a:t>     </a:t>
            </a:r>
            <a:r>
              <a:rPr lang="zh-CN" altLang="en-US" sz="1200" dirty="0">
                <a:solidFill>
                  <a:schemeClr val="tx1">
                    <a:lumMod val="75000"/>
                    <a:lumOff val="25000"/>
                  </a:schemeClr>
                </a:solidFill>
                <a:latin typeface="Verdana" pitchFamily="34" charset="0"/>
              </a:rPr>
              <a:t>时间：</a:t>
            </a:r>
            <a:r>
              <a:rPr lang="en-US" altLang="zh-CN" sz="1200" dirty="0">
                <a:solidFill>
                  <a:schemeClr val="tx1">
                    <a:lumMod val="75000"/>
                    <a:lumOff val="25000"/>
                  </a:schemeClr>
                </a:solidFill>
                <a:latin typeface="Verdana" pitchFamily="34" charset="0"/>
              </a:rPr>
              <a:t>2019x</a:t>
            </a:r>
            <a:r>
              <a:rPr lang="zh-CN" altLang="en-US" sz="1200" dirty="0">
                <a:solidFill>
                  <a:schemeClr val="tx1">
                    <a:lumMod val="75000"/>
                    <a:lumOff val="25000"/>
                  </a:schemeClr>
                </a:solidFill>
                <a:latin typeface="Verdana" pitchFamily="34" charset="0"/>
              </a:rPr>
              <a:t>月</a:t>
            </a:r>
            <a:r>
              <a:rPr lang="en-US" altLang="zh-CN" sz="1200" dirty="0">
                <a:solidFill>
                  <a:schemeClr val="tx1">
                    <a:lumMod val="75000"/>
                    <a:lumOff val="25000"/>
                  </a:schemeClr>
                </a:solidFill>
                <a:latin typeface="Verdana" pitchFamily="34" charset="0"/>
              </a:rPr>
              <a:t>x</a:t>
            </a:r>
            <a:r>
              <a:rPr lang="zh-CN" altLang="en-US" sz="1200" dirty="0">
                <a:solidFill>
                  <a:schemeClr val="tx1">
                    <a:lumMod val="75000"/>
                    <a:lumOff val="25000"/>
                  </a:schemeClr>
                </a:solidFill>
                <a:latin typeface="Verdana" pitchFamily="34" charset="0"/>
              </a:rPr>
              <a:t>日</a:t>
            </a:r>
            <a:endParaRPr lang="en-US" altLang="zh-CN" sz="1200" dirty="0">
              <a:solidFill>
                <a:schemeClr val="tx1">
                  <a:lumMod val="75000"/>
                  <a:lumOff val="25000"/>
                </a:schemeClr>
              </a:solidFill>
              <a:latin typeface="Verdana" pitchFamily="34" charset="0"/>
            </a:endParaRPr>
          </a:p>
        </p:txBody>
      </p:sp>
      <p:sp>
        <p:nvSpPr>
          <p:cNvPr id="11" name="TextBox 4">
            <a:extLst>
              <a:ext uri="{FF2B5EF4-FFF2-40B4-BE49-F238E27FC236}">
                <a16:creationId xmlns:a16="http://schemas.microsoft.com/office/drawing/2014/main" id="{772A6E83-8E85-4549-B7CC-8B63F0FDFDF0}"/>
              </a:ext>
            </a:extLst>
          </p:cNvPr>
          <p:cNvSpPr txBox="1"/>
          <p:nvPr/>
        </p:nvSpPr>
        <p:spPr>
          <a:xfrm>
            <a:off x="4268547" y="1039014"/>
            <a:ext cx="2626986" cy="127265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6000" smtClean="0">
                <a:solidFill>
                  <a:schemeClr val="tx1">
                    <a:lumMod val="75000"/>
                    <a:lumOff val="25000"/>
                  </a:schemeClr>
                </a:solidFill>
                <a:latin typeface="Agency FB" panose="020B0503020202020204" pitchFamily="34" charset="0"/>
                <a:ea typeface="华文琥珀" panose="02010800040101010101" pitchFamily="2" charset="-122"/>
              </a:rPr>
              <a:t>2018</a:t>
            </a:r>
            <a:endParaRPr lang="id-ID" altLang="zh-CN" sz="4800" dirty="0">
              <a:solidFill>
                <a:schemeClr val="tx1">
                  <a:lumMod val="75000"/>
                  <a:lumOff val="25000"/>
                </a:schemeClr>
              </a:solidFill>
              <a:latin typeface="Agency FB" panose="020B0503020202020204" pitchFamily="34" charset="0"/>
              <a:ea typeface="华文琥珀" panose="02010800040101010101" pitchFamily="2" charset="-122"/>
              <a:cs typeface="Clear Sans Light" pitchFamily="34" charset="0"/>
            </a:endParaRPr>
          </a:p>
        </p:txBody>
      </p:sp>
      <p:pic>
        <p:nvPicPr>
          <p:cNvPr id="2" name="理查德 克莱得曼钢琴曲精彩现场 秋的喁语">
            <a:hlinkClick r:id="" action="ppaction://media"/>
            <a:extLst>
              <a:ext uri="{FF2B5EF4-FFF2-40B4-BE49-F238E27FC236}">
                <a16:creationId xmlns:a16="http://schemas.microsoft.com/office/drawing/2014/main" id="{FED8F0CD-5BF3-4EDF-9E5C-73C0090CDEF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43899" y="2443931"/>
            <a:ext cx="609600" cy="609600"/>
          </a:xfrm>
          <a:prstGeom prst="rect">
            <a:avLst/>
          </a:prstGeom>
        </p:spPr>
      </p:pic>
    </p:spTree>
    <p:extLst>
      <p:ext uri="{BB962C8B-B14F-4D97-AF65-F5344CB8AC3E}">
        <p14:creationId xmlns:p14="http://schemas.microsoft.com/office/powerpoint/2010/main" val="417591351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000"/>
                                        <p:tgtEl>
                                          <p:spTgt spid="11"/>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Scale>
                                      <p:cBhvr>
                                        <p:cTn id="19"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xEl>
                                              <p:pRg st="0" end="0"/>
                                            </p:txEl>
                                          </p:spTgt>
                                        </p:tgtEl>
                                        <p:attrNameLst>
                                          <p:attrName>ppt_x</p:attrName>
                                          <p:attrName>ppt_y</p:attrName>
                                        </p:attrNameLst>
                                      </p:cBhvr>
                                    </p:animMotion>
                                    <p:animEffect transition="in" filter="fade">
                                      <p:cBhvr>
                                        <p:cTn id="21" dur="1000"/>
                                        <p:tgtEl>
                                          <p:spTgt spid="6">
                                            <p:txEl>
                                              <p:pRg st="0" end="0"/>
                                            </p:txEl>
                                          </p:spTgt>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750" fill="hold"/>
                                        <p:tgtEl>
                                          <p:spTgt spid="7"/>
                                        </p:tgtEl>
                                        <p:attrNameLst>
                                          <p:attrName>ppt_w</p:attrName>
                                        </p:attrNameLst>
                                      </p:cBhvr>
                                      <p:tavLst>
                                        <p:tav tm="0">
                                          <p:val>
                                            <p:fltVal val="0"/>
                                          </p:val>
                                        </p:tav>
                                        <p:tav tm="100000">
                                          <p:val>
                                            <p:strVal val="#ppt_w"/>
                                          </p:val>
                                        </p:tav>
                                      </p:tavLst>
                                    </p:anim>
                                    <p:anim calcmode="lin" valueType="num">
                                      <p:cBhvr>
                                        <p:cTn id="26" dur="750" fill="hold"/>
                                        <p:tgtEl>
                                          <p:spTgt spid="7"/>
                                        </p:tgtEl>
                                        <p:attrNameLst>
                                          <p:attrName>ppt_h</p:attrName>
                                        </p:attrNameLst>
                                      </p:cBhvr>
                                      <p:tavLst>
                                        <p:tav tm="0">
                                          <p:val>
                                            <p:fltVal val="0"/>
                                          </p:val>
                                        </p:tav>
                                        <p:tav tm="100000">
                                          <p:val>
                                            <p:strVal val="#ppt_h"/>
                                          </p:val>
                                        </p:tav>
                                      </p:tavLst>
                                    </p:anim>
                                    <p:animEffect transition="in" filter="fade">
                                      <p:cBhvr>
                                        <p:cTn id="27" dur="750"/>
                                        <p:tgtEl>
                                          <p:spTgt spid="7"/>
                                        </p:tgtEl>
                                      </p:cBhvr>
                                    </p:animEffect>
                                  </p:childTnLst>
                                </p:cTn>
                              </p:par>
                            </p:childTnLst>
                          </p:cTn>
                        </p:par>
                        <p:par>
                          <p:cTn id="28" fill="hold">
                            <p:stCondLst>
                              <p:cond delay="3750"/>
                            </p:stCondLst>
                            <p:childTnLst>
                              <p:par>
                                <p:cTn id="29" presetID="53" presetClass="entr" presetSubtype="16"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750" fill="hold"/>
                                        <p:tgtEl>
                                          <p:spTgt spid="9"/>
                                        </p:tgtEl>
                                        <p:attrNameLst>
                                          <p:attrName>ppt_w</p:attrName>
                                        </p:attrNameLst>
                                      </p:cBhvr>
                                      <p:tavLst>
                                        <p:tav tm="0">
                                          <p:val>
                                            <p:fltVal val="0"/>
                                          </p:val>
                                        </p:tav>
                                        <p:tav tm="100000">
                                          <p:val>
                                            <p:strVal val="#ppt_w"/>
                                          </p:val>
                                        </p:tav>
                                      </p:tavLst>
                                    </p:anim>
                                    <p:anim calcmode="lin" valueType="num">
                                      <p:cBhvr>
                                        <p:cTn id="32" dur="750" fill="hold"/>
                                        <p:tgtEl>
                                          <p:spTgt spid="9"/>
                                        </p:tgtEl>
                                        <p:attrNameLst>
                                          <p:attrName>ppt_h</p:attrName>
                                        </p:attrNameLst>
                                      </p:cBhvr>
                                      <p:tavLst>
                                        <p:tav tm="0">
                                          <p:val>
                                            <p:fltVal val="0"/>
                                          </p:val>
                                        </p:tav>
                                        <p:tav tm="100000">
                                          <p:val>
                                            <p:strVal val="#ppt_h"/>
                                          </p:val>
                                        </p:tav>
                                      </p:tavLst>
                                    </p:anim>
                                    <p:animEffect transition="in" filter="fade">
                                      <p:cBhvr>
                                        <p:cTn id="33"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2"/>
                </p:tgtEl>
              </p:cMediaNode>
            </p:audio>
          </p:childTnLst>
        </p:cTn>
      </p:par>
    </p:tnLst>
    <p:bldLst>
      <p:bldP spid="6" grpId="0" build="p"/>
      <p:bldP spid="7" grpId="0"/>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a16="http://schemas.microsoft.com/office/drawing/2014/main" id="{9DD170E8-6D16-4A9F-A0FF-A1DB520AA3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40" name="图片 39">
            <a:extLst>
              <a:ext uri="{FF2B5EF4-FFF2-40B4-BE49-F238E27FC236}">
                <a16:creationId xmlns:a16="http://schemas.microsoft.com/office/drawing/2014/main" id="{1FF9DA0A-2515-4137-B81F-6A9C3BCCFE0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8021" b="71779"/>
          <a:stretch/>
        </p:blipFill>
        <p:spPr>
          <a:xfrm>
            <a:off x="6211957" y="0"/>
            <a:ext cx="2924180" cy="1452030"/>
          </a:xfrm>
          <a:prstGeom prst="rect">
            <a:avLst/>
          </a:prstGeom>
        </p:spPr>
      </p:pic>
      <p:sp>
        <p:nvSpPr>
          <p:cNvPr id="43" name="矩形 42">
            <a:extLst>
              <a:ext uri="{FF2B5EF4-FFF2-40B4-BE49-F238E27FC236}">
                <a16:creationId xmlns:a16="http://schemas.microsoft.com/office/drawing/2014/main" id="{6E59F8FA-3C25-487A-9702-F4F659754CA0}"/>
              </a:ext>
            </a:extLst>
          </p:cNvPr>
          <p:cNvSpPr/>
          <p:nvPr/>
        </p:nvSpPr>
        <p:spPr>
          <a:xfrm>
            <a:off x="0" y="506896"/>
            <a:ext cx="9144000" cy="463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876854" y="755022"/>
            <a:ext cx="497824" cy="65750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470" y="1412524"/>
            <a:ext cx="497824" cy="657503"/>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CxnSpPr>
            <a:cxnSpLocks/>
          </p:cNvCxnSpPr>
          <p:nvPr/>
        </p:nvCxnSpPr>
        <p:spPr>
          <a:xfrm flipH="1">
            <a:off x="794" y="2586430"/>
            <a:ext cx="9142413" cy="0"/>
          </a:xfrm>
          <a:prstGeom prst="line">
            <a:avLst/>
          </a:prstGeom>
          <a:ln w="6350">
            <a:solidFill>
              <a:srgbClr val="2E2E2E"/>
            </a:solidFill>
          </a:ln>
        </p:spPr>
        <p:style>
          <a:lnRef idx="1">
            <a:schemeClr val="accent1"/>
          </a:lnRef>
          <a:fillRef idx="0">
            <a:schemeClr val="accent1"/>
          </a:fillRef>
          <a:effectRef idx="0">
            <a:schemeClr val="accent1"/>
          </a:effectRef>
          <a:fontRef idx="minor">
            <a:schemeClr val="tx1"/>
          </a:fontRef>
        </p:style>
      </p:cxnSp>
      <p:sp>
        <p:nvSpPr>
          <p:cNvPr id="10"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3578810" y="2510704"/>
            <a:ext cx="156952" cy="156953"/>
          </a:xfrm>
          <a:prstGeom prst="ellipse">
            <a:avLst/>
          </a:prstGeom>
          <a:solidFill>
            <a:schemeClr val="accent1">
              <a:lumMod val="60000"/>
              <a:lumOff val="4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Oval 1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5136736" y="2518600"/>
            <a:ext cx="156952" cy="156953"/>
          </a:xfrm>
          <a:prstGeom prst="ellipse">
            <a:avLst/>
          </a:pr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2067889" y="2506826"/>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Oval 12"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a:spLocks noChangeArrowheads="1"/>
          </p:cNvSpPr>
          <p:nvPr/>
        </p:nvSpPr>
        <p:spPr bwMode="auto">
          <a:xfrm>
            <a:off x="6783136" y="2518600"/>
            <a:ext cx="156952" cy="156953"/>
          </a:xfrm>
          <a:prstGeom prst="ellipse">
            <a:avLst/>
          </a:prstGeom>
          <a:solidFill>
            <a:schemeClr val="accent1">
              <a:lumMod val="60000"/>
              <a:lumOff val="4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文本框 1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2850273" y="1713007"/>
            <a:ext cx="1635384" cy="553998"/>
          </a:xfrm>
          <a:prstGeom prst="rect">
            <a:avLst/>
          </a:prstGeom>
          <a:noFill/>
          <a:effectLst/>
        </p:spPr>
        <p:txBody>
          <a:bodyPr wrap="none" rtlCol="0">
            <a:spAutoFit/>
          </a:bodyPr>
          <a:lstStyle/>
          <a:p>
            <a:pPr lvl="0"/>
            <a:r>
              <a:rPr lang="zh-CN" altLang="zh-CN" sz="1400" dirty="0">
                <a:solidFill>
                  <a:schemeClr val="tx1">
                    <a:lumMod val="65000"/>
                    <a:lumOff val="35000"/>
                  </a:schemeClr>
                </a:solidFill>
                <a:latin typeface="微软雅黑" pitchFamily="34" charset="-122"/>
                <a:ea typeface="微软雅黑" pitchFamily="34" charset="-122"/>
              </a:rPr>
              <a:t>成功项目展示</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文本框 17"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6048016" y="1732842"/>
            <a:ext cx="1632178" cy="553998"/>
          </a:xfrm>
          <a:prstGeom prst="rect">
            <a:avLst/>
          </a:prstGeom>
          <a:noFill/>
          <a:effectLst/>
        </p:spPr>
        <p:txBody>
          <a:bodyPr wrap="none" rtlCol="0">
            <a:spAutoFit/>
          </a:bodyPr>
          <a:lstStyle/>
          <a:p>
            <a:r>
              <a:rPr lang="zh-CN" altLang="zh-CN" sz="1400" dirty="0">
                <a:solidFill>
                  <a:schemeClr val="tx1">
                    <a:lumMod val="65000"/>
                    <a:lumOff val="35000"/>
                  </a:schemeClr>
                </a:solidFill>
                <a:latin typeface="微软雅黑" pitchFamily="34" charset="-122"/>
                <a:ea typeface="微软雅黑" pitchFamily="34" charset="-122"/>
              </a:rPr>
              <a:t>明年工作计划</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文本框 19"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4359426" y="2824809"/>
            <a:ext cx="1632178" cy="553998"/>
          </a:xfrm>
          <a:prstGeom prst="rect">
            <a:avLst/>
          </a:prstGeom>
          <a:noFill/>
          <a:effectLst/>
        </p:spPr>
        <p:txBody>
          <a:bodyPr wrap="none" rtlCol="0">
            <a:spAutoFit/>
          </a:bodyPr>
          <a:lstStyle/>
          <a:p>
            <a:pPr lvl="0"/>
            <a:r>
              <a:rPr lang="zh-CN" altLang="zh-CN" sz="1400" dirty="0">
                <a:solidFill>
                  <a:schemeClr val="tx1">
                    <a:lumMod val="65000"/>
                    <a:lumOff val="35000"/>
                  </a:schemeClr>
                </a:solidFill>
                <a:latin typeface="微软雅黑" pitchFamily="34" charset="-122"/>
                <a:ea typeface="微软雅黑" pitchFamily="34" charset="-122"/>
              </a:rPr>
              <a:t>工作完成情况</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文本框 20"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txBox="1"/>
          <p:nvPr/>
        </p:nvSpPr>
        <p:spPr>
          <a:xfrm>
            <a:off x="1254664" y="2839075"/>
            <a:ext cx="1632178" cy="553998"/>
          </a:xfrm>
          <a:prstGeom prst="rect">
            <a:avLst/>
          </a:prstGeom>
          <a:noFill/>
          <a:effectLst/>
        </p:spPr>
        <p:txBody>
          <a:bodyPr wrap="none" rtlCol="0">
            <a:spAutoFit/>
          </a:bodyPr>
          <a:lstStyle/>
          <a:p>
            <a:pPr lvl="0"/>
            <a:r>
              <a:rPr lang="zh-CN" altLang="zh-CN" sz="1400" dirty="0">
                <a:solidFill>
                  <a:schemeClr val="tx1">
                    <a:lumMod val="65000"/>
                    <a:lumOff val="35000"/>
                  </a:schemeClr>
                </a:solidFill>
                <a:latin typeface="微软雅黑" pitchFamily="34" charset="-122"/>
                <a:ea typeface="微软雅黑" pitchFamily="34" charset="-122"/>
              </a:rPr>
              <a:t>年度工作概述</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2" name="组合 2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1687216" y="1455028"/>
            <a:ext cx="869174" cy="1055348"/>
            <a:chOff x="1213104" y="1981965"/>
            <a:chExt cx="1544637" cy="1875495"/>
          </a:xfrm>
        </p:grpSpPr>
        <p:sp>
          <p:nvSpPr>
            <p:cNvPr id="23" name="Freeform 30"/>
            <p:cNvSpPr>
              <a:spLocks/>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圆角矩形 23"/>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矩形 24"/>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01</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26" name="Freeform 48"/>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prstTxWarp prst="textNoShape">
                <a:avLst/>
              </a:prstTxWarp>
            </a:bodyPr>
            <a:lstStyle/>
            <a:p>
              <a:endParaRPr lang="zh-CN" altLang="en-US" dirty="0">
                <a:solidFill>
                  <a:schemeClr val="accent2"/>
                </a:solidFill>
              </a:endParaRPr>
            </a:p>
          </p:txBody>
        </p:sp>
      </p:grpSp>
      <p:grpSp>
        <p:nvGrpSpPr>
          <p:cNvPr id="27" name="组合 2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4773891" y="1464860"/>
            <a:ext cx="869174" cy="1045516"/>
            <a:chOff x="5329386" y="1999438"/>
            <a:chExt cx="1544637" cy="1858022"/>
          </a:xfrm>
        </p:grpSpPr>
        <p:sp>
          <p:nvSpPr>
            <p:cNvPr id="28" name="Freeform 30"/>
            <p:cNvSpPr>
              <a:spLocks/>
            </p:cNvSpPr>
            <p:nvPr/>
          </p:nvSpPr>
          <p:spPr bwMode="auto">
            <a:xfrm flipV="1">
              <a:off x="5329386"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28"/>
            <p:cNvSpPr/>
            <p:nvPr/>
          </p:nvSpPr>
          <p:spPr>
            <a:xfrm flipV="1">
              <a:off x="5482958" y="2213045"/>
              <a:ext cx="1224371" cy="323480"/>
            </a:xfrm>
            <a:prstGeom prst="roundRect">
              <a:avLst>
                <a:gd name="adj" fmla="val 50000"/>
              </a:avLst>
            </a:prstGeom>
            <a:solidFill>
              <a:srgbClr val="FCF6E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a:off x="5656448" y="1999438"/>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02</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31" name="Freeform 26"/>
            <p:cNvSpPr>
              <a:spLocks noEditPoints="1"/>
            </p:cNvSpPr>
            <p:nvPr/>
          </p:nvSpPr>
          <p:spPr bwMode="auto">
            <a:xfrm>
              <a:off x="5930692" y="3009117"/>
              <a:ext cx="372242" cy="391090"/>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bg1"/>
            </a:solidFill>
            <a:ln>
              <a:noFill/>
            </a:ln>
          </p:spPr>
          <p:txBody>
            <a:bodyPr vert="horz" wrap="square" lIns="68568" tIns="34284" rIns="68568" bIns="34284" numCol="1" anchor="t" anchorCtr="0" compatLnSpc="1">
              <a:prstTxWarp prst="textNoShape">
                <a:avLst/>
              </a:prstTxWarp>
            </a:bodyPr>
            <a:lstStyle/>
            <a:p>
              <a:endParaRPr lang="zh-CN" altLang="en-US">
                <a:solidFill>
                  <a:schemeClr val="accent2"/>
                </a:solidFill>
              </a:endParaRPr>
            </a:p>
          </p:txBody>
        </p:sp>
      </p:grpSp>
      <p:grpSp>
        <p:nvGrpSpPr>
          <p:cNvPr id="32" name="组合 31"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3214689" y="2667696"/>
            <a:ext cx="869174" cy="989834"/>
            <a:chOff x="3223870" y="4349448"/>
            <a:chExt cx="1544637" cy="1759066"/>
          </a:xfrm>
        </p:grpSpPr>
        <p:sp>
          <p:nvSpPr>
            <p:cNvPr id="33" name="Freeform 30"/>
            <p:cNvSpPr>
              <a:spLocks/>
            </p:cNvSpPr>
            <p:nvPr/>
          </p:nvSpPr>
          <p:spPr bwMode="auto">
            <a:xfrm>
              <a:off x="3223870" y="4349448"/>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lumMod val="60000"/>
                <a:lumOff val="4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圆角矩形 33"/>
            <p:cNvSpPr/>
            <p:nvPr/>
          </p:nvSpPr>
          <p:spPr>
            <a:xfrm>
              <a:off x="3377442" y="5670383"/>
              <a:ext cx="1224371" cy="323480"/>
            </a:xfrm>
            <a:prstGeom prst="roundRect">
              <a:avLst>
                <a:gd name="adj" fmla="val 50000"/>
              </a:avLst>
            </a:prstGeom>
            <a:solidFill>
              <a:srgbClr val="FFF9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3551545" y="5452162"/>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03</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36" name="Freeform 31"/>
            <p:cNvSpPr>
              <a:spLocks noEditPoints="1"/>
            </p:cNvSpPr>
            <p:nvPr/>
          </p:nvSpPr>
          <p:spPr bwMode="auto">
            <a:xfrm>
              <a:off x="3843451" y="4769987"/>
              <a:ext cx="355432" cy="446982"/>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BF5E9"/>
            </a:solidFill>
            <a:ln>
              <a:noFill/>
            </a:ln>
          </p:spPr>
          <p:txBody>
            <a:bodyPr vert="horz" wrap="square" lIns="68568" tIns="34284" rIns="68568" bIns="34284" numCol="1" anchor="t" anchorCtr="0" compatLnSpc="1">
              <a:prstTxWarp prst="textNoShape">
                <a:avLst/>
              </a:prstTxWarp>
            </a:bodyPr>
            <a:lstStyle/>
            <a:p>
              <a:endParaRPr lang="zh-CN" altLang="en-US">
                <a:solidFill>
                  <a:schemeClr val="accent2"/>
                </a:solidFill>
              </a:endParaRPr>
            </a:p>
          </p:txBody>
        </p:sp>
      </p:grpSp>
      <p:grpSp>
        <p:nvGrpSpPr>
          <p:cNvPr id="44" name="组合 4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GrpSpPr/>
          <p:nvPr/>
        </p:nvGrpSpPr>
        <p:grpSpPr>
          <a:xfrm>
            <a:off x="6428893" y="2678551"/>
            <a:ext cx="869174" cy="1001743"/>
            <a:chOff x="7510219" y="4363924"/>
            <a:chExt cx="1544637" cy="1780230"/>
          </a:xfrm>
        </p:grpSpPr>
        <p:sp>
          <p:nvSpPr>
            <p:cNvPr id="45" name="Freeform 32"/>
            <p:cNvSpPr>
              <a:spLocks/>
            </p:cNvSpPr>
            <p:nvPr/>
          </p:nvSpPr>
          <p:spPr bwMode="auto">
            <a:xfrm>
              <a:off x="7510219" y="4363924"/>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lumMod val="60000"/>
                <a:lumOff val="4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圆角矩形 45"/>
            <p:cNvSpPr/>
            <p:nvPr/>
          </p:nvSpPr>
          <p:spPr>
            <a:xfrm>
              <a:off x="7670351" y="5684859"/>
              <a:ext cx="1224371" cy="323480"/>
            </a:xfrm>
            <a:prstGeom prst="roundRect">
              <a:avLst>
                <a:gd name="adj" fmla="val 50000"/>
              </a:avLst>
            </a:prstGeom>
            <a:solidFill>
              <a:srgbClr val="FCF7E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矩形 46"/>
            <p:cNvSpPr/>
            <p:nvPr/>
          </p:nvSpPr>
          <p:spPr>
            <a:xfrm>
              <a:off x="7853108" y="5487802"/>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04</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48" name="Freeform 223"/>
            <p:cNvSpPr>
              <a:spLocks/>
            </p:cNvSpPr>
            <p:nvPr/>
          </p:nvSpPr>
          <p:spPr bwMode="auto">
            <a:xfrm>
              <a:off x="8064242" y="4769987"/>
              <a:ext cx="439249" cy="356241"/>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F9ED"/>
            </a:solidFill>
            <a:ln>
              <a:noFill/>
            </a:ln>
          </p:spPr>
          <p:txBody>
            <a:bodyPr vert="horz" wrap="square" lIns="68568" tIns="34284" rIns="68568" bIns="34284" numCol="1" anchor="t" anchorCtr="0" compatLnSpc="1">
              <a:prstTxWarp prst="textNoShape">
                <a:avLst/>
              </a:prstTxWarp>
            </a:bodyPr>
            <a:lstStyle/>
            <a:p>
              <a:endParaRPr lang="zh-CN" altLang="en-US">
                <a:solidFill>
                  <a:prstClr val="black"/>
                </a:solidFill>
              </a:endParaRPr>
            </a:p>
          </p:txBody>
        </p:sp>
      </p:grpSp>
      <p:grpSp>
        <p:nvGrpSpPr>
          <p:cNvPr id="3" name="组合 2">
            <a:extLst>
              <a:ext uri="{FF2B5EF4-FFF2-40B4-BE49-F238E27FC236}">
                <a16:creationId xmlns:a16="http://schemas.microsoft.com/office/drawing/2014/main" id="{FC9F1908-4429-4B60-AB2A-97E1F31829EF}"/>
              </a:ext>
            </a:extLst>
          </p:cNvPr>
          <p:cNvGrpSpPr/>
          <p:nvPr/>
        </p:nvGrpSpPr>
        <p:grpSpPr>
          <a:xfrm>
            <a:off x="-7863" y="428741"/>
            <a:ext cx="1354882" cy="484632"/>
            <a:chOff x="-7863" y="428741"/>
            <a:chExt cx="1354882" cy="484632"/>
          </a:xfrm>
        </p:grpSpPr>
        <p:sp>
          <p:nvSpPr>
            <p:cNvPr id="2" name="箭头: 五边形 1">
              <a:extLst>
                <a:ext uri="{FF2B5EF4-FFF2-40B4-BE49-F238E27FC236}">
                  <a16:creationId xmlns:a16="http://schemas.microsoft.com/office/drawing/2014/main" id="{642D82D2-A9AE-4116-ADB2-1D70B5F29A65}"/>
                </a:ext>
              </a:extLst>
            </p:cNvPr>
            <p:cNvSpPr/>
            <p:nvPr/>
          </p:nvSpPr>
          <p:spPr>
            <a:xfrm>
              <a:off x="-7863" y="428741"/>
              <a:ext cx="1354882" cy="484632"/>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id="{1308A628-16C5-4A10-8D21-418B6FF84C32}"/>
                </a:ext>
              </a:extLst>
            </p:cNvPr>
            <p:cNvSpPr/>
            <p:nvPr/>
          </p:nvSpPr>
          <p:spPr>
            <a:xfrm>
              <a:off x="110404" y="437422"/>
              <a:ext cx="891573" cy="461657"/>
            </a:xfrm>
            <a:prstGeom prst="rect">
              <a:avLst/>
            </a:prstGeom>
          </p:spPr>
          <p:txBody>
            <a:bodyPr wrap="none" lIns="91431" tIns="45716" rIns="91431" bIns="45716">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目 录</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19396744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000"/>
                            </p:stCondLst>
                            <p:childTnLst>
                              <p:par>
                                <p:cTn id="26" presetID="2" presetClass="entr" presetSubtype="1" decel="30667"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750" fill="hold"/>
                                        <p:tgtEl>
                                          <p:spTgt spid="22"/>
                                        </p:tgtEl>
                                        <p:attrNameLst>
                                          <p:attrName>ppt_x</p:attrName>
                                        </p:attrNameLst>
                                      </p:cBhvr>
                                      <p:tavLst>
                                        <p:tav tm="0">
                                          <p:val>
                                            <p:strVal val="#ppt_x"/>
                                          </p:val>
                                        </p:tav>
                                        <p:tav tm="100000">
                                          <p:val>
                                            <p:strVal val="#ppt_x"/>
                                          </p:val>
                                        </p:tav>
                                      </p:tavLst>
                                    </p:anim>
                                    <p:anim calcmode="lin" valueType="num">
                                      <p:cBhvr additive="base">
                                        <p:cTn id="29" dur="750" fill="hold"/>
                                        <p:tgtEl>
                                          <p:spTgt spid="22"/>
                                        </p:tgtEl>
                                        <p:attrNameLst>
                                          <p:attrName>ppt_y</p:attrName>
                                        </p:attrNameLst>
                                      </p:cBhvr>
                                      <p:tavLst>
                                        <p:tav tm="0">
                                          <p:val>
                                            <p:strVal val="0-#ppt_h/2"/>
                                          </p:val>
                                        </p:tav>
                                        <p:tav tm="100000">
                                          <p:val>
                                            <p:strVal val="#ppt_y"/>
                                          </p:val>
                                        </p:tav>
                                      </p:tavLst>
                                    </p:anim>
                                  </p:childTnLst>
                                </p:cTn>
                              </p:par>
                              <p:par>
                                <p:cTn id="30" presetID="2" presetClass="entr" presetSubtype="1" decel="30667" fill="hold" nodeType="withEffect">
                                  <p:stCondLst>
                                    <p:cond delay="25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750" fill="hold"/>
                                        <p:tgtEl>
                                          <p:spTgt spid="27"/>
                                        </p:tgtEl>
                                        <p:attrNameLst>
                                          <p:attrName>ppt_x</p:attrName>
                                        </p:attrNameLst>
                                      </p:cBhvr>
                                      <p:tavLst>
                                        <p:tav tm="0">
                                          <p:val>
                                            <p:strVal val="#ppt_x"/>
                                          </p:val>
                                        </p:tav>
                                        <p:tav tm="100000">
                                          <p:val>
                                            <p:strVal val="#ppt_x"/>
                                          </p:val>
                                        </p:tav>
                                      </p:tavLst>
                                    </p:anim>
                                    <p:anim calcmode="lin" valueType="num">
                                      <p:cBhvr additive="base">
                                        <p:cTn id="33" dur="750" fill="hold"/>
                                        <p:tgtEl>
                                          <p:spTgt spid="27"/>
                                        </p:tgtEl>
                                        <p:attrNameLst>
                                          <p:attrName>ppt_y</p:attrName>
                                        </p:attrNameLst>
                                      </p:cBhvr>
                                      <p:tavLst>
                                        <p:tav tm="0">
                                          <p:val>
                                            <p:strVal val="0-#ppt_h/2"/>
                                          </p:val>
                                        </p:tav>
                                        <p:tav tm="100000">
                                          <p:val>
                                            <p:strVal val="#ppt_y"/>
                                          </p:val>
                                        </p:tav>
                                      </p:tavLst>
                                    </p:anim>
                                  </p:childTnLst>
                                </p:cTn>
                              </p:par>
                              <p:par>
                                <p:cTn id="34" presetID="2" presetClass="entr" presetSubtype="4" decel="30667" fill="hold" nodeType="withEffect">
                                  <p:stCondLst>
                                    <p:cond delay="75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750" fill="hold"/>
                                        <p:tgtEl>
                                          <p:spTgt spid="32"/>
                                        </p:tgtEl>
                                        <p:attrNameLst>
                                          <p:attrName>ppt_x</p:attrName>
                                        </p:attrNameLst>
                                      </p:cBhvr>
                                      <p:tavLst>
                                        <p:tav tm="0">
                                          <p:val>
                                            <p:strVal val="#ppt_x"/>
                                          </p:val>
                                        </p:tav>
                                        <p:tav tm="100000">
                                          <p:val>
                                            <p:strVal val="#ppt_x"/>
                                          </p:val>
                                        </p:tav>
                                      </p:tavLst>
                                    </p:anim>
                                    <p:anim calcmode="lin" valueType="num">
                                      <p:cBhvr additive="base">
                                        <p:cTn id="37" dur="750" fill="hold"/>
                                        <p:tgtEl>
                                          <p:spTgt spid="32"/>
                                        </p:tgtEl>
                                        <p:attrNameLst>
                                          <p:attrName>ppt_y</p:attrName>
                                        </p:attrNameLst>
                                      </p:cBhvr>
                                      <p:tavLst>
                                        <p:tav tm="0">
                                          <p:val>
                                            <p:strVal val="1+#ppt_h/2"/>
                                          </p:val>
                                        </p:tav>
                                        <p:tav tm="100000">
                                          <p:val>
                                            <p:strVal val="#ppt_y"/>
                                          </p:val>
                                        </p:tav>
                                      </p:tavLst>
                                    </p:anim>
                                  </p:childTnLst>
                                </p:cTn>
                              </p:par>
                              <p:par>
                                <p:cTn id="38" presetID="2" presetClass="entr" presetSubtype="4" decel="30667" fill="hold" nodeType="withEffect">
                                  <p:stCondLst>
                                    <p:cond delay="100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750" fill="hold"/>
                                        <p:tgtEl>
                                          <p:spTgt spid="44"/>
                                        </p:tgtEl>
                                        <p:attrNameLst>
                                          <p:attrName>ppt_x</p:attrName>
                                        </p:attrNameLst>
                                      </p:cBhvr>
                                      <p:tavLst>
                                        <p:tav tm="0">
                                          <p:val>
                                            <p:strVal val="#ppt_x"/>
                                          </p:val>
                                        </p:tav>
                                        <p:tav tm="100000">
                                          <p:val>
                                            <p:strVal val="#ppt_x"/>
                                          </p:val>
                                        </p:tav>
                                      </p:tavLst>
                                    </p:anim>
                                    <p:anim calcmode="lin" valueType="num">
                                      <p:cBhvr additive="base">
                                        <p:cTn id="41" dur="750" fill="hold"/>
                                        <p:tgtEl>
                                          <p:spTgt spid="44"/>
                                        </p:tgtEl>
                                        <p:attrNameLst>
                                          <p:attrName>ppt_y</p:attrName>
                                        </p:attrNameLst>
                                      </p:cBhvr>
                                      <p:tavLst>
                                        <p:tav tm="0">
                                          <p:val>
                                            <p:strVal val="1+#ppt_h/2"/>
                                          </p:val>
                                        </p:tav>
                                        <p:tav tm="100000">
                                          <p:val>
                                            <p:strVal val="#ppt_y"/>
                                          </p:val>
                                        </p:tav>
                                      </p:tavLst>
                                    </p:anim>
                                  </p:childTnLst>
                                </p:cTn>
                              </p:par>
                            </p:childTnLst>
                          </p:cTn>
                        </p:par>
                        <p:par>
                          <p:cTn id="42" fill="hold">
                            <p:stCondLst>
                              <p:cond delay="275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par>
                                <p:cTn id="49" presetID="10" presetClass="entr" presetSubtype="0" fill="hold" grpId="0" nodeType="withEffect">
                                  <p:stCondLst>
                                    <p:cond delay="25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75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5" grpId="0" animBg="1"/>
      <p:bldP spid="17" grpId="0"/>
      <p:bldP spid="18"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8ADCBC28-7E5E-47F9-B5F8-F6195ACCBA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4" name="图片 13">
            <a:extLst>
              <a:ext uri="{FF2B5EF4-FFF2-40B4-BE49-F238E27FC236}">
                <a16:creationId xmlns:a16="http://schemas.microsoft.com/office/drawing/2014/main" id="{A5E25CD8-91A0-4F91-AB0C-D8EAF478656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1"/>
          <a:stretch/>
        </p:blipFill>
        <p:spPr>
          <a:xfrm>
            <a:off x="79513" y="0"/>
            <a:ext cx="9074428" cy="5145023"/>
          </a:xfrm>
          <a:prstGeom prst="rect">
            <a:avLst/>
          </a:prstGeom>
        </p:spPr>
      </p:pic>
      <p:sp>
        <p:nvSpPr>
          <p:cNvPr id="5"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34613FBA-2546-495E-87E4-A1197D2B2C76}"/>
              </a:ext>
            </a:extLst>
          </p:cNvPr>
          <p:cNvSpPr>
            <a:spLocks noChangeArrowheads="1"/>
          </p:cNvSpPr>
          <p:nvPr/>
        </p:nvSpPr>
        <p:spPr bwMode="auto">
          <a:xfrm>
            <a:off x="6103434" y="2477650"/>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文本框 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271C3795-366D-46B0-B5E1-856FB059B83D}"/>
              </a:ext>
            </a:extLst>
          </p:cNvPr>
          <p:cNvSpPr txBox="1"/>
          <p:nvPr/>
        </p:nvSpPr>
        <p:spPr>
          <a:xfrm>
            <a:off x="4392522" y="2809899"/>
            <a:ext cx="3416321" cy="892552"/>
          </a:xfrm>
          <a:prstGeom prst="rect">
            <a:avLst/>
          </a:prstGeom>
          <a:noFill/>
          <a:effectLst/>
        </p:spPr>
        <p:txBody>
          <a:bodyPr wrap="none" rtlCol="0">
            <a:spAutoFit/>
          </a:bodyPr>
          <a:lstStyle/>
          <a:p>
            <a:pPr lvl="0" algn="ctr"/>
            <a:r>
              <a:rPr lang="zh-CN" altLang="zh-CN" dirty="0">
                <a:solidFill>
                  <a:schemeClr val="tx1">
                    <a:lumMod val="65000"/>
                    <a:lumOff val="35000"/>
                  </a:schemeClr>
                </a:solidFill>
                <a:latin typeface="微软雅黑" pitchFamily="34" charset="-122"/>
                <a:ea typeface="微软雅黑" pitchFamily="34" charset="-122"/>
              </a:rPr>
              <a:t>年度工作概述</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B2879551-FFDC-40F4-B3AD-7D32C53FBE7A}"/>
              </a:ext>
            </a:extLst>
          </p:cNvPr>
          <p:cNvGrpSpPr/>
          <p:nvPr/>
        </p:nvGrpSpPr>
        <p:grpSpPr>
          <a:xfrm>
            <a:off x="5722761" y="1425852"/>
            <a:ext cx="869174" cy="1055348"/>
            <a:chOff x="1213104" y="1981965"/>
            <a:chExt cx="1544637" cy="1875495"/>
          </a:xfrm>
        </p:grpSpPr>
        <p:sp>
          <p:nvSpPr>
            <p:cNvPr id="8" name="Freeform 30">
              <a:extLst>
                <a:ext uri="{FF2B5EF4-FFF2-40B4-BE49-F238E27FC236}">
                  <a16:creationId xmlns:a16="http://schemas.microsoft.com/office/drawing/2014/main" id="{A23B8900-66FF-45F4-8B92-1D4C04D85166}"/>
                </a:ext>
              </a:extLst>
            </p:cNvPr>
            <p:cNvSpPr>
              <a:spLocks/>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23">
              <a:extLst>
                <a:ext uri="{FF2B5EF4-FFF2-40B4-BE49-F238E27FC236}">
                  <a16:creationId xmlns:a16="http://schemas.microsoft.com/office/drawing/2014/main" id="{5F50A6BE-600E-4298-96B2-EAFE930455A2}"/>
                </a:ext>
              </a:extLst>
            </p:cNvPr>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a:extLst>
                <a:ext uri="{FF2B5EF4-FFF2-40B4-BE49-F238E27FC236}">
                  <a16:creationId xmlns:a16="http://schemas.microsoft.com/office/drawing/2014/main" id="{D45ADCB8-CFBF-4D4A-8E1C-338D32177F3A}"/>
                </a:ext>
              </a:extLst>
            </p:cNvPr>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01</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11" name="Freeform 48">
              <a:extLst>
                <a:ext uri="{FF2B5EF4-FFF2-40B4-BE49-F238E27FC236}">
                  <a16:creationId xmlns:a16="http://schemas.microsoft.com/office/drawing/2014/main" id="{4B351D76-F5BB-4FB3-A3A2-3AEB1456AD77}"/>
                </a:ext>
              </a:extLst>
            </p:cNvPr>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prstTxWarp prst="textNoShape">
                <a:avLst/>
              </a:prstTxWarp>
            </a:bodyPr>
            <a:lstStyle/>
            <a:p>
              <a:endParaRPr lang="zh-CN" altLang="en-US" dirty="0">
                <a:solidFill>
                  <a:schemeClr val="accent2"/>
                </a:solidFill>
              </a:endParaRPr>
            </a:p>
          </p:txBody>
        </p:sp>
      </p:grpSp>
    </p:spTree>
    <p:extLst>
      <p:ext uri="{BB962C8B-B14F-4D97-AF65-F5344CB8AC3E}">
        <p14:creationId xmlns:p14="http://schemas.microsoft.com/office/powerpoint/2010/main" val="15656878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 presetClass="entr" presetSubtype="1" decel="30667"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175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823914" y="1301713"/>
            <a:ext cx="3388046" cy="3094743"/>
            <a:chOff x="823913" y="1301311"/>
            <a:chExt cx="3388046" cy="3093788"/>
          </a:xfrm>
        </p:grpSpPr>
        <p:grpSp>
          <p:nvGrpSpPr>
            <p:cNvPr id="3" name="组合 34"/>
            <p:cNvGrpSpPr/>
            <p:nvPr/>
          </p:nvGrpSpPr>
          <p:grpSpPr>
            <a:xfrm>
              <a:off x="827584" y="1301311"/>
              <a:ext cx="3093788" cy="3093788"/>
              <a:chOff x="827584" y="1301311"/>
              <a:chExt cx="3093788" cy="3093788"/>
            </a:xfrm>
          </p:grpSpPr>
          <p:sp>
            <p:nvSpPr>
              <p:cNvPr id="30" name="空心弧 29"/>
              <p:cNvSpPr/>
              <p:nvPr/>
            </p:nvSpPr>
            <p:spPr>
              <a:xfrm rot="17798379">
                <a:off x="827584" y="1301311"/>
                <a:ext cx="3093788" cy="3093788"/>
              </a:xfrm>
              <a:prstGeom prst="blockArc">
                <a:avLst>
                  <a:gd name="adj1" fmla="val 9213837"/>
                  <a:gd name="adj2" fmla="val 12776244"/>
                  <a:gd name="adj3" fmla="val 15596"/>
                </a:avLst>
              </a:prstGeom>
              <a:solidFill>
                <a:schemeClr val="accent1"/>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空心弧 27"/>
              <p:cNvSpPr/>
              <p:nvPr/>
            </p:nvSpPr>
            <p:spPr>
              <a:xfrm>
                <a:off x="827584" y="1301311"/>
                <a:ext cx="3093788" cy="3093788"/>
              </a:xfrm>
              <a:prstGeom prst="blockArc">
                <a:avLst>
                  <a:gd name="adj1" fmla="val 9213837"/>
                  <a:gd name="adj2" fmla="val 12776244"/>
                  <a:gd name="adj3" fmla="val 15596"/>
                </a:avLst>
              </a:prstGeom>
              <a:solidFill>
                <a:schemeClr val="accent2"/>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空心弧 28"/>
              <p:cNvSpPr/>
              <p:nvPr/>
            </p:nvSpPr>
            <p:spPr>
              <a:xfrm rot="3789360">
                <a:off x="827584" y="1301311"/>
                <a:ext cx="3093788" cy="3093788"/>
              </a:xfrm>
              <a:prstGeom prst="blockArc">
                <a:avLst>
                  <a:gd name="adj1" fmla="val 9213837"/>
                  <a:gd name="adj2" fmla="val 12776244"/>
                  <a:gd name="adj3" fmla="val 15596"/>
                </a:avLst>
              </a:prstGeom>
              <a:solidFill>
                <a:schemeClr val="accent1"/>
              </a:solidFill>
              <a:ln w="12700">
                <a:gradFill>
                  <a:gsLst>
                    <a:gs pos="89000">
                      <a:schemeClr val="bg1">
                        <a:lumMod val="85000"/>
                      </a:schemeClr>
                    </a:gs>
                    <a:gs pos="0">
                      <a:schemeClr val="bg1"/>
                    </a:gs>
                  </a:gsLst>
                  <a:lin ang="7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992949" y="2617373"/>
              <a:ext cx="461665" cy="461665"/>
            </a:xfrm>
            <a:prstGeom prst="rect">
              <a:avLst/>
            </a:prstGeom>
            <a:solidFill>
              <a:schemeClr val="accent4"/>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2483767" y="2710823"/>
              <a:ext cx="1232307" cy="328834"/>
            </a:xfrm>
            <a:prstGeom prst="rect">
              <a:avLst/>
            </a:prstGeom>
            <a:noFill/>
          </p:spPr>
          <p:txBody>
            <a:bodyPr wrap="square" rtlCol="0">
              <a:spAutoFit/>
            </a:bodyPr>
            <a:lstStyle/>
            <a:p>
              <a:pPr>
                <a:lnSpc>
                  <a:spcPct val="120000"/>
                </a:lnSpc>
              </a:pPr>
              <a:r>
                <a:rPr lang="zh-CN" altLang="en-US" sz="1400" dirty="0">
                  <a:solidFill>
                    <a:schemeClr val="tx1">
                      <a:lumMod val="75000"/>
                      <a:lumOff val="25000"/>
                    </a:schemeClr>
                  </a:solidFill>
                  <a:latin typeface="微软雅黑" pitchFamily="34" charset="-122"/>
                  <a:ea typeface="微软雅黑" pitchFamily="34" charset="-122"/>
                </a:rPr>
                <a:t>输入标题</a:t>
              </a:r>
              <a:endParaRPr lang="en-US" altLang="zh-CN" sz="1400" dirty="0">
                <a:solidFill>
                  <a:schemeClr val="tx1">
                    <a:lumMod val="75000"/>
                    <a:lumOff val="25000"/>
                  </a:schemeClr>
                </a:solidFill>
                <a:latin typeface="微软雅黑" pitchFamily="34" charset="-122"/>
                <a:ea typeface="微软雅黑" pitchFamily="34" charset="-122"/>
              </a:endParaRPr>
            </a:p>
          </p:txBody>
        </p:sp>
        <p:sp>
          <p:nvSpPr>
            <p:cNvPr id="33" name="Rectangle 42"/>
            <p:cNvSpPr/>
            <p:nvPr/>
          </p:nvSpPr>
          <p:spPr>
            <a:xfrm>
              <a:off x="2427551" y="3159797"/>
              <a:ext cx="1784408" cy="203796"/>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4" name="燕尾形 33"/>
            <p:cNvSpPr/>
            <p:nvPr/>
          </p:nvSpPr>
          <p:spPr>
            <a:xfrm>
              <a:off x="2109935" y="2739683"/>
              <a:ext cx="227692" cy="227692"/>
            </a:xfrm>
            <a:prstGeom prst="chevron">
              <a:avLst>
                <a:gd name="adj" fmla="val 632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026" name="Picture 2" descr="F:\750+ Win Phone和Win 8 图标，png格式\dark\appbar.layer.arrange.solid.bringforwar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9088" y="1427163"/>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750+ Win Phone和Win 8 图标，png格式\dark\appbar.layer.arrange.solid.bringtofron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3913" y="2525713"/>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750+ Win Phone和Win 8 图标，png格式\dark\appbar.layer.arrange.solid.sendbackwar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38275" y="3717925"/>
              <a:ext cx="457200" cy="457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组合 35"/>
          <p:cNvGrpSpPr/>
          <p:nvPr/>
        </p:nvGrpSpPr>
        <p:grpSpPr>
          <a:xfrm>
            <a:off x="4223917" y="1343064"/>
            <a:ext cx="3300409" cy="697519"/>
            <a:chOff x="4167207" y="1475424"/>
            <a:chExt cx="3188934" cy="673752"/>
          </a:xfrm>
        </p:grpSpPr>
        <p:sp>
          <p:nvSpPr>
            <p:cNvPr id="37" name="矩形 36"/>
            <p:cNvSpPr/>
            <p:nvPr/>
          </p:nvSpPr>
          <p:spPr>
            <a:xfrm>
              <a:off x="4167207" y="1475424"/>
              <a:ext cx="1224455" cy="673752"/>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endParaRPr>
            </a:p>
          </p:txBody>
        </p:sp>
        <p:grpSp>
          <p:nvGrpSpPr>
            <p:cNvPr id="5" name="组合 37"/>
            <p:cNvGrpSpPr>
              <a:grpSpLocks noChangeAspect="1"/>
            </p:cNvGrpSpPr>
            <p:nvPr/>
          </p:nvGrpSpPr>
          <p:grpSpPr>
            <a:xfrm>
              <a:off x="4624241" y="1608097"/>
              <a:ext cx="338120" cy="405000"/>
              <a:chOff x="4730751" y="5818188"/>
              <a:chExt cx="433388" cy="519113"/>
            </a:xfrm>
            <a:solidFill>
              <a:schemeClr val="bg1"/>
            </a:solidFill>
          </p:grpSpPr>
          <p:sp>
            <p:nvSpPr>
              <p:cNvPr id="40" name="Freeform 5"/>
              <p:cNvSpPr>
                <a:spLocks/>
              </p:cNvSpPr>
              <p:nvPr/>
            </p:nvSpPr>
            <p:spPr bwMode="auto">
              <a:xfrm>
                <a:off x="4821238" y="5818188"/>
                <a:ext cx="192088"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3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8" y="33"/>
                      <a:pt x="48" y="33"/>
                    </a:cubicBezTo>
                    <a:cubicBezTo>
                      <a:pt x="48" y="33"/>
                      <a:pt x="49" y="34"/>
                      <a:pt x="49" y="34"/>
                    </a:cubicBezTo>
                    <a:cubicBezTo>
                      <a:pt x="49" y="34"/>
                      <a:pt x="51" y="19"/>
                      <a:pt x="44" y="13"/>
                    </a:cubicBezTo>
                    <a:cubicBezTo>
                      <a:pt x="44" y="13"/>
                      <a:pt x="44" y="13"/>
                      <a:pt x="44" y="13"/>
                    </a:cubicBezTo>
                    <a:cubicBezTo>
                      <a:pt x="29" y="0"/>
                      <a:pt x="13" y="10"/>
                      <a:pt x="13" y="10"/>
                    </a:cubicBezTo>
                    <a:cubicBezTo>
                      <a:pt x="0" y="18"/>
                      <a:pt x="4" y="35"/>
                      <a:pt x="4" y="35"/>
                    </a:cubicBezTo>
                    <a:cubicBezTo>
                      <a:pt x="27" y="37"/>
                      <a:pt x="39" y="26"/>
                      <a:pt x="3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41" name="Freeform 6"/>
              <p:cNvSpPr>
                <a:spLocks noEditPoints="1"/>
              </p:cNvSpPr>
              <p:nvPr/>
            </p:nvSpPr>
            <p:spPr bwMode="auto">
              <a:xfrm>
                <a:off x="4730751" y="5961063"/>
                <a:ext cx="433388" cy="376238"/>
              </a:xfrm>
              <a:custGeom>
                <a:avLst/>
                <a:gdLst>
                  <a:gd name="T0" fmla="*/ 91 w 115"/>
                  <a:gd name="T1" fmla="*/ 39 h 98"/>
                  <a:gd name="T2" fmla="*/ 76 w 115"/>
                  <a:gd name="T3" fmla="*/ 31 h 98"/>
                  <a:gd name="T4" fmla="*/ 73 w 115"/>
                  <a:gd name="T5" fmla="*/ 0 h 98"/>
                  <a:gd name="T6" fmla="*/ 71 w 115"/>
                  <a:gd name="T7" fmla="*/ 7 h 98"/>
                  <a:gd name="T8" fmla="*/ 62 w 115"/>
                  <a:gd name="T9" fmla="*/ 23 h 98"/>
                  <a:gd name="T10" fmla="*/ 63 w 115"/>
                  <a:gd name="T11" fmla="*/ 30 h 98"/>
                  <a:gd name="T12" fmla="*/ 38 w 115"/>
                  <a:gd name="T13" fmla="*/ 31 h 98"/>
                  <a:gd name="T14" fmla="*/ 39 w 115"/>
                  <a:gd name="T15" fmla="*/ 23 h 98"/>
                  <a:gd name="T16" fmla="*/ 31 w 115"/>
                  <a:gd name="T17" fmla="*/ 7 h 98"/>
                  <a:gd name="T18" fmla="*/ 28 w 115"/>
                  <a:gd name="T19" fmla="*/ 0 h 98"/>
                  <a:gd name="T20" fmla="*/ 25 w 115"/>
                  <a:gd name="T21" fmla="*/ 31 h 98"/>
                  <a:gd name="T22" fmla="*/ 16 w 115"/>
                  <a:gd name="T23" fmla="*/ 35 h 98"/>
                  <a:gd name="T24" fmla="*/ 8 w 115"/>
                  <a:gd name="T25" fmla="*/ 40 h 98"/>
                  <a:gd name="T26" fmla="*/ 0 w 115"/>
                  <a:gd name="T27" fmla="*/ 77 h 98"/>
                  <a:gd name="T28" fmla="*/ 2 w 115"/>
                  <a:gd name="T29" fmla="*/ 84 h 98"/>
                  <a:gd name="T30" fmla="*/ 48 w 115"/>
                  <a:gd name="T31" fmla="*/ 93 h 98"/>
                  <a:gd name="T32" fmla="*/ 68 w 115"/>
                  <a:gd name="T33" fmla="*/ 92 h 98"/>
                  <a:gd name="T34" fmla="*/ 86 w 115"/>
                  <a:gd name="T35" fmla="*/ 98 h 98"/>
                  <a:gd name="T36" fmla="*/ 115 w 115"/>
                  <a:gd name="T37" fmla="*/ 68 h 98"/>
                  <a:gd name="T38" fmla="*/ 91 w 115"/>
                  <a:gd name="T39" fmla="*/ 39 h 98"/>
                  <a:gd name="T40" fmla="*/ 86 w 115"/>
                  <a:gd name="T41" fmla="*/ 94 h 98"/>
                  <a:gd name="T42" fmla="*/ 75 w 115"/>
                  <a:gd name="T43" fmla="*/ 91 h 98"/>
                  <a:gd name="T44" fmla="*/ 60 w 115"/>
                  <a:gd name="T45" fmla="*/ 68 h 98"/>
                  <a:gd name="T46" fmla="*/ 86 w 115"/>
                  <a:gd name="T47" fmla="*/ 42 h 98"/>
                  <a:gd name="T48" fmla="*/ 94 w 115"/>
                  <a:gd name="T49" fmla="*/ 44 h 98"/>
                  <a:gd name="T50" fmla="*/ 111 w 115"/>
                  <a:gd name="T51" fmla="*/ 68 h 98"/>
                  <a:gd name="T52" fmla="*/ 86 w 115"/>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98">
                    <a:moveTo>
                      <a:pt x="91" y="39"/>
                    </a:moveTo>
                    <a:cubicBezTo>
                      <a:pt x="86" y="35"/>
                      <a:pt x="79" y="32"/>
                      <a:pt x="76" y="31"/>
                    </a:cubicBezTo>
                    <a:cubicBezTo>
                      <a:pt x="70" y="18"/>
                      <a:pt x="73" y="0"/>
                      <a:pt x="73" y="0"/>
                    </a:cubicBezTo>
                    <a:cubicBezTo>
                      <a:pt x="72" y="5"/>
                      <a:pt x="71" y="7"/>
                      <a:pt x="71" y="7"/>
                    </a:cubicBezTo>
                    <a:cubicBezTo>
                      <a:pt x="69" y="16"/>
                      <a:pt x="62" y="23"/>
                      <a:pt x="62" y="23"/>
                    </a:cubicBezTo>
                    <a:cubicBezTo>
                      <a:pt x="62" y="26"/>
                      <a:pt x="62" y="28"/>
                      <a:pt x="63" y="30"/>
                    </a:cubicBezTo>
                    <a:cubicBezTo>
                      <a:pt x="52" y="48"/>
                      <a:pt x="42" y="38"/>
                      <a:pt x="38" y="31"/>
                    </a:cubicBezTo>
                    <a:cubicBezTo>
                      <a:pt x="39" y="29"/>
                      <a:pt x="39" y="26"/>
                      <a:pt x="39" y="23"/>
                    </a:cubicBezTo>
                    <a:cubicBezTo>
                      <a:pt x="39" y="23"/>
                      <a:pt x="32" y="16"/>
                      <a:pt x="31" y="7"/>
                    </a:cubicBezTo>
                    <a:cubicBezTo>
                      <a:pt x="31" y="7"/>
                      <a:pt x="29" y="5"/>
                      <a:pt x="28" y="0"/>
                    </a:cubicBezTo>
                    <a:cubicBezTo>
                      <a:pt x="28" y="0"/>
                      <a:pt x="32" y="18"/>
                      <a:pt x="25" y="31"/>
                    </a:cubicBezTo>
                    <a:cubicBezTo>
                      <a:pt x="21" y="33"/>
                      <a:pt x="16" y="35"/>
                      <a:pt x="16" y="35"/>
                    </a:cubicBezTo>
                    <a:cubicBezTo>
                      <a:pt x="10" y="37"/>
                      <a:pt x="8" y="40"/>
                      <a:pt x="8" y="40"/>
                    </a:cubicBezTo>
                    <a:cubicBezTo>
                      <a:pt x="0" y="51"/>
                      <a:pt x="0" y="77"/>
                      <a:pt x="0" y="77"/>
                    </a:cubicBezTo>
                    <a:cubicBezTo>
                      <a:pt x="0" y="83"/>
                      <a:pt x="2" y="84"/>
                      <a:pt x="2" y="84"/>
                    </a:cubicBezTo>
                    <a:cubicBezTo>
                      <a:pt x="20" y="92"/>
                      <a:pt x="48" y="93"/>
                      <a:pt x="48" y="93"/>
                    </a:cubicBezTo>
                    <a:cubicBezTo>
                      <a:pt x="55" y="93"/>
                      <a:pt x="62" y="93"/>
                      <a:pt x="68" y="92"/>
                    </a:cubicBezTo>
                    <a:cubicBezTo>
                      <a:pt x="73" y="95"/>
                      <a:pt x="79" y="98"/>
                      <a:pt x="86" y="98"/>
                    </a:cubicBezTo>
                    <a:cubicBezTo>
                      <a:pt x="102" y="98"/>
                      <a:pt x="115" y="84"/>
                      <a:pt x="115" y="68"/>
                    </a:cubicBezTo>
                    <a:cubicBezTo>
                      <a:pt x="115"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4" y="44"/>
                    </a:cubicBezTo>
                    <a:cubicBezTo>
                      <a:pt x="104" y="47"/>
                      <a:pt x="111" y="57"/>
                      <a:pt x="111" y="68"/>
                    </a:cubicBezTo>
                    <a:cubicBezTo>
                      <a:pt x="111" y="82"/>
                      <a:pt x="100" y="94"/>
                      <a:pt x="86"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42" name="Freeform 7"/>
              <p:cNvSpPr>
                <a:spLocks/>
              </p:cNvSpPr>
              <p:nvPr/>
            </p:nvSpPr>
            <p:spPr bwMode="auto">
              <a:xfrm>
                <a:off x="4991101" y="6153150"/>
                <a:ext cx="131763" cy="133350"/>
              </a:xfrm>
              <a:custGeom>
                <a:avLst/>
                <a:gdLst>
                  <a:gd name="T0" fmla="*/ 34 w 35"/>
                  <a:gd name="T1" fmla="*/ 12 h 35"/>
                  <a:gd name="T2" fmla="*/ 23 w 35"/>
                  <a:gd name="T3" fmla="*/ 12 h 35"/>
                  <a:gd name="T4" fmla="*/ 23 w 35"/>
                  <a:gd name="T5" fmla="*/ 1 h 35"/>
                  <a:gd name="T6" fmla="*/ 22 w 35"/>
                  <a:gd name="T7" fmla="*/ 0 h 35"/>
                  <a:gd name="T8" fmla="*/ 12 w 35"/>
                  <a:gd name="T9" fmla="*/ 0 h 35"/>
                  <a:gd name="T10" fmla="*/ 12 w 35"/>
                  <a:gd name="T11" fmla="*/ 1 h 35"/>
                  <a:gd name="T12" fmla="*/ 12 w 35"/>
                  <a:gd name="T13" fmla="*/ 12 h 35"/>
                  <a:gd name="T14" fmla="*/ 0 w 35"/>
                  <a:gd name="T15" fmla="*/ 12 h 35"/>
                  <a:gd name="T16" fmla="*/ 0 w 35"/>
                  <a:gd name="T17" fmla="*/ 12 h 35"/>
                  <a:gd name="T18" fmla="*/ 0 w 35"/>
                  <a:gd name="T19" fmla="*/ 23 h 35"/>
                  <a:gd name="T20" fmla="*/ 0 w 35"/>
                  <a:gd name="T21" fmla="*/ 23 h 35"/>
                  <a:gd name="T22" fmla="*/ 12 w 35"/>
                  <a:gd name="T23" fmla="*/ 23 h 35"/>
                  <a:gd name="T24" fmla="*/ 12 w 35"/>
                  <a:gd name="T25" fmla="*/ 35 h 35"/>
                  <a:gd name="T26" fmla="*/ 12 w 35"/>
                  <a:gd name="T27" fmla="*/ 35 h 35"/>
                  <a:gd name="T28" fmla="*/ 22 w 35"/>
                  <a:gd name="T29" fmla="*/ 35 h 35"/>
                  <a:gd name="T30" fmla="*/ 23 w 35"/>
                  <a:gd name="T31" fmla="*/ 35 h 35"/>
                  <a:gd name="T32" fmla="*/ 23 w 35"/>
                  <a:gd name="T33" fmla="*/ 23 h 35"/>
                  <a:gd name="T34" fmla="*/ 34 w 35"/>
                  <a:gd name="T35" fmla="*/ 23 h 35"/>
                  <a:gd name="T36" fmla="*/ 35 w 35"/>
                  <a:gd name="T37" fmla="*/ 23 h 35"/>
                  <a:gd name="T38" fmla="*/ 35 w 35"/>
                  <a:gd name="T39" fmla="*/ 12 h 35"/>
                  <a:gd name="T40" fmla="*/ 34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34" y="12"/>
                    </a:moveTo>
                    <a:cubicBezTo>
                      <a:pt x="23" y="12"/>
                      <a:pt x="23" y="12"/>
                      <a:pt x="23" y="12"/>
                    </a:cubicBezTo>
                    <a:cubicBezTo>
                      <a:pt x="23" y="1"/>
                      <a:pt x="23" y="1"/>
                      <a:pt x="23" y="1"/>
                    </a:cubicBezTo>
                    <a:cubicBezTo>
                      <a:pt x="23" y="0"/>
                      <a:pt x="23" y="0"/>
                      <a:pt x="22" y="0"/>
                    </a:cubicBezTo>
                    <a:cubicBezTo>
                      <a:pt x="12" y="0"/>
                      <a:pt x="12" y="0"/>
                      <a:pt x="12" y="0"/>
                    </a:cubicBezTo>
                    <a:cubicBezTo>
                      <a:pt x="12" y="0"/>
                      <a:pt x="12" y="0"/>
                      <a:pt x="12" y="1"/>
                    </a:cubicBezTo>
                    <a:cubicBezTo>
                      <a:pt x="12" y="12"/>
                      <a:pt x="12" y="12"/>
                      <a:pt x="12" y="12"/>
                    </a:cubicBezTo>
                    <a:cubicBezTo>
                      <a:pt x="0" y="12"/>
                      <a:pt x="0" y="12"/>
                      <a:pt x="0" y="12"/>
                    </a:cubicBezTo>
                    <a:cubicBezTo>
                      <a:pt x="0" y="12"/>
                      <a:pt x="0" y="12"/>
                      <a:pt x="0" y="12"/>
                    </a:cubicBezTo>
                    <a:cubicBezTo>
                      <a:pt x="0" y="23"/>
                      <a:pt x="0" y="23"/>
                      <a:pt x="0" y="23"/>
                    </a:cubicBezTo>
                    <a:cubicBezTo>
                      <a:pt x="0" y="23"/>
                      <a:pt x="0" y="23"/>
                      <a:pt x="0" y="23"/>
                    </a:cubicBezTo>
                    <a:cubicBezTo>
                      <a:pt x="12" y="23"/>
                      <a:pt x="12" y="23"/>
                      <a:pt x="12" y="23"/>
                    </a:cubicBezTo>
                    <a:cubicBezTo>
                      <a:pt x="12" y="35"/>
                      <a:pt x="12" y="35"/>
                      <a:pt x="12" y="35"/>
                    </a:cubicBezTo>
                    <a:cubicBezTo>
                      <a:pt x="12" y="35"/>
                      <a:pt x="12" y="35"/>
                      <a:pt x="12" y="35"/>
                    </a:cubicBezTo>
                    <a:cubicBezTo>
                      <a:pt x="22" y="35"/>
                      <a:pt x="22" y="35"/>
                      <a:pt x="22" y="35"/>
                    </a:cubicBezTo>
                    <a:cubicBezTo>
                      <a:pt x="23" y="35"/>
                      <a:pt x="23" y="35"/>
                      <a:pt x="23" y="35"/>
                    </a:cubicBezTo>
                    <a:cubicBezTo>
                      <a:pt x="23" y="23"/>
                      <a:pt x="23" y="23"/>
                      <a:pt x="23" y="23"/>
                    </a:cubicBezTo>
                    <a:cubicBezTo>
                      <a:pt x="34" y="23"/>
                      <a:pt x="34" y="23"/>
                      <a:pt x="34" y="23"/>
                    </a:cubicBezTo>
                    <a:cubicBezTo>
                      <a:pt x="34" y="23"/>
                      <a:pt x="35" y="23"/>
                      <a:pt x="35" y="23"/>
                    </a:cubicBezTo>
                    <a:cubicBezTo>
                      <a:pt x="35" y="12"/>
                      <a:pt x="35" y="12"/>
                      <a:pt x="35" y="12"/>
                    </a:cubicBezTo>
                    <a:cubicBezTo>
                      <a:pt x="35" y="12"/>
                      <a:pt x="34" y="12"/>
                      <a:pt x="3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grpSp>
        <p:sp>
          <p:nvSpPr>
            <p:cNvPr id="39" name="文本框 8"/>
            <p:cNvSpPr txBox="1"/>
            <p:nvPr/>
          </p:nvSpPr>
          <p:spPr>
            <a:xfrm>
              <a:off x="5465973" y="1480223"/>
              <a:ext cx="1890168" cy="64759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6" name="组合 42"/>
          <p:cNvGrpSpPr/>
          <p:nvPr/>
        </p:nvGrpSpPr>
        <p:grpSpPr>
          <a:xfrm>
            <a:off x="4223919" y="2135398"/>
            <a:ext cx="3300409" cy="700925"/>
            <a:chOff x="4167207" y="2149176"/>
            <a:chExt cx="3188934" cy="677041"/>
          </a:xfrm>
        </p:grpSpPr>
        <p:sp>
          <p:nvSpPr>
            <p:cNvPr id="44" name="矩形 43"/>
            <p:cNvSpPr/>
            <p:nvPr/>
          </p:nvSpPr>
          <p:spPr>
            <a:xfrm>
              <a:off x="4167207" y="2149176"/>
              <a:ext cx="1224455" cy="67375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endParaRPr>
            </a:p>
          </p:txBody>
        </p:sp>
        <p:grpSp>
          <p:nvGrpSpPr>
            <p:cNvPr id="7" name="组合 44"/>
            <p:cNvGrpSpPr>
              <a:grpSpLocks noChangeAspect="1"/>
            </p:cNvGrpSpPr>
            <p:nvPr/>
          </p:nvGrpSpPr>
          <p:grpSpPr>
            <a:xfrm>
              <a:off x="4620527" y="2320626"/>
              <a:ext cx="341834" cy="405000"/>
              <a:chOff x="5416551" y="5818188"/>
              <a:chExt cx="438150" cy="519113"/>
            </a:xfrm>
            <a:solidFill>
              <a:schemeClr val="bg1"/>
            </a:solidFill>
          </p:grpSpPr>
          <p:sp>
            <p:nvSpPr>
              <p:cNvPr id="47" name="Freeform 8"/>
              <p:cNvSpPr>
                <a:spLocks/>
              </p:cNvSpPr>
              <p:nvPr/>
            </p:nvSpPr>
            <p:spPr bwMode="auto">
              <a:xfrm>
                <a:off x="5511801" y="5818188"/>
                <a:ext cx="192088"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2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7" y="33"/>
                      <a:pt x="48" y="33"/>
                    </a:cubicBezTo>
                    <a:cubicBezTo>
                      <a:pt x="48" y="33"/>
                      <a:pt x="49" y="34"/>
                      <a:pt x="49" y="34"/>
                    </a:cubicBezTo>
                    <a:cubicBezTo>
                      <a:pt x="49" y="34"/>
                      <a:pt x="51" y="19"/>
                      <a:pt x="44" y="13"/>
                    </a:cubicBezTo>
                    <a:cubicBezTo>
                      <a:pt x="44" y="13"/>
                      <a:pt x="44" y="13"/>
                      <a:pt x="44" y="13"/>
                    </a:cubicBezTo>
                    <a:cubicBezTo>
                      <a:pt x="29" y="0"/>
                      <a:pt x="12" y="10"/>
                      <a:pt x="12" y="10"/>
                    </a:cubicBezTo>
                    <a:cubicBezTo>
                      <a:pt x="0" y="18"/>
                      <a:pt x="4" y="35"/>
                      <a:pt x="4" y="35"/>
                    </a:cubicBezTo>
                    <a:cubicBezTo>
                      <a:pt x="27" y="37"/>
                      <a:pt x="39" y="26"/>
                      <a:pt x="3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48" name="Freeform 9"/>
              <p:cNvSpPr>
                <a:spLocks noEditPoints="1"/>
              </p:cNvSpPr>
              <p:nvPr/>
            </p:nvSpPr>
            <p:spPr bwMode="auto">
              <a:xfrm>
                <a:off x="5416551" y="5961063"/>
                <a:ext cx="438150" cy="376238"/>
              </a:xfrm>
              <a:custGeom>
                <a:avLst/>
                <a:gdLst>
                  <a:gd name="T0" fmla="*/ 91 w 116"/>
                  <a:gd name="T1" fmla="*/ 39 h 98"/>
                  <a:gd name="T2" fmla="*/ 77 w 116"/>
                  <a:gd name="T3" fmla="*/ 31 h 98"/>
                  <a:gd name="T4" fmla="*/ 74 w 116"/>
                  <a:gd name="T5" fmla="*/ 0 h 98"/>
                  <a:gd name="T6" fmla="*/ 71 w 116"/>
                  <a:gd name="T7" fmla="*/ 7 h 98"/>
                  <a:gd name="T8" fmla="*/ 63 w 116"/>
                  <a:gd name="T9" fmla="*/ 23 h 98"/>
                  <a:gd name="T10" fmla="*/ 64 w 116"/>
                  <a:gd name="T11" fmla="*/ 30 h 98"/>
                  <a:gd name="T12" fmla="*/ 39 w 116"/>
                  <a:gd name="T13" fmla="*/ 31 h 98"/>
                  <a:gd name="T14" fmla="*/ 40 w 116"/>
                  <a:gd name="T15" fmla="*/ 23 h 98"/>
                  <a:gd name="T16" fmla="*/ 32 w 116"/>
                  <a:gd name="T17" fmla="*/ 7 h 98"/>
                  <a:gd name="T18" fmla="*/ 29 w 116"/>
                  <a:gd name="T19" fmla="*/ 0 h 98"/>
                  <a:gd name="T20" fmla="*/ 26 w 116"/>
                  <a:gd name="T21" fmla="*/ 31 h 98"/>
                  <a:gd name="T22" fmla="*/ 17 w 116"/>
                  <a:gd name="T23" fmla="*/ 35 h 98"/>
                  <a:gd name="T24" fmla="*/ 9 w 116"/>
                  <a:gd name="T25" fmla="*/ 40 h 98"/>
                  <a:gd name="T26" fmla="*/ 0 w 116"/>
                  <a:gd name="T27" fmla="*/ 77 h 98"/>
                  <a:gd name="T28" fmla="*/ 3 w 116"/>
                  <a:gd name="T29" fmla="*/ 84 h 98"/>
                  <a:gd name="T30" fmla="*/ 49 w 116"/>
                  <a:gd name="T31" fmla="*/ 93 h 98"/>
                  <a:gd name="T32" fmla="*/ 69 w 116"/>
                  <a:gd name="T33" fmla="*/ 92 h 98"/>
                  <a:gd name="T34" fmla="*/ 87 w 116"/>
                  <a:gd name="T35" fmla="*/ 98 h 98"/>
                  <a:gd name="T36" fmla="*/ 116 w 116"/>
                  <a:gd name="T37" fmla="*/ 68 h 98"/>
                  <a:gd name="T38" fmla="*/ 91 w 116"/>
                  <a:gd name="T39" fmla="*/ 39 h 98"/>
                  <a:gd name="T40" fmla="*/ 87 w 116"/>
                  <a:gd name="T41" fmla="*/ 94 h 98"/>
                  <a:gd name="T42" fmla="*/ 75 w 116"/>
                  <a:gd name="T43" fmla="*/ 91 h 98"/>
                  <a:gd name="T44" fmla="*/ 61 w 116"/>
                  <a:gd name="T45" fmla="*/ 68 h 98"/>
                  <a:gd name="T46" fmla="*/ 87 w 116"/>
                  <a:gd name="T47" fmla="*/ 42 h 98"/>
                  <a:gd name="T48" fmla="*/ 95 w 116"/>
                  <a:gd name="T49" fmla="*/ 44 h 98"/>
                  <a:gd name="T50" fmla="*/ 112 w 116"/>
                  <a:gd name="T51" fmla="*/ 68 h 98"/>
                  <a:gd name="T52" fmla="*/ 87 w 116"/>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98">
                    <a:moveTo>
                      <a:pt x="91" y="39"/>
                    </a:moveTo>
                    <a:cubicBezTo>
                      <a:pt x="87" y="35"/>
                      <a:pt x="80" y="32"/>
                      <a:pt x="77" y="31"/>
                    </a:cubicBezTo>
                    <a:cubicBezTo>
                      <a:pt x="70" y="18"/>
                      <a:pt x="74" y="0"/>
                      <a:pt x="74" y="0"/>
                    </a:cubicBezTo>
                    <a:cubicBezTo>
                      <a:pt x="73" y="5"/>
                      <a:pt x="71" y="7"/>
                      <a:pt x="71" y="7"/>
                    </a:cubicBezTo>
                    <a:cubicBezTo>
                      <a:pt x="70" y="16"/>
                      <a:pt x="63" y="23"/>
                      <a:pt x="63" y="23"/>
                    </a:cubicBezTo>
                    <a:cubicBezTo>
                      <a:pt x="63" y="26"/>
                      <a:pt x="63" y="28"/>
                      <a:pt x="64" y="30"/>
                    </a:cubicBezTo>
                    <a:cubicBezTo>
                      <a:pt x="52" y="48"/>
                      <a:pt x="43" y="38"/>
                      <a:pt x="39" y="31"/>
                    </a:cubicBezTo>
                    <a:cubicBezTo>
                      <a:pt x="40" y="29"/>
                      <a:pt x="40" y="26"/>
                      <a:pt x="40" y="23"/>
                    </a:cubicBezTo>
                    <a:cubicBezTo>
                      <a:pt x="40" y="23"/>
                      <a:pt x="33" y="16"/>
                      <a:pt x="32" y="7"/>
                    </a:cubicBezTo>
                    <a:cubicBezTo>
                      <a:pt x="32" y="7"/>
                      <a:pt x="30" y="5"/>
                      <a:pt x="29" y="0"/>
                    </a:cubicBezTo>
                    <a:cubicBezTo>
                      <a:pt x="29" y="0"/>
                      <a:pt x="32" y="18"/>
                      <a:pt x="26" y="31"/>
                    </a:cubicBezTo>
                    <a:cubicBezTo>
                      <a:pt x="21" y="33"/>
                      <a:pt x="17" y="35"/>
                      <a:pt x="17" y="35"/>
                    </a:cubicBezTo>
                    <a:cubicBezTo>
                      <a:pt x="11" y="37"/>
                      <a:pt x="9" y="40"/>
                      <a:pt x="9" y="40"/>
                    </a:cubicBezTo>
                    <a:cubicBezTo>
                      <a:pt x="1" y="51"/>
                      <a:pt x="0" y="77"/>
                      <a:pt x="0" y="77"/>
                    </a:cubicBezTo>
                    <a:cubicBezTo>
                      <a:pt x="0" y="83"/>
                      <a:pt x="3" y="84"/>
                      <a:pt x="3" y="84"/>
                    </a:cubicBezTo>
                    <a:cubicBezTo>
                      <a:pt x="21" y="92"/>
                      <a:pt x="49" y="93"/>
                      <a:pt x="49" y="93"/>
                    </a:cubicBezTo>
                    <a:cubicBezTo>
                      <a:pt x="56" y="93"/>
                      <a:pt x="63" y="93"/>
                      <a:pt x="69" y="92"/>
                    </a:cubicBezTo>
                    <a:cubicBezTo>
                      <a:pt x="74" y="95"/>
                      <a:pt x="80" y="98"/>
                      <a:pt x="87" y="98"/>
                    </a:cubicBezTo>
                    <a:cubicBezTo>
                      <a:pt x="103" y="98"/>
                      <a:pt x="116" y="84"/>
                      <a:pt x="116" y="68"/>
                    </a:cubicBezTo>
                    <a:cubicBezTo>
                      <a:pt x="116" y="53"/>
                      <a:pt x="105" y="41"/>
                      <a:pt x="91" y="39"/>
                    </a:cubicBezTo>
                    <a:close/>
                    <a:moveTo>
                      <a:pt x="87" y="94"/>
                    </a:moveTo>
                    <a:cubicBezTo>
                      <a:pt x="83" y="94"/>
                      <a:pt x="79" y="93"/>
                      <a:pt x="75" y="91"/>
                    </a:cubicBezTo>
                    <a:cubicBezTo>
                      <a:pt x="67" y="87"/>
                      <a:pt x="61" y="78"/>
                      <a:pt x="61" y="68"/>
                    </a:cubicBezTo>
                    <a:cubicBezTo>
                      <a:pt x="61" y="54"/>
                      <a:pt x="72" y="42"/>
                      <a:pt x="87" y="42"/>
                    </a:cubicBezTo>
                    <a:cubicBezTo>
                      <a:pt x="90" y="42"/>
                      <a:pt x="93" y="43"/>
                      <a:pt x="95" y="44"/>
                    </a:cubicBezTo>
                    <a:cubicBezTo>
                      <a:pt x="105" y="47"/>
                      <a:pt x="112" y="57"/>
                      <a:pt x="112" y="68"/>
                    </a:cubicBezTo>
                    <a:cubicBezTo>
                      <a:pt x="112" y="82"/>
                      <a:pt x="101" y="94"/>
                      <a:pt x="87"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49" name="Rectangle 10"/>
              <p:cNvSpPr>
                <a:spLocks noChangeArrowheads="1"/>
              </p:cNvSpPr>
              <p:nvPr/>
            </p:nvSpPr>
            <p:spPr bwMode="auto">
              <a:xfrm>
                <a:off x="5680076" y="6199188"/>
                <a:ext cx="131763"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grpSp>
        <p:sp>
          <p:nvSpPr>
            <p:cNvPr id="46" name="文本框 8"/>
            <p:cNvSpPr txBox="1"/>
            <p:nvPr/>
          </p:nvSpPr>
          <p:spPr>
            <a:xfrm>
              <a:off x="5465976" y="2232134"/>
              <a:ext cx="1890165" cy="594083"/>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75000"/>
                      <a:lumOff val="25000"/>
                    </a:schemeClr>
                  </a:solidFill>
                  <a:latin typeface="微软雅黑" pitchFamily="34" charset="-122"/>
                  <a:ea typeface="微软雅黑" pitchFamily="34" charset="-122"/>
                </a:rPr>
                <a:t>输入标题</a:t>
              </a:r>
              <a:endParaRPr lang="en-US" altLang="zh-CN" sz="9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8" name="组合 49"/>
          <p:cNvGrpSpPr/>
          <p:nvPr/>
        </p:nvGrpSpPr>
        <p:grpSpPr>
          <a:xfrm>
            <a:off x="4223918" y="2928333"/>
            <a:ext cx="3300410" cy="697518"/>
            <a:chOff x="4167207" y="2822928"/>
            <a:chExt cx="3188934" cy="673752"/>
          </a:xfrm>
        </p:grpSpPr>
        <p:sp>
          <p:nvSpPr>
            <p:cNvPr id="51" name="矩形 50"/>
            <p:cNvSpPr/>
            <p:nvPr/>
          </p:nvSpPr>
          <p:spPr>
            <a:xfrm>
              <a:off x="4167207" y="2822928"/>
              <a:ext cx="1224455" cy="673752"/>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endParaRPr>
            </a:p>
          </p:txBody>
        </p:sp>
        <p:grpSp>
          <p:nvGrpSpPr>
            <p:cNvPr id="9" name="组合 51"/>
            <p:cNvGrpSpPr>
              <a:grpSpLocks noChangeAspect="1"/>
            </p:cNvGrpSpPr>
            <p:nvPr/>
          </p:nvGrpSpPr>
          <p:grpSpPr>
            <a:xfrm>
              <a:off x="4612755" y="2933403"/>
              <a:ext cx="336881" cy="405000"/>
              <a:chOff x="6076951" y="5818188"/>
              <a:chExt cx="431800" cy="519113"/>
            </a:xfrm>
            <a:solidFill>
              <a:schemeClr val="bg1"/>
            </a:solidFill>
          </p:grpSpPr>
          <p:sp>
            <p:nvSpPr>
              <p:cNvPr id="54" name="Freeform 11"/>
              <p:cNvSpPr>
                <a:spLocks/>
              </p:cNvSpPr>
              <p:nvPr/>
            </p:nvSpPr>
            <p:spPr bwMode="auto">
              <a:xfrm>
                <a:off x="6165851" y="5818188"/>
                <a:ext cx="193675" cy="142875"/>
              </a:xfrm>
              <a:custGeom>
                <a:avLst/>
                <a:gdLst>
                  <a:gd name="T0" fmla="*/ 39 w 51"/>
                  <a:gd name="T1" fmla="*/ 26 h 37"/>
                  <a:gd name="T2" fmla="*/ 47 w 51"/>
                  <a:gd name="T3" fmla="*/ 36 h 37"/>
                  <a:gd name="T4" fmla="*/ 48 w 51"/>
                  <a:gd name="T5" fmla="*/ 33 h 37"/>
                  <a:gd name="T6" fmla="*/ 49 w 51"/>
                  <a:gd name="T7" fmla="*/ 34 h 37"/>
                  <a:gd name="T8" fmla="*/ 44 w 51"/>
                  <a:gd name="T9" fmla="*/ 13 h 37"/>
                  <a:gd name="T10" fmla="*/ 44 w 51"/>
                  <a:gd name="T11" fmla="*/ 13 h 37"/>
                  <a:gd name="T12" fmla="*/ 13 w 51"/>
                  <a:gd name="T13" fmla="*/ 10 h 37"/>
                  <a:gd name="T14" fmla="*/ 4 w 51"/>
                  <a:gd name="T15" fmla="*/ 35 h 37"/>
                  <a:gd name="T16" fmla="*/ 39 w 51"/>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37">
                    <a:moveTo>
                      <a:pt x="39" y="26"/>
                    </a:moveTo>
                    <a:cubicBezTo>
                      <a:pt x="39" y="27"/>
                      <a:pt x="41" y="33"/>
                      <a:pt x="47" y="36"/>
                    </a:cubicBezTo>
                    <a:cubicBezTo>
                      <a:pt x="47" y="36"/>
                      <a:pt x="48" y="33"/>
                      <a:pt x="48" y="33"/>
                    </a:cubicBezTo>
                    <a:cubicBezTo>
                      <a:pt x="48" y="33"/>
                      <a:pt x="49" y="34"/>
                      <a:pt x="49" y="34"/>
                    </a:cubicBezTo>
                    <a:cubicBezTo>
                      <a:pt x="49" y="34"/>
                      <a:pt x="51" y="19"/>
                      <a:pt x="44" y="13"/>
                    </a:cubicBezTo>
                    <a:cubicBezTo>
                      <a:pt x="44" y="13"/>
                      <a:pt x="44" y="13"/>
                      <a:pt x="44" y="13"/>
                    </a:cubicBezTo>
                    <a:cubicBezTo>
                      <a:pt x="29" y="0"/>
                      <a:pt x="13" y="10"/>
                      <a:pt x="13" y="10"/>
                    </a:cubicBezTo>
                    <a:cubicBezTo>
                      <a:pt x="0" y="18"/>
                      <a:pt x="4" y="35"/>
                      <a:pt x="4" y="35"/>
                    </a:cubicBezTo>
                    <a:cubicBezTo>
                      <a:pt x="27" y="37"/>
                      <a:pt x="39" y="26"/>
                      <a:pt x="3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55" name="Freeform 12"/>
              <p:cNvSpPr>
                <a:spLocks noEditPoints="1"/>
              </p:cNvSpPr>
              <p:nvPr/>
            </p:nvSpPr>
            <p:spPr bwMode="auto">
              <a:xfrm>
                <a:off x="6076951" y="5961063"/>
                <a:ext cx="431800" cy="376238"/>
              </a:xfrm>
              <a:custGeom>
                <a:avLst/>
                <a:gdLst>
                  <a:gd name="T0" fmla="*/ 91 w 115"/>
                  <a:gd name="T1" fmla="*/ 39 h 98"/>
                  <a:gd name="T2" fmla="*/ 76 w 115"/>
                  <a:gd name="T3" fmla="*/ 31 h 98"/>
                  <a:gd name="T4" fmla="*/ 73 w 115"/>
                  <a:gd name="T5" fmla="*/ 0 h 98"/>
                  <a:gd name="T6" fmla="*/ 71 w 115"/>
                  <a:gd name="T7" fmla="*/ 7 h 98"/>
                  <a:gd name="T8" fmla="*/ 62 w 115"/>
                  <a:gd name="T9" fmla="*/ 23 h 98"/>
                  <a:gd name="T10" fmla="*/ 63 w 115"/>
                  <a:gd name="T11" fmla="*/ 30 h 98"/>
                  <a:gd name="T12" fmla="*/ 38 w 115"/>
                  <a:gd name="T13" fmla="*/ 31 h 98"/>
                  <a:gd name="T14" fmla="*/ 39 w 115"/>
                  <a:gd name="T15" fmla="*/ 23 h 98"/>
                  <a:gd name="T16" fmla="*/ 31 w 115"/>
                  <a:gd name="T17" fmla="*/ 7 h 98"/>
                  <a:gd name="T18" fmla="*/ 28 w 115"/>
                  <a:gd name="T19" fmla="*/ 0 h 98"/>
                  <a:gd name="T20" fmla="*/ 25 w 115"/>
                  <a:gd name="T21" fmla="*/ 31 h 98"/>
                  <a:gd name="T22" fmla="*/ 16 w 115"/>
                  <a:gd name="T23" fmla="*/ 35 h 98"/>
                  <a:gd name="T24" fmla="*/ 8 w 115"/>
                  <a:gd name="T25" fmla="*/ 40 h 98"/>
                  <a:gd name="T26" fmla="*/ 0 w 115"/>
                  <a:gd name="T27" fmla="*/ 77 h 98"/>
                  <a:gd name="T28" fmla="*/ 2 w 115"/>
                  <a:gd name="T29" fmla="*/ 84 h 98"/>
                  <a:gd name="T30" fmla="*/ 48 w 115"/>
                  <a:gd name="T31" fmla="*/ 93 h 98"/>
                  <a:gd name="T32" fmla="*/ 68 w 115"/>
                  <a:gd name="T33" fmla="*/ 92 h 98"/>
                  <a:gd name="T34" fmla="*/ 86 w 115"/>
                  <a:gd name="T35" fmla="*/ 98 h 98"/>
                  <a:gd name="T36" fmla="*/ 115 w 115"/>
                  <a:gd name="T37" fmla="*/ 68 h 98"/>
                  <a:gd name="T38" fmla="*/ 91 w 115"/>
                  <a:gd name="T39" fmla="*/ 39 h 98"/>
                  <a:gd name="T40" fmla="*/ 86 w 115"/>
                  <a:gd name="T41" fmla="*/ 94 h 98"/>
                  <a:gd name="T42" fmla="*/ 75 w 115"/>
                  <a:gd name="T43" fmla="*/ 91 h 98"/>
                  <a:gd name="T44" fmla="*/ 60 w 115"/>
                  <a:gd name="T45" fmla="*/ 68 h 98"/>
                  <a:gd name="T46" fmla="*/ 86 w 115"/>
                  <a:gd name="T47" fmla="*/ 42 h 98"/>
                  <a:gd name="T48" fmla="*/ 95 w 115"/>
                  <a:gd name="T49" fmla="*/ 44 h 98"/>
                  <a:gd name="T50" fmla="*/ 111 w 115"/>
                  <a:gd name="T51" fmla="*/ 68 h 98"/>
                  <a:gd name="T52" fmla="*/ 86 w 115"/>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5" h="98">
                    <a:moveTo>
                      <a:pt x="91" y="39"/>
                    </a:moveTo>
                    <a:cubicBezTo>
                      <a:pt x="86" y="35"/>
                      <a:pt x="79" y="32"/>
                      <a:pt x="76" y="31"/>
                    </a:cubicBezTo>
                    <a:cubicBezTo>
                      <a:pt x="70" y="18"/>
                      <a:pt x="73" y="0"/>
                      <a:pt x="73" y="0"/>
                    </a:cubicBezTo>
                    <a:cubicBezTo>
                      <a:pt x="72" y="5"/>
                      <a:pt x="71" y="7"/>
                      <a:pt x="71" y="7"/>
                    </a:cubicBezTo>
                    <a:cubicBezTo>
                      <a:pt x="69" y="16"/>
                      <a:pt x="62" y="23"/>
                      <a:pt x="62" y="23"/>
                    </a:cubicBezTo>
                    <a:cubicBezTo>
                      <a:pt x="62" y="26"/>
                      <a:pt x="62" y="28"/>
                      <a:pt x="63" y="30"/>
                    </a:cubicBezTo>
                    <a:cubicBezTo>
                      <a:pt x="52" y="48"/>
                      <a:pt x="42" y="38"/>
                      <a:pt x="38" y="31"/>
                    </a:cubicBezTo>
                    <a:cubicBezTo>
                      <a:pt x="39" y="29"/>
                      <a:pt x="39" y="26"/>
                      <a:pt x="39" y="23"/>
                    </a:cubicBezTo>
                    <a:cubicBezTo>
                      <a:pt x="39" y="23"/>
                      <a:pt x="32" y="16"/>
                      <a:pt x="31" y="7"/>
                    </a:cubicBezTo>
                    <a:cubicBezTo>
                      <a:pt x="31" y="7"/>
                      <a:pt x="29" y="5"/>
                      <a:pt x="28" y="0"/>
                    </a:cubicBezTo>
                    <a:cubicBezTo>
                      <a:pt x="28" y="0"/>
                      <a:pt x="32" y="18"/>
                      <a:pt x="25" y="31"/>
                    </a:cubicBezTo>
                    <a:cubicBezTo>
                      <a:pt x="21" y="33"/>
                      <a:pt x="16" y="35"/>
                      <a:pt x="16" y="35"/>
                    </a:cubicBezTo>
                    <a:cubicBezTo>
                      <a:pt x="10" y="37"/>
                      <a:pt x="8" y="40"/>
                      <a:pt x="8" y="40"/>
                    </a:cubicBezTo>
                    <a:cubicBezTo>
                      <a:pt x="0" y="51"/>
                      <a:pt x="0" y="77"/>
                      <a:pt x="0" y="77"/>
                    </a:cubicBezTo>
                    <a:cubicBezTo>
                      <a:pt x="0" y="83"/>
                      <a:pt x="2" y="84"/>
                      <a:pt x="2" y="84"/>
                    </a:cubicBezTo>
                    <a:cubicBezTo>
                      <a:pt x="20" y="92"/>
                      <a:pt x="48" y="93"/>
                      <a:pt x="48" y="93"/>
                    </a:cubicBezTo>
                    <a:cubicBezTo>
                      <a:pt x="55" y="93"/>
                      <a:pt x="62" y="93"/>
                      <a:pt x="68" y="92"/>
                    </a:cubicBezTo>
                    <a:cubicBezTo>
                      <a:pt x="73" y="95"/>
                      <a:pt x="79" y="98"/>
                      <a:pt x="86" y="98"/>
                    </a:cubicBezTo>
                    <a:cubicBezTo>
                      <a:pt x="102" y="98"/>
                      <a:pt x="115" y="84"/>
                      <a:pt x="115" y="68"/>
                    </a:cubicBezTo>
                    <a:cubicBezTo>
                      <a:pt x="115"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4" y="47"/>
                      <a:pt x="111" y="57"/>
                      <a:pt x="111" y="68"/>
                    </a:cubicBezTo>
                    <a:cubicBezTo>
                      <a:pt x="111" y="82"/>
                      <a:pt x="100" y="94"/>
                      <a:pt x="86"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56" name="Freeform 13"/>
              <p:cNvSpPr>
                <a:spLocks/>
              </p:cNvSpPr>
              <p:nvPr/>
            </p:nvSpPr>
            <p:spPr bwMode="auto">
              <a:xfrm>
                <a:off x="6340476" y="6156325"/>
                <a:ext cx="123825" cy="127000"/>
              </a:xfrm>
              <a:custGeom>
                <a:avLst/>
                <a:gdLst>
                  <a:gd name="T0" fmla="*/ 33 w 33"/>
                  <a:gd name="T1" fmla="*/ 6 h 33"/>
                  <a:gd name="T2" fmla="*/ 27 w 33"/>
                  <a:gd name="T3" fmla="*/ 0 h 33"/>
                  <a:gd name="T4" fmla="*/ 17 w 33"/>
                  <a:gd name="T5" fmla="*/ 11 h 33"/>
                  <a:gd name="T6" fmla="*/ 6 w 33"/>
                  <a:gd name="T7" fmla="*/ 0 h 33"/>
                  <a:gd name="T8" fmla="*/ 0 w 33"/>
                  <a:gd name="T9" fmla="*/ 6 h 33"/>
                  <a:gd name="T10" fmla="*/ 11 w 33"/>
                  <a:gd name="T11" fmla="*/ 17 h 33"/>
                  <a:gd name="T12" fmla="*/ 0 w 33"/>
                  <a:gd name="T13" fmla="*/ 27 h 33"/>
                  <a:gd name="T14" fmla="*/ 6 w 33"/>
                  <a:gd name="T15" fmla="*/ 33 h 33"/>
                  <a:gd name="T16" fmla="*/ 17 w 33"/>
                  <a:gd name="T17" fmla="*/ 23 h 33"/>
                  <a:gd name="T18" fmla="*/ 27 w 33"/>
                  <a:gd name="T19" fmla="*/ 33 h 33"/>
                  <a:gd name="T20" fmla="*/ 33 w 33"/>
                  <a:gd name="T21" fmla="*/ 27 h 33"/>
                  <a:gd name="T22" fmla="*/ 23 w 33"/>
                  <a:gd name="T23" fmla="*/ 17 h 33"/>
                  <a:gd name="T24" fmla="*/ 33 w 33"/>
                  <a:gd name="T2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3">
                    <a:moveTo>
                      <a:pt x="33" y="6"/>
                    </a:moveTo>
                    <a:cubicBezTo>
                      <a:pt x="27" y="0"/>
                      <a:pt x="27" y="0"/>
                      <a:pt x="27" y="0"/>
                    </a:cubicBezTo>
                    <a:cubicBezTo>
                      <a:pt x="27" y="0"/>
                      <a:pt x="17" y="11"/>
                      <a:pt x="17" y="11"/>
                    </a:cubicBezTo>
                    <a:cubicBezTo>
                      <a:pt x="16" y="11"/>
                      <a:pt x="6" y="0"/>
                      <a:pt x="6" y="0"/>
                    </a:cubicBezTo>
                    <a:cubicBezTo>
                      <a:pt x="0" y="6"/>
                      <a:pt x="0" y="6"/>
                      <a:pt x="0" y="6"/>
                    </a:cubicBezTo>
                    <a:cubicBezTo>
                      <a:pt x="0" y="6"/>
                      <a:pt x="11" y="16"/>
                      <a:pt x="11" y="17"/>
                    </a:cubicBezTo>
                    <a:cubicBezTo>
                      <a:pt x="11" y="18"/>
                      <a:pt x="0" y="27"/>
                      <a:pt x="0" y="27"/>
                    </a:cubicBezTo>
                    <a:cubicBezTo>
                      <a:pt x="6" y="33"/>
                      <a:pt x="6" y="33"/>
                      <a:pt x="6" y="33"/>
                    </a:cubicBezTo>
                    <a:cubicBezTo>
                      <a:pt x="6" y="33"/>
                      <a:pt x="16" y="23"/>
                      <a:pt x="17" y="23"/>
                    </a:cubicBezTo>
                    <a:cubicBezTo>
                      <a:pt x="18" y="23"/>
                      <a:pt x="27" y="33"/>
                      <a:pt x="27" y="33"/>
                    </a:cubicBezTo>
                    <a:cubicBezTo>
                      <a:pt x="33" y="27"/>
                      <a:pt x="33" y="27"/>
                      <a:pt x="33" y="27"/>
                    </a:cubicBezTo>
                    <a:cubicBezTo>
                      <a:pt x="33" y="27"/>
                      <a:pt x="23" y="17"/>
                      <a:pt x="23" y="17"/>
                    </a:cubicBezTo>
                    <a:cubicBezTo>
                      <a:pt x="23" y="16"/>
                      <a:pt x="33" y="6"/>
                      <a:pt x="3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grpSp>
        <p:sp>
          <p:nvSpPr>
            <p:cNvPr id="53" name="文本框 8"/>
            <p:cNvSpPr txBox="1"/>
            <p:nvPr/>
          </p:nvSpPr>
          <p:spPr>
            <a:xfrm>
              <a:off x="5465975" y="2827141"/>
              <a:ext cx="1890166" cy="647597"/>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10" name="组合 56"/>
          <p:cNvGrpSpPr/>
          <p:nvPr/>
        </p:nvGrpSpPr>
        <p:grpSpPr>
          <a:xfrm>
            <a:off x="4225696" y="3797057"/>
            <a:ext cx="3298631" cy="716359"/>
            <a:chOff x="4167207" y="3478481"/>
            <a:chExt cx="3187216" cy="691950"/>
          </a:xfrm>
        </p:grpSpPr>
        <p:sp>
          <p:nvSpPr>
            <p:cNvPr id="58" name="矩形 57"/>
            <p:cNvSpPr/>
            <p:nvPr/>
          </p:nvSpPr>
          <p:spPr>
            <a:xfrm>
              <a:off x="4167207" y="3496679"/>
              <a:ext cx="1224455" cy="673752"/>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lumMod val="75000"/>
                    <a:lumOff val="25000"/>
                  </a:schemeClr>
                </a:solidFill>
              </a:endParaRPr>
            </a:p>
          </p:txBody>
        </p:sp>
        <p:grpSp>
          <p:nvGrpSpPr>
            <p:cNvPr id="11" name="组合 58"/>
            <p:cNvGrpSpPr>
              <a:grpSpLocks noChangeAspect="1"/>
            </p:cNvGrpSpPr>
            <p:nvPr/>
          </p:nvGrpSpPr>
          <p:grpSpPr>
            <a:xfrm>
              <a:off x="4587365" y="3618168"/>
              <a:ext cx="340597" cy="405000"/>
              <a:chOff x="6788151" y="5818188"/>
              <a:chExt cx="436563" cy="519113"/>
            </a:xfrm>
            <a:solidFill>
              <a:schemeClr val="bg1"/>
            </a:solidFill>
          </p:grpSpPr>
          <p:sp>
            <p:nvSpPr>
              <p:cNvPr id="61" name="Freeform 14"/>
              <p:cNvSpPr>
                <a:spLocks/>
              </p:cNvSpPr>
              <p:nvPr/>
            </p:nvSpPr>
            <p:spPr bwMode="auto">
              <a:xfrm>
                <a:off x="6881813" y="5818188"/>
                <a:ext cx="188913" cy="142875"/>
              </a:xfrm>
              <a:custGeom>
                <a:avLst/>
                <a:gdLst>
                  <a:gd name="T0" fmla="*/ 39 w 50"/>
                  <a:gd name="T1" fmla="*/ 26 h 37"/>
                  <a:gd name="T2" fmla="*/ 47 w 50"/>
                  <a:gd name="T3" fmla="*/ 36 h 37"/>
                  <a:gd name="T4" fmla="*/ 48 w 50"/>
                  <a:gd name="T5" fmla="*/ 33 h 37"/>
                  <a:gd name="T6" fmla="*/ 49 w 50"/>
                  <a:gd name="T7" fmla="*/ 34 h 37"/>
                  <a:gd name="T8" fmla="*/ 43 w 50"/>
                  <a:gd name="T9" fmla="*/ 13 h 37"/>
                  <a:gd name="T10" fmla="*/ 43 w 50"/>
                  <a:gd name="T11" fmla="*/ 13 h 37"/>
                  <a:gd name="T12" fmla="*/ 12 w 50"/>
                  <a:gd name="T13" fmla="*/ 10 h 37"/>
                  <a:gd name="T14" fmla="*/ 3 w 50"/>
                  <a:gd name="T15" fmla="*/ 35 h 37"/>
                  <a:gd name="T16" fmla="*/ 39 w 50"/>
                  <a:gd name="T17" fmla="*/ 2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7">
                    <a:moveTo>
                      <a:pt x="39" y="26"/>
                    </a:moveTo>
                    <a:cubicBezTo>
                      <a:pt x="39" y="27"/>
                      <a:pt x="41" y="33"/>
                      <a:pt x="47" y="36"/>
                    </a:cubicBezTo>
                    <a:cubicBezTo>
                      <a:pt x="47" y="36"/>
                      <a:pt x="47" y="33"/>
                      <a:pt x="48" y="33"/>
                    </a:cubicBezTo>
                    <a:cubicBezTo>
                      <a:pt x="48" y="33"/>
                      <a:pt x="49" y="34"/>
                      <a:pt x="49" y="34"/>
                    </a:cubicBezTo>
                    <a:cubicBezTo>
                      <a:pt x="49" y="34"/>
                      <a:pt x="50" y="19"/>
                      <a:pt x="43" y="13"/>
                    </a:cubicBezTo>
                    <a:cubicBezTo>
                      <a:pt x="43" y="13"/>
                      <a:pt x="43" y="13"/>
                      <a:pt x="43" y="13"/>
                    </a:cubicBezTo>
                    <a:cubicBezTo>
                      <a:pt x="29" y="0"/>
                      <a:pt x="12" y="10"/>
                      <a:pt x="12" y="10"/>
                    </a:cubicBezTo>
                    <a:cubicBezTo>
                      <a:pt x="0" y="18"/>
                      <a:pt x="3" y="35"/>
                      <a:pt x="3" y="35"/>
                    </a:cubicBezTo>
                    <a:cubicBezTo>
                      <a:pt x="26" y="37"/>
                      <a:pt x="38" y="26"/>
                      <a:pt x="39"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62" name="Freeform 15"/>
              <p:cNvSpPr>
                <a:spLocks noEditPoints="1"/>
              </p:cNvSpPr>
              <p:nvPr/>
            </p:nvSpPr>
            <p:spPr bwMode="auto">
              <a:xfrm>
                <a:off x="6788151" y="5961063"/>
                <a:ext cx="436563" cy="376238"/>
              </a:xfrm>
              <a:custGeom>
                <a:avLst/>
                <a:gdLst>
                  <a:gd name="T0" fmla="*/ 91 w 116"/>
                  <a:gd name="T1" fmla="*/ 39 h 98"/>
                  <a:gd name="T2" fmla="*/ 76 w 116"/>
                  <a:gd name="T3" fmla="*/ 31 h 98"/>
                  <a:gd name="T4" fmla="*/ 73 w 116"/>
                  <a:gd name="T5" fmla="*/ 0 h 98"/>
                  <a:gd name="T6" fmla="*/ 71 w 116"/>
                  <a:gd name="T7" fmla="*/ 7 h 98"/>
                  <a:gd name="T8" fmla="*/ 63 w 116"/>
                  <a:gd name="T9" fmla="*/ 23 h 98"/>
                  <a:gd name="T10" fmla="*/ 63 w 116"/>
                  <a:gd name="T11" fmla="*/ 30 h 98"/>
                  <a:gd name="T12" fmla="*/ 38 w 116"/>
                  <a:gd name="T13" fmla="*/ 31 h 98"/>
                  <a:gd name="T14" fmla="*/ 40 w 116"/>
                  <a:gd name="T15" fmla="*/ 23 h 98"/>
                  <a:gd name="T16" fmla="*/ 31 w 116"/>
                  <a:gd name="T17" fmla="*/ 7 h 98"/>
                  <a:gd name="T18" fmla="*/ 29 w 116"/>
                  <a:gd name="T19" fmla="*/ 0 h 98"/>
                  <a:gd name="T20" fmla="*/ 26 w 116"/>
                  <a:gd name="T21" fmla="*/ 31 h 98"/>
                  <a:gd name="T22" fmla="*/ 16 w 116"/>
                  <a:gd name="T23" fmla="*/ 35 h 98"/>
                  <a:gd name="T24" fmla="*/ 9 w 116"/>
                  <a:gd name="T25" fmla="*/ 40 h 98"/>
                  <a:gd name="T26" fmla="*/ 0 w 116"/>
                  <a:gd name="T27" fmla="*/ 77 h 98"/>
                  <a:gd name="T28" fmla="*/ 3 w 116"/>
                  <a:gd name="T29" fmla="*/ 84 h 98"/>
                  <a:gd name="T30" fmla="*/ 49 w 116"/>
                  <a:gd name="T31" fmla="*/ 93 h 98"/>
                  <a:gd name="T32" fmla="*/ 69 w 116"/>
                  <a:gd name="T33" fmla="*/ 92 h 98"/>
                  <a:gd name="T34" fmla="*/ 86 w 116"/>
                  <a:gd name="T35" fmla="*/ 98 h 98"/>
                  <a:gd name="T36" fmla="*/ 116 w 116"/>
                  <a:gd name="T37" fmla="*/ 68 h 98"/>
                  <a:gd name="T38" fmla="*/ 91 w 116"/>
                  <a:gd name="T39" fmla="*/ 39 h 98"/>
                  <a:gd name="T40" fmla="*/ 86 w 116"/>
                  <a:gd name="T41" fmla="*/ 94 h 98"/>
                  <a:gd name="T42" fmla="*/ 75 w 116"/>
                  <a:gd name="T43" fmla="*/ 91 h 98"/>
                  <a:gd name="T44" fmla="*/ 60 w 116"/>
                  <a:gd name="T45" fmla="*/ 68 h 98"/>
                  <a:gd name="T46" fmla="*/ 86 w 116"/>
                  <a:gd name="T47" fmla="*/ 42 h 98"/>
                  <a:gd name="T48" fmla="*/ 95 w 116"/>
                  <a:gd name="T49" fmla="*/ 44 h 98"/>
                  <a:gd name="T50" fmla="*/ 112 w 116"/>
                  <a:gd name="T51" fmla="*/ 68 h 98"/>
                  <a:gd name="T52" fmla="*/ 86 w 116"/>
                  <a:gd name="T5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6" h="98">
                    <a:moveTo>
                      <a:pt x="91" y="39"/>
                    </a:moveTo>
                    <a:cubicBezTo>
                      <a:pt x="87" y="35"/>
                      <a:pt x="79" y="32"/>
                      <a:pt x="76" y="31"/>
                    </a:cubicBezTo>
                    <a:cubicBezTo>
                      <a:pt x="70" y="18"/>
                      <a:pt x="73" y="0"/>
                      <a:pt x="73" y="0"/>
                    </a:cubicBezTo>
                    <a:cubicBezTo>
                      <a:pt x="72" y="5"/>
                      <a:pt x="71" y="7"/>
                      <a:pt x="71" y="7"/>
                    </a:cubicBezTo>
                    <a:cubicBezTo>
                      <a:pt x="70" y="16"/>
                      <a:pt x="63" y="23"/>
                      <a:pt x="63" y="23"/>
                    </a:cubicBezTo>
                    <a:cubicBezTo>
                      <a:pt x="62" y="26"/>
                      <a:pt x="63" y="28"/>
                      <a:pt x="63" y="30"/>
                    </a:cubicBezTo>
                    <a:cubicBezTo>
                      <a:pt x="52" y="48"/>
                      <a:pt x="43" y="38"/>
                      <a:pt x="38" y="31"/>
                    </a:cubicBezTo>
                    <a:cubicBezTo>
                      <a:pt x="39" y="29"/>
                      <a:pt x="40" y="26"/>
                      <a:pt x="40" y="23"/>
                    </a:cubicBezTo>
                    <a:cubicBezTo>
                      <a:pt x="40" y="23"/>
                      <a:pt x="32" y="16"/>
                      <a:pt x="31" y="7"/>
                    </a:cubicBezTo>
                    <a:cubicBezTo>
                      <a:pt x="31" y="7"/>
                      <a:pt x="30" y="5"/>
                      <a:pt x="29" y="0"/>
                    </a:cubicBezTo>
                    <a:cubicBezTo>
                      <a:pt x="29" y="0"/>
                      <a:pt x="32" y="18"/>
                      <a:pt x="26" y="31"/>
                    </a:cubicBezTo>
                    <a:cubicBezTo>
                      <a:pt x="21" y="33"/>
                      <a:pt x="16" y="35"/>
                      <a:pt x="16" y="35"/>
                    </a:cubicBezTo>
                    <a:cubicBezTo>
                      <a:pt x="11" y="37"/>
                      <a:pt x="9" y="40"/>
                      <a:pt x="9" y="40"/>
                    </a:cubicBezTo>
                    <a:cubicBezTo>
                      <a:pt x="1" y="51"/>
                      <a:pt x="0" y="77"/>
                      <a:pt x="0" y="77"/>
                    </a:cubicBezTo>
                    <a:cubicBezTo>
                      <a:pt x="0" y="83"/>
                      <a:pt x="3" y="84"/>
                      <a:pt x="3" y="84"/>
                    </a:cubicBezTo>
                    <a:cubicBezTo>
                      <a:pt x="21" y="92"/>
                      <a:pt x="49" y="93"/>
                      <a:pt x="49" y="93"/>
                    </a:cubicBezTo>
                    <a:cubicBezTo>
                      <a:pt x="56" y="93"/>
                      <a:pt x="63" y="93"/>
                      <a:pt x="69" y="92"/>
                    </a:cubicBezTo>
                    <a:cubicBezTo>
                      <a:pt x="74" y="95"/>
                      <a:pt x="80" y="98"/>
                      <a:pt x="86" y="98"/>
                    </a:cubicBezTo>
                    <a:cubicBezTo>
                      <a:pt x="103" y="98"/>
                      <a:pt x="116" y="84"/>
                      <a:pt x="116" y="68"/>
                    </a:cubicBezTo>
                    <a:cubicBezTo>
                      <a:pt x="116" y="53"/>
                      <a:pt x="105" y="41"/>
                      <a:pt x="91" y="39"/>
                    </a:cubicBezTo>
                    <a:close/>
                    <a:moveTo>
                      <a:pt x="86" y="94"/>
                    </a:moveTo>
                    <a:cubicBezTo>
                      <a:pt x="82" y="94"/>
                      <a:pt x="78" y="93"/>
                      <a:pt x="75" y="91"/>
                    </a:cubicBezTo>
                    <a:cubicBezTo>
                      <a:pt x="66" y="87"/>
                      <a:pt x="60" y="78"/>
                      <a:pt x="60" y="68"/>
                    </a:cubicBezTo>
                    <a:cubicBezTo>
                      <a:pt x="60" y="54"/>
                      <a:pt x="72" y="42"/>
                      <a:pt x="86" y="42"/>
                    </a:cubicBezTo>
                    <a:cubicBezTo>
                      <a:pt x="89" y="42"/>
                      <a:pt x="92" y="43"/>
                      <a:pt x="95" y="44"/>
                    </a:cubicBezTo>
                    <a:cubicBezTo>
                      <a:pt x="105" y="47"/>
                      <a:pt x="112" y="57"/>
                      <a:pt x="112" y="68"/>
                    </a:cubicBezTo>
                    <a:cubicBezTo>
                      <a:pt x="112" y="82"/>
                      <a:pt x="100" y="94"/>
                      <a:pt x="86"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sp>
            <p:nvSpPr>
              <p:cNvPr id="63" name="Freeform 16"/>
              <p:cNvSpPr>
                <a:spLocks/>
              </p:cNvSpPr>
              <p:nvPr/>
            </p:nvSpPr>
            <p:spPr bwMode="auto">
              <a:xfrm>
                <a:off x="7040563" y="6172200"/>
                <a:ext cx="150813" cy="111125"/>
              </a:xfrm>
              <a:custGeom>
                <a:avLst/>
                <a:gdLst>
                  <a:gd name="T0" fmla="*/ 39 w 40"/>
                  <a:gd name="T1" fmla="*/ 4 h 29"/>
                  <a:gd name="T2" fmla="*/ 36 w 40"/>
                  <a:gd name="T3" fmla="*/ 1 h 29"/>
                  <a:gd name="T4" fmla="*/ 34 w 40"/>
                  <a:gd name="T5" fmla="*/ 1 h 29"/>
                  <a:gd name="T6" fmla="*/ 16 w 40"/>
                  <a:gd name="T7" fmla="*/ 19 h 29"/>
                  <a:gd name="T8" fmla="*/ 6 w 40"/>
                  <a:gd name="T9" fmla="*/ 10 h 29"/>
                  <a:gd name="T10" fmla="*/ 4 w 40"/>
                  <a:gd name="T11" fmla="*/ 10 h 29"/>
                  <a:gd name="T12" fmla="*/ 1 w 40"/>
                  <a:gd name="T13" fmla="*/ 13 h 29"/>
                  <a:gd name="T14" fmla="*/ 1 w 40"/>
                  <a:gd name="T15" fmla="*/ 15 h 29"/>
                  <a:gd name="T16" fmla="*/ 14 w 40"/>
                  <a:gd name="T17" fmla="*/ 29 h 29"/>
                  <a:gd name="T18" fmla="*/ 17 w 40"/>
                  <a:gd name="T19" fmla="*/ 29 h 29"/>
                  <a:gd name="T20" fmla="*/ 39 w 40"/>
                  <a:gd name="T21" fmla="*/ 6 h 29"/>
                  <a:gd name="T22" fmla="*/ 39 w 40"/>
                  <a:gd name="T23"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29">
                    <a:moveTo>
                      <a:pt x="39" y="4"/>
                    </a:moveTo>
                    <a:cubicBezTo>
                      <a:pt x="36" y="1"/>
                      <a:pt x="36" y="1"/>
                      <a:pt x="36" y="1"/>
                    </a:cubicBezTo>
                    <a:cubicBezTo>
                      <a:pt x="35" y="0"/>
                      <a:pt x="34" y="0"/>
                      <a:pt x="34" y="1"/>
                    </a:cubicBezTo>
                    <a:cubicBezTo>
                      <a:pt x="16" y="19"/>
                      <a:pt x="16" y="19"/>
                      <a:pt x="16" y="19"/>
                    </a:cubicBezTo>
                    <a:cubicBezTo>
                      <a:pt x="6" y="10"/>
                      <a:pt x="6" y="10"/>
                      <a:pt x="6" y="10"/>
                    </a:cubicBezTo>
                    <a:cubicBezTo>
                      <a:pt x="6" y="9"/>
                      <a:pt x="5" y="9"/>
                      <a:pt x="4" y="10"/>
                    </a:cubicBezTo>
                    <a:cubicBezTo>
                      <a:pt x="1" y="13"/>
                      <a:pt x="1" y="13"/>
                      <a:pt x="1" y="13"/>
                    </a:cubicBezTo>
                    <a:cubicBezTo>
                      <a:pt x="0" y="13"/>
                      <a:pt x="0" y="14"/>
                      <a:pt x="1" y="15"/>
                    </a:cubicBezTo>
                    <a:cubicBezTo>
                      <a:pt x="14" y="29"/>
                      <a:pt x="14" y="29"/>
                      <a:pt x="14" y="29"/>
                    </a:cubicBezTo>
                    <a:cubicBezTo>
                      <a:pt x="15" y="29"/>
                      <a:pt x="16" y="29"/>
                      <a:pt x="17" y="29"/>
                    </a:cubicBezTo>
                    <a:cubicBezTo>
                      <a:pt x="39" y="6"/>
                      <a:pt x="39" y="6"/>
                      <a:pt x="39" y="6"/>
                    </a:cubicBezTo>
                    <a:cubicBezTo>
                      <a:pt x="40" y="6"/>
                      <a:pt x="40" y="5"/>
                      <a:pt x="3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schemeClr val="tx1">
                      <a:lumMod val="75000"/>
                      <a:lumOff val="25000"/>
                    </a:schemeClr>
                  </a:solidFill>
                </a:endParaRPr>
              </a:p>
            </p:txBody>
          </p:sp>
        </p:grpSp>
        <p:sp>
          <p:nvSpPr>
            <p:cNvPr id="60" name="文本框 8"/>
            <p:cNvSpPr txBox="1"/>
            <p:nvPr/>
          </p:nvSpPr>
          <p:spPr>
            <a:xfrm>
              <a:off x="5465974" y="3478481"/>
              <a:ext cx="1888449" cy="64759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3298850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1250"/>
                                        <p:tgtEl>
                                          <p:spTgt spid="2"/>
                                        </p:tgtEl>
                                      </p:cBhvr>
                                    </p:animEffect>
                                  </p:childTnLst>
                                </p:cTn>
                              </p:par>
                            </p:childTnLst>
                          </p:cTn>
                        </p:par>
                        <p:par>
                          <p:cTn id="8" fill="hold">
                            <p:stCondLst>
                              <p:cond delay="1250"/>
                            </p:stCondLst>
                            <p:childTnLst>
                              <p:par>
                                <p:cTn id="9" presetID="45"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anim calcmode="lin" valueType="num">
                                      <p:cBhvr>
                                        <p:cTn id="12" dur="750" fill="hold"/>
                                        <p:tgtEl>
                                          <p:spTgt spid="4"/>
                                        </p:tgtEl>
                                        <p:attrNameLst>
                                          <p:attrName>ppt_w</p:attrName>
                                        </p:attrNameLst>
                                      </p:cBhvr>
                                      <p:tavLst>
                                        <p:tav tm="0" fmla="#ppt_w*sin(2.5*pi*$)">
                                          <p:val>
                                            <p:fltVal val="0"/>
                                          </p:val>
                                        </p:tav>
                                        <p:tav tm="100000">
                                          <p:val>
                                            <p:fltVal val="1"/>
                                          </p:val>
                                        </p:tav>
                                      </p:tavLst>
                                    </p:anim>
                                    <p:anim calcmode="lin" valueType="num">
                                      <p:cBhvr>
                                        <p:cTn id="13" dur="750" fill="hold"/>
                                        <p:tgtEl>
                                          <p:spTgt spid="4"/>
                                        </p:tgtEl>
                                        <p:attrNameLst>
                                          <p:attrName>ppt_h</p:attrName>
                                        </p:attrNameLst>
                                      </p:cBhvr>
                                      <p:tavLst>
                                        <p:tav tm="0">
                                          <p:val>
                                            <p:strVal val="#ppt_h"/>
                                          </p:val>
                                        </p:tav>
                                        <p:tav tm="100000">
                                          <p:val>
                                            <p:strVal val="#ppt_h"/>
                                          </p:val>
                                        </p:tav>
                                      </p:tavLst>
                                    </p:anim>
                                  </p:childTnLst>
                                </p:cTn>
                              </p:par>
                            </p:childTnLst>
                          </p:cTn>
                        </p:par>
                        <p:par>
                          <p:cTn id="14" fill="hold">
                            <p:stCondLst>
                              <p:cond delay="2000"/>
                            </p:stCondLst>
                            <p:childTnLst>
                              <p:par>
                                <p:cTn id="15" presetID="45"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anim calcmode="lin" valueType="num">
                                      <p:cBhvr>
                                        <p:cTn id="18" dur="750" fill="hold"/>
                                        <p:tgtEl>
                                          <p:spTgt spid="6"/>
                                        </p:tgtEl>
                                        <p:attrNameLst>
                                          <p:attrName>ppt_w</p:attrName>
                                        </p:attrNameLst>
                                      </p:cBhvr>
                                      <p:tavLst>
                                        <p:tav tm="0" fmla="#ppt_w*sin(2.5*pi*$)">
                                          <p:val>
                                            <p:fltVal val="0"/>
                                          </p:val>
                                        </p:tav>
                                        <p:tav tm="100000">
                                          <p:val>
                                            <p:fltVal val="1"/>
                                          </p:val>
                                        </p:tav>
                                      </p:tavLst>
                                    </p:anim>
                                    <p:anim calcmode="lin" valueType="num">
                                      <p:cBhvr>
                                        <p:cTn id="19" dur="750" fill="hold"/>
                                        <p:tgtEl>
                                          <p:spTgt spid="6"/>
                                        </p:tgtEl>
                                        <p:attrNameLst>
                                          <p:attrName>ppt_h</p:attrName>
                                        </p:attrNameLst>
                                      </p:cBhvr>
                                      <p:tavLst>
                                        <p:tav tm="0">
                                          <p:val>
                                            <p:strVal val="#ppt_h"/>
                                          </p:val>
                                        </p:tav>
                                        <p:tav tm="100000">
                                          <p:val>
                                            <p:strVal val="#ppt_h"/>
                                          </p:val>
                                        </p:tav>
                                      </p:tavLst>
                                    </p:anim>
                                  </p:childTnLst>
                                </p:cTn>
                              </p:par>
                            </p:childTnLst>
                          </p:cTn>
                        </p:par>
                        <p:par>
                          <p:cTn id="20" fill="hold">
                            <p:stCondLst>
                              <p:cond delay="2750"/>
                            </p:stCondLst>
                            <p:childTnLst>
                              <p:par>
                                <p:cTn id="21" presetID="45"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750"/>
                                        <p:tgtEl>
                                          <p:spTgt spid="8"/>
                                        </p:tgtEl>
                                      </p:cBhvr>
                                    </p:animEffect>
                                    <p:anim calcmode="lin" valueType="num">
                                      <p:cBhvr>
                                        <p:cTn id="24" dur="750" fill="hold"/>
                                        <p:tgtEl>
                                          <p:spTgt spid="8"/>
                                        </p:tgtEl>
                                        <p:attrNameLst>
                                          <p:attrName>ppt_w</p:attrName>
                                        </p:attrNameLst>
                                      </p:cBhvr>
                                      <p:tavLst>
                                        <p:tav tm="0" fmla="#ppt_w*sin(2.5*pi*$)">
                                          <p:val>
                                            <p:fltVal val="0"/>
                                          </p:val>
                                        </p:tav>
                                        <p:tav tm="100000">
                                          <p:val>
                                            <p:fltVal val="1"/>
                                          </p:val>
                                        </p:tav>
                                      </p:tavLst>
                                    </p:anim>
                                    <p:anim calcmode="lin" valueType="num">
                                      <p:cBhvr>
                                        <p:cTn id="25" dur="750" fill="hold"/>
                                        <p:tgtEl>
                                          <p:spTgt spid="8"/>
                                        </p:tgtEl>
                                        <p:attrNameLst>
                                          <p:attrName>ppt_h</p:attrName>
                                        </p:attrNameLst>
                                      </p:cBhvr>
                                      <p:tavLst>
                                        <p:tav tm="0">
                                          <p:val>
                                            <p:strVal val="#ppt_h"/>
                                          </p:val>
                                        </p:tav>
                                        <p:tav tm="100000">
                                          <p:val>
                                            <p:strVal val="#ppt_h"/>
                                          </p:val>
                                        </p:tav>
                                      </p:tavLst>
                                    </p:anim>
                                  </p:childTnLst>
                                </p:cTn>
                              </p:par>
                            </p:childTnLst>
                          </p:cTn>
                        </p:par>
                        <p:par>
                          <p:cTn id="26" fill="hold">
                            <p:stCondLst>
                              <p:cond delay="3500"/>
                            </p:stCondLst>
                            <p:childTnLst>
                              <p:par>
                                <p:cTn id="27" presetID="45" presetClass="entr" presetSubtype="0"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750"/>
                                        <p:tgtEl>
                                          <p:spTgt spid="10"/>
                                        </p:tgtEl>
                                      </p:cBhvr>
                                    </p:animEffect>
                                    <p:anim calcmode="lin" valueType="num">
                                      <p:cBhvr>
                                        <p:cTn id="30" dur="750" fill="hold"/>
                                        <p:tgtEl>
                                          <p:spTgt spid="10"/>
                                        </p:tgtEl>
                                        <p:attrNameLst>
                                          <p:attrName>ppt_w</p:attrName>
                                        </p:attrNameLst>
                                      </p:cBhvr>
                                      <p:tavLst>
                                        <p:tav tm="0" fmla="#ppt_w*sin(2.5*pi*$)">
                                          <p:val>
                                            <p:fltVal val="0"/>
                                          </p:val>
                                        </p:tav>
                                        <p:tav tm="100000">
                                          <p:val>
                                            <p:fltVal val="1"/>
                                          </p:val>
                                        </p:tav>
                                      </p:tavLst>
                                    </p:anim>
                                    <p:anim calcmode="lin" valueType="num">
                                      <p:cBhvr>
                                        <p:cTn id="31" dur="75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10723" y="1049016"/>
            <a:ext cx="1970682" cy="193332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flipH="1">
            <a:off x="919797" y="975729"/>
            <a:ext cx="2133486" cy="2056403"/>
          </a:xfrm>
          <a:prstGeom prst="rect">
            <a:avLst/>
          </a:prstGeom>
          <a:noFill/>
          <a:ln w="508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577991" y="4184298"/>
            <a:ext cx="7988018" cy="415498"/>
          </a:xfrm>
          <a:prstGeom prst="rect">
            <a:avLst/>
          </a:prstGeom>
          <a:noFill/>
          <a:effectLst/>
        </p:spPr>
        <p:txBody>
          <a:bodyPr wrap="square" lIns="0" tIns="0" rIns="0" bIns="0" rtlCol="0">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grpSp>
        <p:nvGrpSpPr>
          <p:cNvPr id="2" name="组合 26"/>
          <p:cNvGrpSpPr>
            <a:grpSpLocks/>
          </p:cNvGrpSpPr>
          <p:nvPr/>
        </p:nvGrpSpPr>
        <p:grpSpPr bwMode="auto">
          <a:xfrm>
            <a:off x="1052716" y="3100687"/>
            <a:ext cx="1858278" cy="637313"/>
            <a:chOff x="680210" y="1949615"/>
            <a:chExt cx="1718591" cy="637580"/>
          </a:xfrm>
        </p:grpSpPr>
        <p:sp>
          <p:nvSpPr>
            <p:cNvPr id="28" name="Content Placeholder 2"/>
            <p:cNvSpPr txBox="1">
              <a:spLocks/>
            </p:cNvSpPr>
            <p:nvPr/>
          </p:nvSpPr>
          <p:spPr>
            <a:xfrm>
              <a:off x="680210" y="2171523"/>
              <a:ext cx="1718591" cy="415672"/>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29" name="文本框 28"/>
            <p:cNvSpPr txBox="1"/>
            <p:nvPr/>
          </p:nvSpPr>
          <p:spPr>
            <a:xfrm>
              <a:off x="680210" y="1949615"/>
              <a:ext cx="1330361" cy="153324"/>
            </a:xfrm>
            <a:prstGeom prst="rect">
              <a:avLst/>
            </a:prstGeom>
            <a:noFill/>
          </p:spPr>
          <p:txBody>
            <a:bodyPr wrap="square"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30" name="矩形 29"/>
          <p:cNvSpPr/>
          <p:nvPr/>
        </p:nvSpPr>
        <p:spPr>
          <a:xfrm>
            <a:off x="3579298" y="1049016"/>
            <a:ext cx="1992614" cy="1933323"/>
          </a:xfrm>
          <a:prstGeom prst="rect">
            <a:avLst/>
          </a:prstGeom>
          <a:blipFill dpi="0" rotWithShape="1">
            <a:blip r:embed="rId4"/>
            <a:srcRect/>
            <a:stretch>
              <a:fillRect l="1" r="-198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flipH="1">
            <a:off x="3513984" y="975729"/>
            <a:ext cx="2133486" cy="2056403"/>
          </a:xfrm>
          <a:prstGeom prst="rect">
            <a:avLst/>
          </a:prstGeom>
          <a:noFill/>
          <a:ln w="508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31"/>
          <p:cNvGrpSpPr>
            <a:grpSpLocks/>
          </p:cNvGrpSpPr>
          <p:nvPr/>
        </p:nvGrpSpPr>
        <p:grpSpPr bwMode="auto">
          <a:xfrm>
            <a:off x="3679103" y="3100687"/>
            <a:ext cx="1827494" cy="775814"/>
            <a:chOff x="578159" y="1949614"/>
            <a:chExt cx="1777231" cy="776139"/>
          </a:xfrm>
        </p:grpSpPr>
        <p:sp>
          <p:nvSpPr>
            <p:cNvPr id="33" name="Content Placeholder 2"/>
            <p:cNvSpPr txBox="1">
              <a:spLocks/>
            </p:cNvSpPr>
            <p:nvPr/>
          </p:nvSpPr>
          <p:spPr>
            <a:xfrm>
              <a:off x="578159" y="2171523"/>
              <a:ext cx="1777231" cy="55423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4" name="文本框 33"/>
            <p:cNvSpPr txBox="1"/>
            <p:nvPr/>
          </p:nvSpPr>
          <p:spPr>
            <a:xfrm>
              <a:off x="579173" y="1949614"/>
              <a:ext cx="1525803" cy="153324"/>
            </a:xfrm>
            <a:prstGeom prst="rect">
              <a:avLst/>
            </a:prstGeom>
            <a:noFill/>
          </p:spPr>
          <p:txBody>
            <a:bodyPr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35" name="矩形 34"/>
          <p:cNvSpPr/>
          <p:nvPr/>
        </p:nvSpPr>
        <p:spPr>
          <a:xfrm>
            <a:off x="6192318" y="1049016"/>
            <a:ext cx="1970682" cy="1933323"/>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flipH="1">
            <a:off x="6108170" y="975729"/>
            <a:ext cx="2133486" cy="2056403"/>
          </a:xfrm>
          <a:prstGeom prst="rect">
            <a:avLst/>
          </a:prstGeom>
          <a:noFill/>
          <a:ln w="508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6"/>
          <p:cNvGrpSpPr>
            <a:grpSpLocks/>
          </p:cNvGrpSpPr>
          <p:nvPr/>
        </p:nvGrpSpPr>
        <p:grpSpPr bwMode="auto">
          <a:xfrm>
            <a:off x="6274705" y="3100687"/>
            <a:ext cx="1827492" cy="775814"/>
            <a:chOff x="578159" y="1949614"/>
            <a:chExt cx="1971069" cy="776139"/>
          </a:xfrm>
        </p:grpSpPr>
        <p:sp>
          <p:nvSpPr>
            <p:cNvPr id="38" name="Content Placeholder 2"/>
            <p:cNvSpPr txBox="1">
              <a:spLocks/>
            </p:cNvSpPr>
            <p:nvPr/>
          </p:nvSpPr>
          <p:spPr>
            <a:xfrm>
              <a:off x="578159" y="2171523"/>
              <a:ext cx="1971069" cy="554230"/>
            </a:xfrm>
            <a:prstGeom prst="rect">
              <a:avLst/>
            </a:prstGeom>
          </p:spPr>
          <p:txBody>
            <a:bodyPr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40" name="文本框 39"/>
            <p:cNvSpPr txBox="1"/>
            <p:nvPr/>
          </p:nvSpPr>
          <p:spPr>
            <a:xfrm>
              <a:off x="579173" y="1949614"/>
              <a:ext cx="1525803" cy="153324"/>
            </a:xfrm>
            <a:prstGeom prst="rect">
              <a:avLst/>
            </a:prstGeom>
            <a:noFill/>
          </p:spPr>
          <p:txBody>
            <a:bodyPr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Tree>
    <p:extLst>
      <p:ext uri="{BB962C8B-B14F-4D97-AF65-F5344CB8AC3E}">
        <p14:creationId xmlns:p14="http://schemas.microsoft.com/office/powerpoint/2010/main" val="403143835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750"/>
                            </p:stCondLst>
                            <p:childTnLst>
                              <p:par>
                                <p:cTn id="12" presetID="2" presetClass="entr" presetSubtype="8"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250"/>
                            </p:stCondLst>
                            <p:childTnLst>
                              <p:par>
                                <p:cTn id="17" presetID="22" presetClass="entr" presetSubtype="4"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par>
                                <p:cTn id="20" presetID="22" presetClass="entr" presetSubtype="1" fill="hold" grpId="0" nodeType="withEffect">
                                  <p:stCondLst>
                                    <p:cond delay="250"/>
                                  </p:stCondLst>
                                  <p:childTnLst>
                                    <p:set>
                                      <p:cBhvr>
                                        <p:cTn id="21" dur="1" fill="hold">
                                          <p:stCondLst>
                                            <p:cond delay="0"/>
                                          </p:stCondLst>
                                        </p:cTn>
                                        <p:tgtEl>
                                          <p:spTgt spid="30"/>
                                        </p:tgtEl>
                                        <p:attrNameLst>
                                          <p:attrName>style.visibility</p:attrName>
                                        </p:attrNameLst>
                                      </p:cBhvr>
                                      <p:to>
                                        <p:strVal val="visible"/>
                                      </p:to>
                                    </p:set>
                                    <p:animEffect transition="in" filter="wipe(up)">
                                      <p:cBhvr>
                                        <p:cTn id="22" dur="500"/>
                                        <p:tgtEl>
                                          <p:spTgt spid="30"/>
                                        </p:tgtEl>
                                      </p:cBhvr>
                                    </p:animEffect>
                                  </p:childTnLst>
                                </p:cTn>
                              </p:par>
                            </p:childTnLst>
                          </p:cTn>
                        </p:par>
                        <p:par>
                          <p:cTn id="23" fill="hold">
                            <p:stCondLst>
                              <p:cond delay="2000"/>
                            </p:stCondLst>
                            <p:childTnLst>
                              <p:par>
                                <p:cTn id="24" presetID="2" presetClass="entr" presetSubtype="8"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down)">
                                      <p:cBhvr>
                                        <p:cTn id="31" dur="500"/>
                                        <p:tgtEl>
                                          <p:spTgt spid="36"/>
                                        </p:tgtEl>
                                      </p:cBhvr>
                                    </p:animEffect>
                                  </p:childTnLst>
                                </p:cTn>
                              </p:par>
                              <p:par>
                                <p:cTn id="32" presetID="22" presetClass="entr" presetSubtype="1" fill="hold" grpId="0" nodeType="withEffect">
                                  <p:stCondLst>
                                    <p:cond delay="250"/>
                                  </p:stCondLst>
                                  <p:childTnLst>
                                    <p:set>
                                      <p:cBhvr>
                                        <p:cTn id="33" dur="1" fill="hold">
                                          <p:stCondLst>
                                            <p:cond delay="0"/>
                                          </p:stCondLst>
                                        </p:cTn>
                                        <p:tgtEl>
                                          <p:spTgt spid="35"/>
                                        </p:tgtEl>
                                        <p:attrNameLst>
                                          <p:attrName>style.visibility</p:attrName>
                                        </p:attrNameLst>
                                      </p:cBhvr>
                                      <p:to>
                                        <p:strVal val="visible"/>
                                      </p:to>
                                    </p:set>
                                    <p:animEffect transition="in" filter="wipe(up)">
                                      <p:cBhvr>
                                        <p:cTn id="34" dur="500"/>
                                        <p:tgtEl>
                                          <p:spTgt spid="35"/>
                                        </p:tgtEl>
                                      </p:cBhvr>
                                    </p:animEffect>
                                  </p:childTnLst>
                                </p:cTn>
                              </p:par>
                            </p:childTnLst>
                          </p:cTn>
                        </p:par>
                        <p:par>
                          <p:cTn id="35" fill="hold">
                            <p:stCondLst>
                              <p:cond delay="3250"/>
                            </p:stCondLst>
                            <p:childTnLst>
                              <p:par>
                                <p:cTn id="36" presetID="2" presetClass="entr" presetSubtype="8" decel="10000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0-#ppt_w/2"/>
                                          </p:val>
                                        </p:tav>
                                        <p:tav tm="100000">
                                          <p:val>
                                            <p:strVal val="#ppt_x"/>
                                          </p:val>
                                        </p:tav>
                                      </p:tavLst>
                                    </p:anim>
                                    <p:anim calcmode="lin" valueType="num">
                                      <p:cBhvr additive="base">
                                        <p:cTn id="39" dur="500" fill="hold"/>
                                        <p:tgtEl>
                                          <p:spTgt spid="4"/>
                                        </p:tgtEl>
                                        <p:attrNameLst>
                                          <p:attrName>ppt_y</p:attrName>
                                        </p:attrNameLst>
                                      </p:cBhvr>
                                      <p:tavLst>
                                        <p:tav tm="0">
                                          <p:val>
                                            <p:strVal val="#ppt_y"/>
                                          </p:val>
                                        </p:tav>
                                        <p:tav tm="100000">
                                          <p:val>
                                            <p:strVal val="#ppt_y"/>
                                          </p:val>
                                        </p:tav>
                                      </p:tavLst>
                                    </p:anim>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9" grpId="0" animBg="1"/>
      <p:bldP spid="20" grpId="0"/>
      <p:bldP spid="30" grpId="0" animBg="1"/>
      <p:bldP spid="31"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877006" y="754705"/>
            <a:ext cx="497910" cy="65761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84623" y="1412321"/>
            <a:ext cx="497910" cy="657617"/>
          </a:xfrm>
          <a:prstGeom prst="rect">
            <a:avLst/>
          </a:prstGeom>
          <a:solidFill>
            <a:srgbClr val="2E2E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528913" y="1538724"/>
            <a:ext cx="1892961" cy="2216448"/>
            <a:chOff x="699698" y="1340769"/>
            <a:chExt cx="2523948" cy="5137844"/>
          </a:xfrm>
          <a:solidFill>
            <a:srgbClr val="00B0F0"/>
          </a:solidFill>
        </p:grpSpPr>
        <p:sp>
          <p:nvSpPr>
            <p:cNvPr id="10" name="任意多边形 9"/>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accent1"/>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2" name="矩形 11"/>
            <p:cNvSpPr/>
            <p:nvPr/>
          </p:nvSpPr>
          <p:spPr>
            <a:xfrm>
              <a:off x="773540" y="2423160"/>
              <a:ext cx="2376264" cy="6267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TextBox 29"/>
          <p:cNvSpPr txBox="1"/>
          <p:nvPr/>
        </p:nvSpPr>
        <p:spPr>
          <a:xfrm>
            <a:off x="688898" y="2808355"/>
            <a:ext cx="1596775" cy="577081"/>
          </a:xfrm>
          <a:prstGeom prst="rect">
            <a:avLst/>
          </a:prstGeom>
          <a:noFill/>
        </p:spPr>
        <p:txBody>
          <a:bodyPr wrap="square" lIns="0" tIns="0" rIns="0" bIns="0" rtlCol="0">
            <a:spAutoFit/>
          </a:bodyPr>
          <a:lstStyle/>
          <a:p>
            <a:pPr algn="just">
              <a:lnSpc>
                <a:spcPts val="1500"/>
              </a:lnSpc>
            </a:pPr>
            <a:r>
              <a:rPr lang="zh-CN" altLang="en-US" sz="8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15" name="TextBox 30"/>
          <p:cNvSpPr txBox="1"/>
          <p:nvPr/>
        </p:nvSpPr>
        <p:spPr>
          <a:xfrm>
            <a:off x="592370" y="2530110"/>
            <a:ext cx="1662128" cy="184666"/>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请输入标题</a:t>
            </a:r>
          </a:p>
        </p:txBody>
      </p:sp>
      <p:sp>
        <p:nvSpPr>
          <p:cNvPr id="16" name="TextBox 20"/>
          <p:cNvSpPr txBox="1"/>
          <p:nvPr/>
        </p:nvSpPr>
        <p:spPr>
          <a:xfrm>
            <a:off x="1363182" y="2011215"/>
            <a:ext cx="224420" cy="276999"/>
          </a:xfrm>
          <a:prstGeom prst="rect">
            <a:avLst/>
          </a:prstGeom>
          <a:noFill/>
        </p:spPr>
        <p:txBody>
          <a:bodyPr wrap="none" lIns="0" tIns="0" rIns="0" bIns="0" rtlCol="0">
            <a:spAutoFit/>
          </a:bodyPr>
          <a:lstStyle/>
          <a:p>
            <a:pPr algn="ctr"/>
            <a:r>
              <a:rPr lang="en-US" altLang="zh-CN" spc="300" dirty="0">
                <a:solidFill>
                  <a:schemeClr val="bg1"/>
                </a:solidFill>
                <a:latin typeface="Agency FB" panose="020B0503020202020204" pitchFamily="34" charset="0"/>
                <a:ea typeface="微软雅黑" pitchFamily="34" charset="-122"/>
              </a:rPr>
              <a:t>01</a:t>
            </a:r>
            <a:endParaRPr lang="zh-CN" altLang="en-US" spc="300" dirty="0">
              <a:solidFill>
                <a:schemeClr val="bg1"/>
              </a:solidFill>
              <a:latin typeface="Agency FB" panose="020B0503020202020204" pitchFamily="34" charset="0"/>
              <a:ea typeface="微软雅黑" pitchFamily="34" charset="-122"/>
            </a:endParaRPr>
          </a:p>
        </p:txBody>
      </p:sp>
      <p:grpSp>
        <p:nvGrpSpPr>
          <p:cNvPr id="17" name="组合 16"/>
          <p:cNvGrpSpPr/>
          <p:nvPr/>
        </p:nvGrpSpPr>
        <p:grpSpPr>
          <a:xfrm>
            <a:off x="2596360" y="1538724"/>
            <a:ext cx="1892961" cy="2216448"/>
            <a:chOff x="699698" y="1340769"/>
            <a:chExt cx="2523948" cy="5137844"/>
          </a:xfrm>
          <a:solidFill>
            <a:schemeClr val="accent4"/>
          </a:solidFill>
        </p:grpSpPr>
        <p:sp>
          <p:nvSpPr>
            <p:cNvPr id="18" name="任意多边形 17"/>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19" name="矩形 18"/>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29"/>
          <p:cNvSpPr txBox="1"/>
          <p:nvPr/>
        </p:nvSpPr>
        <p:spPr>
          <a:xfrm>
            <a:off x="2776712" y="2808355"/>
            <a:ext cx="1596775" cy="577081"/>
          </a:xfrm>
          <a:prstGeom prst="rect">
            <a:avLst/>
          </a:prstGeom>
          <a:noFill/>
        </p:spPr>
        <p:txBody>
          <a:bodyPr wrap="square" lIns="0" tIns="0" rIns="0" bIns="0" rtlCol="0">
            <a:spAutoFit/>
          </a:bodyPr>
          <a:lstStyle/>
          <a:p>
            <a:pPr algn="just">
              <a:lnSpc>
                <a:spcPts val="1500"/>
              </a:lnSpc>
            </a:pPr>
            <a:r>
              <a:rPr lang="zh-CN" altLang="en-US" sz="8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21" name="TextBox 30"/>
          <p:cNvSpPr txBox="1"/>
          <p:nvPr/>
        </p:nvSpPr>
        <p:spPr>
          <a:xfrm>
            <a:off x="2752235" y="2530110"/>
            <a:ext cx="1662128" cy="184666"/>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请输入标题</a:t>
            </a:r>
          </a:p>
        </p:txBody>
      </p:sp>
      <p:sp>
        <p:nvSpPr>
          <p:cNvPr id="22" name="TextBox 20"/>
          <p:cNvSpPr txBox="1"/>
          <p:nvPr/>
        </p:nvSpPr>
        <p:spPr>
          <a:xfrm>
            <a:off x="3447463" y="2011215"/>
            <a:ext cx="190758" cy="276999"/>
          </a:xfrm>
          <a:prstGeom prst="rect">
            <a:avLst/>
          </a:prstGeom>
          <a:noFill/>
        </p:spPr>
        <p:txBody>
          <a:bodyPr wrap="none" lIns="0" tIns="0" rIns="0" bIns="0" rtlCol="0">
            <a:spAutoFit/>
          </a:bodyPr>
          <a:lstStyle/>
          <a:p>
            <a:pPr algn="ctr"/>
            <a:r>
              <a:rPr lang="en-US" altLang="zh-CN" dirty="0">
                <a:solidFill>
                  <a:schemeClr val="bg1"/>
                </a:solidFill>
                <a:latin typeface="Agency FB" panose="020B0503020202020204" pitchFamily="34" charset="0"/>
                <a:ea typeface="微软雅黑" pitchFamily="34" charset="-122"/>
              </a:rPr>
              <a:t>02</a:t>
            </a:r>
            <a:endParaRPr lang="zh-CN" altLang="en-US" dirty="0">
              <a:solidFill>
                <a:schemeClr val="bg1"/>
              </a:solidFill>
              <a:latin typeface="Agency FB" panose="020B0503020202020204" pitchFamily="34" charset="0"/>
              <a:ea typeface="微软雅黑" pitchFamily="34" charset="-122"/>
            </a:endParaRPr>
          </a:p>
        </p:txBody>
      </p:sp>
      <p:grpSp>
        <p:nvGrpSpPr>
          <p:cNvPr id="23" name="组合 22"/>
          <p:cNvGrpSpPr/>
          <p:nvPr/>
        </p:nvGrpSpPr>
        <p:grpSpPr>
          <a:xfrm>
            <a:off x="4663808" y="1538724"/>
            <a:ext cx="1892961" cy="2216448"/>
            <a:chOff x="699698" y="1340769"/>
            <a:chExt cx="2523948" cy="5137844"/>
          </a:xfrm>
          <a:solidFill>
            <a:srgbClr val="00B0F0"/>
          </a:solidFill>
        </p:grpSpPr>
        <p:sp>
          <p:nvSpPr>
            <p:cNvPr id="24" name="任意多边形 23"/>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accent3"/>
            </a:solid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25" name="矩形 24"/>
            <p:cNvSpPr/>
            <p:nvPr/>
          </p:nvSpPr>
          <p:spPr>
            <a:xfrm>
              <a:off x="773540" y="2423160"/>
              <a:ext cx="2376264" cy="6267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29"/>
          <p:cNvSpPr txBox="1"/>
          <p:nvPr/>
        </p:nvSpPr>
        <p:spPr>
          <a:xfrm>
            <a:off x="4841379" y="2808355"/>
            <a:ext cx="1596775" cy="577081"/>
          </a:xfrm>
          <a:prstGeom prst="rect">
            <a:avLst/>
          </a:prstGeom>
          <a:noFill/>
        </p:spPr>
        <p:txBody>
          <a:bodyPr wrap="square" lIns="0" tIns="0" rIns="0" bIns="0" rtlCol="0">
            <a:spAutoFit/>
          </a:bodyPr>
          <a:lstStyle/>
          <a:p>
            <a:pPr algn="just">
              <a:lnSpc>
                <a:spcPts val="1500"/>
              </a:lnSpc>
            </a:pPr>
            <a:r>
              <a:rPr lang="zh-CN" altLang="en-US" sz="8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27" name="TextBox 30"/>
          <p:cNvSpPr txBox="1"/>
          <p:nvPr/>
        </p:nvSpPr>
        <p:spPr>
          <a:xfrm>
            <a:off x="4773776" y="2530110"/>
            <a:ext cx="1662128" cy="184666"/>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请输入标题</a:t>
            </a:r>
          </a:p>
        </p:txBody>
      </p:sp>
      <p:grpSp>
        <p:nvGrpSpPr>
          <p:cNvPr id="28" name="组合 27"/>
          <p:cNvGrpSpPr/>
          <p:nvPr/>
        </p:nvGrpSpPr>
        <p:grpSpPr>
          <a:xfrm>
            <a:off x="6731256" y="1538724"/>
            <a:ext cx="1892961" cy="2216448"/>
            <a:chOff x="699698" y="1340769"/>
            <a:chExt cx="2523948" cy="5137844"/>
          </a:xfrm>
          <a:solidFill>
            <a:schemeClr val="accent4"/>
          </a:solidFill>
        </p:grpSpPr>
        <p:sp>
          <p:nvSpPr>
            <p:cNvPr id="29" name="任意多边形 28"/>
            <p:cNvSpPr>
              <a:spLocks/>
            </p:cNvSpPr>
            <p:nvPr/>
          </p:nvSpPr>
          <p:spPr bwMode="auto">
            <a:xfrm rot="5400000">
              <a:off x="-607250" y="2647717"/>
              <a:ext cx="5137844"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grpFill/>
            <a:ln w="25400">
              <a:noFill/>
            </a:ln>
            <a:effec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30" name="矩形 29"/>
            <p:cNvSpPr/>
            <p:nvPr/>
          </p:nvSpPr>
          <p:spPr>
            <a:xfrm>
              <a:off x="773540" y="2423160"/>
              <a:ext cx="2376264" cy="62671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29"/>
          <p:cNvSpPr txBox="1"/>
          <p:nvPr/>
        </p:nvSpPr>
        <p:spPr>
          <a:xfrm>
            <a:off x="6891242" y="2808355"/>
            <a:ext cx="1596775" cy="577081"/>
          </a:xfrm>
          <a:prstGeom prst="rect">
            <a:avLst/>
          </a:prstGeom>
          <a:noFill/>
        </p:spPr>
        <p:txBody>
          <a:bodyPr wrap="square" lIns="0" tIns="0" rIns="0" bIns="0" rtlCol="0">
            <a:spAutoFit/>
          </a:bodyPr>
          <a:lstStyle/>
          <a:p>
            <a:pPr algn="just">
              <a:lnSpc>
                <a:spcPts val="1500"/>
              </a:lnSpc>
            </a:pPr>
            <a:r>
              <a:rPr lang="zh-CN" altLang="en-US" sz="800" dirty="0">
                <a:solidFill>
                  <a:schemeClr val="tx1">
                    <a:lumMod val="50000"/>
                    <a:lumOff val="50000"/>
                  </a:schemeClr>
                </a:solidFill>
                <a:latin typeface="微软雅黑" pitchFamily="34" charset="-122"/>
                <a:ea typeface="微软雅黑" pitchFamily="34" charset="-122"/>
              </a:rPr>
              <a:t>点击输入简要文字内容，文字内容需概括精炼，言简意赅的说明分项内容言简意赅的说明分项内容</a:t>
            </a:r>
            <a:endParaRPr lang="en-US" altLang="zh-CN" sz="800" dirty="0">
              <a:solidFill>
                <a:schemeClr val="tx1">
                  <a:lumMod val="50000"/>
                  <a:lumOff val="50000"/>
                </a:schemeClr>
              </a:solidFill>
              <a:latin typeface="微软雅黑" pitchFamily="34" charset="-122"/>
              <a:ea typeface="微软雅黑" pitchFamily="34" charset="-122"/>
            </a:endParaRPr>
          </a:p>
        </p:txBody>
      </p:sp>
      <p:sp>
        <p:nvSpPr>
          <p:cNvPr id="32" name="TextBox 30"/>
          <p:cNvSpPr txBox="1"/>
          <p:nvPr/>
        </p:nvSpPr>
        <p:spPr>
          <a:xfrm>
            <a:off x="6883784" y="2530110"/>
            <a:ext cx="1662128" cy="184666"/>
          </a:xfrm>
          <a:prstGeom prst="rect">
            <a:avLst/>
          </a:prstGeom>
          <a:noFill/>
        </p:spPr>
        <p:txBody>
          <a:bodyPr wrap="square" lIns="0" tIns="0" rIns="0" bIns="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请输入标题</a:t>
            </a:r>
          </a:p>
        </p:txBody>
      </p:sp>
      <p:sp>
        <p:nvSpPr>
          <p:cNvPr id="33" name="TextBox 20"/>
          <p:cNvSpPr txBox="1"/>
          <p:nvPr/>
        </p:nvSpPr>
        <p:spPr>
          <a:xfrm>
            <a:off x="7579813" y="2011215"/>
            <a:ext cx="189154" cy="276999"/>
          </a:xfrm>
          <a:prstGeom prst="rect">
            <a:avLst/>
          </a:prstGeom>
          <a:noFill/>
        </p:spPr>
        <p:txBody>
          <a:bodyPr wrap="none" lIns="0" tIns="0" rIns="0" bIns="0" rtlCol="0">
            <a:spAutoFit/>
          </a:bodyPr>
          <a:lstStyle/>
          <a:p>
            <a:pPr algn="ctr"/>
            <a:r>
              <a:rPr lang="en-US" altLang="zh-CN" dirty="0">
                <a:solidFill>
                  <a:schemeClr val="bg1"/>
                </a:solidFill>
                <a:latin typeface="Agency FB" panose="020B0503020202020204" pitchFamily="34" charset="0"/>
                <a:ea typeface="微软雅黑" pitchFamily="34" charset="-122"/>
              </a:rPr>
              <a:t>04</a:t>
            </a:r>
            <a:endParaRPr lang="zh-CN" altLang="en-US" dirty="0">
              <a:solidFill>
                <a:schemeClr val="bg1"/>
              </a:solidFill>
              <a:latin typeface="Agency FB" panose="020B0503020202020204" pitchFamily="34" charset="0"/>
              <a:ea typeface="微软雅黑" pitchFamily="34" charset="-122"/>
            </a:endParaRPr>
          </a:p>
        </p:txBody>
      </p:sp>
      <p:sp>
        <p:nvSpPr>
          <p:cNvPr id="34" name="TextBox 20"/>
          <p:cNvSpPr txBox="1"/>
          <p:nvPr/>
        </p:nvSpPr>
        <p:spPr>
          <a:xfrm>
            <a:off x="5508119" y="2011215"/>
            <a:ext cx="198772" cy="276999"/>
          </a:xfrm>
          <a:prstGeom prst="rect">
            <a:avLst/>
          </a:prstGeom>
          <a:noFill/>
        </p:spPr>
        <p:txBody>
          <a:bodyPr wrap="none" lIns="0" tIns="0" rIns="0" bIns="0" rtlCol="0">
            <a:spAutoFit/>
          </a:bodyPr>
          <a:lstStyle/>
          <a:p>
            <a:pPr algn="ctr"/>
            <a:r>
              <a:rPr lang="en-US" altLang="zh-CN" dirty="0">
                <a:solidFill>
                  <a:schemeClr val="bg1"/>
                </a:solidFill>
                <a:latin typeface="Agency FB" panose="020B0503020202020204" pitchFamily="34" charset="0"/>
                <a:ea typeface="微软雅黑" pitchFamily="34" charset="-122"/>
              </a:rPr>
              <a:t>03</a:t>
            </a:r>
            <a:endParaRPr lang="zh-CN" altLang="en-US" dirty="0">
              <a:solidFill>
                <a:schemeClr val="bg1"/>
              </a:solidFill>
              <a:latin typeface="Agency FB" panose="020B0503020202020204" pitchFamily="34" charset="0"/>
              <a:ea typeface="微软雅黑" pitchFamily="34" charset="-122"/>
            </a:endParaRPr>
          </a:p>
        </p:txBody>
      </p:sp>
    </p:spTree>
    <p:extLst>
      <p:ext uri="{BB962C8B-B14F-4D97-AF65-F5344CB8AC3E}">
        <p14:creationId xmlns:p14="http://schemas.microsoft.com/office/powerpoint/2010/main" val="156480611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5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50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5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00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1000"/>
                                        <p:tgtEl>
                                          <p:spTgt spid="27"/>
                                        </p:tgtEl>
                                      </p:cBhvr>
                                    </p:animEffect>
                                    <p:anim calcmode="lin" valueType="num">
                                      <p:cBhvr>
                                        <p:cTn id="48" dur="1000" fill="hold"/>
                                        <p:tgtEl>
                                          <p:spTgt spid="27"/>
                                        </p:tgtEl>
                                        <p:attrNameLst>
                                          <p:attrName>ppt_x</p:attrName>
                                        </p:attrNameLst>
                                      </p:cBhvr>
                                      <p:tavLst>
                                        <p:tav tm="0">
                                          <p:val>
                                            <p:strVal val="#ppt_x"/>
                                          </p:val>
                                        </p:tav>
                                        <p:tav tm="100000">
                                          <p:val>
                                            <p:strVal val="#ppt_x"/>
                                          </p:val>
                                        </p:tav>
                                      </p:tavLst>
                                    </p:anim>
                                    <p:anim calcmode="lin" valueType="num">
                                      <p:cBhvr>
                                        <p:cTn id="49" dur="1000" fill="hold"/>
                                        <p:tgtEl>
                                          <p:spTgt spid="2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100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150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150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1000"/>
                                        <p:tgtEl>
                                          <p:spTgt spid="31"/>
                                        </p:tgtEl>
                                      </p:cBhvr>
                                    </p:animEffect>
                                    <p:anim calcmode="lin" valueType="num">
                                      <p:cBhvr>
                                        <p:cTn id="73" dur="1000" fill="hold"/>
                                        <p:tgtEl>
                                          <p:spTgt spid="31"/>
                                        </p:tgtEl>
                                        <p:attrNameLst>
                                          <p:attrName>ppt_x</p:attrName>
                                        </p:attrNameLst>
                                      </p:cBhvr>
                                      <p:tavLst>
                                        <p:tav tm="0">
                                          <p:val>
                                            <p:strVal val="#ppt_x"/>
                                          </p:val>
                                        </p:tav>
                                        <p:tav tm="100000">
                                          <p:val>
                                            <p:strVal val="#ppt_x"/>
                                          </p:val>
                                        </p:tav>
                                      </p:tavLst>
                                    </p:anim>
                                    <p:anim calcmode="lin" valueType="num">
                                      <p:cBhvr>
                                        <p:cTn id="74" dur="1000" fill="hold"/>
                                        <p:tgtEl>
                                          <p:spTgt spid="31"/>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150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150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1000"/>
                                        <p:tgtEl>
                                          <p:spTgt spid="33"/>
                                        </p:tgtEl>
                                      </p:cBhvr>
                                    </p:animEffect>
                                    <p:anim calcmode="lin" valueType="num">
                                      <p:cBhvr>
                                        <p:cTn id="83" dur="1000" fill="hold"/>
                                        <p:tgtEl>
                                          <p:spTgt spid="33"/>
                                        </p:tgtEl>
                                        <p:attrNameLst>
                                          <p:attrName>ppt_x</p:attrName>
                                        </p:attrNameLst>
                                      </p:cBhvr>
                                      <p:tavLst>
                                        <p:tav tm="0">
                                          <p:val>
                                            <p:strVal val="#ppt_x"/>
                                          </p:val>
                                        </p:tav>
                                        <p:tav tm="100000">
                                          <p:val>
                                            <p:strVal val="#ppt_x"/>
                                          </p:val>
                                        </p:tav>
                                      </p:tavLst>
                                    </p:anim>
                                    <p:anim calcmode="lin" valueType="num">
                                      <p:cBhvr>
                                        <p:cTn id="8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0" grpId="0"/>
      <p:bldP spid="21" grpId="0"/>
      <p:bldP spid="22" grpId="0"/>
      <p:bldP spid="26" grpId="0"/>
      <p:bldP spid="27" grpId="0"/>
      <p:bldP spid="31" grpId="0"/>
      <p:bldP spid="32" grpId="0"/>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23"/>
          <p:cNvSpPr/>
          <p:nvPr/>
        </p:nvSpPr>
        <p:spPr>
          <a:xfrm rot="3600000">
            <a:off x="4937158" y="2897530"/>
            <a:ext cx="499628" cy="365823"/>
          </a:xfrm>
          <a:custGeom>
            <a:avLst/>
            <a:gdLst>
              <a:gd name="connsiteX0" fmla="*/ 0 w 497989"/>
              <a:gd name="connsiteY0" fmla="*/ 72925 h 364623"/>
              <a:gd name="connsiteX1" fmla="*/ 315678 w 497989"/>
              <a:gd name="connsiteY1" fmla="*/ 72925 h 364623"/>
              <a:gd name="connsiteX2" fmla="*/ 315678 w 497989"/>
              <a:gd name="connsiteY2" fmla="*/ 0 h 364623"/>
              <a:gd name="connsiteX3" fmla="*/ 497989 w 497989"/>
              <a:gd name="connsiteY3" fmla="*/ 182312 h 364623"/>
              <a:gd name="connsiteX4" fmla="*/ 315678 w 497989"/>
              <a:gd name="connsiteY4" fmla="*/ 364623 h 364623"/>
              <a:gd name="connsiteX5" fmla="*/ 315678 w 497989"/>
              <a:gd name="connsiteY5" fmla="*/ 291698 h 364623"/>
              <a:gd name="connsiteX6" fmla="*/ 0 w 497989"/>
              <a:gd name="connsiteY6" fmla="*/ 291698 h 364623"/>
              <a:gd name="connsiteX7" fmla="*/ 0 w 497989"/>
              <a:gd name="connsiteY7" fmla="*/ 72925 h 36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989" h="364623">
                <a:moveTo>
                  <a:pt x="0" y="72925"/>
                </a:moveTo>
                <a:lnTo>
                  <a:pt x="315678" y="72925"/>
                </a:lnTo>
                <a:lnTo>
                  <a:pt x="315678" y="0"/>
                </a:lnTo>
                <a:lnTo>
                  <a:pt x="497989" y="182312"/>
                </a:lnTo>
                <a:lnTo>
                  <a:pt x="315678" y="364623"/>
                </a:lnTo>
                <a:lnTo>
                  <a:pt x="315678" y="291698"/>
                </a:lnTo>
                <a:lnTo>
                  <a:pt x="0" y="291698"/>
                </a:lnTo>
                <a:lnTo>
                  <a:pt x="0" y="72925"/>
                </a:lnTo>
                <a:close/>
              </a:path>
            </a:pathLst>
          </a:cu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91435" tIns="45717" rIns="91435" bIns="45717"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5" name="Freeform: Shape 25"/>
          <p:cNvSpPr/>
          <p:nvPr/>
        </p:nvSpPr>
        <p:spPr>
          <a:xfrm>
            <a:off x="4468556" y="3768623"/>
            <a:ext cx="499630" cy="365824"/>
          </a:xfrm>
          <a:custGeom>
            <a:avLst/>
            <a:gdLst>
              <a:gd name="connsiteX0" fmla="*/ 0 w 497989"/>
              <a:gd name="connsiteY0" fmla="*/ 72925 h 364623"/>
              <a:gd name="connsiteX1" fmla="*/ 315678 w 497989"/>
              <a:gd name="connsiteY1" fmla="*/ 72925 h 364623"/>
              <a:gd name="connsiteX2" fmla="*/ 315678 w 497989"/>
              <a:gd name="connsiteY2" fmla="*/ 0 h 364623"/>
              <a:gd name="connsiteX3" fmla="*/ 497989 w 497989"/>
              <a:gd name="connsiteY3" fmla="*/ 182312 h 364623"/>
              <a:gd name="connsiteX4" fmla="*/ 315678 w 497989"/>
              <a:gd name="connsiteY4" fmla="*/ 364623 h 364623"/>
              <a:gd name="connsiteX5" fmla="*/ 315678 w 497989"/>
              <a:gd name="connsiteY5" fmla="*/ 291698 h 364623"/>
              <a:gd name="connsiteX6" fmla="*/ 0 w 497989"/>
              <a:gd name="connsiteY6" fmla="*/ 291698 h 364623"/>
              <a:gd name="connsiteX7" fmla="*/ 0 w 497989"/>
              <a:gd name="connsiteY7" fmla="*/ 72925 h 36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989" h="364623">
                <a:moveTo>
                  <a:pt x="497989" y="291698"/>
                </a:moveTo>
                <a:lnTo>
                  <a:pt x="182311" y="291698"/>
                </a:lnTo>
                <a:lnTo>
                  <a:pt x="182311" y="364623"/>
                </a:lnTo>
                <a:lnTo>
                  <a:pt x="0" y="182311"/>
                </a:lnTo>
                <a:lnTo>
                  <a:pt x="182311" y="0"/>
                </a:lnTo>
                <a:lnTo>
                  <a:pt x="182311" y="72925"/>
                </a:lnTo>
                <a:lnTo>
                  <a:pt x="497989" y="72925"/>
                </a:lnTo>
                <a:lnTo>
                  <a:pt x="497989" y="291698"/>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91435" tIns="45717" rIns="91435" bIns="45717"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6" name="Freeform: Shape 27"/>
          <p:cNvSpPr/>
          <p:nvPr/>
        </p:nvSpPr>
        <p:spPr>
          <a:xfrm rot="18000000">
            <a:off x="3948465" y="2927256"/>
            <a:ext cx="499628" cy="365823"/>
          </a:xfrm>
          <a:custGeom>
            <a:avLst/>
            <a:gdLst>
              <a:gd name="connsiteX0" fmla="*/ 0 w 497989"/>
              <a:gd name="connsiteY0" fmla="*/ 72925 h 364623"/>
              <a:gd name="connsiteX1" fmla="*/ 315678 w 497989"/>
              <a:gd name="connsiteY1" fmla="*/ 72925 h 364623"/>
              <a:gd name="connsiteX2" fmla="*/ 315678 w 497989"/>
              <a:gd name="connsiteY2" fmla="*/ 0 h 364623"/>
              <a:gd name="connsiteX3" fmla="*/ 497989 w 497989"/>
              <a:gd name="connsiteY3" fmla="*/ 182312 h 364623"/>
              <a:gd name="connsiteX4" fmla="*/ 315678 w 497989"/>
              <a:gd name="connsiteY4" fmla="*/ 364623 h 364623"/>
              <a:gd name="connsiteX5" fmla="*/ 315678 w 497989"/>
              <a:gd name="connsiteY5" fmla="*/ 291698 h 364623"/>
              <a:gd name="connsiteX6" fmla="*/ 0 w 497989"/>
              <a:gd name="connsiteY6" fmla="*/ 291698 h 364623"/>
              <a:gd name="connsiteX7" fmla="*/ 0 w 497989"/>
              <a:gd name="connsiteY7" fmla="*/ 72925 h 364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989" h="364623">
                <a:moveTo>
                  <a:pt x="0" y="72925"/>
                </a:moveTo>
                <a:lnTo>
                  <a:pt x="315678" y="72925"/>
                </a:lnTo>
                <a:lnTo>
                  <a:pt x="315678" y="0"/>
                </a:lnTo>
                <a:lnTo>
                  <a:pt x="497989" y="182312"/>
                </a:lnTo>
                <a:lnTo>
                  <a:pt x="315678" y="364623"/>
                </a:lnTo>
                <a:lnTo>
                  <a:pt x="315678" y="291698"/>
                </a:lnTo>
                <a:lnTo>
                  <a:pt x="0" y="291698"/>
                </a:lnTo>
                <a:lnTo>
                  <a:pt x="0" y="72925"/>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91435" tIns="45717" rIns="91435" bIns="45717"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grpSp>
        <p:nvGrpSpPr>
          <p:cNvPr id="2" name="Group 6"/>
          <p:cNvGrpSpPr/>
          <p:nvPr/>
        </p:nvGrpSpPr>
        <p:grpSpPr>
          <a:xfrm>
            <a:off x="3295882" y="3534909"/>
            <a:ext cx="833258" cy="833258"/>
            <a:chOff x="4394509" y="4712151"/>
            <a:chExt cx="1111011" cy="1111011"/>
          </a:xfrm>
        </p:grpSpPr>
        <p:sp>
          <p:nvSpPr>
            <p:cNvPr id="34" name="Freeform: Shape 26"/>
            <p:cNvSpPr/>
            <p:nvPr/>
          </p:nvSpPr>
          <p:spPr>
            <a:xfrm>
              <a:off x="4394509" y="4712151"/>
              <a:ext cx="1111011" cy="1111011"/>
            </a:xfrm>
            <a:custGeom>
              <a:avLst/>
              <a:gdLst>
                <a:gd name="connsiteX0" fmla="*/ 0 w 830525"/>
                <a:gd name="connsiteY0" fmla="*/ 415263 h 830525"/>
                <a:gd name="connsiteX1" fmla="*/ 415263 w 830525"/>
                <a:gd name="connsiteY1" fmla="*/ 0 h 830525"/>
                <a:gd name="connsiteX2" fmla="*/ 830526 w 830525"/>
                <a:gd name="connsiteY2" fmla="*/ 415263 h 830525"/>
                <a:gd name="connsiteX3" fmla="*/ 415263 w 830525"/>
                <a:gd name="connsiteY3" fmla="*/ 830526 h 830525"/>
                <a:gd name="connsiteX4" fmla="*/ 0 w 830525"/>
                <a:gd name="connsiteY4" fmla="*/ 415263 h 83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25" h="830525">
                  <a:moveTo>
                    <a:pt x="0" y="415263"/>
                  </a:moveTo>
                  <a:cubicBezTo>
                    <a:pt x="0" y="185920"/>
                    <a:pt x="185920" y="0"/>
                    <a:pt x="415263" y="0"/>
                  </a:cubicBezTo>
                  <a:cubicBezTo>
                    <a:pt x="644606" y="0"/>
                    <a:pt x="830526" y="185920"/>
                    <a:pt x="830526" y="415263"/>
                  </a:cubicBezTo>
                  <a:cubicBezTo>
                    <a:pt x="830526" y="644606"/>
                    <a:pt x="644606" y="830526"/>
                    <a:pt x="415263" y="830526"/>
                  </a:cubicBezTo>
                  <a:cubicBezTo>
                    <a:pt x="185920" y="830526"/>
                    <a:pt x="0" y="644606"/>
                    <a:pt x="0" y="415263"/>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35" name="Freeform: Shape 28"/>
            <p:cNvSpPr>
              <a:spLocks/>
            </p:cNvSpPr>
            <p:nvPr/>
          </p:nvSpPr>
          <p:spPr bwMode="auto">
            <a:xfrm>
              <a:off x="4686975" y="5022929"/>
              <a:ext cx="526083" cy="489458"/>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grpSp>
      <p:grpSp>
        <p:nvGrpSpPr>
          <p:cNvPr id="3" name="Group 3"/>
          <p:cNvGrpSpPr/>
          <p:nvPr/>
        </p:nvGrpSpPr>
        <p:grpSpPr>
          <a:xfrm>
            <a:off x="5273274" y="3534909"/>
            <a:ext cx="833258" cy="833258"/>
            <a:chOff x="7031030" y="4712151"/>
            <a:chExt cx="1111011" cy="1111011"/>
          </a:xfrm>
        </p:grpSpPr>
        <p:sp>
          <p:nvSpPr>
            <p:cNvPr id="29" name="Freeform: Shape 24"/>
            <p:cNvSpPr/>
            <p:nvPr/>
          </p:nvSpPr>
          <p:spPr>
            <a:xfrm>
              <a:off x="7031030" y="4712151"/>
              <a:ext cx="1111011" cy="1111011"/>
            </a:xfrm>
            <a:custGeom>
              <a:avLst/>
              <a:gdLst>
                <a:gd name="connsiteX0" fmla="*/ 0 w 830525"/>
                <a:gd name="connsiteY0" fmla="*/ 415263 h 830525"/>
                <a:gd name="connsiteX1" fmla="*/ 415263 w 830525"/>
                <a:gd name="connsiteY1" fmla="*/ 0 h 830525"/>
                <a:gd name="connsiteX2" fmla="*/ 830526 w 830525"/>
                <a:gd name="connsiteY2" fmla="*/ 415263 h 830525"/>
                <a:gd name="connsiteX3" fmla="*/ 415263 w 830525"/>
                <a:gd name="connsiteY3" fmla="*/ 830526 h 830525"/>
                <a:gd name="connsiteX4" fmla="*/ 0 w 830525"/>
                <a:gd name="connsiteY4" fmla="*/ 415263 h 83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25" h="830525">
                  <a:moveTo>
                    <a:pt x="0" y="415263"/>
                  </a:moveTo>
                  <a:cubicBezTo>
                    <a:pt x="0" y="185920"/>
                    <a:pt x="185920" y="0"/>
                    <a:pt x="415263" y="0"/>
                  </a:cubicBezTo>
                  <a:cubicBezTo>
                    <a:pt x="644606" y="0"/>
                    <a:pt x="830526" y="185920"/>
                    <a:pt x="830526" y="415263"/>
                  </a:cubicBezTo>
                  <a:cubicBezTo>
                    <a:pt x="830526" y="644606"/>
                    <a:pt x="644606" y="830526"/>
                    <a:pt x="415263" y="830526"/>
                  </a:cubicBezTo>
                  <a:cubicBezTo>
                    <a:pt x="185920" y="830526"/>
                    <a:pt x="0" y="644606"/>
                    <a:pt x="0" y="415263"/>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grpSp>
          <p:nvGrpSpPr>
            <p:cNvPr id="7" name="Group 29"/>
            <p:cNvGrpSpPr/>
            <p:nvPr/>
          </p:nvGrpSpPr>
          <p:grpSpPr>
            <a:xfrm>
              <a:off x="7342385" y="4977969"/>
              <a:ext cx="488267" cy="579343"/>
              <a:chOff x="4394201" y="3717926"/>
              <a:chExt cx="306388" cy="363538"/>
            </a:xfrm>
            <a:solidFill>
              <a:schemeClr val="bg1"/>
            </a:solidFill>
          </p:grpSpPr>
          <p:sp>
            <p:nvSpPr>
              <p:cNvPr id="31" name="Freeform: Shape 30"/>
              <p:cNvSpPr>
                <a:spLocks/>
              </p:cNvSpPr>
              <p:nvPr/>
            </p:nvSpPr>
            <p:spPr bwMode="auto">
              <a:xfrm>
                <a:off x="4500563" y="3883026"/>
                <a:ext cx="88900" cy="90488"/>
              </a:xfrm>
              <a:custGeom>
                <a:avLst/>
                <a:gdLst/>
                <a:ahLst/>
                <a:cxnLst>
                  <a:cxn ang="0">
                    <a:pos x="35" y="34"/>
                  </a:cxn>
                  <a:cxn ang="0">
                    <a:pos x="35" y="7"/>
                  </a:cxn>
                  <a:cxn ang="0">
                    <a:pos x="8" y="8"/>
                  </a:cxn>
                  <a:cxn ang="0">
                    <a:pos x="8" y="35"/>
                  </a:cxn>
                  <a:cxn ang="0">
                    <a:pos x="35" y="34"/>
                  </a:cxn>
                  <a:cxn ang="0">
                    <a:pos x="22" y="23"/>
                  </a:cxn>
                  <a:cxn ang="0">
                    <a:pos x="14" y="23"/>
                  </a:cxn>
                  <a:cxn ang="0">
                    <a:pos x="14" y="16"/>
                  </a:cxn>
                  <a:cxn ang="0">
                    <a:pos x="12" y="14"/>
                  </a:cxn>
                  <a:cxn ang="0">
                    <a:pos x="14" y="12"/>
                  </a:cxn>
                  <a:cxn ang="0">
                    <a:pos x="16" y="14"/>
                  </a:cxn>
                  <a:cxn ang="0">
                    <a:pos x="19" y="11"/>
                  </a:cxn>
                  <a:cxn ang="0">
                    <a:pos x="21" y="14"/>
                  </a:cxn>
                  <a:cxn ang="0">
                    <a:pos x="18" y="16"/>
                  </a:cxn>
                  <a:cxn ang="0">
                    <a:pos x="17" y="19"/>
                  </a:cxn>
                  <a:cxn ang="0">
                    <a:pos x="21" y="19"/>
                  </a:cxn>
                  <a:cxn ang="0">
                    <a:pos x="28" y="19"/>
                  </a:cxn>
                  <a:cxn ang="0">
                    <a:pos x="29" y="26"/>
                  </a:cxn>
                  <a:cxn ang="0">
                    <a:pos x="31" y="28"/>
                  </a:cxn>
                  <a:cxn ang="0">
                    <a:pos x="29" y="30"/>
                  </a:cxn>
                  <a:cxn ang="0">
                    <a:pos x="27" y="28"/>
                  </a:cxn>
                  <a:cxn ang="0">
                    <a:pos x="22" y="31"/>
                  </a:cxn>
                  <a:cxn ang="0">
                    <a:pos x="21" y="28"/>
                  </a:cxn>
                  <a:cxn ang="0">
                    <a:pos x="25" y="26"/>
                  </a:cxn>
                  <a:cxn ang="0">
                    <a:pos x="26" y="22"/>
                  </a:cxn>
                  <a:cxn ang="0">
                    <a:pos x="22" y="23"/>
                  </a:cxn>
                </a:cxnLst>
                <a:rect l="0" t="0" r="r" b="b"/>
                <a:pathLst>
                  <a:path w="42" h="42">
                    <a:moveTo>
                      <a:pt x="35" y="34"/>
                    </a:moveTo>
                    <a:cubicBezTo>
                      <a:pt x="42" y="27"/>
                      <a:pt x="42" y="15"/>
                      <a:pt x="35" y="7"/>
                    </a:cubicBezTo>
                    <a:cubicBezTo>
                      <a:pt x="27" y="0"/>
                      <a:pt x="15" y="0"/>
                      <a:pt x="8" y="8"/>
                    </a:cubicBezTo>
                    <a:cubicBezTo>
                      <a:pt x="0" y="15"/>
                      <a:pt x="0" y="28"/>
                      <a:pt x="8" y="35"/>
                    </a:cubicBezTo>
                    <a:cubicBezTo>
                      <a:pt x="15" y="42"/>
                      <a:pt x="28" y="42"/>
                      <a:pt x="35" y="34"/>
                    </a:cubicBezTo>
                    <a:close/>
                    <a:moveTo>
                      <a:pt x="22" y="23"/>
                    </a:moveTo>
                    <a:cubicBezTo>
                      <a:pt x="19" y="24"/>
                      <a:pt x="16" y="25"/>
                      <a:pt x="14" y="23"/>
                    </a:cubicBezTo>
                    <a:cubicBezTo>
                      <a:pt x="12" y="21"/>
                      <a:pt x="12" y="18"/>
                      <a:pt x="14" y="16"/>
                    </a:cubicBezTo>
                    <a:cubicBezTo>
                      <a:pt x="12" y="14"/>
                      <a:pt x="12" y="14"/>
                      <a:pt x="12" y="14"/>
                    </a:cubicBezTo>
                    <a:cubicBezTo>
                      <a:pt x="14" y="12"/>
                      <a:pt x="14" y="12"/>
                      <a:pt x="14" y="12"/>
                    </a:cubicBezTo>
                    <a:cubicBezTo>
                      <a:pt x="16" y="14"/>
                      <a:pt x="16" y="14"/>
                      <a:pt x="16" y="14"/>
                    </a:cubicBezTo>
                    <a:cubicBezTo>
                      <a:pt x="17" y="12"/>
                      <a:pt x="18" y="12"/>
                      <a:pt x="19" y="11"/>
                    </a:cubicBezTo>
                    <a:cubicBezTo>
                      <a:pt x="21" y="14"/>
                      <a:pt x="21" y="14"/>
                      <a:pt x="21" y="14"/>
                    </a:cubicBezTo>
                    <a:cubicBezTo>
                      <a:pt x="20" y="14"/>
                      <a:pt x="19" y="15"/>
                      <a:pt x="18" y="16"/>
                    </a:cubicBezTo>
                    <a:cubicBezTo>
                      <a:pt x="16" y="18"/>
                      <a:pt x="16" y="19"/>
                      <a:pt x="17" y="19"/>
                    </a:cubicBezTo>
                    <a:cubicBezTo>
                      <a:pt x="18" y="20"/>
                      <a:pt x="19" y="20"/>
                      <a:pt x="21" y="19"/>
                    </a:cubicBezTo>
                    <a:cubicBezTo>
                      <a:pt x="24" y="17"/>
                      <a:pt x="26" y="17"/>
                      <a:pt x="28" y="19"/>
                    </a:cubicBezTo>
                    <a:cubicBezTo>
                      <a:pt x="30" y="21"/>
                      <a:pt x="30" y="24"/>
                      <a:pt x="29" y="26"/>
                    </a:cubicBezTo>
                    <a:cubicBezTo>
                      <a:pt x="31" y="28"/>
                      <a:pt x="31" y="28"/>
                      <a:pt x="31" y="28"/>
                    </a:cubicBezTo>
                    <a:cubicBezTo>
                      <a:pt x="29" y="30"/>
                      <a:pt x="29" y="30"/>
                      <a:pt x="29" y="30"/>
                    </a:cubicBezTo>
                    <a:cubicBezTo>
                      <a:pt x="27" y="28"/>
                      <a:pt x="27" y="28"/>
                      <a:pt x="27" y="28"/>
                    </a:cubicBezTo>
                    <a:cubicBezTo>
                      <a:pt x="25" y="30"/>
                      <a:pt x="24" y="31"/>
                      <a:pt x="22" y="31"/>
                    </a:cubicBezTo>
                    <a:cubicBezTo>
                      <a:pt x="21" y="28"/>
                      <a:pt x="21" y="28"/>
                      <a:pt x="21" y="28"/>
                    </a:cubicBezTo>
                    <a:cubicBezTo>
                      <a:pt x="22" y="28"/>
                      <a:pt x="24" y="27"/>
                      <a:pt x="25" y="26"/>
                    </a:cubicBezTo>
                    <a:cubicBezTo>
                      <a:pt x="26" y="24"/>
                      <a:pt x="26" y="23"/>
                      <a:pt x="26" y="22"/>
                    </a:cubicBezTo>
                    <a:cubicBezTo>
                      <a:pt x="25" y="22"/>
                      <a:pt x="24" y="22"/>
                      <a:pt x="22" y="23"/>
                    </a:cubicBez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32" name="Freeform: Shape 31"/>
              <p:cNvSpPr>
                <a:spLocks/>
              </p:cNvSpPr>
              <p:nvPr/>
            </p:nvSpPr>
            <p:spPr bwMode="auto">
              <a:xfrm>
                <a:off x="4394201" y="3776664"/>
                <a:ext cx="304800" cy="304800"/>
              </a:xfrm>
              <a:custGeom>
                <a:avLst/>
                <a:gdLst/>
                <a:ahLst/>
                <a:cxnLst>
                  <a:cxn ang="0">
                    <a:pos x="55" y="143"/>
                  </a:cxn>
                  <a:cxn ang="0">
                    <a:pos x="143" y="53"/>
                  </a:cxn>
                  <a:cxn ang="0">
                    <a:pos x="88" y="0"/>
                  </a:cxn>
                  <a:cxn ang="0">
                    <a:pos x="0" y="90"/>
                  </a:cxn>
                  <a:cxn ang="0">
                    <a:pos x="55" y="143"/>
                  </a:cxn>
                  <a:cxn ang="0">
                    <a:pos x="88" y="17"/>
                  </a:cxn>
                  <a:cxn ang="0">
                    <a:pos x="126" y="53"/>
                  </a:cxn>
                  <a:cxn ang="0">
                    <a:pos x="97" y="83"/>
                  </a:cxn>
                  <a:cxn ang="0">
                    <a:pos x="91" y="51"/>
                  </a:cxn>
                  <a:cxn ang="0">
                    <a:pos x="61" y="46"/>
                  </a:cxn>
                  <a:cxn ang="0">
                    <a:pos x="88" y="17"/>
                  </a:cxn>
                  <a:cxn ang="0">
                    <a:pos x="88" y="54"/>
                  </a:cxn>
                  <a:cxn ang="0">
                    <a:pos x="88" y="88"/>
                  </a:cxn>
                  <a:cxn ang="0">
                    <a:pos x="55" y="89"/>
                  </a:cxn>
                  <a:cxn ang="0">
                    <a:pos x="55" y="55"/>
                  </a:cxn>
                  <a:cxn ang="0">
                    <a:pos x="88" y="54"/>
                  </a:cxn>
                  <a:cxn ang="0">
                    <a:pos x="18" y="90"/>
                  </a:cxn>
                  <a:cxn ang="0">
                    <a:pos x="45" y="62"/>
                  </a:cxn>
                  <a:cxn ang="0">
                    <a:pos x="51" y="92"/>
                  </a:cxn>
                  <a:cxn ang="0">
                    <a:pos x="83" y="97"/>
                  </a:cxn>
                  <a:cxn ang="0">
                    <a:pos x="55" y="126"/>
                  </a:cxn>
                  <a:cxn ang="0">
                    <a:pos x="18" y="90"/>
                  </a:cxn>
                </a:cxnLst>
                <a:rect l="0" t="0" r="r" b="b"/>
                <a:pathLst>
                  <a:path w="143" h="143">
                    <a:moveTo>
                      <a:pt x="55" y="143"/>
                    </a:moveTo>
                    <a:cubicBezTo>
                      <a:pt x="143" y="53"/>
                      <a:pt x="143" y="53"/>
                      <a:pt x="143" y="53"/>
                    </a:cubicBezTo>
                    <a:cubicBezTo>
                      <a:pt x="88" y="0"/>
                      <a:pt x="88" y="0"/>
                      <a:pt x="88" y="0"/>
                    </a:cubicBezTo>
                    <a:cubicBezTo>
                      <a:pt x="0" y="90"/>
                      <a:pt x="0" y="90"/>
                      <a:pt x="0" y="90"/>
                    </a:cubicBezTo>
                    <a:lnTo>
                      <a:pt x="55" y="143"/>
                    </a:lnTo>
                    <a:close/>
                    <a:moveTo>
                      <a:pt x="88" y="17"/>
                    </a:moveTo>
                    <a:cubicBezTo>
                      <a:pt x="126" y="53"/>
                      <a:pt x="126" y="53"/>
                      <a:pt x="126" y="53"/>
                    </a:cubicBezTo>
                    <a:cubicBezTo>
                      <a:pt x="97" y="83"/>
                      <a:pt x="97" y="83"/>
                      <a:pt x="97" y="83"/>
                    </a:cubicBezTo>
                    <a:cubicBezTo>
                      <a:pt x="102" y="72"/>
                      <a:pt x="100" y="59"/>
                      <a:pt x="91" y="51"/>
                    </a:cubicBezTo>
                    <a:cubicBezTo>
                      <a:pt x="83" y="43"/>
                      <a:pt x="71" y="41"/>
                      <a:pt x="61" y="46"/>
                    </a:cubicBezTo>
                    <a:lnTo>
                      <a:pt x="88" y="17"/>
                    </a:lnTo>
                    <a:close/>
                    <a:moveTo>
                      <a:pt x="88" y="54"/>
                    </a:moveTo>
                    <a:cubicBezTo>
                      <a:pt x="97" y="63"/>
                      <a:pt x="97" y="78"/>
                      <a:pt x="88" y="88"/>
                    </a:cubicBezTo>
                    <a:cubicBezTo>
                      <a:pt x="79" y="97"/>
                      <a:pt x="64" y="98"/>
                      <a:pt x="55" y="89"/>
                    </a:cubicBezTo>
                    <a:cubicBezTo>
                      <a:pt x="45" y="80"/>
                      <a:pt x="45" y="65"/>
                      <a:pt x="55" y="55"/>
                    </a:cubicBezTo>
                    <a:cubicBezTo>
                      <a:pt x="64" y="46"/>
                      <a:pt x="79" y="45"/>
                      <a:pt x="88" y="54"/>
                    </a:cubicBezTo>
                    <a:close/>
                    <a:moveTo>
                      <a:pt x="18" y="90"/>
                    </a:moveTo>
                    <a:cubicBezTo>
                      <a:pt x="45" y="62"/>
                      <a:pt x="45" y="62"/>
                      <a:pt x="45" y="62"/>
                    </a:cubicBezTo>
                    <a:cubicBezTo>
                      <a:pt x="41" y="72"/>
                      <a:pt x="43" y="84"/>
                      <a:pt x="51" y="92"/>
                    </a:cubicBezTo>
                    <a:cubicBezTo>
                      <a:pt x="60" y="100"/>
                      <a:pt x="73" y="102"/>
                      <a:pt x="83" y="97"/>
                    </a:cubicBezTo>
                    <a:cubicBezTo>
                      <a:pt x="55" y="126"/>
                      <a:pt x="55" y="126"/>
                      <a:pt x="55" y="126"/>
                    </a:cubicBezTo>
                    <a:lnTo>
                      <a:pt x="18" y="90"/>
                    </a:ln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33" name="Freeform: Shape 34"/>
              <p:cNvSpPr>
                <a:spLocks/>
              </p:cNvSpPr>
              <p:nvPr/>
            </p:nvSpPr>
            <p:spPr bwMode="auto">
              <a:xfrm>
                <a:off x="4397376" y="3717926"/>
                <a:ext cx="303213" cy="209550"/>
              </a:xfrm>
              <a:custGeom>
                <a:avLst/>
                <a:gdLst/>
                <a:ahLst/>
                <a:cxnLst>
                  <a:cxn ang="0">
                    <a:pos x="0" y="120"/>
                  </a:cxn>
                  <a:cxn ang="0">
                    <a:pos x="13" y="132"/>
                  </a:cxn>
                  <a:cxn ang="0">
                    <a:pos x="20" y="124"/>
                  </a:cxn>
                  <a:cxn ang="0">
                    <a:pos x="16" y="120"/>
                  </a:cxn>
                  <a:cxn ang="0">
                    <a:pos x="117" y="16"/>
                  </a:cxn>
                  <a:cxn ang="0">
                    <a:pos x="174" y="71"/>
                  </a:cxn>
                  <a:cxn ang="0">
                    <a:pos x="167" y="79"/>
                  </a:cxn>
                  <a:cxn ang="0">
                    <a:pos x="175" y="87"/>
                  </a:cxn>
                  <a:cxn ang="0">
                    <a:pos x="191" y="71"/>
                  </a:cxn>
                  <a:cxn ang="0">
                    <a:pos x="117" y="0"/>
                  </a:cxn>
                  <a:cxn ang="0">
                    <a:pos x="0" y="120"/>
                  </a:cxn>
                </a:cxnLst>
                <a:rect l="0" t="0" r="r" b="b"/>
                <a:pathLst>
                  <a:path w="191" h="132">
                    <a:moveTo>
                      <a:pt x="0" y="120"/>
                    </a:moveTo>
                    <a:lnTo>
                      <a:pt x="13" y="132"/>
                    </a:lnTo>
                    <a:lnTo>
                      <a:pt x="20" y="124"/>
                    </a:lnTo>
                    <a:lnTo>
                      <a:pt x="16" y="120"/>
                    </a:lnTo>
                    <a:lnTo>
                      <a:pt x="117" y="16"/>
                    </a:lnTo>
                    <a:lnTo>
                      <a:pt x="174" y="71"/>
                    </a:lnTo>
                    <a:lnTo>
                      <a:pt x="167" y="79"/>
                    </a:lnTo>
                    <a:lnTo>
                      <a:pt x="175" y="87"/>
                    </a:lnTo>
                    <a:lnTo>
                      <a:pt x="191" y="71"/>
                    </a:lnTo>
                    <a:lnTo>
                      <a:pt x="117" y="0"/>
                    </a:lnTo>
                    <a:lnTo>
                      <a:pt x="0" y="120"/>
                    </a:ln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grpSp>
      </p:grpSp>
      <p:grpSp>
        <p:nvGrpSpPr>
          <p:cNvPr id="8" name="Group 2"/>
          <p:cNvGrpSpPr/>
          <p:nvPr/>
        </p:nvGrpSpPr>
        <p:grpSpPr>
          <a:xfrm>
            <a:off x="4284578" y="1822439"/>
            <a:ext cx="833258" cy="833258"/>
            <a:chOff x="5712769" y="2428857"/>
            <a:chExt cx="1111011" cy="1111011"/>
          </a:xfrm>
        </p:grpSpPr>
        <p:sp>
          <p:nvSpPr>
            <p:cNvPr id="19" name="Freeform: Shape 22"/>
            <p:cNvSpPr/>
            <p:nvPr/>
          </p:nvSpPr>
          <p:spPr>
            <a:xfrm>
              <a:off x="5712769" y="2428857"/>
              <a:ext cx="1111011" cy="1111011"/>
            </a:xfrm>
            <a:custGeom>
              <a:avLst/>
              <a:gdLst>
                <a:gd name="connsiteX0" fmla="*/ 0 w 830525"/>
                <a:gd name="connsiteY0" fmla="*/ 415263 h 830525"/>
                <a:gd name="connsiteX1" fmla="*/ 415263 w 830525"/>
                <a:gd name="connsiteY1" fmla="*/ 0 h 830525"/>
                <a:gd name="connsiteX2" fmla="*/ 830526 w 830525"/>
                <a:gd name="connsiteY2" fmla="*/ 415263 h 830525"/>
                <a:gd name="connsiteX3" fmla="*/ 415263 w 830525"/>
                <a:gd name="connsiteY3" fmla="*/ 830526 h 830525"/>
                <a:gd name="connsiteX4" fmla="*/ 0 w 830525"/>
                <a:gd name="connsiteY4" fmla="*/ 415263 h 830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525" h="830525">
                  <a:moveTo>
                    <a:pt x="0" y="415263"/>
                  </a:moveTo>
                  <a:cubicBezTo>
                    <a:pt x="0" y="185920"/>
                    <a:pt x="185920" y="0"/>
                    <a:pt x="415263" y="0"/>
                  </a:cubicBezTo>
                  <a:cubicBezTo>
                    <a:pt x="644606" y="0"/>
                    <a:pt x="830526" y="185920"/>
                    <a:pt x="830526" y="415263"/>
                  </a:cubicBezTo>
                  <a:cubicBezTo>
                    <a:pt x="830526" y="644606"/>
                    <a:pt x="644606" y="830526"/>
                    <a:pt x="415263" y="830526"/>
                  </a:cubicBezTo>
                  <a:cubicBezTo>
                    <a:pt x="185920" y="830526"/>
                    <a:pt x="0" y="644606"/>
                    <a:pt x="0" y="415263"/>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grpSp>
          <p:nvGrpSpPr>
            <p:cNvPr id="9" name="Group 37"/>
            <p:cNvGrpSpPr/>
            <p:nvPr/>
          </p:nvGrpSpPr>
          <p:grpSpPr>
            <a:xfrm>
              <a:off x="5988831" y="2716950"/>
              <a:ext cx="558773" cy="534793"/>
              <a:chOff x="3876675" y="1376363"/>
              <a:chExt cx="369888" cy="354012"/>
            </a:xfrm>
            <a:solidFill>
              <a:schemeClr val="bg1"/>
            </a:solidFill>
          </p:grpSpPr>
          <p:sp>
            <p:nvSpPr>
              <p:cNvPr id="21" name="Freeform: Shape 47"/>
              <p:cNvSpPr>
                <a:spLocks/>
              </p:cNvSpPr>
              <p:nvPr/>
            </p:nvSpPr>
            <p:spPr bwMode="auto">
              <a:xfrm>
                <a:off x="4154488" y="1401763"/>
                <a:ext cx="63500" cy="87313"/>
              </a:xfrm>
              <a:custGeom>
                <a:avLst/>
                <a:gdLst/>
                <a:ahLst/>
                <a:cxnLst>
                  <a:cxn ang="0">
                    <a:pos x="1" y="2"/>
                  </a:cxn>
                  <a:cxn ang="0">
                    <a:pos x="2" y="8"/>
                  </a:cxn>
                  <a:cxn ang="0">
                    <a:pos x="18" y="24"/>
                  </a:cxn>
                  <a:cxn ang="0">
                    <a:pos x="27" y="46"/>
                  </a:cxn>
                  <a:cxn ang="0">
                    <a:pos x="30" y="49"/>
                  </a:cxn>
                  <a:cxn ang="0">
                    <a:pos x="31" y="49"/>
                  </a:cxn>
                  <a:cxn ang="0">
                    <a:pos x="35" y="44"/>
                  </a:cxn>
                  <a:cxn ang="0">
                    <a:pos x="24" y="19"/>
                  </a:cxn>
                  <a:cxn ang="0">
                    <a:pos x="7" y="1"/>
                  </a:cxn>
                  <a:cxn ang="0">
                    <a:pos x="1" y="2"/>
                  </a:cxn>
                </a:cxnLst>
                <a:rect l="0" t="0" r="r" b="b"/>
                <a:pathLst>
                  <a:path w="35" h="49">
                    <a:moveTo>
                      <a:pt x="1" y="2"/>
                    </a:moveTo>
                    <a:cubicBezTo>
                      <a:pt x="0" y="4"/>
                      <a:pt x="0" y="7"/>
                      <a:pt x="2" y="8"/>
                    </a:cubicBezTo>
                    <a:cubicBezTo>
                      <a:pt x="8" y="12"/>
                      <a:pt x="13" y="17"/>
                      <a:pt x="18" y="24"/>
                    </a:cubicBezTo>
                    <a:cubicBezTo>
                      <a:pt x="22" y="31"/>
                      <a:pt x="25" y="39"/>
                      <a:pt x="27" y="46"/>
                    </a:cubicBezTo>
                    <a:cubicBezTo>
                      <a:pt x="27" y="47"/>
                      <a:pt x="28" y="49"/>
                      <a:pt x="30" y="49"/>
                    </a:cubicBezTo>
                    <a:cubicBezTo>
                      <a:pt x="30" y="49"/>
                      <a:pt x="31" y="49"/>
                      <a:pt x="31" y="49"/>
                    </a:cubicBezTo>
                    <a:cubicBezTo>
                      <a:pt x="33" y="49"/>
                      <a:pt x="35" y="47"/>
                      <a:pt x="35" y="44"/>
                    </a:cubicBezTo>
                    <a:cubicBezTo>
                      <a:pt x="33" y="36"/>
                      <a:pt x="30" y="27"/>
                      <a:pt x="24" y="19"/>
                    </a:cubicBezTo>
                    <a:cubicBezTo>
                      <a:pt x="19" y="12"/>
                      <a:pt x="13" y="6"/>
                      <a:pt x="7" y="1"/>
                    </a:cubicBezTo>
                    <a:cubicBezTo>
                      <a:pt x="5" y="0"/>
                      <a:pt x="2" y="1"/>
                      <a:pt x="1" y="2"/>
                    </a:cubicBez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22" name="Freeform: Shape 50"/>
              <p:cNvSpPr>
                <a:spLocks/>
              </p:cNvSpPr>
              <p:nvPr/>
            </p:nvSpPr>
            <p:spPr bwMode="auto">
              <a:xfrm>
                <a:off x="4168775" y="1376363"/>
                <a:ext cx="77788" cy="112713"/>
              </a:xfrm>
              <a:custGeom>
                <a:avLst/>
                <a:gdLst/>
                <a:ahLst/>
                <a:cxnLst>
                  <a:cxn ang="0">
                    <a:pos x="7" y="1"/>
                  </a:cxn>
                  <a:cxn ang="0">
                    <a:pos x="1" y="2"/>
                  </a:cxn>
                  <a:cxn ang="0">
                    <a:pos x="2" y="8"/>
                  </a:cxn>
                  <a:cxn ang="0">
                    <a:pos x="22" y="29"/>
                  </a:cxn>
                  <a:cxn ang="0">
                    <a:pos x="35" y="59"/>
                  </a:cxn>
                  <a:cxn ang="0">
                    <a:pos x="38" y="62"/>
                  </a:cxn>
                  <a:cxn ang="0">
                    <a:pos x="40" y="62"/>
                  </a:cxn>
                  <a:cxn ang="0">
                    <a:pos x="43" y="58"/>
                  </a:cxn>
                  <a:cxn ang="0">
                    <a:pos x="29" y="25"/>
                  </a:cxn>
                  <a:cxn ang="0">
                    <a:pos x="7" y="1"/>
                  </a:cxn>
                </a:cxnLst>
                <a:rect l="0" t="0" r="r" b="b"/>
                <a:pathLst>
                  <a:path w="44" h="63">
                    <a:moveTo>
                      <a:pt x="7" y="1"/>
                    </a:moveTo>
                    <a:cubicBezTo>
                      <a:pt x="5" y="0"/>
                      <a:pt x="2" y="0"/>
                      <a:pt x="1" y="2"/>
                    </a:cubicBezTo>
                    <a:cubicBezTo>
                      <a:pt x="0" y="4"/>
                      <a:pt x="0" y="6"/>
                      <a:pt x="2" y="8"/>
                    </a:cubicBezTo>
                    <a:cubicBezTo>
                      <a:pt x="9" y="13"/>
                      <a:pt x="16" y="21"/>
                      <a:pt x="22" y="29"/>
                    </a:cubicBezTo>
                    <a:cubicBezTo>
                      <a:pt x="29" y="39"/>
                      <a:pt x="33" y="49"/>
                      <a:pt x="35" y="59"/>
                    </a:cubicBezTo>
                    <a:cubicBezTo>
                      <a:pt x="36" y="61"/>
                      <a:pt x="37" y="62"/>
                      <a:pt x="38" y="62"/>
                    </a:cubicBezTo>
                    <a:cubicBezTo>
                      <a:pt x="39" y="63"/>
                      <a:pt x="39" y="63"/>
                      <a:pt x="40" y="62"/>
                    </a:cubicBezTo>
                    <a:cubicBezTo>
                      <a:pt x="42" y="62"/>
                      <a:pt x="44" y="60"/>
                      <a:pt x="43" y="58"/>
                    </a:cubicBezTo>
                    <a:cubicBezTo>
                      <a:pt x="41" y="47"/>
                      <a:pt x="36" y="35"/>
                      <a:pt x="29" y="25"/>
                    </a:cubicBezTo>
                    <a:cubicBezTo>
                      <a:pt x="23" y="15"/>
                      <a:pt x="15" y="7"/>
                      <a:pt x="7" y="1"/>
                    </a:cubicBez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23" name="Freeform: Shape 53"/>
              <p:cNvSpPr>
                <a:spLocks/>
              </p:cNvSpPr>
              <p:nvPr/>
            </p:nvSpPr>
            <p:spPr bwMode="auto">
              <a:xfrm>
                <a:off x="4141788" y="1425575"/>
                <a:ext cx="46038" cy="65088"/>
              </a:xfrm>
              <a:custGeom>
                <a:avLst/>
                <a:gdLst/>
                <a:ahLst/>
                <a:cxnLst>
                  <a:cxn ang="0">
                    <a:pos x="1" y="3"/>
                  </a:cxn>
                  <a:cxn ang="0">
                    <a:pos x="3" y="9"/>
                  </a:cxn>
                  <a:cxn ang="0">
                    <a:pos x="13" y="18"/>
                  </a:cxn>
                  <a:cxn ang="0">
                    <a:pos x="18" y="32"/>
                  </a:cxn>
                  <a:cxn ang="0">
                    <a:pos x="21" y="36"/>
                  </a:cxn>
                  <a:cxn ang="0">
                    <a:pos x="22" y="36"/>
                  </a:cxn>
                  <a:cxn ang="0">
                    <a:pos x="26" y="31"/>
                  </a:cxn>
                  <a:cxn ang="0">
                    <a:pos x="20" y="14"/>
                  </a:cxn>
                  <a:cxn ang="0">
                    <a:pos x="7" y="1"/>
                  </a:cxn>
                  <a:cxn ang="0">
                    <a:pos x="1" y="3"/>
                  </a:cxn>
                </a:cxnLst>
                <a:rect l="0" t="0" r="r" b="b"/>
                <a:pathLst>
                  <a:path w="26" h="36">
                    <a:moveTo>
                      <a:pt x="1" y="3"/>
                    </a:moveTo>
                    <a:cubicBezTo>
                      <a:pt x="0" y="5"/>
                      <a:pt x="1" y="7"/>
                      <a:pt x="3" y="9"/>
                    </a:cubicBezTo>
                    <a:cubicBezTo>
                      <a:pt x="7" y="10"/>
                      <a:pt x="10" y="14"/>
                      <a:pt x="13" y="18"/>
                    </a:cubicBezTo>
                    <a:cubicBezTo>
                      <a:pt x="16" y="23"/>
                      <a:pt x="18" y="28"/>
                      <a:pt x="18" y="32"/>
                    </a:cubicBezTo>
                    <a:cubicBezTo>
                      <a:pt x="18" y="34"/>
                      <a:pt x="20" y="35"/>
                      <a:pt x="21" y="36"/>
                    </a:cubicBezTo>
                    <a:cubicBezTo>
                      <a:pt x="22" y="36"/>
                      <a:pt x="22" y="36"/>
                      <a:pt x="22" y="36"/>
                    </a:cubicBezTo>
                    <a:cubicBezTo>
                      <a:pt x="25" y="36"/>
                      <a:pt x="26" y="34"/>
                      <a:pt x="26" y="31"/>
                    </a:cubicBezTo>
                    <a:cubicBezTo>
                      <a:pt x="26" y="26"/>
                      <a:pt x="23" y="19"/>
                      <a:pt x="20" y="14"/>
                    </a:cubicBezTo>
                    <a:cubicBezTo>
                      <a:pt x="16" y="8"/>
                      <a:pt x="11" y="4"/>
                      <a:pt x="7" y="1"/>
                    </a:cubicBezTo>
                    <a:cubicBezTo>
                      <a:pt x="5" y="0"/>
                      <a:pt x="2" y="1"/>
                      <a:pt x="1" y="3"/>
                    </a:cubicBez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24" name="Freeform: Shape 54"/>
              <p:cNvSpPr>
                <a:spLocks/>
              </p:cNvSpPr>
              <p:nvPr/>
            </p:nvSpPr>
            <p:spPr bwMode="auto">
              <a:xfrm>
                <a:off x="3957638" y="1430338"/>
                <a:ext cx="201613" cy="184150"/>
              </a:xfrm>
              <a:custGeom>
                <a:avLst/>
                <a:gdLst/>
                <a:ahLst/>
                <a:cxnLst>
                  <a:cxn ang="0">
                    <a:pos x="56" y="1"/>
                  </a:cxn>
                  <a:cxn ang="0">
                    <a:pos x="49" y="11"/>
                  </a:cxn>
                  <a:cxn ang="0">
                    <a:pos x="8" y="65"/>
                  </a:cxn>
                  <a:cxn ang="0">
                    <a:pos x="1" y="73"/>
                  </a:cxn>
                  <a:cxn ang="0">
                    <a:pos x="1" y="78"/>
                  </a:cxn>
                  <a:cxn ang="0">
                    <a:pos x="8" y="87"/>
                  </a:cxn>
                  <a:cxn ang="0">
                    <a:pos x="11" y="92"/>
                  </a:cxn>
                  <a:cxn ang="0">
                    <a:pos x="18" y="102"/>
                  </a:cxn>
                  <a:cxn ang="0">
                    <a:pos x="22" y="104"/>
                  </a:cxn>
                  <a:cxn ang="0">
                    <a:pos x="33" y="102"/>
                  </a:cxn>
                  <a:cxn ang="0">
                    <a:pos x="100" y="87"/>
                  </a:cxn>
                  <a:cxn ang="0">
                    <a:pos x="111" y="84"/>
                  </a:cxn>
                  <a:cxn ang="0">
                    <a:pos x="113" y="80"/>
                  </a:cxn>
                  <a:cxn ang="0">
                    <a:pos x="106" y="69"/>
                  </a:cxn>
                  <a:cxn ang="0">
                    <a:pos x="67" y="11"/>
                  </a:cxn>
                  <a:cxn ang="0">
                    <a:pos x="60" y="1"/>
                  </a:cxn>
                  <a:cxn ang="0">
                    <a:pos x="56" y="1"/>
                  </a:cxn>
                  <a:cxn ang="0">
                    <a:pos x="91" y="66"/>
                  </a:cxn>
                  <a:cxn ang="0">
                    <a:pos x="95" y="72"/>
                  </a:cxn>
                  <a:cxn ang="0">
                    <a:pos x="93" y="74"/>
                  </a:cxn>
                  <a:cxn ang="0">
                    <a:pos x="82" y="78"/>
                  </a:cxn>
                  <a:cxn ang="0">
                    <a:pos x="35" y="91"/>
                  </a:cxn>
                  <a:cxn ang="0">
                    <a:pos x="24" y="94"/>
                  </a:cxn>
                  <a:cxn ang="0">
                    <a:pos x="23" y="94"/>
                  </a:cxn>
                  <a:cxn ang="0">
                    <a:pos x="33" y="88"/>
                  </a:cxn>
                  <a:cxn ang="0">
                    <a:pos x="74" y="65"/>
                  </a:cxn>
                  <a:cxn ang="0">
                    <a:pos x="84" y="60"/>
                  </a:cxn>
                  <a:cxn ang="0">
                    <a:pos x="87" y="60"/>
                  </a:cxn>
                  <a:cxn ang="0">
                    <a:pos x="91" y="66"/>
                  </a:cxn>
                </a:cxnLst>
                <a:rect l="0" t="0" r="r" b="b"/>
                <a:pathLst>
                  <a:path w="114" h="104">
                    <a:moveTo>
                      <a:pt x="56" y="1"/>
                    </a:moveTo>
                    <a:cubicBezTo>
                      <a:pt x="55" y="3"/>
                      <a:pt x="52" y="7"/>
                      <a:pt x="49" y="11"/>
                    </a:cubicBezTo>
                    <a:cubicBezTo>
                      <a:pt x="8" y="65"/>
                      <a:pt x="8" y="65"/>
                      <a:pt x="8" y="65"/>
                    </a:cubicBezTo>
                    <a:cubicBezTo>
                      <a:pt x="5" y="68"/>
                      <a:pt x="2" y="72"/>
                      <a:pt x="1" y="73"/>
                    </a:cubicBezTo>
                    <a:cubicBezTo>
                      <a:pt x="0" y="74"/>
                      <a:pt x="1" y="76"/>
                      <a:pt x="1" y="78"/>
                    </a:cubicBezTo>
                    <a:cubicBezTo>
                      <a:pt x="2" y="79"/>
                      <a:pt x="5" y="83"/>
                      <a:pt x="8" y="87"/>
                    </a:cubicBezTo>
                    <a:cubicBezTo>
                      <a:pt x="11" y="92"/>
                      <a:pt x="11" y="92"/>
                      <a:pt x="11" y="92"/>
                    </a:cubicBezTo>
                    <a:cubicBezTo>
                      <a:pt x="14" y="96"/>
                      <a:pt x="17" y="101"/>
                      <a:pt x="18" y="102"/>
                    </a:cubicBezTo>
                    <a:cubicBezTo>
                      <a:pt x="19" y="103"/>
                      <a:pt x="21" y="104"/>
                      <a:pt x="22" y="104"/>
                    </a:cubicBezTo>
                    <a:cubicBezTo>
                      <a:pt x="24" y="104"/>
                      <a:pt x="28" y="103"/>
                      <a:pt x="33" y="102"/>
                    </a:cubicBezTo>
                    <a:cubicBezTo>
                      <a:pt x="100" y="87"/>
                      <a:pt x="100" y="87"/>
                      <a:pt x="100" y="87"/>
                    </a:cubicBezTo>
                    <a:cubicBezTo>
                      <a:pt x="104" y="86"/>
                      <a:pt x="110" y="85"/>
                      <a:pt x="111" y="84"/>
                    </a:cubicBezTo>
                    <a:cubicBezTo>
                      <a:pt x="113" y="84"/>
                      <a:pt x="114" y="82"/>
                      <a:pt x="113" y="80"/>
                    </a:cubicBezTo>
                    <a:cubicBezTo>
                      <a:pt x="111" y="78"/>
                      <a:pt x="108" y="73"/>
                      <a:pt x="106" y="69"/>
                    </a:cubicBezTo>
                    <a:cubicBezTo>
                      <a:pt x="67" y="11"/>
                      <a:pt x="67" y="11"/>
                      <a:pt x="67" y="11"/>
                    </a:cubicBezTo>
                    <a:cubicBezTo>
                      <a:pt x="64" y="7"/>
                      <a:pt x="61" y="3"/>
                      <a:pt x="60" y="1"/>
                    </a:cubicBezTo>
                    <a:cubicBezTo>
                      <a:pt x="59" y="0"/>
                      <a:pt x="57" y="0"/>
                      <a:pt x="56" y="1"/>
                    </a:cubicBezTo>
                    <a:close/>
                    <a:moveTo>
                      <a:pt x="91" y="66"/>
                    </a:moveTo>
                    <a:cubicBezTo>
                      <a:pt x="93" y="68"/>
                      <a:pt x="94" y="70"/>
                      <a:pt x="95" y="72"/>
                    </a:cubicBezTo>
                    <a:cubicBezTo>
                      <a:pt x="96" y="73"/>
                      <a:pt x="95" y="74"/>
                      <a:pt x="93" y="74"/>
                    </a:cubicBezTo>
                    <a:cubicBezTo>
                      <a:pt x="92" y="75"/>
                      <a:pt x="87" y="76"/>
                      <a:pt x="82" y="78"/>
                    </a:cubicBezTo>
                    <a:cubicBezTo>
                      <a:pt x="35" y="91"/>
                      <a:pt x="35" y="91"/>
                      <a:pt x="35" y="91"/>
                    </a:cubicBezTo>
                    <a:cubicBezTo>
                      <a:pt x="30" y="92"/>
                      <a:pt x="25" y="94"/>
                      <a:pt x="24" y="94"/>
                    </a:cubicBezTo>
                    <a:cubicBezTo>
                      <a:pt x="22" y="95"/>
                      <a:pt x="22" y="94"/>
                      <a:pt x="23" y="94"/>
                    </a:cubicBezTo>
                    <a:cubicBezTo>
                      <a:pt x="25" y="93"/>
                      <a:pt x="29" y="90"/>
                      <a:pt x="33" y="88"/>
                    </a:cubicBezTo>
                    <a:cubicBezTo>
                      <a:pt x="74" y="65"/>
                      <a:pt x="74" y="65"/>
                      <a:pt x="74" y="65"/>
                    </a:cubicBezTo>
                    <a:cubicBezTo>
                      <a:pt x="78" y="63"/>
                      <a:pt x="82" y="61"/>
                      <a:pt x="84" y="60"/>
                    </a:cubicBezTo>
                    <a:cubicBezTo>
                      <a:pt x="85" y="59"/>
                      <a:pt x="87" y="59"/>
                      <a:pt x="87" y="60"/>
                    </a:cubicBezTo>
                    <a:cubicBezTo>
                      <a:pt x="88" y="61"/>
                      <a:pt x="90" y="64"/>
                      <a:pt x="91" y="66"/>
                    </a:cubicBez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25" name="Freeform: Shape 55"/>
              <p:cNvSpPr>
                <a:spLocks/>
              </p:cNvSpPr>
              <p:nvPr/>
            </p:nvSpPr>
            <p:spPr bwMode="auto">
              <a:xfrm>
                <a:off x="3876675" y="1570038"/>
                <a:ext cx="106363" cy="98425"/>
              </a:xfrm>
              <a:custGeom>
                <a:avLst/>
                <a:gdLst/>
                <a:ahLst/>
                <a:cxnLst>
                  <a:cxn ang="0">
                    <a:pos x="38" y="1"/>
                  </a:cxn>
                  <a:cxn ang="0">
                    <a:pos x="29" y="7"/>
                  </a:cxn>
                  <a:cxn ang="0">
                    <a:pos x="11" y="19"/>
                  </a:cxn>
                  <a:cxn ang="0">
                    <a:pos x="1" y="25"/>
                  </a:cxn>
                  <a:cxn ang="0">
                    <a:pos x="0" y="30"/>
                  </a:cxn>
                  <a:cxn ang="0">
                    <a:pos x="7" y="39"/>
                  </a:cxn>
                  <a:cxn ang="0">
                    <a:pos x="11" y="45"/>
                  </a:cxn>
                  <a:cxn ang="0">
                    <a:pos x="17" y="54"/>
                  </a:cxn>
                  <a:cxn ang="0">
                    <a:pos x="21" y="55"/>
                  </a:cxn>
                  <a:cxn ang="0">
                    <a:pos x="31" y="48"/>
                  </a:cxn>
                  <a:cxn ang="0">
                    <a:pos x="49" y="36"/>
                  </a:cxn>
                  <a:cxn ang="0">
                    <a:pos x="58" y="30"/>
                  </a:cxn>
                  <a:cxn ang="0">
                    <a:pos x="59" y="26"/>
                  </a:cxn>
                  <a:cxn ang="0">
                    <a:pos x="52" y="16"/>
                  </a:cxn>
                  <a:cxn ang="0">
                    <a:pos x="48" y="10"/>
                  </a:cxn>
                  <a:cxn ang="0">
                    <a:pos x="42" y="1"/>
                  </a:cxn>
                  <a:cxn ang="0">
                    <a:pos x="38" y="1"/>
                  </a:cxn>
                </a:cxnLst>
                <a:rect l="0" t="0" r="r" b="b"/>
                <a:pathLst>
                  <a:path w="60" h="56">
                    <a:moveTo>
                      <a:pt x="38" y="1"/>
                    </a:moveTo>
                    <a:cubicBezTo>
                      <a:pt x="37" y="1"/>
                      <a:pt x="33" y="4"/>
                      <a:pt x="29" y="7"/>
                    </a:cubicBezTo>
                    <a:cubicBezTo>
                      <a:pt x="11" y="19"/>
                      <a:pt x="11" y="19"/>
                      <a:pt x="11" y="19"/>
                    </a:cubicBezTo>
                    <a:cubicBezTo>
                      <a:pt x="7" y="22"/>
                      <a:pt x="3" y="24"/>
                      <a:pt x="1" y="25"/>
                    </a:cubicBezTo>
                    <a:cubicBezTo>
                      <a:pt x="0" y="26"/>
                      <a:pt x="0" y="28"/>
                      <a:pt x="0" y="30"/>
                    </a:cubicBezTo>
                    <a:cubicBezTo>
                      <a:pt x="1" y="31"/>
                      <a:pt x="4" y="35"/>
                      <a:pt x="7" y="39"/>
                    </a:cubicBezTo>
                    <a:cubicBezTo>
                      <a:pt x="11" y="45"/>
                      <a:pt x="11" y="45"/>
                      <a:pt x="11" y="45"/>
                    </a:cubicBezTo>
                    <a:cubicBezTo>
                      <a:pt x="13" y="48"/>
                      <a:pt x="16" y="53"/>
                      <a:pt x="17" y="54"/>
                    </a:cubicBezTo>
                    <a:cubicBezTo>
                      <a:pt x="18" y="55"/>
                      <a:pt x="20" y="56"/>
                      <a:pt x="21" y="55"/>
                    </a:cubicBezTo>
                    <a:cubicBezTo>
                      <a:pt x="22" y="54"/>
                      <a:pt x="27" y="51"/>
                      <a:pt x="31" y="48"/>
                    </a:cubicBezTo>
                    <a:cubicBezTo>
                      <a:pt x="49" y="36"/>
                      <a:pt x="49" y="36"/>
                      <a:pt x="49" y="36"/>
                    </a:cubicBezTo>
                    <a:cubicBezTo>
                      <a:pt x="52" y="34"/>
                      <a:pt x="57" y="31"/>
                      <a:pt x="58" y="30"/>
                    </a:cubicBezTo>
                    <a:cubicBezTo>
                      <a:pt x="59" y="29"/>
                      <a:pt x="60" y="27"/>
                      <a:pt x="59" y="26"/>
                    </a:cubicBezTo>
                    <a:cubicBezTo>
                      <a:pt x="58" y="24"/>
                      <a:pt x="55" y="20"/>
                      <a:pt x="52" y="16"/>
                    </a:cubicBezTo>
                    <a:cubicBezTo>
                      <a:pt x="48" y="10"/>
                      <a:pt x="48" y="10"/>
                      <a:pt x="48" y="10"/>
                    </a:cubicBezTo>
                    <a:cubicBezTo>
                      <a:pt x="46" y="7"/>
                      <a:pt x="43" y="2"/>
                      <a:pt x="42" y="1"/>
                    </a:cubicBezTo>
                    <a:cubicBezTo>
                      <a:pt x="41" y="0"/>
                      <a:pt x="40" y="0"/>
                      <a:pt x="38" y="1"/>
                    </a:cubicBez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26" name="Freeform: Shape 56"/>
              <p:cNvSpPr>
                <a:spLocks/>
              </p:cNvSpPr>
              <p:nvPr/>
            </p:nvSpPr>
            <p:spPr bwMode="auto">
              <a:xfrm>
                <a:off x="3917950" y="1660525"/>
                <a:ext cx="74613" cy="69850"/>
              </a:xfrm>
              <a:custGeom>
                <a:avLst/>
                <a:gdLst/>
                <a:ahLst/>
                <a:cxnLst>
                  <a:cxn ang="0">
                    <a:pos x="22" y="9"/>
                  </a:cxn>
                  <a:cxn ang="0">
                    <a:pos x="14" y="1"/>
                  </a:cxn>
                  <a:cxn ang="0">
                    <a:pos x="9" y="2"/>
                  </a:cxn>
                  <a:cxn ang="0">
                    <a:pos x="2" y="6"/>
                  </a:cxn>
                  <a:cxn ang="0">
                    <a:pos x="1" y="10"/>
                  </a:cxn>
                  <a:cxn ang="0">
                    <a:pos x="9" y="19"/>
                  </a:cxn>
                  <a:cxn ang="0">
                    <a:pos x="22" y="31"/>
                  </a:cxn>
                  <a:cxn ang="0">
                    <a:pos x="29" y="39"/>
                  </a:cxn>
                  <a:cxn ang="0">
                    <a:pos x="35" y="38"/>
                  </a:cxn>
                  <a:cxn ang="0">
                    <a:pos x="40" y="33"/>
                  </a:cxn>
                  <a:cxn ang="0">
                    <a:pos x="40" y="28"/>
                  </a:cxn>
                  <a:cxn ang="0">
                    <a:pos x="32" y="20"/>
                  </a:cxn>
                  <a:cxn ang="0">
                    <a:pos x="22" y="9"/>
                  </a:cxn>
                </a:cxnLst>
                <a:rect l="0" t="0" r="r" b="b"/>
                <a:pathLst>
                  <a:path w="42" h="40">
                    <a:moveTo>
                      <a:pt x="22" y="9"/>
                    </a:moveTo>
                    <a:cubicBezTo>
                      <a:pt x="19" y="6"/>
                      <a:pt x="15" y="2"/>
                      <a:pt x="14" y="1"/>
                    </a:cubicBezTo>
                    <a:cubicBezTo>
                      <a:pt x="13" y="0"/>
                      <a:pt x="11" y="0"/>
                      <a:pt x="9" y="2"/>
                    </a:cubicBezTo>
                    <a:cubicBezTo>
                      <a:pt x="7" y="3"/>
                      <a:pt x="4" y="5"/>
                      <a:pt x="2" y="6"/>
                    </a:cubicBezTo>
                    <a:cubicBezTo>
                      <a:pt x="1" y="7"/>
                      <a:pt x="0" y="9"/>
                      <a:pt x="1" y="10"/>
                    </a:cubicBezTo>
                    <a:cubicBezTo>
                      <a:pt x="3" y="12"/>
                      <a:pt x="6" y="15"/>
                      <a:pt x="9" y="19"/>
                    </a:cubicBezTo>
                    <a:cubicBezTo>
                      <a:pt x="22" y="31"/>
                      <a:pt x="22" y="31"/>
                      <a:pt x="22" y="31"/>
                    </a:cubicBezTo>
                    <a:cubicBezTo>
                      <a:pt x="25" y="34"/>
                      <a:pt x="28" y="38"/>
                      <a:pt x="29" y="39"/>
                    </a:cubicBezTo>
                    <a:cubicBezTo>
                      <a:pt x="31" y="40"/>
                      <a:pt x="33" y="40"/>
                      <a:pt x="35" y="38"/>
                    </a:cubicBezTo>
                    <a:cubicBezTo>
                      <a:pt x="36" y="37"/>
                      <a:pt x="39" y="34"/>
                      <a:pt x="40" y="33"/>
                    </a:cubicBezTo>
                    <a:cubicBezTo>
                      <a:pt x="42" y="32"/>
                      <a:pt x="42" y="29"/>
                      <a:pt x="40" y="28"/>
                    </a:cubicBezTo>
                    <a:cubicBezTo>
                      <a:pt x="39" y="27"/>
                      <a:pt x="35" y="23"/>
                      <a:pt x="32" y="20"/>
                    </a:cubicBezTo>
                    <a:lnTo>
                      <a:pt x="22" y="9"/>
                    </a:ln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27" name="Freeform: Shape 57"/>
              <p:cNvSpPr>
                <a:spLocks/>
              </p:cNvSpPr>
              <p:nvPr/>
            </p:nvSpPr>
            <p:spPr bwMode="auto">
              <a:xfrm>
                <a:off x="3948113" y="1641475"/>
                <a:ext cx="25400" cy="31750"/>
              </a:xfrm>
              <a:custGeom>
                <a:avLst/>
                <a:gdLst/>
                <a:ahLst/>
                <a:cxnLst>
                  <a:cxn ang="0">
                    <a:pos x="8" y="2"/>
                  </a:cxn>
                  <a:cxn ang="0">
                    <a:pos x="2" y="6"/>
                  </a:cxn>
                  <a:cxn ang="0">
                    <a:pos x="2" y="11"/>
                  </a:cxn>
                  <a:cxn ang="0">
                    <a:pos x="7" y="16"/>
                  </a:cxn>
                  <a:cxn ang="0">
                    <a:pos x="12" y="16"/>
                  </a:cxn>
                  <a:cxn ang="0">
                    <a:pos x="12" y="15"/>
                  </a:cxn>
                  <a:cxn ang="0">
                    <a:pos x="13" y="9"/>
                  </a:cxn>
                  <a:cxn ang="0">
                    <a:pos x="13" y="4"/>
                  </a:cxn>
                  <a:cxn ang="0">
                    <a:pos x="13" y="2"/>
                  </a:cxn>
                  <a:cxn ang="0">
                    <a:pos x="8" y="2"/>
                  </a:cxn>
                </a:cxnLst>
                <a:rect l="0" t="0" r="r" b="b"/>
                <a:pathLst>
                  <a:path w="14" h="18">
                    <a:moveTo>
                      <a:pt x="8" y="2"/>
                    </a:moveTo>
                    <a:cubicBezTo>
                      <a:pt x="6" y="3"/>
                      <a:pt x="3" y="5"/>
                      <a:pt x="2" y="6"/>
                    </a:cubicBezTo>
                    <a:cubicBezTo>
                      <a:pt x="0" y="7"/>
                      <a:pt x="0" y="9"/>
                      <a:pt x="2" y="11"/>
                    </a:cubicBezTo>
                    <a:cubicBezTo>
                      <a:pt x="3" y="12"/>
                      <a:pt x="6" y="15"/>
                      <a:pt x="7" y="16"/>
                    </a:cubicBezTo>
                    <a:cubicBezTo>
                      <a:pt x="9" y="18"/>
                      <a:pt x="11" y="18"/>
                      <a:pt x="12" y="16"/>
                    </a:cubicBezTo>
                    <a:cubicBezTo>
                      <a:pt x="12" y="16"/>
                      <a:pt x="12" y="16"/>
                      <a:pt x="12" y="15"/>
                    </a:cubicBezTo>
                    <a:cubicBezTo>
                      <a:pt x="13" y="13"/>
                      <a:pt x="13" y="11"/>
                      <a:pt x="13" y="9"/>
                    </a:cubicBezTo>
                    <a:cubicBezTo>
                      <a:pt x="14" y="7"/>
                      <a:pt x="13" y="5"/>
                      <a:pt x="13" y="4"/>
                    </a:cubicBezTo>
                    <a:cubicBezTo>
                      <a:pt x="13" y="2"/>
                      <a:pt x="13" y="2"/>
                      <a:pt x="13" y="2"/>
                    </a:cubicBezTo>
                    <a:cubicBezTo>
                      <a:pt x="12" y="1"/>
                      <a:pt x="10" y="0"/>
                      <a:pt x="8" y="2"/>
                    </a:cubicBez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sp>
            <p:nvSpPr>
              <p:cNvPr id="28" name="Freeform: Shape 58"/>
              <p:cNvSpPr>
                <a:spLocks/>
              </p:cNvSpPr>
              <p:nvPr/>
            </p:nvSpPr>
            <p:spPr bwMode="auto">
              <a:xfrm>
                <a:off x="4102100" y="1465263"/>
                <a:ext cx="42863" cy="49213"/>
              </a:xfrm>
              <a:custGeom>
                <a:avLst/>
                <a:gdLst/>
                <a:ahLst/>
                <a:cxnLst>
                  <a:cxn ang="0">
                    <a:pos x="3" y="2"/>
                  </a:cxn>
                  <a:cxn ang="0">
                    <a:pos x="0" y="4"/>
                  </a:cxn>
                  <a:cxn ang="0">
                    <a:pos x="2" y="8"/>
                  </a:cxn>
                  <a:cxn ang="0">
                    <a:pos x="8" y="16"/>
                  </a:cxn>
                  <a:cxn ang="0">
                    <a:pos x="14" y="25"/>
                  </a:cxn>
                  <a:cxn ang="0">
                    <a:pos x="17" y="28"/>
                  </a:cxn>
                  <a:cxn ang="0">
                    <a:pos x="20" y="26"/>
                  </a:cxn>
                  <a:cxn ang="0">
                    <a:pos x="20" y="8"/>
                  </a:cxn>
                  <a:cxn ang="0">
                    <a:pos x="20" y="8"/>
                  </a:cxn>
                  <a:cxn ang="0">
                    <a:pos x="20" y="8"/>
                  </a:cxn>
                  <a:cxn ang="0">
                    <a:pos x="3" y="2"/>
                  </a:cxn>
                </a:cxnLst>
                <a:rect l="0" t="0" r="r" b="b"/>
                <a:pathLst>
                  <a:path w="24" h="28">
                    <a:moveTo>
                      <a:pt x="3" y="2"/>
                    </a:moveTo>
                    <a:cubicBezTo>
                      <a:pt x="3" y="2"/>
                      <a:pt x="1" y="3"/>
                      <a:pt x="0" y="4"/>
                    </a:cubicBezTo>
                    <a:cubicBezTo>
                      <a:pt x="0" y="6"/>
                      <a:pt x="2" y="8"/>
                      <a:pt x="2" y="8"/>
                    </a:cubicBezTo>
                    <a:cubicBezTo>
                      <a:pt x="8" y="16"/>
                      <a:pt x="8" y="16"/>
                      <a:pt x="8" y="16"/>
                    </a:cubicBezTo>
                    <a:cubicBezTo>
                      <a:pt x="14" y="25"/>
                      <a:pt x="14" y="25"/>
                      <a:pt x="14" y="25"/>
                    </a:cubicBezTo>
                    <a:cubicBezTo>
                      <a:pt x="14" y="25"/>
                      <a:pt x="15" y="28"/>
                      <a:pt x="17" y="28"/>
                    </a:cubicBezTo>
                    <a:cubicBezTo>
                      <a:pt x="18" y="28"/>
                      <a:pt x="19" y="27"/>
                      <a:pt x="20" y="26"/>
                    </a:cubicBezTo>
                    <a:cubicBezTo>
                      <a:pt x="24" y="21"/>
                      <a:pt x="24" y="14"/>
                      <a:pt x="20" y="8"/>
                    </a:cubicBezTo>
                    <a:cubicBezTo>
                      <a:pt x="20" y="8"/>
                      <a:pt x="20" y="8"/>
                      <a:pt x="20" y="8"/>
                    </a:cubicBezTo>
                    <a:cubicBezTo>
                      <a:pt x="20" y="8"/>
                      <a:pt x="20" y="8"/>
                      <a:pt x="20" y="8"/>
                    </a:cubicBezTo>
                    <a:cubicBezTo>
                      <a:pt x="16" y="2"/>
                      <a:pt x="10" y="0"/>
                      <a:pt x="3" y="2"/>
                    </a:cubicBezTo>
                    <a:close/>
                  </a:path>
                </a:pathLst>
              </a:custGeom>
              <a:grpFill/>
              <a:ln w="9525">
                <a:noFill/>
                <a:round/>
                <a:headEnd/>
                <a:tailEnd/>
              </a:ln>
            </p:spPr>
            <p:txBody>
              <a:bodyPr anchor="ctr"/>
              <a:lstStyle/>
              <a:p>
                <a:pPr algn="ctr"/>
                <a:endParaRPr sz="1100" dirty="0">
                  <a:solidFill>
                    <a:schemeClr val="bg1">
                      <a:lumMod val="50000"/>
                    </a:schemeClr>
                  </a:solidFill>
                  <a:latin typeface="微软雅黑" pitchFamily="34" charset="-122"/>
                  <a:ea typeface="微软雅黑" pitchFamily="34" charset="-122"/>
                  <a:cs typeface="+mn-ea"/>
                  <a:sym typeface="+mn-lt"/>
                </a:endParaRPr>
              </a:p>
            </p:txBody>
          </p:sp>
        </p:grpSp>
      </p:grpSp>
      <p:grpSp>
        <p:nvGrpSpPr>
          <p:cNvPr id="10" name="Group 32"/>
          <p:cNvGrpSpPr/>
          <p:nvPr/>
        </p:nvGrpSpPr>
        <p:grpSpPr>
          <a:xfrm>
            <a:off x="6106532" y="3635942"/>
            <a:ext cx="1873209" cy="649603"/>
            <a:chOff x="7645890" y="3344328"/>
            <a:chExt cx="2122517" cy="866137"/>
          </a:xfrm>
        </p:grpSpPr>
        <p:sp>
          <p:nvSpPr>
            <p:cNvPr id="17" name="TextBox 41"/>
            <p:cNvSpPr txBox="1">
              <a:spLocks/>
            </p:cNvSpPr>
            <p:nvPr/>
          </p:nvSpPr>
          <p:spPr bwMode="auto">
            <a:xfrm>
              <a:off x="7645890" y="3344328"/>
              <a:ext cx="1301593" cy="309958"/>
            </a:xfrm>
            <a:prstGeom prst="rect">
              <a:avLst/>
            </a:prstGeom>
            <a:noFill/>
            <a:extLst/>
          </p:spPr>
          <p:txBody>
            <a:bodyPr wrap="none" lIns="360000" tIns="46800" rIns="90000" bIns="46800">
              <a:normAutofit fontScale="62500" lnSpcReduction="20000"/>
            </a:bodyPr>
            <a:lstStyle/>
            <a:p>
              <a:pPr algn="l" latinLnBrk="0"/>
              <a:r>
                <a:rPr lang="zh-CN" altLang="en-US"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8" name="TextBox 42"/>
            <p:cNvSpPr txBox="1">
              <a:spLocks/>
            </p:cNvSpPr>
            <p:nvPr/>
          </p:nvSpPr>
          <p:spPr bwMode="auto">
            <a:xfrm>
              <a:off x="7645890" y="3654286"/>
              <a:ext cx="2122517" cy="556179"/>
            </a:xfrm>
            <a:prstGeom prst="rect">
              <a:avLst/>
            </a:prstGeom>
            <a:noFill/>
            <a:extLst/>
          </p:spPr>
          <p:txBody>
            <a:bodyPr wrap="square" lIns="360000" tIns="46800" rIns="90000" bIns="46800">
              <a:normAutofit lnSpcReduction="10000"/>
            </a:bodyPr>
            <a:lstStyle/>
            <a:p>
              <a:pPr algn="l" latinLnBrk="0">
                <a:lnSpc>
                  <a:spcPct val="120000"/>
                </a:lnSpc>
              </a:pPr>
              <a:r>
                <a:rPr lang="zh-CN" altLang="en-US" sz="900" dirty="0">
                  <a:solidFill>
                    <a:schemeClr val="bg1">
                      <a:lumMod val="50000"/>
                    </a:schemeClr>
                  </a:solidFill>
                  <a:latin typeface="微软雅黑" pitchFamily="34" charset="-122"/>
                  <a:ea typeface="微软雅黑" pitchFamily="34" charset="-122"/>
                  <a:cs typeface="+mn-ea"/>
                  <a:sym typeface="+mn-lt"/>
                </a:rPr>
                <a:t>此部分内容作为文字排版占位显示 （建议使用主题字体）</a:t>
              </a:r>
            </a:p>
          </p:txBody>
        </p:sp>
      </p:grpSp>
      <p:grpSp>
        <p:nvGrpSpPr>
          <p:cNvPr id="11" name="Group 43"/>
          <p:cNvGrpSpPr/>
          <p:nvPr/>
        </p:nvGrpSpPr>
        <p:grpSpPr>
          <a:xfrm>
            <a:off x="3951102" y="1057610"/>
            <a:ext cx="1591937" cy="764828"/>
            <a:chOff x="5089540" y="1514352"/>
            <a:chExt cx="2122583" cy="1019770"/>
          </a:xfrm>
        </p:grpSpPr>
        <p:sp>
          <p:nvSpPr>
            <p:cNvPr id="15" name="TextBox 44"/>
            <p:cNvSpPr txBox="1">
              <a:spLocks/>
            </p:cNvSpPr>
            <p:nvPr/>
          </p:nvSpPr>
          <p:spPr bwMode="auto">
            <a:xfrm>
              <a:off x="5521343" y="1514352"/>
              <a:ext cx="1258976" cy="309958"/>
            </a:xfrm>
            <a:prstGeom prst="rect">
              <a:avLst/>
            </a:prstGeom>
            <a:noFill/>
            <a:extLst/>
          </p:spPr>
          <p:txBody>
            <a:bodyPr wrap="none" lIns="90000" tIns="46800" rIns="90000" bIns="46800">
              <a:normAutofit fontScale="62500" lnSpcReduction="20000"/>
            </a:bodyPr>
            <a:lstStyle/>
            <a:p>
              <a:pPr latinLnBrk="0"/>
              <a:r>
                <a:rPr lang="zh-CN" altLang="en-US"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6" name="TextBox 45"/>
            <p:cNvSpPr txBox="1">
              <a:spLocks/>
            </p:cNvSpPr>
            <p:nvPr/>
          </p:nvSpPr>
          <p:spPr bwMode="auto">
            <a:xfrm>
              <a:off x="5089540" y="1824309"/>
              <a:ext cx="2122583" cy="709813"/>
            </a:xfrm>
            <a:prstGeom prst="rect">
              <a:avLst/>
            </a:prstGeom>
            <a:noFill/>
            <a:extLst/>
          </p:spPr>
          <p:txBody>
            <a:bodyPr wrap="square" lIns="90000" tIns="46800" rIns="90000" bIns="46800">
              <a:normAutofit/>
            </a:bodyPr>
            <a:lstStyle/>
            <a:p>
              <a:pPr latinLnBrk="0">
                <a:lnSpc>
                  <a:spcPct val="120000"/>
                </a:lnSpc>
              </a:pPr>
              <a:r>
                <a:rPr lang="zh-CN" altLang="en-US" sz="900" dirty="0">
                  <a:solidFill>
                    <a:schemeClr val="bg1">
                      <a:lumMod val="50000"/>
                    </a:schemeClr>
                  </a:solidFill>
                  <a:latin typeface="微软雅黑" pitchFamily="34" charset="-122"/>
                  <a:ea typeface="微软雅黑" pitchFamily="34" charset="-122"/>
                  <a:cs typeface="+mn-ea"/>
                  <a:sym typeface="+mn-lt"/>
                </a:rPr>
                <a:t>此部分内容作为文字排版占位显示 （建议使用主题字体）</a:t>
              </a:r>
            </a:p>
          </p:txBody>
        </p:sp>
      </p:grpSp>
      <p:grpSp>
        <p:nvGrpSpPr>
          <p:cNvPr id="12" name="Group 46"/>
          <p:cNvGrpSpPr/>
          <p:nvPr/>
        </p:nvGrpSpPr>
        <p:grpSpPr>
          <a:xfrm>
            <a:off x="1503445" y="3669148"/>
            <a:ext cx="1792439" cy="649603"/>
            <a:chOff x="2378292" y="4060687"/>
            <a:chExt cx="2389919" cy="866137"/>
          </a:xfrm>
        </p:grpSpPr>
        <p:sp>
          <p:nvSpPr>
            <p:cNvPr id="13" name="TextBox 48"/>
            <p:cNvSpPr txBox="1">
              <a:spLocks/>
            </p:cNvSpPr>
            <p:nvPr/>
          </p:nvSpPr>
          <p:spPr bwMode="auto">
            <a:xfrm>
              <a:off x="3236598" y="4060687"/>
              <a:ext cx="1531613" cy="309958"/>
            </a:xfrm>
            <a:prstGeom prst="rect">
              <a:avLst/>
            </a:prstGeom>
            <a:noFill/>
            <a:extLst/>
          </p:spPr>
          <p:txBody>
            <a:bodyPr wrap="none" lIns="90000" tIns="46800" rIns="360000" bIns="46800">
              <a:normAutofit fontScale="62500" lnSpcReduction="20000"/>
            </a:bodyPr>
            <a:lstStyle/>
            <a:p>
              <a:pPr algn="r" latinLnBrk="0"/>
              <a:r>
                <a:rPr lang="zh-CN" altLang="en-US" dirty="0">
                  <a:solidFill>
                    <a:schemeClr val="bg1">
                      <a:lumMod val="50000"/>
                    </a:schemeClr>
                  </a:solidFill>
                  <a:latin typeface="微软雅黑" pitchFamily="34" charset="-122"/>
                  <a:ea typeface="微软雅黑" pitchFamily="34" charset="-122"/>
                  <a:cs typeface="+mn-ea"/>
                  <a:sym typeface="+mn-lt"/>
                </a:rPr>
                <a:t>标题文本预设</a:t>
              </a:r>
            </a:p>
          </p:txBody>
        </p:sp>
        <p:sp>
          <p:nvSpPr>
            <p:cNvPr id="14" name="TextBox 49"/>
            <p:cNvSpPr txBox="1">
              <a:spLocks/>
            </p:cNvSpPr>
            <p:nvPr/>
          </p:nvSpPr>
          <p:spPr bwMode="auto">
            <a:xfrm>
              <a:off x="2378292" y="4370645"/>
              <a:ext cx="2389918" cy="556179"/>
            </a:xfrm>
            <a:prstGeom prst="rect">
              <a:avLst/>
            </a:prstGeom>
            <a:noFill/>
            <a:extLst/>
          </p:spPr>
          <p:txBody>
            <a:bodyPr wrap="square" lIns="90000" tIns="46800" rIns="360000" bIns="46800">
              <a:normAutofit fontScale="92500"/>
            </a:bodyPr>
            <a:lstStyle/>
            <a:p>
              <a:pPr algn="r" latinLnBrk="0">
                <a:lnSpc>
                  <a:spcPct val="120000"/>
                </a:lnSpc>
              </a:pPr>
              <a:r>
                <a:rPr lang="zh-CN" altLang="en-US" sz="900" dirty="0">
                  <a:solidFill>
                    <a:schemeClr val="bg1">
                      <a:lumMod val="50000"/>
                    </a:schemeClr>
                  </a:solidFill>
                  <a:latin typeface="微软雅黑" pitchFamily="34" charset="-122"/>
                  <a:ea typeface="微软雅黑" pitchFamily="34" charset="-122"/>
                  <a:cs typeface="+mn-ea"/>
                  <a:sym typeface="+mn-lt"/>
                </a:rPr>
                <a:t>此部分内容作为文字排版占位显示 （建议使用主题字体）</a:t>
              </a:r>
            </a:p>
          </p:txBody>
        </p:sp>
      </p:grpSp>
    </p:spTree>
    <p:extLst>
      <p:ext uri="{BB962C8B-B14F-4D97-AF65-F5344CB8AC3E}">
        <p14:creationId xmlns:p14="http://schemas.microsoft.com/office/powerpoint/2010/main" val="3009464765"/>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E9BCBA65-72B8-418E-9FF4-758FAB6FD5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4" name="图片 13">
            <a:extLst>
              <a:ext uri="{FF2B5EF4-FFF2-40B4-BE49-F238E27FC236}">
                <a16:creationId xmlns:a16="http://schemas.microsoft.com/office/drawing/2014/main" id="{1219FC38-D24C-4DEF-A3C6-209C15DD79D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1"/>
          <a:stretch/>
        </p:blipFill>
        <p:spPr>
          <a:xfrm>
            <a:off x="79513" y="0"/>
            <a:ext cx="9074428" cy="5145023"/>
          </a:xfrm>
          <a:prstGeom prst="rect">
            <a:avLst/>
          </a:prstGeom>
        </p:spPr>
      </p:pic>
      <p:sp>
        <p:nvSpPr>
          <p:cNvPr id="5"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34613FBA-2546-495E-87E4-A1197D2B2C76}"/>
              </a:ext>
            </a:extLst>
          </p:cNvPr>
          <p:cNvSpPr>
            <a:spLocks noChangeArrowheads="1"/>
          </p:cNvSpPr>
          <p:nvPr/>
        </p:nvSpPr>
        <p:spPr bwMode="auto">
          <a:xfrm>
            <a:off x="5944408" y="2447833"/>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文本框 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271C3795-366D-46B0-B5E1-856FB059B83D}"/>
              </a:ext>
            </a:extLst>
          </p:cNvPr>
          <p:cNvSpPr txBox="1"/>
          <p:nvPr/>
        </p:nvSpPr>
        <p:spPr>
          <a:xfrm>
            <a:off x="4233496" y="2780082"/>
            <a:ext cx="3416321" cy="892552"/>
          </a:xfrm>
          <a:prstGeom prst="rect">
            <a:avLst/>
          </a:prstGeom>
          <a:noFill/>
          <a:effectLst/>
        </p:spPr>
        <p:txBody>
          <a:bodyPr wrap="none" rtlCol="0">
            <a:spAutoFit/>
          </a:bodyPr>
          <a:lstStyle/>
          <a:p>
            <a:pPr lvl="0" algn="ctr"/>
            <a:r>
              <a:rPr lang="zh-CN" altLang="zh-CN" dirty="0">
                <a:solidFill>
                  <a:schemeClr val="tx1">
                    <a:lumMod val="65000"/>
                    <a:lumOff val="35000"/>
                  </a:schemeClr>
                </a:solidFill>
                <a:latin typeface="微软雅黑" pitchFamily="34" charset="-122"/>
                <a:ea typeface="微软雅黑" pitchFamily="34" charset="-122"/>
              </a:rPr>
              <a:t>工作完成情况</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B2879551-FFDC-40F4-B3AD-7D32C53FBE7A}"/>
              </a:ext>
            </a:extLst>
          </p:cNvPr>
          <p:cNvGrpSpPr/>
          <p:nvPr/>
        </p:nvGrpSpPr>
        <p:grpSpPr>
          <a:xfrm>
            <a:off x="5563735" y="1396035"/>
            <a:ext cx="869174" cy="1055348"/>
            <a:chOff x="1213104" y="1981965"/>
            <a:chExt cx="1544637" cy="1875495"/>
          </a:xfrm>
        </p:grpSpPr>
        <p:sp>
          <p:nvSpPr>
            <p:cNvPr id="8" name="Freeform 30">
              <a:extLst>
                <a:ext uri="{FF2B5EF4-FFF2-40B4-BE49-F238E27FC236}">
                  <a16:creationId xmlns:a16="http://schemas.microsoft.com/office/drawing/2014/main" id="{A23B8900-66FF-45F4-8B92-1D4C04D85166}"/>
                </a:ext>
              </a:extLst>
            </p:cNvPr>
            <p:cNvSpPr>
              <a:spLocks/>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23">
              <a:extLst>
                <a:ext uri="{FF2B5EF4-FFF2-40B4-BE49-F238E27FC236}">
                  <a16:creationId xmlns:a16="http://schemas.microsoft.com/office/drawing/2014/main" id="{5F50A6BE-600E-4298-96B2-EAFE930455A2}"/>
                </a:ext>
              </a:extLst>
            </p:cNvPr>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a:extLst>
                <a:ext uri="{FF2B5EF4-FFF2-40B4-BE49-F238E27FC236}">
                  <a16:creationId xmlns:a16="http://schemas.microsoft.com/office/drawing/2014/main" id="{D45ADCB8-CFBF-4D4A-8E1C-338D32177F3A}"/>
                </a:ext>
              </a:extLst>
            </p:cNvPr>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02</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11" name="Freeform 48">
              <a:extLst>
                <a:ext uri="{FF2B5EF4-FFF2-40B4-BE49-F238E27FC236}">
                  <a16:creationId xmlns:a16="http://schemas.microsoft.com/office/drawing/2014/main" id="{4B351D76-F5BB-4FB3-A3A2-3AEB1456AD77}"/>
                </a:ext>
              </a:extLst>
            </p:cNvPr>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prstTxWarp prst="textNoShape">
                <a:avLst/>
              </a:prstTxWarp>
            </a:bodyPr>
            <a:lstStyle/>
            <a:p>
              <a:endParaRPr lang="zh-CN" altLang="en-US" dirty="0">
                <a:solidFill>
                  <a:schemeClr val="accent2"/>
                </a:solidFill>
              </a:endParaRPr>
            </a:p>
          </p:txBody>
        </p:sp>
      </p:grpSp>
    </p:spTree>
    <p:extLst>
      <p:ext uri="{BB962C8B-B14F-4D97-AF65-F5344CB8AC3E}">
        <p14:creationId xmlns:p14="http://schemas.microsoft.com/office/powerpoint/2010/main" val="392723302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 presetClass="entr" presetSubtype="1" decel="30667"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175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淘宝店chenying0907 19"/>
          <p:cNvSpPr/>
          <p:nvPr/>
        </p:nvSpPr>
        <p:spPr>
          <a:xfrm flipV="1">
            <a:off x="5654090" y="1470842"/>
            <a:ext cx="2841665" cy="607867"/>
          </a:xfrm>
          <a:custGeom>
            <a:avLst/>
            <a:gdLst>
              <a:gd name="connsiteX0" fmla="*/ 0 w 3276600"/>
              <a:gd name="connsiteY0" fmla="*/ 1026365 h 1026365"/>
              <a:gd name="connsiteX1" fmla="*/ 3276600 w 3276600"/>
              <a:gd name="connsiteY1" fmla="*/ 1026365 h 1026365"/>
              <a:gd name="connsiteX2" fmla="*/ 3276600 w 3276600"/>
              <a:gd name="connsiteY2" fmla="*/ 327719 h 1026365"/>
              <a:gd name="connsiteX3" fmla="*/ 1828377 w 3276600"/>
              <a:gd name="connsiteY3" fmla="*/ 327719 h 1026365"/>
              <a:gd name="connsiteX4" fmla="*/ 1638300 w 3276600"/>
              <a:gd name="connsiteY4" fmla="*/ 0 h 1026365"/>
              <a:gd name="connsiteX5" fmla="*/ 1448222 w 3276600"/>
              <a:gd name="connsiteY5" fmla="*/ 327719 h 1026365"/>
              <a:gd name="connsiteX6" fmla="*/ 0 w 3276600"/>
              <a:gd name="connsiteY6" fmla="*/ 327719 h 102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600" h="1026365">
                <a:moveTo>
                  <a:pt x="0" y="1026365"/>
                </a:moveTo>
                <a:lnTo>
                  <a:pt x="3276600" y="1026365"/>
                </a:lnTo>
                <a:lnTo>
                  <a:pt x="3276600" y="327719"/>
                </a:lnTo>
                <a:lnTo>
                  <a:pt x="1828377" y="327719"/>
                </a:lnTo>
                <a:lnTo>
                  <a:pt x="1638300" y="0"/>
                </a:lnTo>
                <a:lnTo>
                  <a:pt x="1448222" y="327719"/>
                </a:lnTo>
                <a:lnTo>
                  <a:pt x="0" y="327719"/>
                </a:lnTo>
                <a:close/>
              </a:path>
            </a:pathLst>
          </a:custGeom>
          <a:solidFill>
            <a:schemeClr val="tx1">
              <a:lumMod val="50000"/>
              <a:lumOff val="50000"/>
              <a:alpha val="20000"/>
            </a:schemeClr>
          </a:solidFill>
          <a:ln w="1270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pic>
        <p:nvPicPr>
          <p:cNvPr id="25" name="淘宝店chenying0907 2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103240" y="1470842"/>
            <a:ext cx="4239846" cy="2700281"/>
          </a:xfrm>
          <a:prstGeom prst="rect">
            <a:avLst/>
          </a:prstGeom>
          <a:noFill/>
          <a:ln w="25400">
            <a:solidFill>
              <a:sysClr val="window" lastClr="FFFFFF"/>
            </a:solidFill>
            <a:miter lim="800000"/>
            <a:headEnd/>
            <a:tailEnd/>
          </a:ln>
          <a:extLst>
            <a:ext uri="{909E8E84-426E-40DD-AFC4-6F175D3DCCD1}">
              <a14:hiddenFill xmlns:a14="http://schemas.microsoft.com/office/drawing/2010/main">
                <a:solidFill>
                  <a:srgbClr val="FFFFFF"/>
                </a:solidFill>
              </a14:hiddenFill>
            </a:ext>
          </a:extLst>
        </p:spPr>
      </p:pic>
      <p:sp>
        <p:nvSpPr>
          <p:cNvPr id="26" name="淘宝店chenying0907 25"/>
          <p:cNvSpPr/>
          <p:nvPr/>
        </p:nvSpPr>
        <p:spPr>
          <a:xfrm>
            <a:off x="5658628" y="2141508"/>
            <a:ext cx="2837127" cy="2179252"/>
          </a:xfrm>
          <a:prstGeom prst="rect">
            <a:avLst/>
          </a:prstGeom>
          <a:noFill/>
          <a:ln w="12700" cap="flat" cmpd="sng" algn="ctr">
            <a:noFill/>
            <a:prstDash val="solid"/>
            <a:miter lim="800000"/>
          </a:ln>
          <a:effectLst/>
        </p:spPr>
        <p:txBody>
          <a:bodyPr anchor="ctr"/>
          <a:lstStyle/>
          <a:p>
            <a:pPr algn="ctr" defTabSz="522566">
              <a:defRPr/>
            </a:pPr>
            <a:endParaRPr lang="zh-CN" altLang="en-US" sz="1029" kern="0">
              <a:solidFill>
                <a:prstClr val="white"/>
              </a:solidFill>
              <a:latin typeface="Calibri" panose="020F0502020204030204"/>
              <a:ea typeface="宋体"/>
            </a:endParaRPr>
          </a:p>
        </p:txBody>
      </p:sp>
      <p:sp>
        <p:nvSpPr>
          <p:cNvPr id="27" name="淘宝店chenying0907 1980"/>
          <p:cNvSpPr txBox="1">
            <a:spLocks noChangeArrowheads="1"/>
          </p:cNvSpPr>
          <p:nvPr/>
        </p:nvSpPr>
        <p:spPr bwMode="auto">
          <a:xfrm>
            <a:off x="5804696" y="2400081"/>
            <a:ext cx="2583066" cy="132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defTabSz="522566">
              <a:lnSpc>
                <a:spcPct val="100000"/>
              </a:lnSpc>
              <a:spcBef>
                <a:spcPct val="0"/>
              </a:spcBef>
              <a:buNone/>
            </a:pPr>
            <a:r>
              <a:rPr lang="zh-CN" altLang="en-US" sz="800" dirty="0">
                <a:solidFill>
                  <a:schemeClr val="tx1">
                    <a:lumMod val="50000"/>
                    <a:lumOff val="50000"/>
                  </a:schemeClr>
                </a:solidFill>
                <a:latin typeface="微软雅黑" pitchFamily="34" charset="-122"/>
                <a:ea typeface="微软雅黑" pitchFamily="34" charset="-122"/>
              </a:rPr>
              <a:t>我曾经欣赏过生命绚丽，也曾经低迷于生命价值的暗淡。在我的生命里似有似无的缺少了一种最安和的色彩，而这种色彩，非后天所能弥补，那是在初起之中而生成。</a:t>
            </a:r>
            <a:endParaRPr lang="en-US" altLang="zh-CN" sz="800" dirty="0">
              <a:solidFill>
                <a:schemeClr val="tx1">
                  <a:lumMod val="50000"/>
                  <a:lumOff val="50000"/>
                </a:schemeClr>
              </a:solidFill>
              <a:latin typeface="微软雅黑" pitchFamily="34" charset="-122"/>
              <a:ea typeface="微软雅黑" pitchFamily="34" charset="-122"/>
            </a:endParaRPr>
          </a:p>
          <a:p>
            <a:pPr defTabSz="522566">
              <a:lnSpc>
                <a:spcPct val="100000"/>
              </a:lnSpc>
              <a:spcBef>
                <a:spcPct val="0"/>
              </a:spcBef>
              <a:buNone/>
            </a:pPr>
            <a:r>
              <a:rPr lang="zh-CN" altLang="en-US" sz="800" dirty="0">
                <a:solidFill>
                  <a:schemeClr val="tx1">
                    <a:lumMod val="50000"/>
                    <a:lumOff val="50000"/>
                  </a:schemeClr>
                </a:solidFill>
                <a:latin typeface="微软雅黑" pitchFamily="34" charset="-122"/>
                <a:ea typeface="微软雅黑" pitchFamily="34" charset="-122"/>
              </a:rPr>
              <a:t>矛盾在人人之中皆有，只是浅与深的缘故。我曾经欣赏过生命绚丽，也曾经低迷于生命价值的暗淡。我曾经欣赏过生命绚丽，也曾经低迷于生命价值的暗淡。在我的生命里似有似无的缺少了一种最安和的色彩，而这种色彩，非后天所能弥补，那是在初起之中而生成。</a:t>
            </a:r>
            <a:endParaRPr lang="zh-CN" altLang="en-US" sz="800" u="sng" dirty="0">
              <a:solidFill>
                <a:schemeClr val="tx1">
                  <a:lumMod val="50000"/>
                  <a:lumOff val="50000"/>
                </a:schemeClr>
              </a:solidFill>
              <a:latin typeface="微软雅黑" pitchFamily="34" charset="-122"/>
              <a:ea typeface="微软雅黑" pitchFamily="34" charset="-122"/>
            </a:endParaRPr>
          </a:p>
        </p:txBody>
      </p:sp>
      <p:sp>
        <p:nvSpPr>
          <p:cNvPr id="28" name="淘宝店chenying0907 1981"/>
          <p:cNvSpPr txBox="1">
            <a:spLocks noChangeArrowheads="1"/>
          </p:cNvSpPr>
          <p:nvPr/>
        </p:nvSpPr>
        <p:spPr bwMode="auto">
          <a:xfrm>
            <a:off x="5924457" y="1527532"/>
            <a:ext cx="1337309" cy="30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372" dirty="0">
                <a:solidFill>
                  <a:schemeClr val="accent1"/>
                </a:solidFill>
                <a:latin typeface="微软雅黑" pitchFamily="34" charset="-122"/>
                <a:ea typeface="微软雅黑" pitchFamily="34" charset="-122"/>
              </a:rPr>
              <a:t>添加您的标题</a:t>
            </a:r>
          </a:p>
        </p:txBody>
      </p:sp>
      <p:sp>
        <p:nvSpPr>
          <p:cNvPr id="29" name="淘宝店chenying0907 1984"/>
          <p:cNvSpPr txBox="1">
            <a:spLocks noChangeArrowheads="1"/>
          </p:cNvSpPr>
          <p:nvPr/>
        </p:nvSpPr>
        <p:spPr bwMode="auto">
          <a:xfrm>
            <a:off x="2091260" y="1643422"/>
            <a:ext cx="3238030" cy="307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en-US" altLang="zh-CN" sz="1400" dirty="0">
                <a:solidFill>
                  <a:schemeClr val="accent1"/>
                </a:solidFill>
                <a:latin typeface="Arial" charset="0"/>
                <a:ea typeface="微软雅黑" pitchFamily="34" charset="-122"/>
                <a:cs typeface="Arial" charset="0"/>
              </a:rPr>
              <a:t>Welcome To The Brief Introduction</a:t>
            </a:r>
            <a:endParaRPr lang="zh-CN" altLang="en-US" sz="1400" dirty="0">
              <a:solidFill>
                <a:schemeClr val="accent1"/>
              </a:solidFill>
              <a:latin typeface="Arial" charset="0"/>
              <a:ea typeface="微软雅黑" pitchFamily="34" charset="-122"/>
              <a:cs typeface="Arial" charset="0"/>
            </a:endParaRPr>
          </a:p>
        </p:txBody>
      </p:sp>
    </p:spTree>
    <p:extLst>
      <p:ext uri="{BB962C8B-B14F-4D97-AF65-F5344CB8AC3E}">
        <p14:creationId xmlns:p14="http://schemas.microsoft.com/office/powerpoint/2010/main" val="156512376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up)">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nodePh="1">
                                  <p:stCondLst>
                                    <p:cond delay="0"/>
                                  </p:stCondLst>
                                  <p:endCondLst>
                                    <p:cond evt="begin" delay="0">
                                      <p:tn val="25"/>
                                    </p:cond>
                                  </p:end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t>10</a:t>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 Placeholder 2"/>
          <p:cNvSpPr>
            <a:spLocks noGrp="1"/>
          </p:cNvSpPr>
          <p:nvPr>
            <p:ph type="body" sz="quarter" idx="4294967295"/>
          </p:nvPr>
        </p:nvSpPr>
        <p:spPr>
          <a:xfrm>
            <a:off x="0" y="2347913"/>
            <a:ext cx="2971800" cy="835025"/>
          </a:xfrm>
        </p:spPr>
        <p:txBody>
          <a:bodyPr>
            <a:norm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字以内。</a:t>
            </a:r>
            <a:endParaRPr lang="en-US" sz="1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 Placeholder 3"/>
          <p:cNvSpPr>
            <a:spLocks noGrp="1"/>
          </p:cNvSpPr>
          <p:nvPr>
            <p:ph type="body" sz="quarter" idx="4294967295"/>
          </p:nvPr>
        </p:nvSpPr>
        <p:spPr>
          <a:xfrm>
            <a:off x="914400" y="1216025"/>
            <a:ext cx="8229600" cy="479425"/>
          </a:xfrm>
        </p:spPr>
        <p:txBody>
          <a:bodyPr>
            <a:normAutofit/>
          </a:bodyPr>
          <a:lstStyle/>
          <a:p>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endParaRPr lang="en-US" sz="105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 Placeholder 4"/>
          <p:cNvSpPr>
            <a:spLocks noGrp="1"/>
          </p:cNvSpPr>
          <p:nvPr>
            <p:ph type="body" sz="quarter" idx="4294967295"/>
          </p:nvPr>
        </p:nvSpPr>
        <p:spPr>
          <a:xfrm>
            <a:off x="0" y="2119313"/>
            <a:ext cx="1828800" cy="357187"/>
          </a:xfrm>
        </p:spPr>
        <p:txBody>
          <a:bodyPr>
            <a:normAutofit fontScale="62500" lnSpcReduction="20000"/>
          </a:bodyPr>
          <a:lstStyle/>
          <a:p>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Placeholder 5"/>
          <p:cNvSpPr>
            <a:spLocks noGrp="1"/>
          </p:cNvSpPr>
          <p:nvPr>
            <p:ph type="body" sz="quarter" idx="4294967295"/>
          </p:nvPr>
        </p:nvSpPr>
        <p:spPr>
          <a:xfrm>
            <a:off x="0" y="3411538"/>
            <a:ext cx="2971800" cy="833437"/>
          </a:xfrm>
        </p:spPr>
        <p:txBody>
          <a:bodyPr>
            <a:normAutofit/>
          </a:bodyPr>
          <a:lstStyle/>
          <a:p>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字以内。</a:t>
            </a:r>
            <a:endParaRPr lang="en-US" altLang="zh-CN" sz="10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Placeholder 6"/>
          <p:cNvSpPr>
            <a:spLocks noGrp="1"/>
          </p:cNvSpPr>
          <p:nvPr>
            <p:ph type="body" sz="quarter" idx="4294967295"/>
          </p:nvPr>
        </p:nvSpPr>
        <p:spPr>
          <a:xfrm>
            <a:off x="0" y="3182938"/>
            <a:ext cx="1828800" cy="357187"/>
          </a:xfrm>
        </p:spPr>
        <p:txBody>
          <a:bodyPr>
            <a:normAutofit fontScale="62500" lnSpcReduction="20000"/>
          </a:bodyPr>
          <a:lstStyle/>
          <a:p>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3" name="图片占位符 12"/>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tretch>
            <a:fillRect/>
          </a:stretch>
        </p:blipFill>
        <p:spPr>
          <a:xfrm>
            <a:off x="5708650" y="2017713"/>
            <a:ext cx="3435350" cy="2327275"/>
          </a:xfrm>
        </p:spPr>
      </p:pic>
      <p:sp>
        <p:nvSpPr>
          <p:cNvPr id="19" name="Oval 18"/>
          <p:cNvSpPr/>
          <p:nvPr/>
        </p:nvSpPr>
        <p:spPr>
          <a:xfrm>
            <a:off x="1113184" y="2116138"/>
            <a:ext cx="457200" cy="457200"/>
          </a:xfrm>
          <a:prstGeom prst="ellipse">
            <a:avLst/>
          </a:prstGeom>
          <a:noFill/>
          <a:ln w="127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0" name="Straight Arrow Connector 19"/>
          <p:cNvCxnSpPr/>
          <p:nvPr/>
        </p:nvCxnSpPr>
        <p:spPr>
          <a:xfrm flipV="1">
            <a:off x="1341783" y="2236741"/>
            <a:ext cx="0" cy="215997"/>
          </a:xfrm>
          <a:prstGeom prst="straightConnector1">
            <a:avLst/>
          </a:prstGeom>
          <a:ln w="15875">
            <a:solidFill>
              <a:schemeClr val="accent1"/>
            </a:solidFill>
            <a:miter lim="800000"/>
            <a:headEnd type="none"/>
            <a:tailEnd type="arrow" w="lg" len="med"/>
          </a:ln>
          <a:effectLst/>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1113184" y="3182938"/>
            <a:ext cx="457200" cy="457200"/>
          </a:xfrm>
          <a:prstGeom prst="ellipse">
            <a:avLst/>
          </a:prstGeom>
          <a:noFill/>
          <a:ln w="127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3" name="Straight Arrow Connector 22"/>
          <p:cNvCxnSpPr/>
          <p:nvPr/>
        </p:nvCxnSpPr>
        <p:spPr>
          <a:xfrm flipV="1">
            <a:off x="1341783" y="3303541"/>
            <a:ext cx="0" cy="215997"/>
          </a:xfrm>
          <a:prstGeom prst="straightConnector1">
            <a:avLst/>
          </a:prstGeom>
          <a:ln w="15875">
            <a:solidFill>
              <a:schemeClr val="accent1"/>
            </a:solidFill>
            <a:miter lim="800000"/>
            <a:headEnd type="none"/>
            <a:tailEnd type="arrow" w="lg"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585901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离页连接符 4"/>
          <p:cNvSpPr/>
          <p:nvPr/>
        </p:nvSpPr>
        <p:spPr>
          <a:xfrm>
            <a:off x="3563888" y="3235335"/>
            <a:ext cx="2016224" cy="1008423"/>
          </a:xfrm>
          <a:prstGeom prst="flowChartOffpageConnector">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85000"/>
                  <a:lumOff val="15000"/>
                </a:schemeClr>
              </a:solidFill>
            </a:endParaRPr>
          </a:p>
        </p:txBody>
      </p:sp>
      <p:sp>
        <p:nvSpPr>
          <p:cNvPr id="6" name="流程图: 离页连接符 5"/>
          <p:cNvSpPr/>
          <p:nvPr/>
        </p:nvSpPr>
        <p:spPr>
          <a:xfrm flipV="1">
            <a:off x="3563888" y="1146458"/>
            <a:ext cx="2016224" cy="1824501"/>
          </a:xfrm>
          <a:prstGeom prst="flowChartOffpageConnector">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lumMod val="85000"/>
                  <a:lumOff val="15000"/>
                </a:schemeClr>
              </a:solidFill>
            </a:endParaRPr>
          </a:p>
        </p:txBody>
      </p:sp>
      <p:sp>
        <p:nvSpPr>
          <p:cNvPr id="7" name="矩形 6"/>
          <p:cNvSpPr/>
          <p:nvPr/>
        </p:nvSpPr>
        <p:spPr>
          <a:xfrm>
            <a:off x="4215172" y="1487780"/>
            <a:ext cx="713657" cy="400110"/>
          </a:xfrm>
          <a:prstGeom prst="rect">
            <a:avLst/>
          </a:prstGeom>
        </p:spPr>
        <p:txBody>
          <a:bodyPr wrap="none">
            <a:spAutoFit/>
          </a:bodyPr>
          <a:lstStyle/>
          <a:p>
            <a:pPr lvl="0" algn="ctr"/>
            <a:r>
              <a:rPr lang="en-US" altLang="zh-CN" sz="2000" dirty="0">
                <a:solidFill>
                  <a:schemeClr val="bg1"/>
                </a:solidFill>
                <a:latin typeface="微软雅黑" pitchFamily="34" charset="-122"/>
                <a:ea typeface="微软雅黑" pitchFamily="34" charset="-122"/>
              </a:rPr>
              <a:t>72%</a:t>
            </a:r>
            <a:endParaRPr lang="zh-CN" altLang="en-US" sz="2000" dirty="0">
              <a:solidFill>
                <a:schemeClr val="bg1"/>
              </a:solidFill>
              <a:latin typeface="微软雅黑" pitchFamily="34" charset="-122"/>
              <a:ea typeface="微软雅黑" pitchFamily="34" charset="-122"/>
            </a:endParaRPr>
          </a:p>
        </p:txBody>
      </p:sp>
      <p:sp>
        <p:nvSpPr>
          <p:cNvPr id="8" name="文本框 7"/>
          <p:cNvSpPr txBox="1">
            <a:spLocks noChangeArrowheads="1"/>
          </p:cNvSpPr>
          <p:nvPr/>
        </p:nvSpPr>
        <p:spPr bwMode="auto">
          <a:xfrm>
            <a:off x="3703958" y="2104492"/>
            <a:ext cx="1736082" cy="682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200" dirty="0">
                <a:solidFill>
                  <a:schemeClr val="bg1"/>
                </a:solidFill>
                <a:latin typeface="微软雅黑" pitchFamily="34" charset="-122"/>
              </a:rPr>
              <a:t>添加文本</a:t>
            </a:r>
            <a:endParaRPr lang="en-US" altLang="zh-CN" sz="1200" dirty="0">
              <a:solidFill>
                <a:schemeClr val="bg1"/>
              </a:solidFill>
              <a:latin typeface="微软雅黑" pitchFamily="34" charset="-122"/>
            </a:endParaRPr>
          </a:p>
          <a:p>
            <a:pPr algn="ctr">
              <a:lnSpc>
                <a:spcPct val="120000"/>
              </a:lnSpc>
              <a:spcBef>
                <a:spcPts val="300"/>
              </a:spcBef>
            </a:pPr>
            <a:r>
              <a:rPr lang="zh-CN" altLang="en-US" sz="900" dirty="0">
                <a:solidFill>
                  <a:schemeClr val="bg1"/>
                </a:solidFill>
                <a:latin typeface="微软雅黑" pitchFamily="34" charset="-122"/>
              </a:rPr>
              <a:t>单击此处添加说明文字单击此处添加说明文字</a:t>
            </a:r>
          </a:p>
        </p:txBody>
      </p:sp>
      <p:sp>
        <p:nvSpPr>
          <p:cNvPr id="9" name="文本框 7"/>
          <p:cNvSpPr txBox="1">
            <a:spLocks noChangeArrowheads="1"/>
          </p:cNvSpPr>
          <p:nvPr/>
        </p:nvSpPr>
        <p:spPr bwMode="auto">
          <a:xfrm>
            <a:off x="395536" y="2098482"/>
            <a:ext cx="2736304" cy="177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20000"/>
              </a:lnSpc>
              <a:spcBef>
                <a:spcPts val="300"/>
              </a:spcBef>
            </a:pPr>
            <a:r>
              <a:rPr lang="zh-CN" altLang="en-US" sz="1200" dirty="0">
                <a:solidFill>
                  <a:schemeClr val="tx1">
                    <a:lumMod val="75000"/>
                    <a:lumOff val="25000"/>
                  </a:schemeClr>
                </a:solidFill>
                <a:latin typeface="微软雅黑" pitchFamily="34" charset="-122"/>
              </a:rPr>
              <a:t>添加文本</a:t>
            </a:r>
            <a:endParaRPr lang="en-US" altLang="zh-CN" sz="1200" dirty="0">
              <a:solidFill>
                <a:schemeClr val="tx1">
                  <a:lumMod val="75000"/>
                  <a:lumOff val="25000"/>
                </a:schemeClr>
              </a:solidFill>
              <a:latin typeface="微软雅黑" pitchFamily="34" charset="-122"/>
            </a:endParaRPr>
          </a:p>
          <a:p>
            <a:pPr>
              <a:lnSpc>
                <a:spcPct val="120000"/>
              </a:lnSpc>
              <a:spcBef>
                <a:spcPts val="300"/>
              </a:spcBef>
            </a:pPr>
            <a:r>
              <a:rPr lang="zh-CN" altLang="en-US" sz="900" dirty="0">
                <a:solidFill>
                  <a:schemeClr val="tx1">
                    <a:lumMod val="50000"/>
                    <a:lumOff val="50000"/>
                  </a:schemeClr>
                </a:solidFill>
                <a:latin typeface="微软雅黑" pitchFamily="34" charset="-122"/>
              </a:rPr>
              <a:t>单击此处添加说明文字单击此处添加说明文字单击此处添加说明文字单击此处添加说明文字单击此处添加说明文字单击此处添加说明文字单击此处添加说明文字单击此处添加说明文字单击此处添加说明文字。</a:t>
            </a:r>
          </a:p>
        </p:txBody>
      </p:sp>
      <p:sp>
        <p:nvSpPr>
          <p:cNvPr id="10" name="下弧形箭头 9"/>
          <p:cNvSpPr/>
          <p:nvPr/>
        </p:nvSpPr>
        <p:spPr>
          <a:xfrm>
            <a:off x="5940152" y="3512012"/>
            <a:ext cx="1800200" cy="720222"/>
          </a:xfrm>
          <a:prstGeom prst="curvedUpArrow">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上弧形箭头 10"/>
          <p:cNvSpPr/>
          <p:nvPr/>
        </p:nvSpPr>
        <p:spPr>
          <a:xfrm flipH="1">
            <a:off x="846939" y="1146458"/>
            <a:ext cx="1800000" cy="756233"/>
          </a:xfrm>
          <a:prstGeom prst="curvedDownArrow">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文本框 7"/>
          <p:cNvSpPr txBox="1">
            <a:spLocks noChangeArrowheads="1"/>
          </p:cNvSpPr>
          <p:nvPr/>
        </p:nvSpPr>
        <p:spPr bwMode="auto">
          <a:xfrm>
            <a:off x="6012160" y="1626098"/>
            <a:ext cx="2736304" cy="160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20000"/>
              </a:lnSpc>
              <a:spcBef>
                <a:spcPts val="300"/>
              </a:spcBef>
            </a:pPr>
            <a:r>
              <a:rPr lang="zh-CN" altLang="en-US" sz="1200" dirty="0">
                <a:solidFill>
                  <a:schemeClr val="tx1">
                    <a:lumMod val="75000"/>
                    <a:lumOff val="25000"/>
                  </a:schemeClr>
                </a:solidFill>
                <a:latin typeface="微软雅黑" pitchFamily="34" charset="-122"/>
              </a:rPr>
              <a:t>添加文本</a:t>
            </a:r>
            <a:endParaRPr lang="en-US" altLang="zh-CN" sz="1200" dirty="0">
              <a:solidFill>
                <a:schemeClr val="tx1">
                  <a:lumMod val="75000"/>
                  <a:lumOff val="25000"/>
                </a:schemeClr>
              </a:solidFill>
              <a:latin typeface="微软雅黑" pitchFamily="34" charset="-122"/>
            </a:endParaRPr>
          </a:p>
          <a:p>
            <a:pPr>
              <a:lnSpc>
                <a:spcPct val="120000"/>
              </a:lnSpc>
              <a:spcBef>
                <a:spcPts val="300"/>
              </a:spcBef>
            </a:pPr>
            <a:r>
              <a:rPr lang="zh-CN" altLang="en-US" sz="900" dirty="0">
                <a:solidFill>
                  <a:schemeClr val="tx1">
                    <a:lumMod val="50000"/>
                    <a:lumOff val="50000"/>
                  </a:schemeClr>
                </a:solidFill>
                <a:latin typeface="微软雅黑" pitchFamily="34" charset="-122"/>
              </a:rPr>
              <a:t>单击此处添加说明文字单击此处添加说明文字单击此处添加说明文字单击此处添加说明文字单击此处添加说明文字单击此处添加说明文字单击此处添加说明文字。</a:t>
            </a:r>
          </a:p>
        </p:txBody>
      </p:sp>
      <p:sp>
        <p:nvSpPr>
          <p:cNvPr id="15" name="矩形 14"/>
          <p:cNvSpPr/>
          <p:nvPr/>
        </p:nvSpPr>
        <p:spPr>
          <a:xfrm>
            <a:off x="4215171" y="3360566"/>
            <a:ext cx="713657" cy="400110"/>
          </a:xfrm>
          <a:prstGeom prst="rect">
            <a:avLst/>
          </a:prstGeom>
        </p:spPr>
        <p:txBody>
          <a:bodyPr wrap="none">
            <a:spAutoFit/>
          </a:bodyPr>
          <a:lstStyle/>
          <a:p>
            <a:pPr lvl="0" algn="ctr"/>
            <a:r>
              <a:rPr lang="en-US" altLang="zh-CN" sz="2000" dirty="0">
                <a:solidFill>
                  <a:schemeClr val="bg1"/>
                </a:solidFill>
                <a:latin typeface="微软雅黑" pitchFamily="34" charset="-122"/>
                <a:ea typeface="微软雅黑" pitchFamily="34" charset="-122"/>
              </a:rPr>
              <a:t>28%</a:t>
            </a:r>
            <a:endParaRPr lang="zh-CN" altLang="en-US" sz="20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76006483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9" presetClass="entr" presetSubtype="0" fill="hold" grpId="1"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par>
                          <p:cTn id="26" fill="hold">
                            <p:stCondLst>
                              <p:cond delay="1000"/>
                            </p:stCondLst>
                            <p:childTnLst>
                              <p:par>
                                <p:cTn id="27" presetID="22" presetClass="entr" presetSubtype="2"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right)">
                                      <p:cBhvr>
                                        <p:cTn id="29" dur="500"/>
                                        <p:tgtEl>
                                          <p:spTgt spid="11"/>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1000"/>
                                        <p:tgtEl>
                                          <p:spTgt spid="9"/>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p:bldP spid="8" grpId="0"/>
      <p:bldP spid="9" grpId="0"/>
      <p:bldP spid="10" grpId="0" animBg="1"/>
      <p:bldP spid="11" grpId="0" animBg="1"/>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613146" y="1265943"/>
            <a:ext cx="4379219" cy="2892252"/>
            <a:chOff x="0" y="0"/>
            <a:chExt cx="5166566" cy="3409678"/>
          </a:xfrm>
        </p:grpSpPr>
        <p:sp>
          <p:nvSpPr>
            <p:cNvPr id="4"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accent1"/>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5"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1"/>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6"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1"/>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1"/>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8" name="KSO_GN4"/>
          <p:cNvSpPr>
            <a:spLocks noChangeArrowheads="1"/>
          </p:cNvSpPr>
          <p:nvPr/>
        </p:nvSpPr>
        <p:spPr bwMode="auto">
          <a:xfrm>
            <a:off x="725006" y="1382634"/>
            <a:ext cx="1664817" cy="1665813"/>
          </a:xfrm>
          <a:prstGeom prst="ellipse">
            <a:avLst/>
          </a:prstGeom>
          <a:solidFill>
            <a:schemeClr val="accent1"/>
          </a:solidFill>
          <a:ln>
            <a:solidFill>
              <a:schemeClr val="accent1"/>
            </a:solidFill>
          </a:ln>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3200" dirty="0">
                <a:solidFill>
                  <a:schemeClr val="bg1"/>
                </a:solidFill>
                <a:latin typeface="Impact" pitchFamily="34" charset="0"/>
              </a:rPr>
              <a:t>04</a:t>
            </a:r>
          </a:p>
        </p:txBody>
      </p:sp>
      <p:sp>
        <p:nvSpPr>
          <p:cNvPr id="9" name="KSO_GN3"/>
          <p:cNvSpPr>
            <a:spLocks noChangeArrowheads="1"/>
          </p:cNvSpPr>
          <p:nvPr/>
        </p:nvSpPr>
        <p:spPr bwMode="auto">
          <a:xfrm>
            <a:off x="2257733" y="2603118"/>
            <a:ext cx="1178105" cy="1178810"/>
          </a:xfrm>
          <a:prstGeom prst="ellipse">
            <a:avLst/>
          </a:prstGeom>
          <a:solidFill>
            <a:schemeClr val="accent2"/>
          </a:solidFill>
          <a:ln>
            <a:noFill/>
          </a:ln>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400" dirty="0">
                <a:solidFill>
                  <a:schemeClr val="bg1"/>
                </a:solidFill>
                <a:latin typeface="Impact" pitchFamily="34" charset="0"/>
              </a:rPr>
              <a:t>03</a:t>
            </a:r>
          </a:p>
        </p:txBody>
      </p:sp>
      <p:sp>
        <p:nvSpPr>
          <p:cNvPr id="10" name="KSO_GN2"/>
          <p:cNvSpPr>
            <a:spLocks noChangeArrowheads="1"/>
          </p:cNvSpPr>
          <p:nvPr/>
        </p:nvSpPr>
        <p:spPr bwMode="auto">
          <a:xfrm rot="10800000" flipV="1">
            <a:off x="3479867" y="3254441"/>
            <a:ext cx="840144" cy="840646"/>
          </a:xfrm>
          <a:prstGeom prst="ellipse">
            <a:avLst/>
          </a:prstGeom>
          <a:solidFill>
            <a:schemeClr val="accent3"/>
          </a:solidFill>
          <a:ln>
            <a:solidFill>
              <a:schemeClr val="accent3"/>
            </a:solidFill>
          </a:ln>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400">
                <a:solidFill>
                  <a:schemeClr val="bg1"/>
                </a:solidFill>
                <a:latin typeface="Impact" pitchFamily="34" charset="0"/>
              </a:rPr>
              <a:t>02</a:t>
            </a:r>
          </a:p>
        </p:txBody>
      </p:sp>
      <p:sp>
        <p:nvSpPr>
          <p:cNvPr id="11" name="KSO_GN1"/>
          <p:cNvSpPr>
            <a:spLocks noChangeArrowheads="1"/>
          </p:cNvSpPr>
          <p:nvPr/>
        </p:nvSpPr>
        <p:spPr bwMode="auto">
          <a:xfrm>
            <a:off x="4280741" y="3864873"/>
            <a:ext cx="579532" cy="579879"/>
          </a:xfrm>
          <a:prstGeom prst="ellipse">
            <a:avLst/>
          </a:prstGeom>
          <a:solidFill>
            <a:schemeClr val="accent4"/>
          </a:solidFill>
          <a:ln>
            <a:noFill/>
          </a:ln>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000" dirty="0">
                <a:solidFill>
                  <a:schemeClr val="bg1"/>
                </a:solidFill>
                <a:latin typeface="Impact" pitchFamily="34" charset="0"/>
              </a:rPr>
              <a:t>01</a:t>
            </a:r>
          </a:p>
        </p:txBody>
      </p:sp>
      <p:sp>
        <p:nvSpPr>
          <p:cNvPr id="13" name="文本框 11"/>
          <p:cNvSpPr txBox="1">
            <a:spLocks noChangeArrowheads="1"/>
          </p:cNvSpPr>
          <p:nvPr/>
        </p:nvSpPr>
        <p:spPr bwMode="auto">
          <a:xfrm>
            <a:off x="2728061" y="1298601"/>
            <a:ext cx="4199621" cy="60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p>
        </p:txBody>
      </p:sp>
      <p:sp>
        <p:nvSpPr>
          <p:cNvPr id="14" name="文本框 12"/>
          <p:cNvSpPr txBox="1">
            <a:spLocks noChangeArrowheads="1"/>
          </p:cNvSpPr>
          <p:nvPr/>
        </p:nvSpPr>
        <p:spPr bwMode="auto">
          <a:xfrm>
            <a:off x="3661341" y="2431264"/>
            <a:ext cx="3934995" cy="4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p>
        </p:txBody>
      </p:sp>
      <p:sp>
        <p:nvSpPr>
          <p:cNvPr id="15" name="文本框 13"/>
          <p:cNvSpPr txBox="1">
            <a:spLocks noChangeArrowheads="1"/>
          </p:cNvSpPr>
          <p:nvPr/>
        </p:nvSpPr>
        <p:spPr bwMode="auto">
          <a:xfrm>
            <a:off x="4427666" y="3187348"/>
            <a:ext cx="3816742" cy="4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p>
        </p:txBody>
      </p:sp>
      <p:sp>
        <p:nvSpPr>
          <p:cNvPr id="16" name="文本框 14"/>
          <p:cNvSpPr txBox="1">
            <a:spLocks noChangeArrowheads="1"/>
          </p:cNvSpPr>
          <p:nvPr/>
        </p:nvSpPr>
        <p:spPr bwMode="auto">
          <a:xfrm>
            <a:off x="5044394" y="3848868"/>
            <a:ext cx="3848086" cy="4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p>
        </p:txBody>
      </p:sp>
    </p:spTree>
    <p:extLst>
      <p:ext uri="{BB962C8B-B14F-4D97-AF65-F5344CB8AC3E}">
        <p14:creationId xmlns:p14="http://schemas.microsoft.com/office/powerpoint/2010/main" val="2187290712"/>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75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3"/>
                                        </p:tgtEl>
                                        <p:attrNameLst>
                                          <p:attrName>ppt_y</p:attrName>
                                        </p:attrNameLst>
                                      </p:cBhvr>
                                      <p:tavLst>
                                        <p:tav tm="0">
                                          <p:val>
                                            <p:strVal val="#ppt_y"/>
                                          </p:val>
                                        </p:tav>
                                        <p:tav tm="100000">
                                          <p:val>
                                            <p:strVal val="#ppt_y"/>
                                          </p:val>
                                        </p:tav>
                                      </p:tavLst>
                                    </p:anim>
                                    <p:anim calcmode="lin" valueType="num">
                                      <p:cBhvr>
                                        <p:cTn id="2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3"/>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5"/>
                                        </p:tgtEl>
                                        <p:attrNameLst>
                                          <p:attrName>ppt_y</p:attrName>
                                        </p:attrNameLst>
                                      </p:cBhvr>
                                      <p:tavLst>
                                        <p:tav tm="0">
                                          <p:val>
                                            <p:strVal val="#ppt_y"/>
                                          </p:val>
                                        </p:tav>
                                        <p:tav tm="100000">
                                          <p:val>
                                            <p:strVal val="#ppt_y"/>
                                          </p:val>
                                        </p:tav>
                                      </p:tavLst>
                                    </p:anim>
                                    <p:anim calcmode="lin" valueType="num">
                                      <p:cBhvr>
                                        <p:cTn id="40"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5"/>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6"/>
                                        </p:tgtEl>
                                        <p:attrNameLst>
                                          <p:attrName>ppt_y</p:attrName>
                                        </p:attrNameLst>
                                      </p:cBhvr>
                                      <p:tavLst>
                                        <p:tav tm="0">
                                          <p:val>
                                            <p:strVal val="#ppt_y"/>
                                          </p:val>
                                        </p:tav>
                                        <p:tav tm="100000">
                                          <p:val>
                                            <p:strVal val="#ppt_y"/>
                                          </p:val>
                                        </p:tav>
                                      </p:tavLst>
                                    </p:anim>
                                    <p:anim calcmode="lin" valueType="num">
                                      <p:cBhvr>
                                        <p:cTn id="4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FCB877E9-92CE-4C0F-B12B-D0EDB28B0E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4" name="图片 13">
            <a:extLst>
              <a:ext uri="{FF2B5EF4-FFF2-40B4-BE49-F238E27FC236}">
                <a16:creationId xmlns:a16="http://schemas.microsoft.com/office/drawing/2014/main" id="{C727BDE7-56F9-4884-A832-4ECAB15AF48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1"/>
          <a:stretch/>
        </p:blipFill>
        <p:spPr>
          <a:xfrm>
            <a:off x="79513" y="0"/>
            <a:ext cx="9074428" cy="5145023"/>
          </a:xfrm>
          <a:prstGeom prst="rect">
            <a:avLst/>
          </a:prstGeom>
        </p:spPr>
      </p:pic>
      <p:sp>
        <p:nvSpPr>
          <p:cNvPr id="5"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34613FBA-2546-495E-87E4-A1197D2B2C76}"/>
              </a:ext>
            </a:extLst>
          </p:cNvPr>
          <p:cNvSpPr>
            <a:spLocks noChangeArrowheads="1"/>
          </p:cNvSpPr>
          <p:nvPr/>
        </p:nvSpPr>
        <p:spPr bwMode="auto">
          <a:xfrm>
            <a:off x="6123313" y="2447833"/>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文本框 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271C3795-366D-46B0-B5E1-856FB059B83D}"/>
              </a:ext>
            </a:extLst>
          </p:cNvPr>
          <p:cNvSpPr txBox="1"/>
          <p:nvPr/>
        </p:nvSpPr>
        <p:spPr>
          <a:xfrm>
            <a:off x="4412401" y="2780082"/>
            <a:ext cx="3416321" cy="892552"/>
          </a:xfrm>
          <a:prstGeom prst="rect">
            <a:avLst/>
          </a:prstGeom>
          <a:noFill/>
          <a:effectLst/>
        </p:spPr>
        <p:txBody>
          <a:bodyPr wrap="none" rtlCol="0">
            <a:spAutoFit/>
          </a:bodyPr>
          <a:lstStyle/>
          <a:p>
            <a:pPr lvl="0" algn="ctr"/>
            <a:r>
              <a:rPr lang="zh-CN" altLang="zh-CN" dirty="0">
                <a:solidFill>
                  <a:schemeClr val="tx1">
                    <a:lumMod val="65000"/>
                    <a:lumOff val="35000"/>
                  </a:schemeClr>
                </a:solidFill>
                <a:latin typeface="微软雅黑" pitchFamily="34" charset="-122"/>
                <a:ea typeface="微软雅黑" pitchFamily="34" charset="-122"/>
              </a:rPr>
              <a:t>成功项目展示</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B2879551-FFDC-40F4-B3AD-7D32C53FBE7A}"/>
              </a:ext>
            </a:extLst>
          </p:cNvPr>
          <p:cNvGrpSpPr/>
          <p:nvPr/>
        </p:nvGrpSpPr>
        <p:grpSpPr>
          <a:xfrm>
            <a:off x="5742640" y="1396035"/>
            <a:ext cx="869174" cy="1055348"/>
            <a:chOff x="1213104" y="1981965"/>
            <a:chExt cx="1544637" cy="1875495"/>
          </a:xfrm>
        </p:grpSpPr>
        <p:sp>
          <p:nvSpPr>
            <p:cNvPr id="8" name="Freeform 30">
              <a:extLst>
                <a:ext uri="{FF2B5EF4-FFF2-40B4-BE49-F238E27FC236}">
                  <a16:creationId xmlns:a16="http://schemas.microsoft.com/office/drawing/2014/main" id="{A23B8900-66FF-45F4-8B92-1D4C04D85166}"/>
                </a:ext>
              </a:extLst>
            </p:cNvPr>
            <p:cNvSpPr>
              <a:spLocks/>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23">
              <a:extLst>
                <a:ext uri="{FF2B5EF4-FFF2-40B4-BE49-F238E27FC236}">
                  <a16:creationId xmlns:a16="http://schemas.microsoft.com/office/drawing/2014/main" id="{5F50A6BE-600E-4298-96B2-EAFE930455A2}"/>
                </a:ext>
              </a:extLst>
            </p:cNvPr>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a:extLst>
                <a:ext uri="{FF2B5EF4-FFF2-40B4-BE49-F238E27FC236}">
                  <a16:creationId xmlns:a16="http://schemas.microsoft.com/office/drawing/2014/main" id="{D45ADCB8-CFBF-4D4A-8E1C-338D32177F3A}"/>
                </a:ext>
              </a:extLst>
            </p:cNvPr>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03</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11" name="Freeform 48">
              <a:extLst>
                <a:ext uri="{FF2B5EF4-FFF2-40B4-BE49-F238E27FC236}">
                  <a16:creationId xmlns:a16="http://schemas.microsoft.com/office/drawing/2014/main" id="{4B351D76-F5BB-4FB3-A3A2-3AEB1456AD77}"/>
                </a:ext>
              </a:extLst>
            </p:cNvPr>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prstTxWarp prst="textNoShape">
                <a:avLst/>
              </a:prstTxWarp>
            </a:bodyPr>
            <a:lstStyle/>
            <a:p>
              <a:endParaRPr lang="zh-CN" altLang="en-US" dirty="0">
                <a:solidFill>
                  <a:schemeClr val="accent2"/>
                </a:solidFill>
              </a:endParaRPr>
            </a:p>
          </p:txBody>
        </p:sp>
      </p:grpSp>
    </p:spTree>
    <p:extLst>
      <p:ext uri="{BB962C8B-B14F-4D97-AF65-F5344CB8AC3E}">
        <p14:creationId xmlns:p14="http://schemas.microsoft.com/office/powerpoint/2010/main" val="130407379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 presetClass="entr" presetSubtype="1" decel="30667"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175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6"/>
          <p:cNvGrpSpPr>
            <a:grpSpLocks/>
          </p:cNvGrpSpPr>
          <p:nvPr/>
        </p:nvGrpSpPr>
        <p:grpSpPr bwMode="auto">
          <a:xfrm>
            <a:off x="557552" y="3389326"/>
            <a:ext cx="8099823" cy="432255"/>
            <a:chOff x="386" y="2371"/>
            <a:chExt cx="6803" cy="363"/>
          </a:xfrm>
        </p:grpSpPr>
        <p:sp>
          <p:nvSpPr>
            <p:cNvPr id="7" name="矩形 53"/>
            <p:cNvSpPr>
              <a:spLocks noChangeArrowheads="1"/>
            </p:cNvSpPr>
            <p:nvPr/>
          </p:nvSpPr>
          <p:spPr bwMode="auto">
            <a:xfrm>
              <a:off x="386" y="2371"/>
              <a:ext cx="6803" cy="363"/>
            </a:xfrm>
            <a:prstGeom prst="rect">
              <a:avLst/>
            </a:prstGeom>
            <a:noFill/>
            <a:ln w="25400" algn="ctr">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146"/>
            <p:cNvSpPr txBox="1">
              <a:spLocks noChangeArrowheads="1"/>
            </p:cNvSpPr>
            <p:nvPr/>
          </p:nvSpPr>
          <p:spPr bwMode="auto">
            <a:xfrm>
              <a:off x="1882" y="2456"/>
              <a:ext cx="5306"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DESCIRPITON SENTENCES ABOUT THIS PART.</a:t>
              </a:r>
            </a:p>
          </p:txBody>
        </p:sp>
        <p:sp>
          <p:nvSpPr>
            <p:cNvPr id="9" name="Rectangle 44"/>
            <p:cNvSpPr>
              <a:spLocks noChangeArrowheads="1"/>
            </p:cNvSpPr>
            <p:nvPr/>
          </p:nvSpPr>
          <p:spPr bwMode="auto">
            <a:xfrm>
              <a:off x="431" y="2411"/>
              <a:ext cx="1406" cy="27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200" b="1" dirty="0">
                  <a:solidFill>
                    <a:schemeClr val="tx1">
                      <a:lumMod val="50000"/>
                      <a:lumOff val="50000"/>
                    </a:schemeClr>
                  </a:solidFill>
                  <a:latin typeface="微软雅黑" panose="020B0503020204020204" pitchFamily="34" charset="-122"/>
                  <a:ea typeface="微软雅黑" panose="020B0503020204020204" pitchFamily="34" charset="-122"/>
                </a:rPr>
                <a:t>CLICK</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 TEXT</a:t>
              </a:r>
            </a:p>
          </p:txBody>
        </p:sp>
      </p:grpSp>
      <p:grpSp>
        <p:nvGrpSpPr>
          <p:cNvPr id="3" name="Group 55"/>
          <p:cNvGrpSpPr>
            <a:grpSpLocks/>
          </p:cNvGrpSpPr>
          <p:nvPr/>
        </p:nvGrpSpPr>
        <p:grpSpPr bwMode="auto">
          <a:xfrm>
            <a:off x="556363" y="1768667"/>
            <a:ext cx="8099823" cy="432256"/>
            <a:chOff x="386" y="2371"/>
            <a:chExt cx="6803" cy="363"/>
          </a:xfrm>
        </p:grpSpPr>
        <p:sp>
          <p:nvSpPr>
            <p:cNvPr id="11" name="矩形 53"/>
            <p:cNvSpPr>
              <a:spLocks noChangeArrowheads="1"/>
            </p:cNvSpPr>
            <p:nvPr/>
          </p:nvSpPr>
          <p:spPr bwMode="auto">
            <a:xfrm>
              <a:off x="386" y="2371"/>
              <a:ext cx="6803" cy="363"/>
            </a:xfrm>
            <a:prstGeom prst="rect">
              <a:avLst/>
            </a:prstGeom>
            <a:noFill/>
            <a:ln w="25400" algn="ctr">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146"/>
            <p:cNvSpPr txBox="1">
              <a:spLocks noChangeArrowheads="1"/>
            </p:cNvSpPr>
            <p:nvPr/>
          </p:nvSpPr>
          <p:spPr bwMode="auto">
            <a:xfrm>
              <a:off x="1882" y="2456"/>
              <a:ext cx="530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DESCIRPITON SENTENCES ABOUT THIS PART.</a:t>
              </a:r>
            </a:p>
          </p:txBody>
        </p:sp>
        <p:sp>
          <p:nvSpPr>
            <p:cNvPr id="13" name="Rectangle 58"/>
            <p:cNvSpPr>
              <a:spLocks noChangeArrowheads="1"/>
            </p:cNvSpPr>
            <p:nvPr/>
          </p:nvSpPr>
          <p:spPr bwMode="auto">
            <a:xfrm>
              <a:off x="431" y="2411"/>
              <a:ext cx="1406" cy="27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200" b="1" dirty="0">
                  <a:solidFill>
                    <a:schemeClr val="bg1"/>
                  </a:solidFill>
                  <a:latin typeface="微软雅黑" panose="020B0503020204020204" pitchFamily="34" charset="-122"/>
                  <a:ea typeface="微软雅黑" panose="020B0503020204020204" pitchFamily="34" charset="-122"/>
                </a:rPr>
                <a:t>CLICK</a:t>
              </a:r>
              <a:r>
                <a:rPr lang="en-US" altLang="zh-CN" sz="1050" dirty="0">
                  <a:solidFill>
                    <a:schemeClr val="bg1"/>
                  </a:solidFill>
                  <a:latin typeface="微软雅黑" panose="020B0503020204020204" pitchFamily="34" charset="-122"/>
                  <a:ea typeface="微软雅黑" panose="020B0503020204020204" pitchFamily="34" charset="-122"/>
                </a:rPr>
                <a:t> TEXT</a:t>
              </a:r>
            </a:p>
          </p:txBody>
        </p:sp>
      </p:grpSp>
      <p:grpSp>
        <p:nvGrpSpPr>
          <p:cNvPr id="6" name="Group 59"/>
          <p:cNvGrpSpPr>
            <a:grpSpLocks/>
          </p:cNvGrpSpPr>
          <p:nvPr/>
        </p:nvGrpSpPr>
        <p:grpSpPr bwMode="auto">
          <a:xfrm>
            <a:off x="556363" y="2849900"/>
            <a:ext cx="8099823" cy="432256"/>
            <a:chOff x="386" y="2371"/>
            <a:chExt cx="6803" cy="363"/>
          </a:xfrm>
        </p:grpSpPr>
        <p:sp>
          <p:nvSpPr>
            <p:cNvPr id="15" name="矩形 53"/>
            <p:cNvSpPr>
              <a:spLocks noChangeArrowheads="1"/>
            </p:cNvSpPr>
            <p:nvPr/>
          </p:nvSpPr>
          <p:spPr bwMode="auto">
            <a:xfrm>
              <a:off x="386" y="2371"/>
              <a:ext cx="6803" cy="363"/>
            </a:xfrm>
            <a:prstGeom prst="rect">
              <a:avLst/>
            </a:prstGeom>
            <a:noFill/>
            <a:ln w="25400" algn="ctr">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46"/>
            <p:cNvSpPr txBox="1">
              <a:spLocks noChangeArrowheads="1"/>
            </p:cNvSpPr>
            <p:nvPr/>
          </p:nvSpPr>
          <p:spPr bwMode="auto">
            <a:xfrm>
              <a:off x="1882" y="2456"/>
              <a:ext cx="530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DESCIRPITON SENTENCES ABOUT THIS PART.</a:t>
              </a:r>
            </a:p>
          </p:txBody>
        </p:sp>
        <p:sp>
          <p:nvSpPr>
            <p:cNvPr id="17" name="Rectangle 62"/>
            <p:cNvSpPr>
              <a:spLocks noChangeArrowheads="1"/>
            </p:cNvSpPr>
            <p:nvPr/>
          </p:nvSpPr>
          <p:spPr bwMode="auto">
            <a:xfrm>
              <a:off x="431" y="2411"/>
              <a:ext cx="1406" cy="27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200" b="1" dirty="0">
                  <a:solidFill>
                    <a:schemeClr val="bg1"/>
                  </a:solidFill>
                  <a:latin typeface="微软雅黑" panose="020B0503020204020204" pitchFamily="34" charset="-122"/>
                  <a:ea typeface="微软雅黑" panose="020B0503020204020204" pitchFamily="34" charset="-122"/>
                </a:rPr>
                <a:t>CLICK</a:t>
              </a:r>
              <a:r>
                <a:rPr lang="en-US" altLang="zh-CN" sz="1050" dirty="0">
                  <a:solidFill>
                    <a:schemeClr val="bg1"/>
                  </a:solidFill>
                  <a:latin typeface="微软雅黑" panose="020B0503020204020204" pitchFamily="34" charset="-122"/>
                  <a:ea typeface="微软雅黑" panose="020B0503020204020204" pitchFamily="34" charset="-122"/>
                </a:rPr>
                <a:t> TEXT</a:t>
              </a:r>
            </a:p>
          </p:txBody>
        </p:sp>
      </p:grpSp>
      <p:grpSp>
        <p:nvGrpSpPr>
          <p:cNvPr id="10" name="Group 63"/>
          <p:cNvGrpSpPr>
            <a:grpSpLocks/>
          </p:cNvGrpSpPr>
          <p:nvPr/>
        </p:nvGrpSpPr>
        <p:grpSpPr bwMode="auto">
          <a:xfrm>
            <a:off x="556363" y="2309284"/>
            <a:ext cx="8099823" cy="432256"/>
            <a:chOff x="386" y="2371"/>
            <a:chExt cx="6803" cy="363"/>
          </a:xfrm>
        </p:grpSpPr>
        <p:sp>
          <p:nvSpPr>
            <p:cNvPr id="19" name="矩形 53"/>
            <p:cNvSpPr>
              <a:spLocks noChangeArrowheads="1"/>
            </p:cNvSpPr>
            <p:nvPr/>
          </p:nvSpPr>
          <p:spPr bwMode="auto">
            <a:xfrm>
              <a:off x="386" y="2371"/>
              <a:ext cx="6803" cy="363"/>
            </a:xfrm>
            <a:prstGeom prst="rect">
              <a:avLst/>
            </a:prstGeom>
            <a:noFill/>
            <a:ln w="25400" algn="ctr">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46"/>
            <p:cNvSpPr txBox="1">
              <a:spLocks noChangeArrowheads="1"/>
            </p:cNvSpPr>
            <p:nvPr/>
          </p:nvSpPr>
          <p:spPr bwMode="auto">
            <a:xfrm>
              <a:off x="1882" y="2456"/>
              <a:ext cx="5307" cy="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DESCIRPITON SENTENCES ABOUT THIS PART.</a:t>
              </a:r>
            </a:p>
          </p:txBody>
        </p:sp>
        <p:sp>
          <p:nvSpPr>
            <p:cNvPr id="21" name="Rectangle 66"/>
            <p:cNvSpPr>
              <a:spLocks noChangeArrowheads="1"/>
            </p:cNvSpPr>
            <p:nvPr/>
          </p:nvSpPr>
          <p:spPr bwMode="auto">
            <a:xfrm>
              <a:off x="431" y="2411"/>
              <a:ext cx="1406" cy="27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zh-CN" sz="1200" b="1" dirty="0">
                  <a:solidFill>
                    <a:schemeClr val="bg1"/>
                  </a:solidFill>
                  <a:latin typeface="微软雅黑" panose="020B0503020204020204" pitchFamily="34" charset="-122"/>
                  <a:ea typeface="微软雅黑" panose="020B0503020204020204" pitchFamily="34" charset="-122"/>
                </a:rPr>
                <a:t>CLICK</a:t>
              </a:r>
              <a:r>
                <a:rPr lang="en-US" altLang="zh-CN" sz="1050" dirty="0">
                  <a:solidFill>
                    <a:schemeClr val="bg1"/>
                  </a:solidFill>
                  <a:latin typeface="微软雅黑" panose="020B0503020204020204" pitchFamily="34" charset="-122"/>
                  <a:ea typeface="微软雅黑" panose="020B0503020204020204" pitchFamily="34" charset="-122"/>
                </a:rPr>
                <a:t> TEXT</a:t>
              </a:r>
            </a:p>
          </p:txBody>
        </p:sp>
      </p:grpSp>
    </p:spTree>
    <p:extLst>
      <p:ext uri="{BB962C8B-B14F-4D97-AF65-F5344CB8AC3E}">
        <p14:creationId xmlns:p14="http://schemas.microsoft.com/office/powerpoint/2010/main" val="3366388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6" presetClass="emph" presetSubtype="0" fill="hold" nodeType="withEffect">
                                  <p:stCondLst>
                                    <p:cond delay="400"/>
                                  </p:stCondLst>
                                  <p:childTnLst>
                                    <p:animEffect transition="out" filter="fade">
                                      <p:cBhvr>
                                        <p:cTn id="18" dur="500" tmFilter="0, 0; .2, .5; .8, .5; 1, 0"/>
                                        <p:tgtEl>
                                          <p:spTgt spid="3"/>
                                        </p:tgtEl>
                                      </p:cBhvr>
                                    </p:animEffect>
                                    <p:animScale>
                                      <p:cBhvr>
                                        <p:cTn id="19" dur="250" autoRev="1" fill="hold"/>
                                        <p:tgtEl>
                                          <p:spTgt spid="3"/>
                                        </p:tgtEl>
                                      </p:cBhvr>
                                      <p:by x="105000" y="105000"/>
                                    </p:animScale>
                                  </p:childTnLst>
                                </p:cTn>
                              </p:par>
                              <p:par>
                                <p:cTn id="20" presetID="2" presetClass="entr" presetSubtype="8" fill="hold" nodeType="withEffect">
                                  <p:stCondLst>
                                    <p:cond delay="60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par>
                                <p:cTn id="24" presetID="26" presetClass="emph" presetSubtype="0" fill="hold" nodeType="withEffect">
                                  <p:stCondLst>
                                    <p:cond delay="600"/>
                                  </p:stCondLst>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par>
                                <p:cTn id="27" presetID="26" presetClass="emph" presetSubtype="0" fill="hold" nodeType="withEffect">
                                  <p:stCondLst>
                                    <p:cond delay="800"/>
                                  </p:stCondLst>
                                  <p:childTnLst>
                                    <p:animEffect transition="out" filter="fade">
                                      <p:cBhvr>
                                        <p:cTn id="28" dur="500" tmFilter="0, 0; .2, .5; .8, .5; 1, 0"/>
                                        <p:tgtEl>
                                          <p:spTgt spid="6"/>
                                        </p:tgtEl>
                                      </p:cBhvr>
                                    </p:animEffect>
                                    <p:animScale>
                                      <p:cBhvr>
                                        <p:cTn id="29" dur="250" autoRev="1" fill="hold"/>
                                        <p:tgtEl>
                                          <p:spTgt spid="6"/>
                                        </p:tgtEl>
                                      </p:cBhvr>
                                      <p:by x="105000" y="105000"/>
                                    </p:animScale>
                                  </p:childTnLst>
                                </p:cTn>
                              </p:par>
                              <p:par>
                                <p:cTn id="30" presetID="26" presetClass="emph" presetSubtype="0" fill="hold" nodeType="withEffect">
                                  <p:stCondLst>
                                    <p:cond delay="1000"/>
                                  </p:stCondLst>
                                  <p:childTnLst>
                                    <p:animEffect transition="out" filter="fade">
                                      <p:cBhvr>
                                        <p:cTn id="31" dur="500" tmFilter="0, 0; .2, .5; .8, .5; 1, 0"/>
                                        <p:tgtEl>
                                          <p:spTgt spid="2"/>
                                        </p:tgtEl>
                                      </p:cBhvr>
                                    </p:animEffect>
                                    <p:animScale>
                                      <p:cBhvr>
                                        <p:cTn id="32"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五边形 27"/>
          <p:cNvSpPr/>
          <p:nvPr/>
        </p:nvSpPr>
        <p:spPr>
          <a:xfrm>
            <a:off x="864548" y="1201835"/>
            <a:ext cx="1728621" cy="1729380"/>
          </a:xfrm>
          <a:prstGeom prst="parallelogram">
            <a:avLst/>
          </a:prstGeom>
          <a:blipFill>
            <a:blip r:embed="rId3"/>
            <a:stretch>
              <a:fillRect/>
            </a:stretch>
          </a:blip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2" name="组合 28"/>
          <p:cNvGrpSpPr/>
          <p:nvPr/>
        </p:nvGrpSpPr>
        <p:grpSpPr>
          <a:xfrm>
            <a:off x="863588" y="3112604"/>
            <a:ext cx="1442770" cy="378463"/>
            <a:chOff x="1248950" y="2641600"/>
            <a:chExt cx="1804240" cy="473075"/>
          </a:xfrm>
          <a:solidFill>
            <a:schemeClr val="accent1"/>
          </a:solidFill>
        </p:grpSpPr>
        <p:sp>
          <p:nvSpPr>
            <p:cNvPr id="30" name="圆角矩形 29"/>
            <p:cNvSpPr/>
            <p:nvPr/>
          </p:nvSpPr>
          <p:spPr>
            <a:xfrm>
              <a:off x="1280133" y="2641600"/>
              <a:ext cx="1773057" cy="388342"/>
            </a:xfrm>
            <a:prstGeom prst="roundRect">
              <a:avLst/>
            </a:prstGeom>
            <a:solidFill>
              <a:schemeClr val="accent1"/>
            </a:solid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sp>
          <p:nvSpPr>
            <p:cNvPr id="31" name="TextBox 30"/>
            <p:cNvSpPr txBox="1"/>
            <p:nvPr/>
          </p:nvSpPr>
          <p:spPr>
            <a:xfrm>
              <a:off x="1248950" y="2728049"/>
              <a:ext cx="1787547"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32" name="等腰三角形 31"/>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grpSp>
      <p:sp>
        <p:nvSpPr>
          <p:cNvPr id="33" name="TextBox 32"/>
          <p:cNvSpPr txBox="1"/>
          <p:nvPr/>
        </p:nvSpPr>
        <p:spPr>
          <a:xfrm>
            <a:off x="898346"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endParaRPr lang="en-US" altLang="zh-CN" sz="900" kern="0" dirty="0">
              <a:solidFill>
                <a:schemeClr val="tx1">
                  <a:lumMod val="50000"/>
                  <a:lumOff val="50000"/>
                </a:schemeClr>
              </a:solidFill>
              <a:latin typeface="微软雅黑" pitchFamily="34" charset="-122"/>
              <a:ea typeface="微软雅黑" pitchFamily="34" charset="-122"/>
            </a:endParaRP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p:txBody>
      </p:sp>
      <p:sp>
        <p:nvSpPr>
          <p:cNvPr id="35" name="正五边形 34"/>
          <p:cNvSpPr/>
          <p:nvPr/>
        </p:nvSpPr>
        <p:spPr>
          <a:xfrm>
            <a:off x="2842309" y="1201835"/>
            <a:ext cx="1728621" cy="1729380"/>
          </a:xfrm>
          <a:prstGeom prst="parallelogram">
            <a:avLst/>
          </a:prstGeom>
          <a:blipFill>
            <a:blip r:embed="rId4"/>
            <a:stretch>
              <a:fillRect/>
            </a:stretch>
          </a:blip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3" name="组合 35"/>
          <p:cNvGrpSpPr/>
          <p:nvPr/>
        </p:nvGrpSpPr>
        <p:grpSpPr>
          <a:xfrm>
            <a:off x="2866285" y="3112604"/>
            <a:ext cx="1417835" cy="378463"/>
            <a:chOff x="1280133" y="2641600"/>
            <a:chExt cx="1773057" cy="473075"/>
          </a:xfrm>
          <a:solidFill>
            <a:schemeClr val="accent2"/>
          </a:solidFill>
        </p:grpSpPr>
        <p:sp>
          <p:nvSpPr>
            <p:cNvPr id="37" name="圆角矩形 36"/>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sp>
          <p:nvSpPr>
            <p:cNvPr id="38" name="TextBox 37"/>
            <p:cNvSpPr txBox="1"/>
            <p:nvPr/>
          </p:nvSpPr>
          <p:spPr>
            <a:xfrm>
              <a:off x="1297049" y="2728049"/>
              <a:ext cx="1722829"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39" name="等腰三角形 38"/>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grpSp>
      <p:sp>
        <p:nvSpPr>
          <p:cNvPr id="40" name="TextBox 39"/>
          <p:cNvSpPr txBox="1"/>
          <p:nvPr/>
        </p:nvSpPr>
        <p:spPr>
          <a:xfrm>
            <a:off x="2876107"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endParaRPr lang="en-US" altLang="zh-CN" sz="900" kern="0" dirty="0">
              <a:solidFill>
                <a:schemeClr val="tx1">
                  <a:lumMod val="50000"/>
                  <a:lumOff val="50000"/>
                </a:schemeClr>
              </a:solidFill>
              <a:latin typeface="微软雅黑" pitchFamily="34" charset="-122"/>
              <a:ea typeface="微软雅黑" pitchFamily="34" charset="-122"/>
            </a:endParaRP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p:txBody>
      </p:sp>
      <p:sp>
        <p:nvSpPr>
          <p:cNvPr id="42" name="正五边形 41"/>
          <p:cNvSpPr/>
          <p:nvPr/>
        </p:nvSpPr>
        <p:spPr>
          <a:xfrm>
            <a:off x="4798659" y="1201835"/>
            <a:ext cx="1728621" cy="1729380"/>
          </a:xfrm>
          <a:prstGeom prst="parallelogram">
            <a:avLst/>
          </a:prstGeom>
          <a:blipFill>
            <a:blip r:embed="rId5"/>
            <a:stretch>
              <a:fillRect/>
            </a:stretch>
          </a:blip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4" name="组合 42"/>
          <p:cNvGrpSpPr/>
          <p:nvPr/>
        </p:nvGrpSpPr>
        <p:grpSpPr>
          <a:xfrm>
            <a:off x="4822636" y="3112604"/>
            <a:ext cx="1417836" cy="378463"/>
            <a:chOff x="1280133" y="2641600"/>
            <a:chExt cx="1773058" cy="473075"/>
          </a:xfrm>
          <a:solidFill>
            <a:schemeClr val="accent3"/>
          </a:solidFill>
        </p:grpSpPr>
        <p:sp>
          <p:nvSpPr>
            <p:cNvPr id="44" name="圆角矩形 43"/>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sp>
          <p:nvSpPr>
            <p:cNvPr id="45" name="TextBox 44"/>
            <p:cNvSpPr txBox="1"/>
            <p:nvPr/>
          </p:nvSpPr>
          <p:spPr>
            <a:xfrm>
              <a:off x="1306907" y="2728049"/>
              <a:ext cx="1746284"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p>
          </p:txBody>
        </p:sp>
        <p:sp>
          <p:nvSpPr>
            <p:cNvPr id="46" name="等腰三角形 45"/>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grpSp>
      <p:sp>
        <p:nvSpPr>
          <p:cNvPr id="47" name="TextBox 46"/>
          <p:cNvSpPr txBox="1"/>
          <p:nvPr/>
        </p:nvSpPr>
        <p:spPr>
          <a:xfrm>
            <a:off x="4832458"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endParaRPr lang="en-US" altLang="zh-CN" sz="900" kern="0" dirty="0">
              <a:solidFill>
                <a:schemeClr val="tx1">
                  <a:lumMod val="50000"/>
                  <a:lumOff val="50000"/>
                </a:schemeClr>
              </a:solidFill>
              <a:latin typeface="微软雅黑" pitchFamily="34" charset="-122"/>
              <a:ea typeface="微软雅黑" pitchFamily="34" charset="-122"/>
            </a:endParaRP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p:txBody>
      </p:sp>
      <p:sp>
        <p:nvSpPr>
          <p:cNvPr id="50" name="正五边形 49"/>
          <p:cNvSpPr/>
          <p:nvPr/>
        </p:nvSpPr>
        <p:spPr>
          <a:xfrm>
            <a:off x="6776421" y="1201835"/>
            <a:ext cx="1728621" cy="1729380"/>
          </a:xfrm>
          <a:prstGeom prst="parallelogram">
            <a:avLst/>
          </a:prstGeom>
          <a:blipFill>
            <a:blip r:embed="rId6"/>
            <a:stretch>
              <a:fillRect/>
            </a:stretch>
          </a:blip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5" name="组合 50"/>
          <p:cNvGrpSpPr/>
          <p:nvPr/>
        </p:nvGrpSpPr>
        <p:grpSpPr>
          <a:xfrm>
            <a:off x="6800397" y="3112598"/>
            <a:ext cx="1417835" cy="378462"/>
            <a:chOff x="1280133" y="2641600"/>
            <a:chExt cx="1773057" cy="473075"/>
          </a:xfrm>
          <a:solidFill>
            <a:schemeClr val="accent4"/>
          </a:solidFill>
        </p:grpSpPr>
        <p:sp>
          <p:nvSpPr>
            <p:cNvPr id="52" name="圆角矩形 51"/>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sp>
          <p:nvSpPr>
            <p:cNvPr id="53" name="TextBox 52"/>
            <p:cNvSpPr txBox="1"/>
            <p:nvPr/>
          </p:nvSpPr>
          <p:spPr>
            <a:xfrm>
              <a:off x="1312104" y="2728050"/>
              <a:ext cx="1683771" cy="201978"/>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050" dirty="0">
                  <a:latin typeface="Arial" panose="020B0604020202020204" pitchFamily="34" charset="0"/>
                  <a:sym typeface="Arial" panose="020B0604020202020204" pitchFamily="34" charset="0"/>
                </a:rPr>
                <a:t>点击请替换文字内容</a:t>
              </a:r>
            </a:p>
          </p:txBody>
        </p:sp>
        <p:sp>
          <p:nvSpPr>
            <p:cNvPr id="54" name="等腰三角形 53"/>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a:ea typeface="宋体"/>
              </a:endParaRPr>
            </a:p>
          </p:txBody>
        </p:sp>
      </p:grpSp>
      <p:sp>
        <p:nvSpPr>
          <p:cNvPr id="55" name="TextBox 54"/>
          <p:cNvSpPr txBox="1"/>
          <p:nvPr/>
        </p:nvSpPr>
        <p:spPr>
          <a:xfrm>
            <a:off x="6810219"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endParaRPr lang="en-US" altLang="zh-CN" sz="900" kern="0" dirty="0">
              <a:solidFill>
                <a:schemeClr val="tx1">
                  <a:lumMod val="50000"/>
                  <a:lumOff val="50000"/>
                </a:schemeClr>
              </a:solidFill>
              <a:latin typeface="微软雅黑" pitchFamily="34" charset="-122"/>
              <a:ea typeface="微软雅黑" pitchFamily="34" charset="-122"/>
            </a:endParaRP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a:p>
            <a:pPr algn="just">
              <a:lnSpc>
                <a:spcPts val="1200"/>
              </a:lnSpc>
            </a:pPr>
            <a:r>
              <a:rPr lang="zh-CN" altLang="en-US" sz="900" kern="0" dirty="0">
                <a:solidFill>
                  <a:schemeClr val="tx1">
                    <a:lumMod val="50000"/>
                    <a:lumOff val="50000"/>
                  </a:schemeClr>
                </a:solidFill>
                <a:latin typeface="微软雅黑" pitchFamily="34" charset="-122"/>
                <a:ea typeface="微软雅黑" pitchFamily="34" charset="-122"/>
              </a:rPr>
              <a:t>添加文本内容添加文本内容</a:t>
            </a:r>
          </a:p>
        </p:txBody>
      </p:sp>
    </p:spTree>
    <p:extLst>
      <p:ext uri="{BB962C8B-B14F-4D97-AF65-F5344CB8AC3E}">
        <p14:creationId xmlns:p14="http://schemas.microsoft.com/office/powerpoint/2010/main" val="42841582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1000" fill="hold"/>
                                        <p:tgtEl>
                                          <p:spTgt spid="35"/>
                                        </p:tgtEl>
                                        <p:attrNameLst>
                                          <p:attrName>ppt_w</p:attrName>
                                        </p:attrNameLst>
                                      </p:cBhvr>
                                      <p:tavLst>
                                        <p:tav tm="0">
                                          <p:val>
                                            <p:fltVal val="0"/>
                                          </p:val>
                                        </p:tav>
                                        <p:tav tm="100000">
                                          <p:val>
                                            <p:strVal val="#ppt_w"/>
                                          </p:val>
                                        </p:tav>
                                      </p:tavLst>
                                    </p:anim>
                                    <p:anim calcmode="lin" valueType="num">
                                      <p:cBhvr>
                                        <p:cTn id="24" dur="1000" fill="hold"/>
                                        <p:tgtEl>
                                          <p:spTgt spid="35"/>
                                        </p:tgtEl>
                                        <p:attrNameLst>
                                          <p:attrName>ppt_h</p:attrName>
                                        </p:attrNameLst>
                                      </p:cBhvr>
                                      <p:tavLst>
                                        <p:tav tm="0">
                                          <p:val>
                                            <p:fltVal val="0"/>
                                          </p:val>
                                        </p:tav>
                                        <p:tav tm="100000">
                                          <p:val>
                                            <p:strVal val="#ppt_h"/>
                                          </p:val>
                                        </p:tav>
                                      </p:tavLst>
                                    </p:anim>
                                    <p:anim calcmode="lin" valueType="num">
                                      <p:cBhvr>
                                        <p:cTn id="25" dur="1000" fill="hold"/>
                                        <p:tgtEl>
                                          <p:spTgt spid="35"/>
                                        </p:tgtEl>
                                        <p:attrNameLst>
                                          <p:attrName>style.rotation</p:attrName>
                                        </p:attrNameLst>
                                      </p:cBhvr>
                                      <p:tavLst>
                                        <p:tav tm="0">
                                          <p:val>
                                            <p:fltVal val="90"/>
                                          </p:val>
                                        </p:tav>
                                        <p:tav tm="100000">
                                          <p:val>
                                            <p:fltVal val="0"/>
                                          </p:val>
                                        </p:tav>
                                      </p:tavLst>
                                    </p:anim>
                                    <p:animEffect transition="in" filter="fade">
                                      <p:cBhvr>
                                        <p:cTn id="26" dur="1000"/>
                                        <p:tgtEl>
                                          <p:spTgt spid="35"/>
                                        </p:tgtEl>
                                      </p:cBhvr>
                                    </p:animEffect>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31"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1000" fill="hold"/>
                                        <p:tgtEl>
                                          <p:spTgt spid="42"/>
                                        </p:tgtEl>
                                        <p:attrNameLst>
                                          <p:attrName>ppt_w</p:attrName>
                                        </p:attrNameLst>
                                      </p:cBhvr>
                                      <p:tavLst>
                                        <p:tav tm="0">
                                          <p:val>
                                            <p:fltVal val="0"/>
                                          </p:val>
                                        </p:tav>
                                        <p:tav tm="100000">
                                          <p:val>
                                            <p:strVal val="#ppt_w"/>
                                          </p:val>
                                        </p:tav>
                                      </p:tavLst>
                                    </p:anim>
                                    <p:anim calcmode="lin" valueType="num">
                                      <p:cBhvr>
                                        <p:cTn id="40" dur="1000" fill="hold"/>
                                        <p:tgtEl>
                                          <p:spTgt spid="42"/>
                                        </p:tgtEl>
                                        <p:attrNameLst>
                                          <p:attrName>ppt_h</p:attrName>
                                        </p:attrNameLst>
                                      </p:cBhvr>
                                      <p:tavLst>
                                        <p:tav tm="0">
                                          <p:val>
                                            <p:fltVal val="0"/>
                                          </p:val>
                                        </p:tav>
                                        <p:tav tm="100000">
                                          <p:val>
                                            <p:strVal val="#ppt_h"/>
                                          </p:val>
                                        </p:tav>
                                      </p:tavLst>
                                    </p:anim>
                                    <p:anim calcmode="lin" valueType="num">
                                      <p:cBhvr>
                                        <p:cTn id="41" dur="1000" fill="hold"/>
                                        <p:tgtEl>
                                          <p:spTgt spid="42"/>
                                        </p:tgtEl>
                                        <p:attrNameLst>
                                          <p:attrName>style.rotation</p:attrName>
                                        </p:attrNameLst>
                                      </p:cBhvr>
                                      <p:tavLst>
                                        <p:tav tm="0">
                                          <p:val>
                                            <p:fltVal val="90"/>
                                          </p:val>
                                        </p:tav>
                                        <p:tav tm="100000">
                                          <p:val>
                                            <p:fltVal val="0"/>
                                          </p:val>
                                        </p:tav>
                                      </p:tavLst>
                                    </p:anim>
                                    <p:animEffect transition="in" filter="fade">
                                      <p:cBhvr>
                                        <p:cTn id="42" dur="1000"/>
                                        <p:tgtEl>
                                          <p:spTgt spid="42"/>
                                        </p:tgtEl>
                                      </p:cBhvr>
                                    </p:animEffect>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ppt_x"/>
                                          </p:val>
                                        </p:tav>
                                        <p:tav tm="100000">
                                          <p:val>
                                            <p:strVal val="#ppt_x"/>
                                          </p:val>
                                        </p:tav>
                                      </p:tavLst>
                                    </p:anim>
                                    <p:anim calcmode="lin" valueType="num">
                                      <p:cBhvr additive="base">
                                        <p:cTn id="47" dur="5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ppt_x"/>
                                          </p:val>
                                        </p:tav>
                                        <p:tav tm="100000">
                                          <p:val>
                                            <p:strVal val="#ppt_x"/>
                                          </p:val>
                                        </p:tav>
                                      </p:tavLst>
                                    </p:anim>
                                    <p:anim calcmode="lin" valueType="num">
                                      <p:cBhvr additive="base">
                                        <p:cTn id="51" dur="500" fill="hold"/>
                                        <p:tgtEl>
                                          <p:spTgt spid="47"/>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31"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1000" fill="hold"/>
                                        <p:tgtEl>
                                          <p:spTgt spid="50"/>
                                        </p:tgtEl>
                                        <p:attrNameLst>
                                          <p:attrName>ppt_w</p:attrName>
                                        </p:attrNameLst>
                                      </p:cBhvr>
                                      <p:tavLst>
                                        <p:tav tm="0">
                                          <p:val>
                                            <p:fltVal val="0"/>
                                          </p:val>
                                        </p:tav>
                                        <p:tav tm="100000">
                                          <p:val>
                                            <p:strVal val="#ppt_w"/>
                                          </p:val>
                                        </p:tav>
                                      </p:tavLst>
                                    </p:anim>
                                    <p:anim calcmode="lin" valueType="num">
                                      <p:cBhvr>
                                        <p:cTn id="56" dur="1000" fill="hold"/>
                                        <p:tgtEl>
                                          <p:spTgt spid="50"/>
                                        </p:tgtEl>
                                        <p:attrNameLst>
                                          <p:attrName>ppt_h</p:attrName>
                                        </p:attrNameLst>
                                      </p:cBhvr>
                                      <p:tavLst>
                                        <p:tav tm="0">
                                          <p:val>
                                            <p:fltVal val="0"/>
                                          </p:val>
                                        </p:tav>
                                        <p:tav tm="100000">
                                          <p:val>
                                            <p:strVal val="#ppt_h"/>
                                          </p:val>
                                        </p:tav>
                                      </p:tavLst>
                                    </p:anim>
                                    <p:anim calcmode="lin" valueType="num">
                                      <p:cBhvr>
                                        <p:cTn id="57" dur="1000" fill="hold"/>
                                        <p:tgtEl>
                                          <p:spTgt spid="50"/>
                                        </p:tgtEl>
                                        <p:attrNameLst>
                                          <p:attrName>style.rotation</p:attrName>
                                        </p:attrNameLst>
                                      </p:cBhvr>
                                      <p:tavLst>
                                        <p:tav tm="0">
                                          <p:val>
                                            <p:fltVal val="90"/>
                                          </p:val>
                                        </p:tav>
                                        <p:tav tm="100000">
                                          <p:val>
                                            <p:fltVal val="0"/>
                                          </p:val>
                                        </p:tav>
                                      </p:tavLst>
                                    </p:anim>
                                    <p:animEffect transition="in" filter="fade">
                                      <p:cBhvr>
                                        <p:cTn id="58" dur="1000"/>
                                        <p:tgtEl>
                                          <p:spTgt spid="50"/>
                                        </p:tgtEl>
                                      </p:cBhvr>
                                    </p:animEffect>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fill="hold"/>
                                        <p:tgtEl>
                                          <p:spTgt spid="5"/>
                                        </p:tgtEl>
                                        <p:attrNameLst>
                                          <p:attrName>ppt_x</p:attrName>
                                        </p:attrNameLst>
                                      </p:cBhvr>
                                      <p:tavLst>
                                        <p:tav tm="0">
                                          <p:val>
                                            <p:strVal val="#ppt_x"/>
                                          </p:val>
                                        </p:tav>
                                        <p:tav tm="100000">
                                          <p:val>
                                            <p:strVal val="#ppt_x"/>
                                          </p:val>
                                        </p:tav>
                                      </p:tavLst>
                                    </p:anim>
                                    <p:anim calcmode="lin" valueType="num">
                                      <p:cBhvr additive="base">
                                        <p:cTn id="63" dur="500" fill="hold"/>
                                        <p:tgtEl>
                                          <p:spTgt spid="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additive="base">
                                        <p:cTn id="66" dur="500" fill="hold"/>
                                        <p:tgtEl>
                                          <p:spTgt spid="55"/>
                                        </p:tgtEl>
                                        <p:attrNameLst>
                                          <p:attrName>ppt_x</p:attrName>
                                        </p:attrNameLst>
                                      </p:cBhvr>
                                      <p:tavLst>
                                        <p:tav tm="0">
                                          <p:val>
                                            <p:strVal val="#ppt_x"/>
                                          </p:val>
                                        </p:tav>
                                        <p:tav tm="100000">
                                          <p:val>
                                            <p:strVal val="#ppt_x"/>
                                          </p:val>
                                        </p:tav>
                                      </p:tavLst>
                                    </p:anim>
                                    <p:anim calcmode="lin" valueType="num">
                                      <p:cBhvr additive="base">
                                        <p:cTn id="67"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5" grpId="0" animBg="1"/>
      <p:bldP spid="40" grpId="0"/>
      <p:bldP spid="42" grpId="0" animBg="1"/>
      <p:bldP spid="47" grpId="0"/>
      <p:bldP spid="50" grpId="0" animBg="1"/>
      <p:bldP spid="5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1396189" y="2029831"/>
            <a:ext cx="517274" cy="1720729"/>
          </a:xfrm>
          <a:custGeom>
            <a:avLst/>
            <a:gdLst/>
            <a:ahLst/>
            <a:cxnLst/>
            <a:rect l="l" t="t" r="r" b="b"/>
            <a:pathLst>
              <a:path w="689792" h="2294305">
                <a:moveTo>
                  <a:pt x="437721" y="335982"/>
                </a:moveTo>
                <a:cubicBezTo>
                  <a:pt x="437721" y="335982"/>
                  <a:pt x="479409" y="342902"/>
                  <a:pt x="486357" y="349822"/>
                </a:cubicBezTo>
                <a:cubicBezTo>
                  <a:pt x="500253" y="349822"/>
                  <a:pt x="534992" y="356742"/>
                  <a:pt x="555836" y="377501"/>
                </a:cubicBezTo>
                <a:cubicBezTo>
                  <a:pt x="576672" y="391335"/>
                  <a:pt x="611391" y="384427"/>
                  <a:pt x="611420" y="384421"/>
                </a:cubicBezTo>
                <a:cubicBezTo>
                  <a:pt x="611420"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5"/>
                  <a:pt x="618368" y="1214787"/>
                  <a:pt x="618368" y="1214806"/>
                </a:cubicBezTo>
                <a:cubicBezTo>
                  <a:pt x="597539" y="1235550"/>
                  <a:pt x="590586" y="1249384"/>
                  <a:pt x="590576" y="1249405"/>
                </a:cubicBezTo>
                <a:cubicBezTo>
                  <a:pt x="590576" y="1311684"/>
                  <a:pt x="583628" y="1408562"/>
                  <a:pt x="583628" y="1450081"/>
                </a:cubicBezTo>
                <a:cubicBezTo>
                  <a:pt x="590576" y="1505440"/>
                  <a:pt x="576680" y="1623078"/>
                  <a:pt x="583628" y="1685357"/>
                </a:cubicBezTo>
                <a:cubicBezTo>
                  <a:pt x="590576" y="1740716"/>
                  <a:pt x="590576" y="1982911"/>
                  <a:pt x="583628" y="2059030"/>
                </a:cubicBezTo>
                <a:cubicBezTo>
                  <a:pt x="583628" y="2121309"/>
                  <a:pt x="583628" y="2117416"/>
                  <a:pt x="583628" y="2121308"/>
                </a:cubicBezTo>
                <a:cubicBezTo>
                  <a:pt x="576687" y="2142048"/>
                  <a:pt x="583614" y="2148975"/>
                  <a:pt x="583628" y="2148988"/>
                </a:cubicBezTo>
                <a:cubicBezTo>
                  <a:pt x="583628" y="2148988"/>
                  <a:pt x="583628" y="2162828"/>
                  <a:pt x="583628" y="2183587"/>
                </a:cubicBezTo>
                <a:cubicBezTo>
                  <a:pt x="583628" y="2204334"/>
                  <a:pt x="569750" y="2204347"/>
                  <a:pt x="569732" y="2204347"/>
                </a:cubicBezTo>
                <a:cubicBezTo>
                  <a:pt x="569732" y="2204347"/>
                  <a:pt x="569732" y="2204347"/>
                  <a:pt x="590576" y="2266626"/>
                </a:cubicBezTo>
                <a:cubicBezTo>
                  <a:pt x="590576" y="2266626"/>
                  <a:pt x="590576" y="2266626"/>
                  <a:pt x="591444" y="2266626"/>
                </a:cubicBezTo>
                <a:lnTo>
                  <a:pt x="597524" y="2266626"/>
                </a:lnTo>
                <a:cubicBezTo>
                  <a:pt x="597524" y="2266626"/>
                  <a:pt x="597524" y="2266626"/>
                  <a:pt x="597524" y="2287385"/>
                </a:cubicBezTo>
                <a:cubicBezTo>
                  <a:pt x="576680" y="2294305"/>
                  <a:pt x="562784" y="2294305"/>
                  <a:pt x="521096" y="2294305"/>
                </a:cubicBezTo>
                <a:cubicBezTo>
                  <a:pt x="486373" y="2294305"/>
                  <a:pt x="458591" y="2287392"/>
                  <a:pt x="458565" y="2287385"/>
                </a:cubicBezTo>
                <a:cubicBezTo>
                  <a:pt x="458565" y="2287385"/>
                  <a:pt x="458565" y="2287385"/>
                  <a:pt x="458565" y="2266626"/>
                </a:cubicBezTo>
                <a:cubicBezTo>
                  <a:pt x="458565" y="2266626"/>
                  <a:pt x="458565" y="2266626"/>
                  <a:pt x="458565" y="2265761"/>
                </a:cubicBezTo>
                <a:lnTo>
                  <a:pt x="458565" y="2259706"/>
                </a:lnTo>
                <a:cubicBezTo>
                  <a:pt x="458565" y="2259706"/>
                  <a:pt x="458565"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44669"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1"/>
                  <a:pt x="361302" y="1429364"/>
                  <a:pt x="361294" y="1429322"/>
                </a:cubicBezTo>
                <a:cubicBezTo>
                  <a:pt x="361294" y="1429322"/>
                  <a:pt x="340450" y="1574639"/>
                  <a:pt x="340450" y="1602318"/>
                </a:cubicBezTo>
                <a:cubicBezTo>
                  <a:pt x="340450" y="1629998"/>
                  <a:pt x="291814" y="1886033"/>
                  <a:pt x="291814" y="1920632"/>
                </a:cubicBezTo>
                <a:cubicBezTo>
                  <a:pt x="291814" y="1955232"/>
                  <a:pt x="319606" y="2135148"/>
                  <a:pt x="319606" y="2162828"/>
                </a:cubicBezTo>
                <a:cubicBezTo>
                  <a:pt x="319606"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43178" y="2280465"/>
                </a:cubicBezTo>
                <a:cubicBezTo>
                  <a:pt x="243178" y="2280465"/>
                  <a:pt x="243178" y="2280465"/>
                  <a:pt x="243178" y="2259706"/>
                </a:cubicBezTo>
                <a:cubicBezTo>
                  <a:pt x="243178" y="2259706"/>
                  <a:pt x="180647" y="2280465"/>
                  <a:pt x="111167" y="2287385"/>
                </a:cubicBezTo>
                <a:cubicBezTo>
                  <a:pt x="41707" y="2287385"/>
                  <a:pt x="23" y="2273554"/>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0844" y="2238946"/>
                  <a:pt x="69479" y="2245866"/>
                  <a:pt x="90323" y="2238946"/>
                </a:cubicBezTo>
                <a:cubicBezTo>
                  <a:pt x="111159" y="2232029"/>
                  <a:pt x="145879" y="2211283"/>
                  <a:pt x="145907" y="2211267"/>
                </a:cubicBezTo>
                <a:cubicBezTo>
                  <a:pt x="145907" y="2211267"/>
                  <a:pt x="145907" y="2211267"/>
                  <a:pt x="145038" y="2210402"/>
                </a:cubicBezTo>
                <a:lnTo>
                  <a:pt x="138959" y="2204347"/>
                </a:lnTo>
                <a:cubicBezTo>
                  <a:pt x="138959" y="2204347"/>
                  <a:pt x="145907" y="2197427"/>
                  <a:pt x="152855" y="2197427"/>
                </a:cubicBezTo>
                <a:cubicBezTo>
                  <a:pt x="152855" y="2190507"/>
                  <a:pt x="152855" y="2169748"/>
                  <a:pt x="145907" y="2162828"/>
                </a:cubicBezTo>
                <a:cubicBezTo>
                  <a:pt x="132011" y="2148988"/>
                  <a:pt x="166751" y="2128228"/>
                  <a:pt x="152855" y="2114389"/>
                </a:cubicBezTo>
                <a:cubicBezTo>
                  <a:pt x="145907" y="2107469"/>
                  <a:pt x="138959" y="2079789"/>
                  <a:pt x="138959" y="2045190"/>
                </a:cubicBezTo>
                <a:cubicBezTo>
                  <a:pt x="138959" y="2003671"/>
                  <a:pt x="145907" y="1713036"/>
                  <a:pt x="138959" y="1664597"/>
                </a:cubicBezTo>
                <a:cubicBezTo>
                  <a:pt x="132011" y="1616158"/>
                  <a:pt x="132011" y="1498520"/>
                  <a:pt x="125063" y="1429322"/>
                </a:cubicBezTo>
                <a:cubicBezTo>
                  <a:pt x="118116" y="1360132"/>
                  <a:pt x="111169" y="1201007"/>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4" y="854972"/>
                  <a:pt x="62531" y="778854"/>
                </a:cubicBezTo>
                <a:cubicBezTo>
                  <a:pt x="76427" y="695815"/>
                  <a:pt x="41688" y="522819"/>
                  <a:pt x="41688" y="502059"/>
                </a:cubicBezTo>
                <a:cubicBezTo>
                  <a:pt x="48636" y="481299"/>
                  <a:pt x="55584" y="474380"/>
                  <a:pt x="55584" y="453620"/>
                </a:cubicBezTo>
                <a:cubicBezTo>
                  <a:pt x="62531" y="432860"/>
                  <a:pt x="55584" y="405181"/>
                  <a:pt x="76427" y="391341"/>
                </a:cubicBezTo>
                <a:cubicBezTo>
                  <a:pt x="83371" y="391341"/>
                  <a:pt x="97253" y="391341"/>
                  <a:pt x="97271" y="391341"/>
                </a:cubicBezTo>
                <a:cubicBezTo>
                  <a:pt x="97271" y="391341"/>
                  <a:pt x="97271" y="391341"/>
                  <a:pt x="159803" y="370581"/>
                </a:cubicBezTo>
                <a:cubicBezTo>
                  <a:pt x="159803" y="370581"/>
                  <a:pt x="173699" y="363662"/>
                  <a:pt x="180647" y="363662"/>
                </a:cubicBezTo>
                <a:cubicBezTo>
                  <a:pt x="194543" y="356742"/>
                  <a:pt x="229282" y="342902"/>
                  <a:pt x="236230" y="342902"/>
                </a:cubicBezTo>
                <a:cubicBezTo>
                  <a:pt x="250121" y="335985"/>
                  <a:pt x="257069" y="356726"/>
                  <a:pt x="257074" y="356742"/>
                </a:cubicBezTo>
                <a:cubicBezTo>
                  <a:pt x="257074" y="356742"/>
                  <a:pt x="243178" y="356742"/>
                  <a:pt x="236230" y="356742"/>
                </a:cubicBezTo>
                <a:cubicBezTo>
                  <a:pt x="236230" y="363662"/>
                  <a:pt x="264022" y="412101"/>
                  <a:pt x="277918" y="460540"/>
                </a:cubicBezTo>
                <a:cubicBezTo>
                  <a:pt x="291810" y="508963"/>
                  <a:pt x="312644" y="557386"/>
                  <a:pt x="312658" y="557418"/>
                </a:cubicBezTo>
                <a:cubicBezTo>
                  <a:pt x="312658" y="557418"/>
                  <a:pt x="333502" y="502059"/>
                  <a:pt x="333502" y="495139"/>
                </a:cubicBezTo>
                <a:cubicBezTo>
                  <a:pt x="340444" y="495139"/>
                  <a:pt x="347386" y="488231"/>
                  <a:pt x="347398" y="488219"/>
                </a:cubicBezTo>
                <a:cubicBezTo>
                  <a:pt x="347398" y="488219"/>
                  <a:pt x="347398" y="488219"/>
                  <a:pt x="345661" y="488219"/>
                </a:cubicBezTo>
                <a:lnTo>
                  <a:pt x="333502" y="488219"/>
                </a:lnTo>
                <a:cubicBezTo>
                  <a:pt x="333502" y="488219"/>
                  <a:pt x="319606" y="474380"/>
                  <a:pt x="326554" y="467460"/>
                </a:cubicBezTo>
                <a:cubicBezTo>
                  <a:pt x="326554" y="460540"/>
                  <a:pt x="347398" y="425940"/>
                  <a:pt x="354346" y="425940"/>
                </a:cubicBezTo>
                <a:cubicBezTo>
                  <a:pt x="361290" y="419024"/>
                  <a:pt x="375176" y="460499"/>
                  <a:pt x="375189" y="460540"/>
                </a:cubicBezTo>
                <a:cubicBezTo>
                  <a:pt x="375189" y="467455"/>
                  <a:pt x="368250" y="481282"/>
                  <a:pt x="368242" y="481299"/>
                </a:cubicBezTo>
                <a:cubicBezTo>
                  <a:pt x="368242" y="481299"/>
                  <a:pt x="368242" y="508979"/>
                  <a:pt x="375189" y="529738"/>
                </a:cubicBezTo>
                <a:cubicBezTo>
                  <a:pt x="375189" y="550489"/>
                  <a:pt x="375189" y="564326"/>
                  <a:pt x="375189" y="564338"/>
                </a:cubicBezTo>
                <a:cubicBezTo>
                  <a:pt x="375189" y="564338"/>
                  <a:pt x="409929" y="522819"/>
                  <a:pt x="416877" y="508979"/>
                </a:cubicBezTo>
                <a:cubicBezTo>
                  <a:pt x="423825" y="495139"/>
                  <a:pt x="458565" y="419021"/>
                  <a:pt x="458565" y="384421"/>
                </a:cubicBezTo>
                <a:cubicBezTo>
                  <a:pt x="465509" y="342926"/>
                  <a:pt x="437754" y="335990"/>
                  <a:pt x="437721" y="335982"/>
                </a:cubicBezTo>
                <a:close/>
                <a:moveTo>
                  <a:pt x="337948" y="198"/>
                </a:moveTo>
                <a:cubicBezTo>
                  <a:pt x="363221" y="1594"/>
                  <a:pt x="382444" y="10005"/>
                  <a:pt x="391237" y="14708"/>
                </a:cubicBezTo>
                <a:cubicBezTo>
                  <a:pt x="393386" y="15193"/>
                  <a:pt x="395440" y="15806"/>
                  <a:pt x="397115" y="17369"/>
                </a:cubicBezTo>
                <a:cubicBezTo>
                  <a:pt x="399547" y="15061"/>
                  <a:pt x="412661" y="4582"/>
                  <a:pt x="431367" y="10780"/>
                </a:cubicBezTo>
                <a:cubicBezTo>
                  <a:pt x="445272" y="24600"/>
                  <a:pt x="466128" y="52241"/>
                  <a:pt x="466128" y="79882"/>
                </a:cubicBezTo>
                <a:cubicBezTo>
                  <a:pt x="459176" y="107523"/>
                  <a:pt x="466128" y="121344"/>
                  <a:pt x="466128" y="121344"/>
                </a:cubicBezTo>
                <a:lnTo>
                  <a:pt x="460045" y="115297"/>
                </a:lnTo>
                <a:cubicBezTo>
                  <a:pt x="459172" y="114449"/>
                  <a:pt x="457585" y="120759"/>
                  <a:pt x="455937" y="128101"/>
                </a:cubicBezTo>
                <a:cubicBezTo>
                  <a:pt x="460991" y="129268"/>
                  <a:pt x="465039" y="139860"/>
                  <a:pt x="465039" y="150452"/>
                </a:cubicBezTo>
                <a:cubicBezTo>
                  <a:pt x="465039" y="164332"/>
                  <a:pt x="465039" y="185152"/>
                  <a:pt x="465039" y="192093"/>
                </a:cubicBezTo>
                <a:cubicBezTo>
                  <a:pt x="458087" y="199033"/>
                  <a:pt x="451135" y="205973"/>
                  <a:pt x="451135" y="205973"/>
                </a:cubicBezTo>
                <a:lnTo>
                  <a:pt x="447659" y="198165"/>
                </a:lnTo>
                <a:cubicBezTo>
                  <a:pt x="445921" y="197298"/>
                  <a:pt x="444183" y="199033"/>
                  <a:pt x="444183" y="205973"/>
                </a:cubicBezTo>
                <a:cubicBezTo>
                  <a:pt x="444183" y="212913"/>
                  <a:pt x="437230" y="233734"/>
                  <a:pt x="437230" y="247614"/>
                </a:cubicBezTo>
                <a:cubicBezTo>
                  <a:pt x="430278" y="261494"/>
                  <a:pt x="423326" y="275375"/>
                  <a:pt x="423326" y="275375"/>
                </a:cubicBezTo>
                <a:cubicBezTo>
                  <a:pt x="423306" y="275395"/>
                  <a:pt x="416374" y="282345"/>
                  <a:pt x="416374" y="303135"/>
                </a:cubicBezTo>
                <a:cubicBezTo>
                  <a:pt x="416374" y="323956"/>
                  <a:pt x="360757" y="344776"/>
                  <a:pt x="360757" y="344776"/>
                </a:cubicBezTo>
                <a:cubicBezTo>
                  <a:pt x="360720" y="344769"/>
                  <a:pt x="291235" y="330890"/>
                  <a:pt x="291235" y="310075"/>
                </a:cubicBezTo>
                <a:cubicBezTo>
                  <a:pt x="291235" y="282315"/>
                  <a:pt x="284283" y="289255"/>
                  <a:pt x="284283" y="289255"/>
                </a:cubicBezTo>
                <a:cubicBezTo>
                  <a:pt x="284274" y="289236"/>
                  <a:pt x="277326" y="275361"/>
                  <a:pt x="270379" y="254554"/>
                </a:cubicBezTo>
                <a:cubicBezTo>
                  <a:pt x="263427" y="233734"/>
                  <a:pt x="256475" y="212913"/>
                  <a:pt x="256475" y="212913"/>
                </a:cubicBezTo>
                <a:cubicBezTo>
                  <a:pt x="256461" y="212940"/>
                  <a:pt x="249523" y="226787"/>
                  <a:pt x="249523" y="219853"/>
                </a:cubicBezTo>
                <a:cubicBezTo>
                  <a:pt x="242570" y="205973"/>
                  <a:pt x="242570" y="185152"/>
                  <a:pt x="235618" y="171272"/>
                </a:cubicBezTo>
                <a:cubicBezTo>
                  <a:pt x="228666" y="157392"/>
                  <a:pt x="235618" y="143511"/>
                  <a:pt x="242570" y="143511"/>
                </a:cubicBezTo>
                <a:lnTo>
                  <a:pt x="244451" y="142712"/>
                </a:lnTo>
                <a:cubicBezTo>
                  <a:pt x="244244" y="142093"/>
                  <a:pt x="243955" y="142075"/>
                  <a:pt x="243660" y="142075"/>
                </a:cubicBezTo>
                <a:lnTo>
                  <a:pt x="231493" y="139483"/>
                </a:lnTo>
                <a:cubicBezTo>
                  <a:pt x="229755" y="142050"/>
                  <a:pt x="229761" y="128254"/>
                  <a:pt x="236707" y="128254"/>
                </a:cubicBezTo>
                <a:cubicBezTo>
                  <a:pt x="243660" y="128254"/>
                  <a:pt x="243660" y="114434"/>
                  <a:pt x="243660" y="114434"/>
                </a:cubicBezTo>
                <a:cubicBezTo>
                  <a:pt x="243647" y="114447"/>
                  <a:pt x="236701" y="121344"/>
                  <a:pt x="229755" y="121344"/>
                </a:cubicBezTo>
                <a:cubicBezTo>
                  <a:pt x="229738" y="121344"/>
                  <a:pt x="222803" y="121344"/>
                  <a:pt x="222803" y="121344"/>
                </a:cubicBezTo>
                <a:cubicBezTo>
                  <a:pt x="222818" y="121336"/>
                  <a:pt x="236707" y="114422"/>
                  <a:pt x="236707" y="93703"/>
                </a:cubicBezTo>
                <a:cubicBezTo>
                  <a:pt x="236707" y="72972"/>
                  <a:pt x="243660" y="24600"/>
                  <a:pt x="299277" y="3869"/>
                </a:cubicBezTo>
                <a:cubicBezTo>
                  <a:pt x="313181" y="414"/>
                  <a:pt x="326216" y="-450"/>
                  <a:pt x="337948" y="198"/>
                </a:cubicBezTo>
                <a:close/>
              </a:path>
            </a:pathLst>
          </a:custGeom>
          <a:solidFill>
            <a:schemeClr val="accent1">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7" name="Freeform 9"/>
          <p:cNvSpPr>
            <a:spLocks/>
          </p:cNvSpPr>
          <p:nvPr/>
        </p:nvSpPr>
        <p:spPr bwMode="auto">
          <a:xfrm>
            <a:off x="2009553" y="2029831"/>
            <a:ext cx="515091" cy="1720729"/>
          </a:xfrm>
          <a:custGeom>
            <a:avLst/>
            <a:gdLst/>
            <a:ahLst/>
            <a:cxnLst/>
            <a:rect l="l" t="t" r="r" b="b"/>
            <a:pathLst>
              <a:path w="686881" h="2294305">
                <a:moveTo>
                  <a:pt x="435874" y="335982"/>
                </a:moveTo>
                <a:cubicBezTo>
                  <a:pt x="435874" y="335982"/>
                  <a:pt x="477386" y="342902"/>
                  <a:pt x="491223" y="349822"/>
                </a:cubicBezTo>
                <a:cubicBezTo>
                  <a:pt x="498141" y="349822"/>
                  <a:pt x="539653" y="356742"/>
                  <a:pt x="553491" y="377501"/>
                </a:cubicBezTo>
                <a:cubicBezTo>
                  <a:pt x="574238" y="391336"/>
                  <a:pt x="615725" y="384427"/>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3" y="802944"/>
                  <a:pt x="678026" y="799613"/>
                </a:cubicBezTo>
                <a:cubicBezTo>
                  <a:pt x="678026" y="813453"/>
                  <a:pt x="691863" y="931091"/>
                  <a:pt x="684945" y="944931"/>
                </a:cubicBezTo>
                <a:cubicBezTo>
                  <a:pt x="678026" y="965690"/>
                  <a:pt x="622677" y="1145607"/>
                  <a:pt x="615758" y="1159447"/>
                </a:cubicBezTo>
                <a:cubicBezTo>
                  <a:pt x="615758" y="1166365"/>
                  <a:pt x="615758" y="1214787"/>
                  <a:pt x="615758" y="1214806"/>
                </a:cubicBezTo>
                <a:cubicBezTo>
                  <a:pt x="595017" y="1235550"/>
                  <a:pt x="588094" y="1249385"/>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81165" y="2142040"/>
                  <a:pt x="581165" y="2148969"/>
                  <a:pt x="581165" y="2148988"/>
                </a:cubicBezTo>
                <a:cubicBezTo>
                  <a:pt x="581165" y="2148988"/>
                  <a:pt x="588084" y="2162828"/>
                  <a:pt x="581165" y="2183587"/>
                </a:cubicBezTo>
                <a:cubicBezTo>
                  <a:pt x="581165" y="2204311"/>
                  <a:pt x="574270" y="2204347"/>
                  <a:pt x="574246" y="2204347"/>
                </a:cubicBezTo>
                <a:cubicBezTo>
                  <a:pt x="574246" y="2204347"/>
                  <a:pt x="574246" y="2204347"/>
                  <a:pt x="588084" y="2266626"/>
                </a:cubicBezTo>
                <a:cubicBezTo>
                  <a:pt x="588084" y="2266626"/>
                  <a:pt x="588084" y="2266626"/>
                  <a:pt x="588948" y="2266626"/>
                </a:cubicBezTo>
                <a:lnTo>
                  <a:pt x="595002" y="2266626"/>
                </a:lnTo>
                <a:cubicBezTo>
                  <a:pt x="595002" y="2266626"/>
                  <a:pt x="595002" y="2266626"/>
                  <a:pt x="595002" y="2287385"/>
                </a:cubicBezTo>
                <a:cubicBezTo>
                  <a:pt x="574246" y="2294305"/>
                  <a:pt x="560409" y="2294305"/>
                  <a:pt x="525816" y="2294305"/>
                </a:cubicBezTo>
                <a:cubicBezTo>
                  <a:pt x="484328" y="2294305"/>
                  <a:pt x="456662" y="2287393"/>
                  <a:pt x="456630" y="2287385"/>
                </a:cubicBezTo>
                <a:cubicBezTo>
                  <a:pt x="456630" y="2287385"/>
                  <a:pt x="456630" y="2287385"/>
                  <a:pt x="456630" y="2266626"/>
                </a:cubicBezTo>
                <a:cubicBezTo>
                  <a:pt x="456630" y="2266626"/>
                  <a:pt x="456630" y="2266626"/>
                  <a:pt x="457494" y="2265761"/>
                </a:cubicBezTo>
                <a:lnTo>
                  <a:pt x="463548" y="2259706"/>
                </a:lnTo>
                <a:cubicBezTo>
                  <a:pt x="463548" y="2259706"/>
                  <a:pt x="463548" y="2259706"/>
                  <a:pt x="463548" y="2232026"/>
                </a:cubicBezTo>
                <a:cubicBezTo>
                  <a:pt x="463548" y="2232026"/>
                  <a:pt x="463548" y="2232026"/>
                  <a:pt x="463548" y="2231161"/>
                </a:cubicBezTo>
                <a:lnTo>
                  <a:pt x="463548" y="2225106"/>
                </a:lnTo>
                <a:cubicBezTo>
                  <a:pt x="463548" y="2225106"/>
                  <a:pt x="463548" y="2225106"/>
                  <a:pt x="462684" y="2224241"/>
                </a:cubicBezTo>
                <a:lnTo>
                  <a:pt x="456630" y="2218187"/>
                </a:lnTo>
                <a:cubicBezTo>
                  <a:pt x="456630" y="2218187"/>
                  <a:pt x="456630" y="2218187"/>
                  <a:pt x="455765" y="2218187"/>
                </a:cubicBezTo>
                <a:lnTo>
                  <a:pt x="449711" y="2218187"/>
                </a:lnTo>
                <a:cubicBezTo>
                  <a:pt x="449711" y="2211267"/>
                  <a:pt x="463548" y="2197427"/>
                  <a:pt x="449711" y="2190507"/>
                </a:cubicBezTo>
                <a:cubicBezTo>
                  <a:pt x="435874" y="2190507"/>
                  <a:pt x="428955" y="2155908"/>
                  <a:pt x="428955" y="2135148"/>
                </a:cubicBezTo>
                <a:cubicBezTo>
                  <a:pt x="428955" y="2107469"/>
                  <a:pt x="408199" y="1941392"/>
                  <a:pt x="401281" y="1872193"/>
                </a:cubicBezTo>
                <a:cubicBezTo>
                  <a:pt x="387443" y="1796075"/>
                  <a:pt x="394362" y="1650757"/>
                  <a:pt x="387443" y="1588479"/>
                </a:cubicBezTo>
                <a:cubicBezTo>
                  <a:pt x="380526" y="1533130"/>
                  <a:pt x="366693" y="1429361"/>
                  <a:pt x="366688" y="1429322"/>
                </a:cubicBezTo>
                <a:cubicBezTo>
                  <a:pt x="366688" y="1429322"/>
                  <a:pt x="339013" y="1574639"/>
                  <a:pt x="339013" y="1602318"/>
                </a:cubicBezTo>
                <a:cubicBezTo>
                  <a:pt x="339013" y="1629998"/>
                  <a:pt x="290583" y="1886033"/>
                  <a:pt x="290583" y="1920632"/>
                </a:cubicBezTo>
                <a:cubicBezTo>
                  <a:pt x="290583" y="1955232"/>
                  <a:pt x="318257" y="2135148"/>
                  <a:pt x="325176" y="2162828"/>
                </a:cubicBezTo>
                <a:cubicBezTo>
                  <a:pt x="325176" y="2183587"/>
                  <a:pt x="325176" y="2225106"/>
                  <a:pt x="325176" y="2232026"/>
                </a:cubicBezTo>
                <a:cubicBezTo>
                  <a:pt x="325176" y="2238938"/>
                  <a:pt x="332077" y="2245849"/>
                  <a:pt x="332094" y="2245866"/>
                </a:cubicBezTo>
                <a:cubicBezTo>
                  <a:pt x="332094" y="2245866"/>
                  <a:pt x="332094" y="2245866"/>
                  <a:pt x="332094" y="2266626"/>
                </a:cubicBezTo>
                <a:cubicBezTo>
                  <a:pt x="332094" y="2266626"/>
                  <a:pt x="332094" y="2266626"/>
                  <a:pt x="249071" y="2280465"/>
                </a:cubicBezTo>
                <a:cubicBezTo>
                  <a:pt x="249071" y="2280465"/>
                  <a:pt x="249071" y="2280465"/>
                  <a:pt x="249071" y="2259706"/>
                </a:cubicBezTo>
                <a:cubicBezTo>
                  <a:pt x="249071" y="2259706"/>
                  <a:pt x="179884" y="2280465"/>
                  <a:pt x="110698" y="2287385"/>
                </a:cubicBezTo>
                <a:cubicBezTo>
                  <a:pt x="41531" y="2287385"/>
                  <a:pt x="23" y="2273554"/>
                  <a:pt x="0" y="2273546"/>
                </a:cubicBezTo>
                <a:cubicBezTo>
                  <a:pt x="0" y="2273546"/>
                  <a:pt x="0" y="2273546"/>
                  <a:pt x="0" y="2272681"/>
                </a:cubicBezTo>
                <a:lnTo>
                  <a:pt x="0" y="2266626"/>
                </a:lnTo>
                <a:cubicBezTo>
                  <a:pt x="0" y="2266626"/>
                  <a:pt x="0" y="2266626"/>
                  <a:pt x="865" y="2266626"/>
                </a:cubicBezTo>
                <a:lnTo>
                  <a:pt x="6919" y="2266626"/>
                </a:lnTo>
                <a:cubicBezTo>
                  <a:pt x="6919" y="2266626"/>
                  <a:pt x="6919" y="2245866"/>
                  <a:pt x="13837" y="2245866"/>
                </a:cubicBezTo>
                <a:cubicBezTo>
                  <a:pt x="27674" y="2238946"/>
                  <a:pt x="69186" y="2245866"/>
                  <a:pt x="96861" y="2238946"/>
                </a:cubicBezTo>
                <a:cubicBezTo>
                  <a:pt x="117608" y="2232029"/>
                  <a:pt x="145267" y="2211285"/>
                  <a:pt x="145291" y="2211267"/>
                </a:cubicBezTo>
                <a:cubicBezTo>
                  <a:pt x="145291" y="2211267"/>
                  <a:pt x="145291" y="2211267"/>
                  <a:pt x="144426" y="2210402"/>
                </a:cubicBezTo>
                <a:lnTo>
                  <a:pt x="138372" y="2204347"/>
                </a:lnTo>
                <a:cubicBezTo>
                  <a:pt x="138372" y="2204347"/>
                  <a:pt x="145291" y="2197427"/>
                  <a:pt x="152210" y="2197427"/>
                </a:cubicBezTo>
                <a:cubicBezTo>
                  <a:pt x="159128" y="2190507"/>
                  <a:pt x="152210" y="2169748"/>
                  <a:pt x="145291" y="2162828"/>
                </a:cubicBezTo>
                <a:cubicBezTo>
                  <a:pt x="138372"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8" y="1360132"/>
                  <a:pt x="110700" y="1201009"/>
                  <a:pt x="110698" y="1200966"/>
                </a:cubicBezTo>
                <a:cubicBezTo>
                  <a:pt x="110698" y="1200966"/>
                  <a:pt x="110698" y="1200966"/>
                  <a:pt x="89942" y="1194046"/>
                </a:cubicBezTo>
                <a:cubicBezTo>
                  <a:pt x="89942" y="1194046"/>
                  <a:pt x="76105" y="1194046"/>
                  <a:pt x="76105" y="1180206"/>
                </a:cubicBezTo>
                <a:cubicBezTo>
                  <a:pt x="69186" y="1166366"/>
                  <a:pt x="62268" y="1069488"/>
                  <a:pt x="69186" y="1034889"/>
                </a:cubicBezTo>
                <a:cubicBezTo>
                  <a:pt x="76105" y="1000290"/>
                  <a:pt x="55349" y="854972"/>
                  <a:pt x="69186" y="778854"/>
                </a:cubicBezTo>
                <a:cubicBezTo>
                  <a:pt x="76105" y="695815"/>
                  <a:pt x="41512" y="522819"/>
                  <a:pt x="48430" y="502059"/>
                </a:cubicBezTo>
                <a:cubicBezTo>
                  <a:pt x="48430" y="481299"/>
                  <a:pt x="55349" y="474380"/>
                  <a:pt x="62268" y="453620"/>
                </a:cubicBezTo>
                <a:cubicBezTo>
                  <a:pt x="62268" y="432860"/>
                  <a:pt x="62268" y="405181"/>
                  <a:pt x="76105" y="391341"/>
                </a:cubicBezTo>
                <a:cubicBezTo>
                  <a:pt x="83019" y="391341"/>
                  <a:pt x="96845" y="391341"/>
                  <a:pt x="96861" y="391341"/>
                </a:cubicBezTo>
                <a:cubicBezTo>
                  <a:pt x="96861" y="391341"/>
                  <a:pt x="96861" y="391341"/>
                  <a:pt x="166047" y="370581"/>
                </a:cubicBezTo>
                <a:cubicBezTo>
                  <a:pt x="166047" y="370581"/>
                  <a:pt x="172966" y="363662"/>
                  <a:pt x="186803" y="363662"/>
                </a:cubicBezTo>
                <a:cubicBezTo>
                  <a:pt x="193722" y="356742"/>
                  <a:pt x="228315" y="342902"/>
                  <a:pt x="242152" y="342902"/>
                </a:cubicBezTo>
                <a:cubicBezTo>
                  <a:pt x="249066" y="335987"/>
                  <a:pt x="255980" y="356712"/>
                  <a:pt x="255989" y="356742"/>
                </a:cubicBezTo>
                <a:cubicBezTo>
                  <a:pt x="255989" y="356742"/>
                  <a:pt x="242175" y="356742"/>
                  <a:pt x="242152" y="356742"/>
                </a:cubicBezTo>
                <a:cubicBezTo>
                  <a:pt x="235234" y="363662"/>
                  <a:pt x="262908" y="412101"/>
                  <a:pt x="276745" y="460540"/>
                </a:cubicBezTo>
                <a:cubicBezTo>
                  <a:pt x="290578" y="508961"/>
                  <a:pt x="311323" y="557383"/>
                  <a:pt x="311338" y="557418"/>
                </a:cubicBezTo>
                <a:cubicBezTo>
                  <a:pt x="311338" y="557418"/>
                  <a:pt x="332094" y="502059"/>
                  <a:pt x="339013" y="495139"/>
                </a:cubicBezTo>
                <a:cubicBezTo>
                  <a:pt x="339013" y="495139"/>
                  <a:pt x="352827" y="488231"/>
                  <a:pt x="352850" y="488219"/>
                </a:cubicBezTo>
                <a:cubicBezTo>
                  <a:pt x="352850" y="488219"/>
                  <a:pt x="352850" y="488219"/>
                  <a:pt x="332094" y="488219"/>
                </a:cubicBezTo>
                <a:cubicBezTo>
                  <a:pt x="332094" y="488219"/>
                  <a:pt x="325176" y="474380"/>
                  <a:pt x="325176" y="467460"/>
                </a:cubicBezTo>
                <a:cubicBezTo>
                  <a:pt x="325176" y="460540"/>
                  <a:pt x="345932" y="425940"/>
                  <a:pt x="352850" y="425940"/>
                </a:cubicBezTo>
                <a:cubicBezTo>
                  <a:pt x="359765" y="419024"/>
                  <a:pt x="380503" y="460497"/>
                  <a:pt x="380525" y="460540"/>
                </a:cubicBezTo>
                <a:cubicBezTo>
                  <a:pt x="380525" y="467456"/>
                  <a:pt x="366703" y="481284"/>
                  <a:pt x="366688" y="481299"/>
                </a:cubicBezTo>
                <a:cubicBezTo>
                  <a:pt x="366688" y="481299"/>
                  <a:pt x="373606" y="508979"/>
                  <a:pt x="373606" y="529738"/>
                </a:cubicBezTo>
                <a:cubicBezTo>
                  <a:pt x="373606" y="550488"/>
                  <a:pt x="380518" y="564325"/>
                  <a:pt x="380525" y="564338"/>
                </a:cubicBezTo>
                <a:cubicBezTo>
                  <a:pt x="380525" y="564338"/>
                  <a:pt x="408199" y="522819"/>
                  <a:pt x="415118" y="508979"/>
                </a:cubicBezTo>
                <a:cubicBezTo>
                  <a:pt x="422037" y="495139"/>
                  <a:pt x="456630" y="419021"/>
                  <a:pt x="463548" y="384421"/>
                </a:cubicBezTo>
                <a:cubicBezTo>
                  <a:pt x="463548" y="342921"/>
                  <a:pt x="435899" y="335988"/>
                  <a:pt x="435874" y="335982"/>
                </a:cubicBezTo>
                <a:close/>
                <a:moveTo>
                  <a:pt x="337948" y="198"/>
                </a:moveTo>
                <a:cubicBezTo>
                  <a:pt x="363174" y="1591"/>
                  <a:pt x="382373" y="9973"/>
                  <a:pt x="391189" y="14681"/>
                </a:cubicBezTo>
                <a:cubicBezTo>
                  <a:pt x="393415" y="15113"/>
                  <a:pt x="395535" y="15727"/>
                  <a:pt x="397298" y="17253"/>
                </a:cubicBezTo>
                <a:cubicBezTo>
                  <a:pt x="400070" y="14651"/>
                  <a:pt x="413032" y="4705"/>
                  <a:pt x="431367" y="10780"/>
                </a:cubicBezTo>
                <a:cubicBezTo>
                  <a:pt x="452224" y="24600"/>
                  <a:pt x="466128" y="52241"/>
                  <a:pt x="466128" y="79882"/>
                </a:cubicBezTo>
                <a:cubicBezTo>
                  <a:pt x="459176" y="107523"/>
                  <a:pt x="466128" y="121344"/>
                  <a:pt x="466128" y="121344"/>
                </a:cubicBezTo>
                <a:lnTo>
                  <a:pt x="460045" y="115297"/>
                </a:lnTo>
                <a:cubicBezTo>
                  <a:pt x="459171" y="114454"/>
                  <a:pt x="456916" y="123419"/>
                  <a:pt x="455017" y="132418"/>
                </a:cubicBezTo>
                <a:cubicBezTo>
                  <a:pt x="456113" y="131603"/>
                  <a:pt x="457100" y="130617"/>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1" y="233734"/>
                  <a:pt x="437231" y="247614"/>
                </a:cubicBezTo>
                <a:cubicBezTo>
                  <a:pt x="430279" y="261494"/>
                  <a:pt x="423327" y="275375"/>
                  <a:pt x="423327" y="275375"/>
                </a:cubicBezTo>
                <a:cubicBezTo>
                  <a:pt x="423306" y="275395"/>
                  <a:pt x="416375" y="282346"/>
                  <a:pt x="416375" y="303135"/>
                </a:cubicBezTo>
                <a:cubicBezTo>
                  <a:pt x="416375" y="323956"/>
                  <a:pt x="360758" y="344776"/>
                  <a:pt x="360758" y="344776"/>
                </a:cubicBezTo>
                <a:cubicBezTo>
                  <a:pt x="360715" y="344768"/>
                  <a:pt x="291236" y="330890"/>
                  <a:pt x="291236" y="310075"/>
                </a:cubicBezTo>
                <a:cubicBezTo>
                  <a:pt x="291236" y="296195"/>
                  <a:pt x="291236" y="290990"/>
                  <a:pt x="291236" y="289255"/>
                </a:cubicBezTo>
                <a:cubicBezTo>
                  <a:pt x="291221" y="289239"/>
                  <a:pt x="277328" y="275363"/>
                  <a:pt x="270380" y="254554"/>
                </a:cubicBezTo>
                <a:cubicBezTo>
                  <a:pt x="263428" y="233734"/>
                  <a:pt x="263428" y="212913"/>
                  <a:pt x="263428" y="212913"/>
                </a:cubicBezTo>
                <a:cubicBezTo>
                  <a:pt x="263414" y="212942"/>
                  <a:pt x="256468" y="226786"/>
                  <a:pt x="249524" y="219853"/>
                </a:cubicBezTo>
                <a:cubicBezTo>
                  <a:pt x="242571" y="205973"/>
                  <a:pt x="242571" y="185152"/>
                  <a:pt x="235619" y="171272"/>
                </a:cubicBezTo>
                <a:cubicBezTo>
                  <a:pt x="228667" y="157392"/>
                  <a:pt x="235619" y="143511"/>
                  <a:pt x="242571" y="143511"/>
                </a:cubicBezTo>
                <a:lnTo>
                  <a:pt x="244562" y="142802"/>
                </a:lnTo>
                <a:cubicBezTo>
                  <a:pt x="244335" y="142100"/>
                  <a:pt x="244001" y="142075"/>
                  <a:pt x="243660" y="142075"/>
                </a:cubicBezTo>
                <a:cubicBezTo>
                  <a:pt x="236707" y="135164"/>
                  <a:pt x="229755" y="142075"/>
                  <a:pt x="229755" y="142075"/>
                </a:cubicBezTo>
                <a:cubicBezTo>
                  <a:pt x="229755" y="142038"/>
                  <a:pt x="229764" y="128254"/>
                  <a:pt x="236707" y="128254"/>
                </a:cubicBezTo>
                <a:cubicBezTo>
                  <a:pt x="243660" y="128254"/>
                  <a:pt x="243660" y="114434"/>
                  <a:pt x="243660" y="114434"/>
                </a:cubicBezTo>
                <a:cubicBezTo>
                  <a:pt x="243647" y="114447"/>
                  <a:pt x="236701" y="121344"/>
                  <a:pt x="229755" y="121344"/>
                </a:cubicBezTo>
                <a:cubicBezTo>
                  <a:pt x="229730" y="121344"/>
                  <a:pt x="222803" y="121344"/>
                  <a:pt x="222803" y="121344"/>
                </a:cubicBezTo>
                <a:cubicBezTo>
                  <a:pt x="222831" y="121330"/>
                  <a:pt x="236707" y="114412"/>
                  <a:pt x="236707" y="93703"/>
                </a:cubicBezTo>
                <a:cubicBezTo>
                  <a:pt x="236707" y="72972"/>
                  <a:pt x="243660" y="24600"/>
                  <a:pt x="299277" y="3869"/>
                </a:cubicBezTo>
                <a:cubicBezTo>
                  <a:pt x="313181" y="414"/>
                  <a:pt x="326216" y="-450"/>
                  <a:pt x="337948" y="198"/>
                </a:cubicBezTo>
                <a:close/>
              </a:path>
            </a:pathLst>
          </a:custGeom>
          <a:solidFill>
            <a:schemeClr val="accent2">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Freeform 12"/>
          <p:cNvSpPr>
            <a:spLocks/>
          </p:cNvSpPr>
          <p:nvPr/>
        </p:nvSpPr>
        <p:spPr bwMode="auto">
          <a:xfrm>
            <a:off x="2622909" y="2029831"/>
            <a:ext cx="521282" cy="1720729"/>
          </a:xfrm>
          <a:custGeom>
            <a:avLst/>
            <a:gdLst/>
            <a:ahLst/>
            <a:cxnLst/>
            <a:rect l="l" t="t" r="r" b="b"/>
            <a:pathLst>
              <a:path w="695136" h="2294305">
                <a:moveTo>
                  <a:pt x="443981" y="335982"/>
                </a:moveTo>
                <a:cubicBezTo>
                  <a:pt x="443981" y="335982"/>
                  <a:pt x="478667"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15" y="1235550"/>
                  <a:pt x="589673" y="1249384"/>
                  <a:pt x="589663" y="1249405"/>
                </a:cubicBezTo>
                <a:cubicBezTo>
                  <a:pt x="596600" y="1311684"/>
                  <a:pt x="582726" y="1408562"/>
                  <a:pt x="589663" y="1450081"/>
                </a:cubicBezTo>
                <a:cubicBezTo>
                  <a:pt x="589663" y="1505440"/>
                  <a:pt x="575788" y="1623078"/>
                  <a:pt x="582726"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3" y="2204326"/>
                  <a:pt x="575802" y="2204347"/>
                  <a:pt x="575788" y="2204347"/>
                </a:cubicBezTo>
                <a:cubicBezTo>
                  <a:pt x="575788" y="2204347"/>
                  <a:pt x="575788" y="2204347"/>
                  <a:pt x="589663" y="2266626"/>
                </a:cubicBezTo>
                <a:cubicBezTo>
                  <a:pt x="589663" y="2266626"/>
                  <a:pt x="589663" y="2266626"/>
                  <a:pt x="590530" y="2266626"/>
                </a:cubicBezTo>
                <a:lnTo>
                  <a:pt x="596600" y="2266626"/>
                </a:lnTo>
                <a:cubicBezTo>
                  <a:pt x="596600" y="2266626"/>
                  <a:pt x="596600" y="2266626"/>
                  <a:pt x="596600" y="2287385"/>
                </a:cubicBezTo>
                <a:cubicBezTo>
                  <a:pt x="575788" y="2294305"/>
                  <a:pt x="561914" y="2294305"/>
                  <a:pt x="527228" y="2294305"/>
                </a:cubicBezTo>
                <a:cubicBezTo>
                  <a:pt x="485624" y="2294305"/>
                  <a:pt x="457881" y="2287392"/>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1" y="2190507"/>
                  <a:pt x="437044" y="2155908"/>
                  <a:pt x="437044" y="2135148"/>
                </a:cubicBezTo>
                <a:cubicBezTo>
                  <a:pt x="437044" y="2107469"/>
                  <a:pt x="416233" y="1941392"/>
                  <a:pt x="402358" y="1872193"/>
                </a:cubicBezTo>
                <a:cubicBezTo>
                  <a:pt x="388484" y="1796075"/>
                  <a:pt x="402358" y="1650757"/>
                  <a:pt x="388484" y="1588479"/>
                </a:cubicBezTo>
                <a:cubicBezTo>
                  <a:pt x="381548" y="1533131"/>
                  <a:pt x="367678" y="1429363"/>
                  <a:pt x="367672" y="1429322"/>
                </a:cubicBezTo>
                <a:cubicBezTo>
                  <a:pt x="367672" y="1429322"/>
                  <a:pt x="339923" y="1574639"/>
                  <a:pt x="339923" y="1602318"/>
                </a:cubicBezTo>
                <a:cubicBezTo>
                  <a:pt x="339923" y="1629998"/>
                  <a:pt x="291363" y="1886033"/>
                  <a:pt x="291363" y="1920632"/>
                </a:cubicBezTo>
                <a:cubicBezTo>
                  <a:pt x="291363" y="1955232"/>
                  <a:pt x="319112"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84" y="2287385"/>
                  <a:pt x="37" y="2273556"/>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70" y="1429322"/>
                </a:cubicBezTo>
                <a:cubicBezTo>
                  <a:pt x="117933" y="1360132"/>
                  <a:pt x="110997" y="1201008"/>
                  <a:pt x="110995" y="1200966"/>
                </a:cubicBezTo>
                <a:cubicBezTo>
                  <a:pt x="110995" y="1200966"/>
                  <a:pt x="110995" y="1200966"/>
                  <a:pt x="90184" y="1194046"/>
                </a:cubicBezTo>
                <a:cubicBezTo>
                  <a:pt x="90184"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0" y="391341"/>
                  <a:pt x="97097" y="391341"/>
                  <a:pt x="97121" y="391341"/>
                </a:cubicBezTo>
                <a:cubicBezTo>
                  <a:pt x="97121" y="391341"/>
                  <a:pt x="97121" y="391341"/>
                  <a:pt x="166493" y="370581"/>
                </a:cubicBezTo>
                <a:cubicBezTo>
                  <a:pt x="166493" y="370581"/>
                  <a:pt x="173430" y="363662"/>
                  <a:pt x="187304" y="363662"/>
                </a:cubicBezTo>
                <a:cubicBezTo>
                  <a:pt x="201179" y="356742"/>
                  <a:pt x="228928" y="342902"/>
                  <a:pt x="242802" y="342902"/>
                </a:cubicBezTo>
                <a:cubicBezTo>
                  <a:pt x="249735" y="335987"/>
                  <a:pt x="256667" y="356712"/>
                  <a:pt x="256677" y="356742"/>
                </a:cubicBezTo>
                <a:cubicBezTo>
                  <a:pt x="256677" y="356742"/>
                  <a:pt x="242830" y="356742"/>
                  <a:pt x="242802" y="356742"/>
                </a:cubicBezTo>
                <a:cubicBezTo>
                  <a:pt x="235865" y="363662"/>
                  <a:pt x="263614" y="412101"/>
                  <a:pt x="277488" y="460540"/>
                </a:cubicBezTo>
                <a:cubicBezTo>
                  <a:pt x="291359" y="508964"/>
                  <a:pt x="319095" y="557388"/>
                  <a:pt x="319112" y="557418"/>
                </a:cubicBezTo>
                <a:cubicBezTo>
                  <a:pt x="319112" y="557418"/>
                  <a:pt x="332986" y="502059"/>
                  <a:pt x="339923" y="495139"/>
                </a:cubicBezTo>
                <a:cubicBezTo>
                  <a:pt x="346852" y="495139"/>
                  <a:pt x="353780"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5" y="522819"/>
                  <a:pt x="416233" y="508979"/>
                </a:cubicBezTo>
                <a:cubicBezTo>
                  <a:pt x="423170" y="495139"/>
                  <a:pt x="464793" y="419021"/>
                  <a:pt x="464793" y="384421"/>
                </a:cubicBezTo>
                <a:cubicBezTo>
                  <a:pt x="464793" y="342929"/>
                  <a:pt x="444009" y="335991"/>
                  <a:pt x="443981" y="335982"/>
                </a:cubicBezTo>
                <a:close/>
                <a:moveTo>
                  <a:pt x="344369" y="198"/>
                </a:moveTo>
                <a:cubicBezTo>
                  <a:pt x="379411" y="2142"/>
                  <a:pt x="402773" y="17690"/>
                  <a:pt x="402773" y="17690"/>
                </a:cubicBezTo>
                <a:cubicBezTo>
                  <a:pt x="402787" y="17662"/>
                  <a:pt x="409716" y="3877"/>
                  <a:pt x="430461" y="10780"/>
                </a:cubicBezTo>
                <a:cubicBezTo>
                  <a:pt x="451226" y="24600"/>
                  <a:pt x="471992" y="52241"/>
                  <a:pt x="465070" y="79882"/>
                </a:cubicBezTo>
                <a:cubicBezTo>
                  <a:pt x="458148" y="107523"/>
                  <a:pt x="471992" y="121344"/>
                  <a:pt x="471992" y="121344"/>
                </a:cubicBezTo>
                <a:lnTo>
                  <a:pt x="459879" y="115297"/>
                </a:lnTo>
                <a:cubicBezTo>
                  <a:pt x="458142" y="114458"/>
                  <a:pt x="455156" y="126386"/>
                  <a:pt x="453160" y="136534"/>
                </a:cubicBezTo>
                <a:cubicBezTo>
                  <a:pt x="453947" y="134555"/>
                  <a:pt x="455545" y="132093"/>
                  <a:pt x="458023" y="129631"/>
                </a:cubicBezTo>
                <a:cubicBezTo>
                  <a:pt x="461078" y="129631"/>
                  <a:pt x="465007" y="140041"/>
                  <a:pt x="465007" y="150452"/>
                </a:cubicBezTo>
                <a:cubicBezTo>
                  <a:pt x="465007" y="164332"/>
                  <a:pt x="465007" y="185152"/>
                  <a:pt x="465007" y="192093"/>
                </a:cubicBezTo>
                <a:cubicBezTo>
                  <a:pt x="465007" y="199033"/>
                  <a:pt x="451039" y="205973"/>
                  <a:pt x="451039" y="205973"/>
                </a:cubicBezTo>
                <a:lnTo>
                  <a:pt x="447546" y="198165"/>
                </a:lnTo>
                <a:cubicBezTo>
                  <a:pt x="445800" y="197298"/>
                  <a:pt x="444054" y="199033"/>
                  <a:pt x="444054" y="205973"/>
                </a:cubicBezTo>
                <a:cubicBezTo>
                  <a:pt x="444054" y="212913"/>
                  <a:pt x="437070" y="233734"/>
                  <a:pt x="437070" y="247614"/>
                </a:cubicBezTo>
                <a:cubicBezTo>
                  <a:pt x="430086" y="261494"/>
                  <a:pt x="423102" y="275375"/>
                  <a:pt x="423102" y="275375"/>
                </a:cubicBezTo>
                <a:cubicBezTo>
                  <a:pt x="423102" y="275399"/>
                  <a:pt x="423102" y="282351"/>
                  <a:pt x="423102" y="303135"/>
                </a:cubicBezTo>
                <a:cubicBezTo>
                  <a:pt x="423102" y="323956"/>
                  <a:pt x="360244" y="344776"/>
                  <a:pt x="360244" y="344776"/>
                </a:cubicBezTo>
                <a:cubicBezTo>
                  <a:pt x="360190" y="344765"/>
                  <a:pt x="290403" y="330888"/>
                  <a:pt x="290403" y="310075"/>
                </a:cubicBezTo>
                <a:cubicBezTo>
                  <a:pt x="290403" y="296195"/>
                  <a:pt x="290403" y="290990"/>
                  <a:pt x="290403" y="289255"/>
                </a:cubicBezTo>
                <a:cubicBezTo>
                  <a:pt x="290386" y="289238"/>
                  <a:pt x="276430" y="275362"/>
                  <a:pt x="269450" y="254554"/>
                </a:cubicBezTo>
                <a:cubicBezTo>
                  <a:pt x="262466" y="233734"/>
                  <a:pt x="262466" y="212913"/>
                  <a:pt x="262466" y="212913"/>
                </a:cubicBezTo>
                <a:cubicBezTo>
                  <a:pt x="262452" y="212941"/>
                  <a:pt x="255474" y="226786"/>
                  <a:pt x="248497" y="219853"/>
                </a:cubicBezTo>
                <a:cubicBezTo>
                  <a:pt x="241513" y="205973"/>
                  <a:pt x="241513" y="185152"/>
                  <a:pt x="234529" y="171272"/>
                </a:cubicBezTo>
                <a:cubicBezTo>
                  <a:pt x="234529" y="157392"/>
                  <a:pt x="234529" y="143511"/>
                  <a:pt x="241513" y="143511"/>
                </a:cubicBezTo>
                <a:lnTo>
                  <a:pt x="244469" y="142804"/>
                </a:lnTo>
                <a:cubicBezTo>
                  <a:pt x="244244" y="142100"/>
                  <a:pt x="243910"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53" y="114449"/>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69" y="198"/>
                </a:cubicBezTo>
                <a:close/>
              </a:path>
            </a:pathLst>
          </a:custGeom>
          <a:solidFill>
            <a:schemeClr val="accent3">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3" name="Freeform 15"/>
          <p:cNvSpPr>
            <a:spLocks/>
          </p:cNvSpPr>
          <p:nvPr/>
        </p:nvSpPr>
        <p:spPr bwMode="auto">
          <a:xfrm>
            <a:off x="3236268" y="2029831"/>
            <a:ext cx="519494" cy="1720729"/>
          </a:xfrm>
          <a:custGeom>
            <a:avLst/>
            <a:gdLst/>
            <a:ahLst/>
            <a:cxnLst/>
            <a:rect l="l" t="t" r="r" b="b"/>
            <a:pathLst>
              <a:path w="692752" h="2294305">
                <a:moveTo>
                  <a:pt x="442124" y="335982"/>
                </a:moveTo>
                <a:cubicBezTo>
                  <a:pt x="442124" y="335982"/>
                  <a:pt x="476665" y="342902"/>
                  <a:pt x="490481" y="349822"/>
                </a:cubicBezTo>
                <a:cubicBezTo>
                  <a:pt x="504297" y="349822"/>
                  <a:pt x="538838" y="356742"/>
                  <a:pt x="559563" y="377501"/>
                </a:cubicBezTo>
                <a:cubicBezTo>
                  <a:pt x="580277" y="391335"/>
                  <a:pt x="614796" y="384428"/>
                  <a:pt x="614828" y="384421"/>
                </a:cubicBezTo>
                <a:cubicBezTo>
                  <a:pt x="614828" y="384421"/>
                  <a:pt x="670094" y="405181"/>
                  <a:pt x="670094" y="412101"/>
                </a:cubicBezTo>
                <a:cubicBezTo>
                  <a:pt x="677002" y="419021"/>
                  <a:pt x="670094" y="474380"/>
                  <a:pt x="677002" y="515899"/>
                </a:cubicBezTo>
                <a:cubicBezTo>
                  <a:pt x="677002" y="515899"/>
                  <a:pt x="677002" y="654296"/>
                  <a:pt x="677002" y="744254"/>
                </a:cubicBezTo>
                <a:cubicBezTo>
                  <a:pt x="677002" y="819070"/>
                  <a:pt x="681780" y="802946"/>
                  <a:pt x="683910" y="799613"/>
                </a:cubicBezTo>
                <a:cubicBezTo>
                  <a:pt x="683910" y="813453"/>
                  <a:pt x="697726" y="931091"/>
                  <a:pt x="690818" y="944931"/>
                </a:cubicBezTo>
                <a:cubicBezTo>
                  <a:pt x="683910" y="965690"/>
                  <a:pt x="628644" y="1145607"/>
                  <a:pt x="621736" y="1159447"/>
                </a:cubicBezTo>
                <a:cubicBezTo>
                  <a:pt x="614828" y="1166366"/>
                  <a:pt x="621736" y="1214806"/>
                  <a:pt x="614828" y="1214806"/>
                </a:cubicBezTo>
                <a:cubicBezTo>
                  <a:pt x="594127" y="1235541"/>
                  <a:pt x="594104" y="1249373"/>
                  <a:pt x="594104" y="1249405"/>
                </a:cubicBezTo>
                <a:cubicBezTo>
                  <a:pt x="594104" y="1249405"/>
                  <a:pt x="594104" y="1249405"/>
                  <a:pt x="593240" y="1249405"/>
                </a:cubicBezTo>
                <a:lnTo>
                  <a:pt x="587195" y="1249405"/>
                </a:lnTo>
                <a:cubicBezTo>
                  <a:pt x="594104" y="1311684"/>
                  <a:pt x="580287" y="1408562"/>
                  <a:pt x="587195" y="1450081"/>
                </a:cubicBezTo>
                <a:cubicBezTo>
                  <a:pt x="587195" y="1505440"/>
                  <a:pt x="573379" y="1623078"/>
                  <a:pt x="587195" y="1685357"/>
                </a:cubicBezTo>
                <a:cubicBezTo>
                  <a:pt x="594104" y="1740716"/>
                  <a:pt x="587195" y="1982911"/>
                  <a:pt x="587195" y="2059030"/>
                </a:cubicBezTo>
                <a:cubicBezTo>
                  <a:pt x="582014" y="2121309"/>
                  <a:pt x="584605" y="2117416"/>
                  <a:pt x="580287" y="2121308"/>
                </a:cubicBezTo>
                <a:cubicBezTo>
                  <a:pt x="580287" y="2142043"/>
                  <a:pt x="587179" y="2148972"/>
                  <a:pt x="587195" y="2148988"/>
                </a:cubicBezTo>
                <a:cubicBezTo>
                  <a:pt x="587195" y="2148988"/>
                  <a:pt x="587195" y="2162828"/>
                  <a:pt x="587195" y="2183587"/>
                </a:cubicBezTo>
                <a:cubicBezTo>
                  <a:pt x="580296" y="2204321"/>
                  <a:pt x="573396" y="2204347"/>
                  <a:pt x="573379" y="2204347"/>
                </a:cubicBezTo>
                <a:cubicBezTo>
                  <a:pt x="573379" y="2204347"/>
                  <a:pt x="573379" y="2204347"/>
                  <a:pt x="594104" y="2266626"/>
                </a:cubicBezTo>
                <a:cubicBezTo>
                  <a:pt x="594104" y="2266626"/>
                  <a:pt x="594104" y="2266626"/>
                  <a:pt x="594967" y="2266626"/>
                </a:cubicBezTo>
                <a:lnTo>
                  <a:pt x="601012" y="2266626"/>
                </a:lnTo>
                <a:cubicBezTo>
                  <a:pt x="601012" y="2266626"/>
                  <a:pt x="601012" y="2266626"/>
                  <a:pt x="601012" y="2287385"/>
                </a:cubicBezTo>
                <a:cubicBezTo>
                  <a:pt x="573379" y="2294305"/>
                  <a:pt x="559563" y="2294305"/>
                  <a:pt x="525022" y="2294305"/>
                </a:cubicBezTo>
                <a:cubicBezTo>
                  <a:pt x="490499" y="2294305"/>
                  <a:pt x="455978" y="2287393"/>
                  <a:pt x="455940" y="2287385"/>
                </a:cubicBezTo>
                <a:cubicBezTo>
                  <a:pt x="455940" y="2287385"/>
                  <a:pt x="455940" y="2287385"/>
                  <a:pt x="455940" y="2266626"/>
                </a:cubicBezTo>
                <a:cubicBezTo>
                  <a:pt x="455940" y="2266626"/>
                  <a:pt x="455940" y="2266626"/>
                  <a:pt x="456804" y="2265761"/>
                </a:cubicBezTo>
                <a:lnTo>
                  <a:pt x="462848" y="2259706"/>
                </a:lnTo>
                <a:cubicBezTo>
                  <a:pt x="462848" y="2259706"/>
                  <a:pt x="462848" y="2259706"/>
                  <a:pt x="462848" y="2232026"/>
                </a:cubicBezTo>
                <a:cubicBezTo>
                  <a:pt x="462848" y="2232026"/>
                  <a:pt x="462848" y="2232026"/>
                  <a:pt x="462848" y="2231161"/>
                </a:cubicBezTo>
                <a:lnTo>
                  <a:pt x="462848" y="2225106"/>
                </a:lnTo>
                <a:cubicBezTo>
                  <a:pt x="462848" y="2225106"/>
                  <a:pt x="462848" y="2225106"/>
                  <a:pt x="462848" y="2224241"/>
                </a:cubicBezTo>
                <a:lnTo>
                  <a:pt x="462848" y="2218187"/>
                </a:lnTo>
                <a:cubicBezTo>
                  <a:pt x="462848" y="2218187"/>
                  <a:pt x="455961" y="2218187"/>
                  <a:pt x="455940" y="2218187"/>
                </a:cubicBezTo>
                <a:cubicBezTo>
                  <a:pt x="449032" y="2211267"/>
                  <a:pt x="469756" y="2197427"/>
                  <a:pt x="455940" y="2190507"/>
                </a:cubicBezTo>
                <a:cubicBezTo>
                  <a:pt x="442124" y="2190507"/>
                  <a:pt x="435215" y="2155908"/>
                  <a:pt x="435215" y="2135148"/>
                </a:cubicBezTo>
                <a:cubicBezTo>
                  <a:pt x="435215" y="2107469"/>
                  <a:pt x="414491" y="1941392"/>
                  <a:pt x="400675" y="1872193"/>
                </a:cubicBezTo>
                <a:cubicBezTo>
                  <a:pt x="393766" y="1796075"/>
                  <a:pt x="400675" y="1650757"/>
                  <a:pt x="393766" y="1588479"/>
                </a:cubicBezTo>
                <a:cubicBezTo>
                  <a:pt x="386860" y="1533131"/>
                  <a:pt x="366142" y="1429364"/>
                  <a:pt x="366134" y="1429322"/>
                </a:cubicBezTo>
                <a:cubicBezTo>
                  <a:pt x="366134" y="1429322"/>
                  <a:pt x="345409" y="1574639"/>
                  <a:pt x="338501" y="1602318"/>
                </a:cubicBezTo>
                <a:cubicBezTo>
                  <a:pt x="338501" y="1629998"/>
                  <a:pt x="290144" y="1886033"/>
                  <a:pt x="290144" y="1920632"/>
                </a:cubicBezTo>
                <a:cubicBezTo>
                  <a:pt x="290144" y="1955232"/>
                  <a:pt x="324685" y="2135148"/>
                  <a:pt x="324685" y="2162828"/>
                </a:cubicBezTo>
                <a:cubicBezTo>
                  <a:pt x="324685" y="2183587"/>
                  <a:pt x="331593" y="2225106"/>
                  <a:pt x="331593" y="2232026"/>
                </a:cubicBezTo>
                <a:cubicBezTo>
                  <a:pt x="331593" y="2238936"/>
                  <a:pt x="331593" y="2245846"/>
                  <a:pt x="331593" y="2245866"/>
                </a:cubicBezTo>
                <a:cubicBezTo>
                  <a:pt x="331593" y="2245866"/>
                  <a:pt x="331593" y="2245866"/>
                  <a:pt x="338501" y="2266626"/>
                </a:cubicBezTo>
                <a:cubicBezTo>
                  <a:pt x="338501" y="2266626"/>
                  <a:pt x="338501" y="2266626"/>
                  <a:pt x="248695" y="2280465"/>
                </a:cubicBezTo>
                <a:cubicBezTo>
                  <a:pt x="248695" y="2280465"/>
                  <a:pt x="248695" y="2280465"/>
                  <a:pt x="248695" y="2259706"/>
                </a:cubicBezTo>
                <a:cubicBezTo>
                  <a:pt x="248695" y="2259706"/>
                  <a:pt x="179612" y="2280465"/>
                  <a:pt x="117439" y="2287385"/>
                </a:cubicBezTo>
                <a:cubicBezTo>
                  <a:pt x="48375" y="2287385"/>
                  <a:pt x="26" y="2273553"/>
                  <a:pt x="0" y="2273546"/>
                </a:cubicBezTo>
                <a:cubicBezTo>
                  <a:pt x="0" y="2273546"/>
                  <a:pt x="0" y="2273546"/>
                  <a:pt x="0" y="2272681"/>
                </a:cubicBezTo>
                <a:lnTo>
                  <a:pt x="0" y="2266626"/>
                </a:lnTo>
                <a:cubicBezTo>
                  <a:pt x="0" y="2266626"/>
                  <a:pt x="0" y="2266626"/>
                  <a:pt x="863" y="2266626"/>
                </a:cubicBezTo>
                <a:lnTo>
                  <a:pt x="6908" y="2266626"/>
                </a:lnTo>
                <a:cubicBezTo>
                  <a:pt x="6908" y="2266626"/>
                  <a:pt x="6908" y="2245866"/>
                  <a:pt x="20724" y="2245866"/>
                </a:cubicBezTo>
                <a:cubicBezTo>
                  <a:pt x="27632" y="2238946"/>
                  <a:pt x="75990" y="2245866"/>
                  <a:pt x="96714" y="2238946"/>
                </a:cubicBezTo>
                <a:cubicBezTo>
                  <a:pt x="117430" y="2232029"/>
                  <a:pt x="145049" y="2211284"/>
                  <a:pt x="145072" y="2211267"/>
                </a:cubicBezTo>
                <a:cubicBezTo>
                  <a:pt x="145072" y="2211267"/>
                  <a:pt x="145072" y="2211267"/>
                  <a:pt x="145072" y="2210402"/>
                </a:cubicBezTo>
                <a:lnTo>
                  <a:pt x="145072" y="2204347"/>
                </a:lnTo>
                <a:cubicBezTo>
                  <a:pt x="145072" y="2204347"/>
                  <a:pt x="145072" y="2197427"/>
                  <a:pt x="151980" y="2197427"/>
                </a:cubicBezTo>
                <a:cubicBezTo>
                  <a:pt x="158888" y="2190507"/>
                  <a:pt x="151980" y="2169748"/>
                  <a:pt x="145072" y="2162828"/>
                </a:cubicBezTo>
                <a:cubicBezTo>
                  <a:pt x="138163" y="2148988"/>
                  <a:pt x="165796" y="2128228"/>
                  <a:pt x="158888" y="2114389"/>
                </a:cubicBezTo>
                <a:cubicBezTo>
                  <a:pt x="145072" y="2107469"/>
                  <a:pt x="138163" y="2079789"/>
                  <a:pt x="145072" y="2045190"/>
                </a:cubicBezTo>
                <a:cubicBezTo>
                  <a:pt x="145072" y="2003671"/>
                  <a:pt x="151980" y="1713036"/>
                  <a:pt x="138163" y="1664597"/>
                </a:cubicBezTo>
                <a:cubicBezTo>
                  <a:pt x="131255" y="1616158"/>
                  <a:pt x="138163" y="1498520"/>
                  <a:pt x="131255" y="1429322"/>
                </a:cubicBezTo>
                <a:cubicBezTo>
                  <a:pt x="117441" y="1360132"/>
                  <a:pt x="110533" y="1201008"/>
                  <a:pt x="110531" y="1200966"/>
                </a:cubicBezTo>
                <a:cubicBezTo>
                  <a:pt x="110531" y="1200966"/>
                  <a:pt x="110531" y="1200966"/>
                  <a:pt x="108804" y="1200101"/>
                </a:cubicBezTo>
                <a:lnTo>
                  <a:pt x="96714" y="1194046"/>
                </a:lnTo>
                <a:cubicBezTo>
                  <a:pt x="96714" y="1194046"/>
                  <a:pt x="82898" y="1194046"/>
                  <a:pt x="75990" y="1180206"/>
                </a:cubicBezTo>
                <a:cubicBezTo>
                  <a:pt x="75990" y="1166366"/>
                  <a:pt x="69082" y="1069488"/>
                  <a:pt x="75990" y="1034889"/>
                </a:cubicBezTo>
                <a:cubicBezTo>
                  <a:pt x="75990" y="1000290"/>
                  <a:pt x="62173" y="854972"/>
                  <a:pt x="69082" y="778854"/>
                </a:cubicBezTo>
                <a:cubicBezTo>
                  <a:pt x="75990" y="695815"/>
                  <a:pt x="48357" y="522819"/>
                  <a:pt x="48357" y="502059"/>
                </a:cubicBezTo>
                <a:cubicBezTo>
                  <a:pt x="48357" y="481299"/>
                  <a:pt x="62173" y="474380"/>
                  <a:pt x="62173" y="453620"/>
                </a:cubicBezTo>
                <a:cubicBezTo>
                  <a:pt x="62173" y="432860"/>
                  <a:pt x="62173" y="405181"/>
                  <a:pt x="75990" y="391341"/>
                </a:cubicBezTo>
                <a:cubicBezTo>
                  <a:pt x="82892" y="391341"/>
                  <a:pt x="103591" y="391341"/>
                  <a:pt x="103622" y="391341"/>
                </a:cubicBezTo>
                <a:cubicBezTo>
                  <a:pt x="103622" y="391341"/>
                  <a:pt x="103622" y="391341"/>
                  <a:pt x="165796" y="370581"/>
                </a:cubicBezTo>
                <a:cubicBezTo>
                  <a:pt x="165796" y="370581"/>
                  <a:pt x="172704" y="363662"/>
                  <a:pt x="186521" y="363662"/>
                </a:cubicBezTo>
                <a:cubicBezTo>
                  <a:pt x="200337" y="356742"/>
                  <a:pt x="227970" y="342902"/>
                  <a:pt x="241786" y="342902"/>
                </a:cubicBezTo>
                <a:cubicBezTo>
                  <a:pt x="255594" y="335987"/>
                  <a:pt x="255603" y="356714"/>
                  <a:pt x="255603" y="356742"/>
                </a:cubicBezTo>
                <a:cubicBezTo>
                  <a:pt x="255603" y="356742"/>
                  <a:pt x="248695" y="356742"/>
                  <a:pt x="241786" y="356742"/>
                </a:cubicBezTo>
                <a:cubicBezTo>
                  <a:pt x="234878" y="363662"/>
                  <a:pt x="262511" y="412101"/>
                  <a:pt x="276327" y="460540"/>
                </a:cubicBezTo>
                <a:cubicBezTo>
                  <a:pt x="290140" y="508964"/>
                  <a:pt x="317760" y="557389"/>
                  <a:pt x="317776" y="557418"/>
                </a:cubicBezTo>
                <a:cubicBezTo>
                  <a:pt x="317776" y="557418"/>
                  <a:pt x="331593" y="502059"/>
                  <a:pt x="338501" y="495139"/>
                </a:cubicBezTo>
                <a:cubicBezTo>
                  <a:pt x="345400" y="495139"/>
                  <a:pt x="352298" y="488238"/>
                  <a:pt x="352317" y="488219"/>
                </a:cubicBezTo>
                <a:cubicBezTo>
                  <a:pt x="352317" y="488219"/>
                  <a:pt x="352317" y="488219"/>
                  <a:pt x="350590" y="488219"/>
                </a:cubicBezTo>
                <a:lnTo>
                  <a:pt x="338501" y="488219"/>
                </a:lnTo>
                <a:cubicBezTo>
                  <a:pt x="338501" y="488219"/>
                  <a:pt x="324685" y="474380"/>
                  <a:pt x="324685" y="467460"/>
                </a:cubicBezTo>
                <a:cubicBezTo>
                  <a:pt x="331593" y="460540"/>
                  <a:pt x="352317" y="425940"/>
                  <a:pt x="359226" y="425940"/>
                </a:cubicBezTo>
                <a:cubicBezTo>
                  <a:pt x="366130" y="419024"/>
                  <a:pt x="379937" y="460499"/>
                  <a:pt x="379950" y="460540"/>
                </a:cubicBezTo>
                <a:cubicBezTo>
                  <a:pt x="379950" y="467455"/>
                  <a:pt x="366152" y="481281"/>
                  <a:pt x="366134" y="481299"/>
                </a:cubicBezTo>
                <a:cubicBezTo>
                  <a:pt x="366134" y="481299"/>
                  <a:pt x="373042" y="508979"/>
                  <a:pt x="373042" y="529738"/>
                </a:cubicBezTo>
                <a:cubicBezTo>
                  <a:pt x="373042" y="550481"/>
                  <a:pt x="379939" y="564315"/>
                  <a:pt x="379950" y="564338"/>
                </a:cubicBezTo>
                <a:cubicBezTo>
                  <a:pt x="379950" y="564338"/>
                  <a:pt x="414491" y="522819"/>
                  <a:pt x="414491" y="508979"/>
                </a:cubicBezTo>
                <a:cubicBezTo>
                  <a:pt x="421399" y="495139"/>
                  <a:pt x="462848" y="419021"/>
                  <a:pt x="462848" y="384421"/>
                </a:cubicBezTo>
                <a:cubicBezTo>
                  <a:pt x="462848" y="342940"/>
                  <a:pt x="442162" y="335995"/>
                  <a:pt x="442124" y="335982"/>
                </a:cubicBezTo>
                <a:close/>
                <a:moveTo>
                  <a:pt x="342424" y="198"/>
                </a:moveTo>
                <a:cubicBezTo>
                  <a:pt x="377195" y="2142"/>
                  <a:pt x="400376" y="17690"/>
                  <a:pt x="400376" y="17690"/>
                </a:cubicBezTo>
                <a:cubicBezTo>
                  <a:pt x="400391" y="17660"/>
                  <a:pt x="407266" y="3877"/>
                  <a:pt x="427849" y="10780"/>
                </a:cubicBezTo>
                <a:cubicBezTo>
                  <a:pt x="448454" y="24600"/>
                  <a:pt x="469059" y="52241"/>
                  <a:pt x="462191" y="79882"/>
                </a:cubicBezTo>
                <a:cubicBezTo>
                  <a:pt x="462191" y="107523"/>
                  <a:pt x="469059" y="121344"/>
                  <a:pt x="469059" y="121344"/>
                </a:cubicBezTo>
                <a:lnTo>
                  <a:pt x="463049" y="115297"/>
                </a:lnTo>
                <a:cubicBezTo>
                  <a:pt x="462178" y="114458"/>
                  <a:pt x="458443" y="121976"/>
                  <a:pt x="454898" y="130155"/>
                </a:cubicBezTo>
                <a:cubicBezTo>
                  <a:pt x="454967" y="129933"/>
                  <a:pt x="455113" y="129782"/>
                  <a:pt x="455263" y="129631"/>
                </a:cubicBezTo>
                <a:cubicBezTo>
                  <a:pt x="462161" y="122691"/>
                  <a:pt x="462161" y="136571"/>
                  <a:pt x="462161" y="150452"/>
                </a:cubicBezTo>
                <a:cubicBezTo>
                  <a:pt x="462161" y="164332"/>
                  <a:pt x="462161" y="185152"/>
                  <a:pt x="462161" y="192093"/>
                </a:cubicBezTo>
                <a:cubicBezTo>
                  <a:pt x="462161" y="199033"/>
                  <a:pt x="455263" y="205973"/>
                  <a:pt x="448365" y="205973"/>
                </a:cubicBezTo>
                <a:lnTo>
                  <a:pt x="444916" y="198165"/>
                </a:lnTo>
                <a:cubicBezTo>
                  <a:pt x="443192" y="197298"/>
                  <a:pt x="441467" y="199033"/>
                  <a:pt x="441467" y="205973"/>
                </a:cubicBezTo>
                <a:cubicBezTo>
                  <a:pt x="441467" y="212913"/>
                  <a:pt x="441467" y="233734"/>
                  <a:pt x="434570" y="247614"/>
                </a:cubicBezTo>
                <a:cubicBezTo>
                  <a:pt x="434570" y="261494"/>
                  <a:pt x="420774" y="275375"/>
                  <a:pt x="420774" y="275375"/>
                </a:cubicBezTo>
                <a:cubicBezTo>
                  <a:pt x="420774" y="275399"/>
                  <a:pt x="420774" y="282351"/>
                  <a:pt x="420774" y="303135"/>
                </a:cubicBezTo>
                <a:cubicBezTo>
                  <a:pt x="420774" y="323956"/>
                  <a:pt x="358692" y="344776"/>
                  <a:pt x="358692" y="344776"/>
                </a:cubicBezTo>
                <a:cubicBezTo>
                  <a:pt x="358639" y="344765"/>
                  <a:pt x="289713" y="330888"/>
                  <a:pt x="289713" y="310075"/>
                </a:cubicBezTo>
                <a:cubicBezTo>
                  <a:pt x="289713" y="296195"/>
                  <a:pt x="289713" y="290990"/>
                  <a:pt x="289713" y="289255"/>
                </a:cubicBezTo>
                <a:cubicBezTo>
                  <a:pt x="289683" y="289225"/>
                  <a:pt x="275909" y="275353"/>
                  <a:pt x="269019" y="254554"/>
                </a:cubicBezTo>
                <a:cubicBezTo>
                  <a:pt x="262121" y="233734"/>
                  <a:pt x="262121" y="212913"/>
                  <a:pt x="262121" y="212913"/>
                </a:cubicBezTo>
                <a:cubicBezTo>
                  <a:pt x="262107" y="212943"/>
                  <a:pt x="255216" y="226786"/>
                  <a:pt x="248325" y="219853"/>
                </a:cubicBezTo>
                <a:cubicBezTo>
                  <a:pt x="241427" y="205973"/>
                  <a:pt x="241427" y="185152"/>
                  <a:pt x="241427" y="171272"/>
                </a:cubicBezTo>
                <a:cubicBezTo>
                  <a:pt x="234529" y="157392"/>
                  <a:pt x="241427" y="143511"/>
                  <a:pt x="248325" y="143511"/>
                </a:cubicBezTo>
                <a:lnTo>
                  <a:pt x="249874" y="142848"/>
                </a:lnTo>
                <a:cubicBezTo>
                  <a:pt x="249856" y="142150"/>
                  <a:pt x="249563" y="142075"/>
                  <a:pt x="249271" y="142075"/>
                </a:cubicBezTo>
                <a:lnTo>
                  <a:pt x="237252" y="139483"/>
                </a:lnTo>
                <a:cubicBezTo>
                  <a:pt x="235520" y="142046"/>
                  <a:pt x="228673" y="128254"/>
                  <a:pt x="235535" y="128254"/>
                </a:cubicBezTo>
                <a:cubicBezTo>
                  <a:pt x="242403" y="128254"/>
                  <a:pt x="242403" y="114434"/>
                  <a:pt x="242403" y="114434"/>
                </a:cubicBezTo>
                <a:cubicBezTo>
                  <a:pt x="242386" y="114451"/>
                  <a:pt x="235535" y="121344"/>
                  <a:pt x="235535" y="121344"/>
                </a:cubicBezTo>
                <a:lnTo>
                  <a:pt x="229524" y="121344"/>
                </a:lnTo>
                <a:cubicBezTo>
                  <a:pt x="228695" y="121329"/>
                  <a:pt x="242403" y="114412"/>
                  <a:pt x="242403" y="93703"/>
                </a:cubicBezTo>
                <a:cubicBezTo>
                  <a:pt x="242403" y="72972"/>
                  <a:pt x="249271" y="24600"/>
                  <a:pt x="304218" y="3869"/>
                </a:cubicBezTo>
                <a:cubicBezTo>
                  <a:pt x="317955" y="414"/>
                  <a:pt x="330833" y="-450"/>
                  <a:pt x="342424" y="198"/>
                </a:cubicBezTo>
                <a:close/>
              </a:path>
            </a:pathLst>
          </a:custGeom>
          <a:solidFill>
            <a:schemeClr val="accent4">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Freeform 18"/>
          <p:cNvSpPr>
            <a:spLocks/>
          </p:cNvSpPr>
          <p:nvPr/>
        </p:nvSpPr>
        <p:spPr bwMode="auto">
          <a:xfrm>
            <a:off x="3854024" y="2029831"/>
            <a:ext cx="515091" cy="1720729"/>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7" y="391335"/>
                  <a:pt x="608809" y="384427"/>
                  <a:pt x="608840" y="384421"/>
                </a:cubicBezTo>
                <a:cubicBezTo>
                  <a:pt x="608840" y="384421"/>
                  <a:pt x="664189" y="405181"/>
                  <a:pt x="664189" y="412101"/>
                </a:cubicBezTo>
                <a:cubicBezTo>
                  <a:pt x="671107" y="419021"/>
                  <a:pt x="671107" y="474380"/>
                  <a:pt x="671107" y="515899"/>
                </a:cubicBezTo>
                <a:cubicBezTo>
                  <a:pt x="671107"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6"/>
                  <a:pt x="615758" y="1214806"/>
                  <a:pt x="608840" y="1214806"/>
                </a:cubicBezTo>
                <a:cubicBezTo>
                  <a:pt x="595017" y="1235543"/>
                  <a:pt x="588099" y="1249375"/>
                  <a:pt x="588084" y="1249405"/>
                </a:cubicBezTo>
                <a:cubicBezTo>
                  <a:pt x="588084" y="1311684"/>
                  <a:pt x="581165" y="1408562"/>
                  <a:pt x="581165" y="1450081"/>
                </a:cubicBezTo>
                <a:cubicBezTo>
                  <a:pt x="581165" y="1505440"/>
                  <a:pt x="567328" y="1623078"/>
                  <a:pt x="581165" y="1685357"/>
                </a:cubicBezTo>
                <a:cubicBezTo>
                  <a:pt x="588084" y="1740716"/>
                  <a:pt x="588084" y="1982911"/>
                  <a:pt x="581165" y="2059030"/>
                </a:cubicBezTo>
                <a:cubicBezTo>
                  <a:pt x="575976" y="2121309"/>
                  <a:pt x="578571" y="2117416"/>
                  <a:pt x="581165" y="2121308"/>
                </a:cubicBezTo>
                <a:cubicBezTo>
                  <a:pt x="574254" y="2142044"/>
                  <a:pt x="581149" y="2148972"/>
                  <a:pt x="581165" y="2148988"/>
                </a:cubicBezTo>
                <a:cubicBezTo>
                  <a:pt x="581165" y="2148988"/>
                  <a:pt x="581165" y="2162828"/>
                  <a:pt x="581165" y="2183587"/>
                </a:cubicBezTo>
                <a:cubicBezTo>
                  <a:pt x="574254" y="2204322"/>
                  <a:pt x="567344"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53491"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2683" y="2231161"/>
                </a:cubicBezTo>
                <a:lnTo>
                  <a:pt x="456630" y="2225106"/>
                </a:lnTo>
                <a:cubicBezTo>
                  <a:pt x="456630" y="2225106"/>
                  <a:pt x="456630" y="2225106"/>
                  <a:pt x="456630"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394362"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2094" y="1629998"/>
                  <a:pt x="290583" y="1886033"/>
                  <a:pt x="290583" y="1920632"/>
                </a:cubicBezTo>
                <a:cubicBezTo>
                  <a:pt x="290583" y="1955232"/>
                  <a:pt x="318257" y="2135148"/>
                  <a:pt x="318257" y="2162828"/>
                </a:cubicBezTo>
                <a:cubicBezTo>
                  <a:pt x="318257"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2966"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0"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70" y="2197448"/>
                  <a:pt x="145291" y="2197427"/>
                </a:cubicBezTo>
                <a:cubicBezTo>
                  <a:pt x="152210" y="2190507"/>
                  <a:pt x="145291" y="2169748"/>
                  <a:pt x="138372" y="2162828"/>
                </a:cubicBezTo>
                <a:cubicBezTo>
                  <a:pt x="131454" y="2148988"/>
                  <a:pt x="159128" y="2128228"/>
                  <a:pt x="152210" y="2114389"/>
                </a:cubicBezTo>
                <a:cubicBezTo>
                  <a:pt x="138372" y="2107469"/>
                  <a:pt x="138372" y="2079789"/>
                  <a:pt x="138372" y="2045190"/>
                </a:cubicBezTo>
                <a:cubicBezTo>
                  <a:pt x="138372" y="2003671"/>
                  <a:pt x="145291" y="1713036"/>
                  <a:pt x="138372" y="1664597"/>
                </a:cubicBezTo>
                <a:cubicBezTo>
                  <a:pt x="124535"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69186" y="1180206"/>
                </a:cubicBezTo>
                <a:cubicBezTo>
                  <a:pt x="69186" y="1166366"/>
                  <a:pt x="62267" y="1069488"/>
                  <a:pt x="69186" y="1034889"/>
                </a:cubicBezTo>
                <a:cubicBezTo>
                  <a:pt x="76105" y="1000290"/>
                  <a:pt x="55349" y="854972"/>
                  <a:pt x="62267"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9" y="391341"/>
                  <a:pt x="96845" y="391341"/>
                  <a:pt x="96861" y="391341"/>
                </a:cubicBezTo>
                <a:cubicBezTo>
                  <a:pt x="96861" y="391341"/>
                  <a:pt x="96861" y="391341"/>
                  <a:pt x="159128" y="370581"/>
                </a:cubicBezTo>
                <a:cubicBezTo>
                  <a:pt x="159128" y="370581"/>
                  <a:pt x="166047" y="363662"/>
                  <a:pt x="179884" y="363662"/>
                </a:cubicBezTo>
                <a:cubicBezTo>
                  <a:pt x="193721" y="356742"/>
                  <a:pt x="228315" y="342902"/>
                  <a:pt x="235234" y="342902"/>
                </a:cubicBezTo>
                <a:cubicBezTo>
                  <a:pt x="249062" y="335987"/>
                  <a:pt x="249071" y="356714"/>
                  <a:pt x="249071" y="356742"/>
                </a:cubicBezTo>
                <a:cubicBezTo>
                  <a:pt x="249071" y="356742"/>
                  <a:pt x="242152" y="356742"/>
                  <a:pt x="235234" y="356742"/>
                </a:cubicBezTo>
                <a:cubicBezTo>
                  <a:pt x="235234" y="363662"/>
                  <a:pt x="255990" y="412101"/>
                  <a:pt x="269827" y="460540"/>
                </a:cubicBezTo>
                <a:cubicBezTo>
                  <a:pt x="283659" y="508962"/>
                  <a:pt x="311319" y="557384"/>
                  <a:pt x="311339" y="557418"/>
                </a:cubicBezTo>
                <a:cubicBezTo>
                  <a:pt x="311339" y="557418"/>
                  <a:pt x="325176" y="502059"/>
                  <a:pt x="332094" y="495139"/>
                </a:cubicBezTo>
                <a:cubicBezTo>
                  <a:pt x="339004" y="495139"/>
                  <a:pt x="345914" y="488237"/>
                  <a:pt x="345932" y="488219"/>
                </a:cubicBezTo>
                <a:cubicBezTo>
                  <a:pt x="345932" y="488219"/>
                  <a:pt x="345932" y="488219"/>
                  <a:pt x="344202" y="488219"/>
                </a:cubicBezTo>
                <a:lnTo>
                  <a:pt x="332094" y="488219"/>
                </a:lnTo>
                <a:cubicBezTo>
                  <a:pt x="332094" y="488219"/>
                  <a:pt x="318257"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66688"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6" y="342916"/>
                  <a:pt x="435893" y="335987"/>
                  <a:pt x="435874" y="335982"/>
                </a:cubicBezTo>
                <a:close/>
                <a:moveTo>
                  <a:pt x="336562" y="198"/>
                </a:moveTo>
                <a:cubicBezTo>
                  <a:pt x="361201" y="1576"/>
                  <a:pt x="380021" y="9785"/>
                  <a:pt x="388864" y="14513"/>
                </a:cubicBezTo>
                <a:cubicBezTo>
                  <a:pt x="391432" y="14653"/>
                  <a:pt x="393800" y="15305"/>
                  <a:pt x="395838" y="16757"/>
                </a:cubicBezTo>
                <a:cubicBezTo>
                  <a:pt x="399328" y="13483"/>
                  <a:pt x="410657" y="5081"/>
                  <a:pt x="421987" y="10780"/>
                </a:cubicBezTo>
                <a:cubicBezTo>
                  <a:pt x="442592" y="24600"/>
                  <a:pt x="463197" y="52241"/>
                  <a:pt x="456329" y="79882"/>
                </a:cubicBezTo>
                <a:cubicBezTo>
                  <a:pt x="456329" y="107523"/>
                  <a:pt x="463197" y="121344"/>
                  <a:pt x="463197" y="121344"/>
                </a:cubicBezTo>
                <a:lnTo>
                  <a:pt x="457187" y="115297"/>
                </a:lnTo>
                <a:cubicBezTo>
                  <a:pt x="456316" y="114459"/>
                  <a:pt x="450016" y="127139"/>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5053" y="198165"/>
                </a:lnTo>
                <a:cubicBezTo>
                  <a:pt x="444184" y="197298"/>
                  <a:pt x="444184" y="199033"/>
                  <a:pt x="444184" y="205973"/>
                </a:cubicBezTo>
                <a:cubicBezTo>
                  <a:pt x="444184" y="212913"/>
                  <a:pt x="437232" y="233734"/>
                  <a:pt x="430279" y="247614"/>
                </a:cubicBezTo>
                <a:cubicBezTo>
                  <a:pt x="430279" y="261494"/>
                  <a:pt x="416375" y="275375"/>
                  <a:pt x="416375" y="275375"/>
                </a:cubicBezTo>
                <a:cubicBezTo>
                  <a:pt x="416375" y="275399"/>
                  <a:pt x="416375" y="282351"/>
                  <a:pt x="416375" y="303135"/>
                </a:cubicBezTo>
                <a:cubicBezTo>
                  <a:pt x="416375" y="323956"/>
                  <a:pt x="360758" y="344776"/>
                  <a:pt x="360758" y="344776"/>
                </a:cubicBezTo>
                <a:cubicBezTo>
                  <a:pt x="360703" y="344766"/>
                  <a:pt x="284284" y="330888"/>
                  <a:pt x="284284" y="310075"/>
                </a:cubicBezTo>
                <a:cubicBezTo>
                  <a:pt x="284284" y="296195"/>
                  <a:pt x="284284" y="290990"/>
                  <a:pt x="284284" y="289255"/>
                </a:cubicBezTo>
                <a:cubicBezTo>
                  <a:pt x="284257" y="289227"/>
                  <a:pt x="270380" y="275354"/>
                  <a:pt x="270380" y="254554"/>
                </a:cubicBezTo>
                <a:cubicBezTo>
                  <a:pt x="263428" y="233734"/>
                  <a:pt x="256476" y="212913"/>
                  <a:pt x="256476" y="212913"/>
                </a:cubicBezTo>
                <a:cubicBezTo>
                  <a:pt x="256461" y="212942"/>
                  <a:pt x="249517" y="226786"/>
                  <a:pt x="242572" y="219853"/>
                </a:cubicBezTo>
                <a:cubicBezTo>
                  <a:pt x="242572" y="205973"/>
                  <a:pt x="235619" y="185152"/>
                  <a:pt x="235619" y="171272"/>
                </a:cubicBezTo>
                <a:cubicBezTo>
                  <a:pt x="228667" y="157392"/>
                  <a:pt x="235619" y="143511"/>
                  <a:pt x="242572" y="143511"/>
                </a:cubicBezTo>
                <a:lnTo>
                  <a:pt x="244042" y="142887"/>
                </a:lnTo>
                <a:cubicBezTo>
                  <a:pt x="244028" y="142159"/>
                  <a:pt x="243719" y="142075"/>
                  <a:pt x="243409" y="142075"/>
                </a:cubicBezTo>
                <a:lnTo>
                  <a:pt x="231390" y="139483"/>
                </a:lnTo>
                <a:cubicBezTo>
                  <a:pt x="229673" y="142039"/>
                  <a:pt x="229682" y="128254"/>
                  <a:pt x="236541" y="128254"/>
                </a:cubicBezTo>
                <a:cubicBezTo>
                  <a:pt x="236556" y="128223"/>
                  <a:pt x="243409" y="114434"/>
                  <a:pt x="243409" y="114434"/>
                </a:cubicBezTo>
                <a:cubicBezTo>
                  <a:pt x="243386" y="114457"/>
                  <a:pt x="236529" y="121344"/>
                  <a:pt x="229673" y="121344"/>
                </a:cubicBezTo>
                <a:cubicBezTo>
                  <a:pt x="229647" y="121344"/>
                  <a:pt x="222804" y="121344"/>
                  <a:pt x="222804" y="121344"/>
                </a:cubicBezTo>
                <a:cubicBezTo>
                  <a:pt x="222833" y="121329"/>
                  <a:pt x="236541" y="114412"/>
                  <a:pt x="236541" y="93703"/>
                </a:cubicBezTo>
                <a:cubicBezTo>
                  <a:pt x="236541" y="72972"/>
                  <a:pt x="243409" y="24600"/>
                  <a:pt x="298356" y="3869"/>
                </a:cubicBezTo>
                <a:cubicBezTo>
                  <a:pt x="312093" y="414"/>
                  <a:pt x="324971" y="-450"/>
                  <a:pt x="336562" y="198"/>
                </a:cubicBezTo>
                <a:close/>
              </a:path>
            </a:pathLst>
          </a:custGeom>
          <a:solidFill>
            <a:schemeClr val="accent1">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Freeform 21"/>
          <p:cNvSpPr>
            <a:spLocks/>
          </p:cNvSpPr>
          <p:nvPr/>
        </p:nvSpPr>
        <p:spPr bwMode="auto">
          <a:xfrm>
            <a:off x="4467385" y="2029831"/>
            <a:ext cx="515091" cy="1720729"/>
          </a:xfrm>
          <a:custGeom>
            <a:avLst/>
            <a:gdLst/>
            <a:ahLst/>
            <a:cxnLst/>
            <a:rect l="l" t="t" r="r" b="b"/>
            <a:pathLst>
              <a:path w="686881" h="2294305">
                <a:moveTo>
                  <a:pt x="435874" y="335982"/>
                </a:moveTo>
                <a:cubicBezTo>
                  <a:pt x="435874" y="335982"/>
                  <a:pt x="477386" y="342902"/>
                  <a:pt x="484304" y="349822"/>
                </a:cubicBezTo>
                <a:cubicBezTo>
                  <a:pt x="498142" y="349822"/>
                  <a:pt x="532735" y="356742"/>
                  <a:pt x="553491" y="377501"/>
                </a:cubicBezTo>
                <a:cubicBezTo>
                  <a:pt x="574236" y="391334"/>
                  <a:pt x="615716" y="384428"/>
                  <a:pt x="615758" y="384421"/>
                </a:cubicBezTo>
                <a:cubicBezTo>
                  <a:pt x="615758" y="384421"/>
                  <a:pt x="664189" y="405181"/>
                  <a:pt x="671107" y="412101"/>
                </a:cubicBezTo>
                <a:cubicBezTo>
                  <a:pt x="671107" y="419021"/>
                  <a:pt x="671107" y="474380"/>
                  <a:pt x="678026" y="515899"/>
                </a:cubicBezTo>
                <a:cubicBezTo>
                  <a:pt x="678026" y="515899"/>
                  <a:pt x="671107" y="654296"/>
                  <a:pt x="671107" y="744254"/>
                </a:cubicBezTo>
                <a:cubicBezTo>
                  <a:pt x="671107" y="819075"/>
                  <a:pt x="675894" y="802944"/>
                  <a:pt x="678026" y="799613"/>
                </a:cubicBezTo>
                <a:cubicBezTo>
                  <a:pt x="678026" y="813453"/>
                  <a:pt x="691863" y="931091"/>
                  <a:pt x="684945" y="944931"/>
                </a:cubicBezTo>
                <a:cubicBezTo>
                  <a:pt x="678026" y="965690"/>
                  <a:pt x="622677" y="1145607"/>
                  <a:pt x="615758" y="1159447"/>
                </a:cubicBezTo>
                <a:cubicBezTo>
                  <a:pt x="615758" y="1166364"/>
                  <a:pt x="615758" y="1214767"/>
                  <a:pt x="615758" y="1214806"/>
                </a:cubicBezTo>
                <a:cubicBezTo>
                  <a:pt x="595026" y="1235541"/>
                  <a:pt x="588100" y="1249373"/>
                  <a:pt x="588084" y="1249405"/>
                </a:cubicBezTo>
                <a:cubicBezTo>
                  <a:pt x="588084" y="1311684"/>
                  <a:pt x="581165" y="1408562"/>
                  <a:pt x="581165" y="1450081"/>
                </a:cubicBezTo>
                <a:cubicBezTo>
                  <a:pt x="588084" y="1505440"/>
                  <a:pt x="574246" y="1623078"/>
                  <a:pt x="581165" y="1685357"/>
                </a:cubicBezTo>
                <a:cubicBezTo>
                  <a:pt x="595002" y="1740716"/>
                  <a:pt x="588084" y="1982911"/>
                  <a:pt x="581165" y="2059030"/>
                </a:cubicBezTo>
                <a:cubicBezTo>
                  <a:pt x="581165" y="2121309"/>
                  <a:pt x="581165" y="2117416"/>
                  <a:pt x="581165" y="2121308"/>
                </a:cubicBezTo>
                <a:cubicBezTo>
                  <a:pt x="574254" y="2142044"/>
                  <a:pt x="581149" y="2148972"/>
                  <a:pt x="581165" y="2148988"/>
                </a:cubicBezTo>
                <a:cubicBezTo>
                  <a:pt x="581165" y="2148988"/>
                  <a:pt x="581165" y="2162828"/>
                  <a:pt x="581165" y="2183587"/>
                </a:cubicBezTo>
                <a:cubicBezTo>
                  <a:pt x="581165" y="2204331"/>
                  <a:pt x="567349"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74246" y="2294305"/>
                  <a:pt x="560409" y="2294305"/>
                  <a:pt x="518897" y="2294305"/>
                </a:cubicBezTo>
                <a:cubicBezTo>
                  <a:pt x="484319" y="2294305"/>
                  <a:pt x="456653" y="2287391"/>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3" y="2211267"/>
                  <a:pt x="463548" y="2197427"/>
                  <a:pt x="449711" y="2190507"/>
                </a:cubicBezTo>
                <a:cubicBezTo>
                  <a:pt x="435874" y="2190507"/>
                  <a:pt x="428955" y="2155908"/>
                  <a:pt x="428955" y="2135148"/>
                </a:cubicBezTo>
                <a:cubicBezTo>
                  <a:pt x="428955" y="2107469"/>
                  <a:pt x="408199" y="1941392"/>
                  <a:pt x="401281" y="1872193"/>
                </a:cubicBezTo>
                <a:cubicBezTo>
                  <a:pt x="387444" y="1796075"/>
                  <a:pt x="394362" y="1650757"/>
                  <a:pt x="387444" y="1588479"/>
                </a:cubicBezTo>
                <a:cubicBezTo>
                  <a:pt x="380526" y="1533130"/>
                  <a:pt x="359777" y="1429360"/>
                  <a:pt x="359769" y="1429322"/>
                </a:cubicBezTo>
                <a:cubicBezTo>
                  <a:pt x="359769" y="1429322"/>
                  <a:pt x="339013" y="1574639"/>
                  <a:pt x="339013" y="1602318"/>
                </a:cubicBezTo>
                <a:cubicBezTo>
                  <a:pt x="339013" y="1629998"/>
                  <a:pt x="290583" y="1886033"/>
                  <a:pt x="290583" y="1920632"/>
                </a:cubicBezTo>
                <a:cubicBezTo>
                  <a:pt x="290583" y="1955232"/>
                  <a:pt x="318257" y="2135148"/>
                  <a:pt x="318257" y="2162828"/>
                </a:cubicBezTo>
                <a:cubicBezTo>
                  <a:pt x="325176" y="2183587"/>
                  <a:pt x="325176" y="2225106"/>
                  <a:pt x="325176" y="2232026"/>
                </a:cubicBezTo>
                <a:cubicBezTo>
                  <a:pt x="325176" y="2238937"/>
                  <a:pt x="332076" y="2245848"/>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50" y="2287385"/>
                  <a:pt x="45" y="2273561"/>
                  <a:pt x="0" y="2273546"/>
                </a:cubicBezTo>
                <a:cubicBezTo>
                  <a:pt x="0" y="2273546"/>
                  <a:pt x="0" y="2273546"/>
                  <a:pt x="0" y="2272681"/>
                </a:cubicBezTo>
                <a:lnTo>
                  <a:pt x="0" y="2266626"/>
                </a:lnTo>
                <a:cubicBezTo>
                  <a:pt x="0" y="2266626"/>
                  <a:pt x="0" y="2266626"/>
                  <a:pt x="865" y="2266626"/>
                </a:cubicBezTo>
                <a:lnTo>
                  <a:pt x="6918" y="2266626"/>
                </a:lnTo>
                <a:cubicBezTo>
                  <a:pt x="6918" y="2266626"/>
                  <a:pt x="6918" y="2245866"/>
                  <a:pt x="13837" y="2245866"/>
                </a:cubicBezTo>
                <a:cubicBezTo>
                  <a:pt x="20756" y="2238946"/>
                  <a:pt x="69186" y="2245866"/>
                  <a:pt x="89942" y="2238946"/>
                </a:cubicBezTo>
                <a:cubicBezTo>
                  <a:pt x="110688" y="2232030"/>
                  <a:pt x="145257" y="2211287"/>
                  <a:pt x="145291" y="2211267"/>
                </a:cubicBezTo>
                <a:cubicBezTo>
                  <a:pt x="145291" y="2211267"/>
                  <a:pt x="145291" y="2211267"/>
                  <a:pt x="144426" y="2210402"/>
                </a:cubicBezTo>
                <a:lnTo>
                  <a:pt x="138372" y="2204347"/>
                </a:lnTo>
                <a:cubicBezTo>
                  <a:pt x="138372" y="2204347"/>
                  <a:pt x="145291" y="2197427"/>
                  <a:pt x="152210" y="2197427"/>
                </a:cubicBezTo>
                <a:cubicBezTo>
                  <a:pt x="152210" y="2190507"/>
                  <a:pt x="152210" y="2169748"/>
                  <a:pt x="145291" y="2162828"/>
                </a:cubicBezTo>
                <a:cubicBezTo>
                  <a:pt x="131454" y="2148988"/>
                  <a:pt x="166047" y="2128228"/>
                  <a:pt x="152210" y="2114389"/>
                </a:cubicBezTo>
                <a:cubicBezTo>
                  <a:pt x="145291" y="2107469"/>
                  <a:pt x="138372" y="2079789"/>
                  <a:pt x="138372" y="2045190"/>
                </a:cubicBezTo>
                <a:cubicBezTo>
                  <a:pt x="138372" y="2003671"/>
                  <a:pt x="145291" y="1713036"/>
                  <a:pt x="138372" y="1664597"/>
                </a:cubicBezTo>
                <a:cubicBezTo>
                  <a:pt x="131454" y="1616158"/>
                  <a:pt x="131454" y="1498520"/>
                  <a:pt x="124535" y="1429322"/>
                </a:cubicBezTo>
                <a:cubicBezTo>
                  <a:pt x="117617" y="1360132"/>
                  <a:pt x="110700" y="1201007"/>
                  <a:pt x="110698" y="1200966"/>
                </a:cubicBezTo>
                <a:cubicBezTo>
                  <a:pt x="110698" y="1200966"/>
                  <a:pt x="110698" y="1200966"/>
                  <a:pt x="89942" y="1194046"/>
                </a:cubicBezTo>
                <a:cubicBezTo>
                  <a:pt x="89942" y="1194046"/>
                  <a:pt x="76105" y="1194046"/>
                  <a:pt x="76105" y="1180206"/>
                </a:cubicBezTo>
                <a:cubicBezTo>
                  <a:pt x="69186" y="1166366"/>
                  <a:pt x="62267" y="1069488"/>
                  <a:pt x="69186" y="1034889"/>
                </a:cubicBezTo>
                <a:cubicBezTo>
                  <a:pt x="76105" y="1000290"/>
                  <a:pt x="55349" y="854972"/>
                  <a:pt x="62267" y="778854"/>
                </a:cubicBezTo>
                <a:cubicBezTo>
                  <a:pt x="76105" y="695815"/>
                  <a:pt x="41512" y="522819"/>
                  <a:pt x="41512" y="502059"/>
                </a:cubicBezTo>
                <a:cubicBezTo>
                  <a:pt x="48430" y="481299"/>
                  <a:pt x="55349" y="474380"/>
                  <a:pt x="55349" y="453620"/>
                </a:cubicBezTo>
                <a:cubicBezTo>
                  <a:pt x="62267" y="432860"/>
                  <a:pt x="55349" y="405181"/>
                  <a:pt x="76105" y="391341"/>
                </a:cubicBezTo>
                <a:cubicBezTo>
                  <a:pt x="83019" y="391341"/>
                  <a:pt x="96845" y="391341"/>
                  <a:pt x="96861" y="391341"/>
                </a:cubicBezTo>
                <a:cubicBezTo>
                  <a:pt x="96861" y="391341"/>
                  <a:pt x="96861" y="391341"/>
                  <a:pt x="159128" y="370581"/>
                </a:cubicBezTo>
                <a:cubicBezTo>
                  <a:pt x="159128" y="370581"/>
                  <a:pt x="172966" y="363662"/>
                  <a:pt x="179884" y="363662"/>
                </a:cubicBezTo>
                <a:cubicBezTo>
                  <a:pt x="193721" y="356742"/>
                  <a:pt x="228315" y="342902"/>
                  <a:pt x="235234" y="342902"/>
                </a:cubicBezTo>
                <a:cubicBezTo>
                  <a:pt x="249061" y="335987"/>
                  <a:pt x="255980" y="356712"/>
                  <a:pt x="255990" y="356742"/>
                </a:cubicBezTo>
                <a:cubicBezTo>
                  <a:pt x="255990" y="356742"/>
                  <a:pt x="242152" y="356742"/>
                  <a:pt x="235234" y="356742"/>
                </a:cubicBezTo>
                <a:cubicBezTo>
                  <a:pt x="235234" y="363662"/>
                  <a:pt x="262908" y="412101"/>
                  <a:pt x="276745" y="460540"/>
                </a:cubicBezTo>
                <a:cubicBezTo>
                  <a:pt x="290575" y="508953"/>
                  <a:pt x="311317" y="557367"/>
                  <a:pt x="311339" y="557418"/>
                </a:cubicBezTo>
                <a:cubicBezTo>
                  <a:pt x="311339" y="557418"/>
                  <a:pt x="332094" y="502059"/>
                  <a:pt x="332094" y="495139"/>
                </a:cubicBezTo>
                <a:cubicBezTo>
                  <a:pt x="339004" y="495139"/>
                  <a:pt x="345914" y="488237"/>
                  <a:pt x="345932" y="488219"/>
                </a:cubicBezTo>
                <a:cubicBezTo>
                  <a:pt x="345932" y="488219"/>
                  <a:pt x="345932" y="488219"/>
                  <a:pt x="344202" y="488219"/>
                </a:cubicBezTo>
                <a:lnTo>
                  <a:pt x="332094" y="488219"/>
                </a:lnTo>
                <a:cubicBezTo>
                  <a:pt x="332094" y="488219"/>
                  <a:pt x="325176" y="474380"/>
                  <a:pt x="325176" y="467460"/>
                </a:cubicBezTo>
                <a:cubicBezTo>
                  <a:pt x="325176" y="460540"/>
                  <a:pt x="345932" y="425940"/>
                  <a:pt x="352850" y="425940"/>
                </a:cubicBezTo>
                <a:cubicBezTo>
                  <a:pt x="359766" y="419024"/>
                  <a:pt x="373592" y="460498"/>
                  <a:pt x="373606" y="460540"/>
                </a:cubicBezTo>
                <a:cubicBezTo>
                  <a:pt x="373606" y="467455"/>
                  <a:pt x="366697" y="481282"/>
                  <a:pt x="366688" y="481299"/>
                </a:cubicBezTo>
                <a:cubicBezTo>
                  <a:pt x="366688" y="481299"/>
                  <a:pt x="366688" y="508979"/>
                  <a:pt x="373606" y="529738"/>
                </a:cubicBezTo>
                <a:cubicBezTo>
                  <a:pt x="373606" y="550480"/>
                  <a:pt x="373606" y="564314"/>
                  <a:pt x="373606" y="564338"/>
                </a:cubicBezTo>
                <a:cubicBezTo>
                  <a:pt x="373606" y="564338"/>
                  <a:pt x="408199" y="522819"/>
                  <a:pt x="415118" y="508979"/>
                </a:cubicBezTo>
                <a:cubicBezTo>
                  <a:pt x="422037" y="495139"/>
                  <a:pt x="456630" y="419021"/>
                  <a:pt x="463548" y="384421"/>
                </a:cubicBezTo>
                <a:cubicBezTo>
                  <a:pt x="463548" y="342917"/>
                  <a:pt x="435894" y="335987"/>
                  <a:pt x="435874" y="335982"/>
                </a:cubicBezTo>
                <a:close/>
                <a:moveTo>
                  <a:pt x="335015" y="198"/>
                </a:moveTo>
                <a:cubicBezTo>
                  <a:pt x="360124" y="1585"/>
                  <a:pt x="379262" y="9896"/>
                  <a:pt x="388134" y="14613"/>
                </a:cubicBezTo>
                <a:cubicBezTo>
                  <a:pt x="390504" y="14935"/>
                  <a:pt x="392722" y="15581"/>
                  <a:pt x="394574" y="17121"/>
                </a:cubicBezTo>
                <a:cubicBezTo>
                  <a:pt x="397664" y="14255"/>
                  <a:pt x="410471" y="4828"/>
                  <a:pt x="428435" y="10780"/>
                </a:cubicBezTo>
                <a:cubicBezTo>
                  <a:pt x="449291" y="24600"/>
                  <a:pt x="463195" y="52241"/>
                  <a:pt x="463195" y="79882"/>
                </a:cubicBezTo>
                <a:cubicBezTo>
                  <a:pt x="456243" y="107523"/>
                  <a:pt x="463195" y="121344"/>
                  <a:pt x="463195" y="121344"/>
                </a:cubicBezTo>
                <a:lnTo>
                  <a:pt x="457112" y="115297"/>
                </a:lnTo>
                <a:cubicBezTo>
                  <a:pt x="456237" y="114459"/>
                  <a:pt x="454641" y="120804"/>
                  <a:pt x="452988" y="128169"/>
                </a:cubicBezTo>
                <a:cubicBezTo>
                  <a:pt x="458087" y="128994"/>
                  <a:pt x="462191" y="139723"/>
                  <a:pt x="462191" y="150452"/>
                </a:cubicBezTo>
                <a:cubicBezTo>
                  <a:pt x="462191" y="164332"/>
                  <a:pt x="462191" y="185152"/>
                  <a:pt x="462191" y="192093"/>
                </a:cubicBezTo>
                <a:cubicBezTo>
                  <a:pt x="455323" y="199033"/>
                  <a:pt x="448454" y="205973"/>
                  <a:pt x="448454" y="205973"/>
                </a:cubicBezTo>
                <a:lnTo>
                  <a:pt x="445020" y="198165"/>
                </a:lnTo>
                <a:cubicBezTo>
                  <a:pt x="443303" y="197298"/>
                  <a:pt x="441586" y="199033"/>
                  <a:pt x="441586" y="205973"/>
                </a:cubicBezTo>
                <a:cubicBezTo>
                  <a:pt x="441586" y="212913"/>
                  <a:pt x="434717" y="233734"/>
                  <a:pt x="434717" y="247614"/>
                </a:cubicBezTo>
                <a:cubicBezTo>
                  <a:pt x="427849" y="261494"/>
                  <a:pt x="420981" y="275375"/>
                  <a:pt x="420981" y="275375"/>
                </a:cubicBezTo>
                <a:cubicBezTo>
                  <a:pt x="420960" y="275396"/>
                  <a:pt x="414112" y="282346"/>
                  <a:pt x="414112" y="303135"/>
                </a:cubicBezTo>
                <a:cubicBezTo>
                  <a:pt x="414112" y="323956"/>
                  <a:pt x="359165" y="344776"/>
                  <a:pt x="359165" y="344776"/>
                </a:cubicBezTo>
                <a:cubicBezTo>
                  <a:pt x="359113" y="344765"/>
                  <a:pt x="290482" y="330888"/>
                  <a:pt x="290482" y="310075"/>
                </a:cubicBezTo>
                <a:cubicBezTo>
                  <a:pt x="290482" y="282315"/>
                  <a:pt x="283613" y="289255"/>
                  <a:pt x="283613" y="289255"/>
                </a:cubicBezTo>
                <a:cubicBezTo>
                  <a:pt x="283597" y="289223"/>
                  <a:pt x="276737" y="275350"/>
                  <a:pt x="269876" y="254554"/>
                </a:cubicBezTo>
                <a:cubicBezTo>
                  <a:pt x="263008" y="233734"/>
                  <a:pt x="256140" y="212913"/>
                  <a:pt x="256140" y="212913"/>
                </a:cubicBezTo>
                <a:cubicBezTo>
                  <a:pt x="256127" y="212939"/>
                  <a:pt x="249271" y="226787"/>
                  <a:pt x="249271" y="219853"/>
                </a:cubicBezTo>
                <a:cubicBezTo>
                  <a:pt x="242403" y="205973"/>
                  <a:pt x="242403" y="185152"/>
                  <a:pt x="235535" y="171272"/>
                </a:cubicBezTo>
                <a:cubicBezTo>
                  <a:pt x="228666" y="157392"/>
                  <a:pt x="235535" y="143511"/>
                  <a:pt x="242403" y="143511"/>
                </a:cubicBezTo>
                <a:lnTo>
                  <a:pt x="242472" y="143481"/>
                </a:lnTo>
                <a:cubicBezTo>
                  <a:pt x="242167" y="142192"/>
                  <a:pt x="241466" y="142075"/>
                  <a:pt x="240727" y="142075"/>
                </a:cubicBezTo>
                <a:lnTo>
                  <a:pt x="228560" y="139483"/>
                </a:lnTo>
                <a:cubicBezTo>
                  <a:pt x="226822" y="142038"/>
                  <a:pt x="226831" y="128254"/>
                  <a:pt x="233775" y="128254"/>
                </a:cubicBezTo>
                <a:cubicBezTo>
                  <a:pt x="240727" y="128254"/>
                  <a:pt x="240727" y="114434"/>
                  <a:pt x="240727" y="114434"/>
                </a:cubicBezTo>
                <a:cubicBezTo>
                  <a:pt x="240705" y="114455"/>
                  <a:pt x="233764" y="121344"/>
                  <a:pt x="226822" y="121344"/>
                </a:cubicBezTo>
                <a:cubicBezTo>
                  <a:pt x="226794" y="121344"/>
                  <a:pt x="219870" y="121344"/>
                  <a:pt x="219870" y="121344"/>
                </a:cubicBezTo>
                <a:cubicBezTo>
                  <a:pt x="219899" y="121329"/>
                  <a:pt x="233775" y="114412"/>
                  <a:pt x="233775" y="93703"/>
                </a:cubicBezTo>
                <a:cubicBezTo>
                  <a:pt x="233775" y="72972"/>
                  <a:pt x="240727" y="24600"/>
                  <a:pt x="296344" y="3869"/>
                </a:cubicBezTo>
                <a:cubicBezTo>
                  <a:pt x="310248" y="414"/>
                  <a:pt x="323283" y="-450"/>
                  <a:pt x="335015" y="198"/>
                </a:cubicBezTo>
                <a:close/>
              </a:path>
            </a:pathLst>
          </a:custGeom>
          <a:solidFill>
            <a:schemeClr val="accent2">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6" name="Freeform 24"/>
          <p:cNvSpPr>
            <a:spLocks/>
          </p:cNvSpPr>
          <p:nvPr/>
        </p:nvSpPr>
        <p:spPr bwMode="auto">
          <a:xfrm>
            <a:off x="5078543" y="2029831"/>
            <a:ext cx="517274" cy="1720729"/>
          </a:xfrm>
          <a:custGeom>
            <a:avLst/>
            <a:gdLst/>
            <a:ahLst/>
            <a:cxnLst/>
            <a:rect l="l" t="t" r="r" b="b"/>
            <a:pathLst>
              <a:path w="689792" h="2294305">
                <a:moveTo>
                  <a:pt x="437721" y="335982"/>
                </a:moveTo>
                <a:cubicBezTo>
                  <a:pt x="437721" y="335982"/>
                  <a:pt x="479409" y="342902"/>
                  <a:pt x="493305" y="349822"/>
                </a:cubicBezTo>
                <a:cubicBezTo>
                  <a:pt x="500253" y="349822"/>
                  <a:pt x="541940" y="356742"/>
                  <a:pt x="555836" y="377501"/>
                </a:cubicBezTo>
                <a:cubicBezTo>
                  <a:pt x="576671" y="391335"/>
                  <a:pt x="618329" y="384428"/>
                  <a:pt x="618368" y="384421"/>
                </a:cubicBezTo>
                <a:cubicBezTo>
                  <a:pt x="618368" y="384421"/>
                  <a:pt x="667003" y="405181"/>
                  <a:pt x="673951" y="412101"/>
                </a:cubicBezTo>
                <a:cubicBezTo>
                  <a:pt x="673951" y="419021"/>
                  <a:pt x="673951" y="474380"/>
                  <a:pt x="680899" y="515899"/>
                </a:cubicBezTo>
                <a:cubicBezTo>
                  <a:pt x="680899" y="515899"/>
                  <a:pt x="673951" y="654296"/>
                  <a:pt x="673951" y="744254"/>
                </a:cubicBezTo>
                <a:cubicBezTo>
                  <a:pt x="673951" y="819087"/>
                  <a:pt x="678759" y="802939"/>
                  <a:pt x="680899" y="799613"/>
                </a:cubicBezTo>
                <a:cubicBezTo>
                  <a:pt x="680899" y="813453"/>
                  <a:pt x="694795" y="931091"/>
                  <a:pt x="687847" y="944931"/>
                </a:cubicBezTo>
                <a:cubicBezTo>
                  <a:pt x="680899" y="965690"/>
                  <a:pt x="625316" y="1145607"/>
                  <a:pt x="618368" y="1159447"/>
                </a:cubicBezTo>
                <a:cubicBezTo>
                  <a:pt x="618368" y="1166364"/>
                  <a:pt x="618368" y="1214767"/>
                  <a:pt x="618368" y="1214806"/>
                </a:cubicBezTo>
                <a:cubicBezTo>
                  <a:pt x="597547" y="1235542"/>
                  <a:pt x="590592" y="1249374"/>
                  <a:pt x="590576" y="1249405"/>
                </a:cubicBezTo>
                <a:cubicBezTo>
                  <a:pt x="590576" y="1311684"/>
                  <a:pt x="583628" y="1408562"/>
                  <a:pt x="583628" y="1450081"/>
                </a:cubicBezTo>
                <a:cubicBezTo>
                  <a:pt x="590576" y="1505440"/>
                  <a:pt x="576680" y="1623078"/>
                  <a:pt x="583628" y="1685357"/>
                </a:cubicBezTo>
                <a:cubicBezTo>
                  <a:pt x="597524" y="1740716"/>
                  <a:pt x="590576" y="1982911"/>
                  <a:pt x="583628" y="2059030"/>
                </a:cubicBezTo>
                <a:cubicBezTo>
                  <a:pt x="583628" y="2121309"/>
                  <a:pt x="583628" y="2117416"/>
                  <a:pt x="583628" y="2121308"/>
                </a:cubicBezTo>
                <a:cubicBezTo>
                  <a:pt x="583628" y="2142040"/>
                  <a:pt x="583628" y="2148969"/>
                  <a:pt x="583628" y="2148988"/>
                </a:cubicBezTo>
                <a:cubicBezTo>
                  <a:pt x="583628" y="2148988"/>
                  <a:pt x="590576" y="2162828"/>
                  <a:pt x="590576" y="2183587"/>
                </a:cubicBezTo>
                <a:cubicBezTo>
                  <a:pt x="583642" y="2204305"/>
                  <a:pt x="576708" y="2204347"/>
                  <a:pt x="576680" y="2204347"/>
                </a:cubicBezTo>
                <a:cubicBezTo>
                  <a:pt x="576680" y="2204347"/>
                  <a:pt x="576680" y="2204347"/>
                  <a:pt x="590576" y="2266626"/>
                </a:cubicBezTo>
                <a:cubicBezTo>
                  <a:pt x="590576" y="2266626"/>
                  <a:pt x="590576" y="2266626"/>
                  <a:pt x="591445" y="2266626"/>
                </a:cubicBezTo>
                <a:lnTo>
                  <a:pt x="597524" y="2266626"/>
                </a:lnTo>
                <a:cubicBezTo>
                  <a:pt x="597524" y="2266626"/>
                  <a:pt x="597524" y="2266626"/>
                  <a:pt x="597524" y="2287385"/>
                </a:cubicBezTo>
                <a:cubicBezTo>
                  <a:pt x="576680" y="2294305"/>
                  <a:pt x="562784" y="2294305"/>
                  <a:pt x="528044" y="2294305"/>
                </a:cubicBezTo>
                <a:cubicBezTo>
                  <a:pt x="486380" y="2294305"/>
                  <a:pt x="458596" y="2287393"/>
                  <a:pt x="458565" y="2287385"/>
                </a:cubicBezTo>
                <a:cubicBezTo>
                  <a:pt x="458565" y="2287385"/>
                  <a:pt x="458565" y="2287385"/>
                  <a:pt x="458565" y="2266626"/>
                </a:cubicBezTo>
                <a:cubicBezTo>
                  <a:pt x="458565" y="2266626"/>
                  <a:pt x="458565" y="2266626"/>
                  <a:pt x="459433" y="2265761"/>
                </a:cubicBezTo>
                <a:lnTo>
                  <a:pt x="465513" y="2259706"/>
                </a:lnTo>
                <a:cubicBezTo>
                  <a:pt x="465513" y="2259706"/>
                  <a:pt x="465513" y="2259706"/>
                  <a:pt x="465513" y="2232026"/>
                </a:cubicBezTo>
                <a:cubicBezTo>
                  <a:pt x="465513" y="2232026"/>
                  <a:pt x="465513" y="2232026"/>
                  <a:pt x="465513" y="2231161"/>
                </a:cubicBezTo>
                <a:lnTo>
                  <a:pt x="465513" y="2225106"/>
                </a:lnTo>
                <a:cubicBezTo>
                  <a:pt x="465513" y="2225106"/>
                  <a:pt x="465513" y="2225106"/>
                  <a:pt x="464644" y="2224241"/>
                </a:cubicBezTo>
                <a:lnTo>
                  <a:pt x="458565" y="2218187"/>
                </a:lnTo>
                <a:cubicBezTo>
                  <a:pt x="458565" y="2218187"/>
                  <a:pt x="458565" y="2218187"/>
                  <a:pt x="457696" y="2218187"/>
                </a:cubicBezTo>
                <a:lnTo>
                  <a:pt x="451617" y="2218187"/>
                </a:lnTo>
                <a:cubicBezTo>
                  <a:pt x="451617" y="2211267"/>
                  <a:pt x="465513" y="2197427"/>
                  <a:pt x="451617" y="2190507"/>
                </a:cubicBezTo>
                <a:cubicBezTo>
                  <a:pt x="437721" y="2190507"/>
                  <a:pt x="430773" y="2155908"/>
                  <a:pt x="430773" y="2135148"/>
                </a:cubicBezTo>
                <a:cubicBezTo>
                  <a:pt x="430773" y="2107469"/>
                  <a:pt x="409929" y="1941392"/>
                  <a:pt x="402981" y="1872193"/>
                </a:cubicBezTo>
                <a:cubicBezTo>
                  <a:pt x="389085" y="1796075"/>
                  <a:pt x="396033" y="1650757"/>
                  <a:pt x="389085" y="1588479"/>
                </a:cubicBezTo>
                <a:cubicBezTo>
                  <a:pt x="382139" y="1533130"/>
                  <a:pt x="368247" y="1429362"/>
                  <a:pt x="368242" y="1429322"/>
                </a:cubicBezTo>
                <a:cubicBezTo>
                  <a:pt x="368242" y="1429322"/>
                  <a:pt x="340450" y="1574639"/>
                  <a:pt x="340450" y="1602318"/>
                </a:cubicBezTo>
                <a:cubicBezTo>
                  <a:pt x="340450" y="1629998"/>
                  <a:pt x="291814" y="1886033"/>
                  <a:pt x="291814" y="1920632"/>
                </a:cubicBezTo>
                <a:cubicBezTo>
                  <a:pt x="291814" y="1955232"/>
                  <a:pt x="319606" y="2135148"/>
                  <a:pt x="326554" y="2162828"/>
                </a:cubicBezTo>
                <a:cubicBezTo>
                  <a:pt x="326554" y="2183587"/>
                  <a:pt x="326554" y="2225106"/>
                  <a:pt x="326554" y="2232026"/>
                </a:cubicBezTo>
                <a:cubicBezTo>
                  <a:pt x="326554" y="2238937"/>
                  <a:pt x="333483" y="2245848"/>
                  <a:pt x="333502" y="2245866"/>
                </a:cubicBezTo>
                <a:cubicBezTo>
                  <a:pt x="333502" y="2245866"/>
                  <a:pt x="333502" y="2245866"/>
                  <a:pt x="333502" y="2266626"/>
                </a:cubicBezTo>
                <a:cubicBezTo>
                  <a:pt x="333502" y="2266626"/>
                  <a:pt x="333502" y="2266626"/>
                  <a:pt x="250126" y="2280465"/>
                </a:cubicBezTo>
                <a:cubicBezTo>
                  <a:pt x="250126" y="2280465"/>
                  <a:pt x="250126" y="2280465"/>
                  <a:pt x="250126" y="2259706"/>
                </a:cubicBezTo>
                <a:cubicBezTo>
                  <a:pt x="250126" y="2259706"/>
                  <a:pt x="180646" y="2280465"/>
                  <a:pt x="111167" y="2287385"/>
                </a:cubicBezTo>
                <a:cubicBezTo>
                  <a:pt x="41722" y="2287385"/>
                  <a:pt x="41" y="2273560"/>
                  <a:pt x="0" y="2273546"/>
                </a:cubicBezTo>
                <a:cubicBezTo>
                  <a:pt x="0" y="2273546"/>
                  <a:pt x="0" y="2273546"/>
                  <a:pt x="0" y="2272681"/>
                </a:cubicBezTo>
                <a:lnTo>
                  <a:pt x="0" y="2266626"/>
                </a:lnTo>
                <a:cubicBezTo>
                  <a:pt x="0" y="2266626"/>
                  <a:pt x="0" y="2266626"/>
                  <a:pt x="868" y="2266626"/>
                </a:cubicBezTo>
                <a:lnTo>
                  <a:pt x="6948" y="2266626"/>
                </a:lnTo>
                <a:cubicBezTo>
                  <a:pt x="6948" y="2266626"/>
                  <a:pt x="6948" y="2245866"/>
                  <a:pt x="13896" y="2245866"/>
                </a:cubicBezTo>
                <a:cubicBezTo>
                  <a:pt x="27792" y="2238946"/>
                  <a:pt x="69479" y="2245866"/>
                  <a:pt x="97271" y="2238946"/>
                </a:cubicBezTo>
                <a:cubicBezTo>
                  <a:pt x="118106" y="2232029"/>
                  <a:pt x="145885" y="2211283"/>
                  <a:pt x="145907" y="2211267"/>
                </a:cubicBezTo>
                <a:cubicBezTo>
                  <a:pt x="145907" y="2211267"/>
                  <a:pt x="145907" y="2211267"/>
                  <a:pt x="145038" y="2210402"/>
                </a:cubicBezTo>
                <a:lnTo>
                  <a:pt x="138959" y="2204347"/>
                </a:lnTo>
                <a:cubicBezTo>
                  <a:pt x="138959" y="2204347"/>
                  <a:pt x="145907" y="2197427"/>
                  <a:pt x="152855" y="2197427"/>
                </a:cubicBezTo>
                <a:cubicBezTo>
                  <a:pt x="159803" y="2190507"/>
                  <a:pt x="152855" y="2169748"/>
                  <a:pt x="145907" y="2162828"/>
                </a:cubicBezTo>
                <a:cubicBezTo>
                  <a:pt x="138959" y="2148988"/>
                  <a:pt x="166751" y="2128228"/>
                  <a:pt x="152855" y="2114389"/>
                </a:cubicBezTo>
                <a:cubicBezTo>
                  <a:pt x="145907" y="2107469"/>
                  <a:pt x="138959" y="2079789"/>
                  <a:pt x="138959" y="2045190"/>
                </a:cubicBezTo>
                <a:cubicBezTo>
                  <a:pt x="145907" y="2003671"/>
                  <a:pt x="145907" y="1713036"/>
                  <a:pt x="138959" y="1664597"/>
                </a:cubicBezTo>
                <a:cubicBezTo>
                  <a:pt x="132011" y="1616158"/>
                  <a:pt x="132011" y="1498520"/>
                  <a:pt x="125063" y="1429322"/>
                </a:cubicBezTo>
                <a:cubicBezTo>
                  <a:pt x="118116" y="1360132"/>
                  <a:pt x="111169" y="1201008"/>
                  <a:pt x="111167" y="1200966"/>
                </a:cubicBezTo>
                <a:cubicBezTo>
                  <a:pt x="111167" y="1200966"/>
                  <a:pt x="111167" y="1200966"/>
                  <a:pt x="90323" y="1194046"/>
                </a:cubicBezTo>
                <a:cubicBezTo>
                  <a:pt x="90323" y="1194046"/>
                  <a:pt x="76427" y="1194046"/>
                  <a:pt x="76427" y="1180206"/>
                </a:cubicBezTo>
                <a:cubicBezTo>
                  <a:pt x="69479" y="1166366"/>
                  <a:pt x="62531" y="1069488"/>
                  <a:pt x="69479" y="1034889"/>
                </a:cubicBezTo>
                <a:cubicBezTo>
                  <a:pt x="76427" y="1000290"/>
                  <a:pt x="55583" y="854972"/>
                  <a:pt x="69479" y="778854"/>
                </a:cubicBezTo>
                <a:cubicBezTo>
                  <a:pt x="76427" y="695815"/>
                  <a:pt x="41687" y="522819"/>
                  <a:pt x="48635" y="502059"/>
                </a:cubicBezTo>
                <a:cubicBezTo>
                  <a:pt x="48635" y="481299"/>
                  <a:pt x="55583" y="474380"/>
                  <a:pt x="62531" y="453620"/>
                </a:cubicBezTo>
                <a:cubicBezTo>
                  <a:pt x="62531" y="432860"/>
                  <a:pt x="62531" y="405181"/>
                  <a:pt x="76427" y="391341"/>
                </a:cubicBezTo>
                <a:cubicBezTo>
                  <a:pt x="83367" y="391341"/>
                  <a:pt x="97237" y="391341"/>
                  <a:pt x="97271" y="391341"/>
                </a:cubicBezTo>
                <a:cubicBezTo>
                  <a:pt x="97271" y="391341"/>
                  <a:pt x="97271" y="391341"/>
                  <a:pt x="166751" y="370581"/>
                </a:cubicBezTo>
                <a:cubicBezTo>
                  <a:pt x="166751" y="370581"/>
                  <a:pt x="173699" y="363662"/>
                  <a:pt x="187594" y="363662"/>
                </a:cubicBezTo>
                <a:cubicBezTo>
                  <a:pt x="201490" y="356742"/>
                  <a:pt x="229283" y="342902"/>
                  <a:pt x="243178" y="342902"/>
                </a:cubicBezTo>
                <a:cubicBezTo>
                  <a:pt x="250122" y="335987"/>
                  <a:pt x="257065" y="356715"/>
                  <a:pt x="257074" y="356742"/>
                </a:cubicBezTo>
                <a:cubicBezTo>
                  <a:pt x="257074" y="356742"/>
                  <a:pt x="243203" y="356742"/>
                  <a:pt x="243178" y="356742"/>
                </a:cubicBezTo>
                <a:cubicBezTo>
                  <a:pt x="236231" y="363662"/>
                  <a:pt x="264022" y="412101"/>
                  <a:pt x="277918" y="460540"/>
                </a:cubicBezTo>
                <a:cubicBezTo>
                  <a:pt x="291807" y="508953"/>
                  <a:pt x="312636" y="557367"/>
                  <a:pt x="312658" y="557418"/>
                </a:cubicBezTo>
                <a:cubicBezTo>
                  <a:pt x="312658" y="557418"/>
                  <a:pt x="333502" y="502059"/>
                  <a:pt x="340450" y="495139"/>
                </a:cubicBezTo>
                <a:cubicBezTo>
                  <a:pt x="340450" y="495139"/>
                  <a:pt x="354318" y="488233"/>
                  <a:pt x="354346" y="488219"/>
                </a:cubicBezTo>
                <a:cubicBezTo>
                  <a:pt x="354346" y="488219"/>
                  <a:pt x="354346" y="488219"/>
                  <a:pt x="333502" y="488219"/>
                </a:cubicBezTo>
                <a:cubicBezTo>
                  <a:pt x="333502" y="488219"/>
                  <a:pt x="326554" y="474380"/>
                  <a:pt x="326554" y="467460"/>
                </a:cubicBezTo>
                <a:cubicBezTo>
                  <a:pt x="326554" y="460540"/>
                  <a:pt x="347398" y="425940"/>
                  <a:pt x="354346" y="425940"/>
                </a:cubicBezTo>
                <a:cubicBezTo>
                  <a:pt x="361290" y="419024"/>
                  <a:pt x="382117" y="460499"/>
                  <a:pt x="382137" y="460540"/>
                </a:cubicBezTo>
                <a:cubicBezTo>
                  <a:pt x="382137" y="467456"/>
                  <a:pt x="368258" y="481283"/>
                  <a:pt x="368242" y="481299"/>
                </a:cubicBezTo>
                <a:cubicBezTo>
                  <a:pt x="368242" y="481299"/>
                  <a:pt x="375190" y="508979"/>
                  <a:pt x="375190" y="529738"/>
                </a:cubicBezTo>
                <a:cubicBezTo>
                  <a:pt x="375190" y="550481"/>
                  <a:pt x="382126" y="564315"/>
                  <a:pt x="382137" y="564338"/>
                </a:cubicBezTo>
                <a:cubicBezTo>
                  <a:pt x="382137" y="564338"/>
                  <a:pt x="409929" y="522819"/>
                  <a:pt x="416877" y="508979"/>
                </a:cubicBezTo>
                <a:cubicBezTo>
                  <a:pt x="423825" y="495139"/>
                  <a:pt x="465513" y="419021"/>
                  <a:pt x="465513" y="384421"/>
                </a:cubicBezTo>
                <a:cubicBezTo>
                  <a:pt x="465513" y="342937"/>
                  <a:pt x="437769" y="335994"/>
                  <a:pt x="437721" y="335982"/>
                </a:cubicBezTo>
                <a:close/>
                <a:moveTo>
                  <a:pt x="337448" y="198"/>
                </a:moveTo>
                <a:cubicBezTo>
                  <a:pt x="362443" y="1585"/>
                  <a:pt x="381495" y="9893"/>
                  <a:pt x="390330" y="14610"/>
                </a:cubicBezTo>
                <a:cubicBezTo>
                  <a:pt x="392721" y="14917"/>
                  <a:pt x="394967" y="15549"/>
                  <a:pt x="396874" y="17041"/>
                </a:cubicBezTo>
                <a:cubicBezTo>
                  <a:pt x="400117" y="14041"/>
                  <a:pt x="412780" y="4896"/>
                  <a:pt x="430461" y="10780"/>
                </a:cubicBezTo>
                <a:cubicBezTo>
                  <a:pt x="451226" y="24600"/>
                  <a:pt x="471992" y="52241"/>
                  <a:pt x="465070" y="79882"/>
                </a:cubicBezTo>
                <a:cubicBezTo>
                  <a:pt x="458148" y="107523"/>
                  <a:pt x="465070" y="121344"/>
                  <a:pt x="465070" y="121344"/>
                </a:cubicBezTo>
                <a:lnTo>
                  <a:pt x="459014" y="115297"/>
                </a:lnTo>
                <a:cubicBezTo>
                  <a:pt x="458140" y="114469"/>
                  <a:pt x="455620" y="124534"/>
                  <a:pt x="453674" y="134037"/>
                </a:cubicBezTo>
                <a:cubicBezTo>
                  <a:pt x="455048" y="132665"/>
                  <a:pt x="456568" y="131148"/>
                  <a:pt x="458088" y="129631"/>
                </a:cubicBezTo>
                <a:cubicBezTo>
                  <a:pt x="461129" y="129631"/>
                  <a:pt x="465040" y="140041"/>
                  <a:pt x="465040" y="150452"/>
                </a:cubicBezTo>
                <a:cubicBezTo>
                  <a:pt x="465040" y="164332"/>
                  <a:pt x="465040" y="185152"/>
                  <a:pt x="465040" y="192093"/>
                </a:cubicBezTo>
                <a:cubicBezTo>
                  <a:pt x="458088" y="199033"/>
                  <a:pt x="451136" y="205973"/>
                  <a:pt x="451136" y="205973"/>
                </a:cubicBezTo>
                <a:lnTo>
                  <a:pt x="447660" y="198165"/>
                </a:lnTo>
                <a:cubicBezTo>
                  <a:pt x="445922" y="197298"/>
                  <a:pt x="444184" y="199033"/>
                  <a:pt x="444184" y="205973"/>
                </a:cubicBezTo>
                <a:cubicBezTo>
                  <a:pt x="444184" y="212913"/>
                  <a:pt x="437232" y="233734"/>
                  <a:pt x="437232" y="247614"/>
                </a:cubicBezTo>
                <a:cubicBezTo>
                  <a:pt x="430279" y="261494"/>
                  <a:pt x="423327" y="275375"/>
                  <a:pt x="423327" y="275375"/>
                </a:cubicBezTo>
                <a:cubicBezTo>
                  <a:pt x="423307" y="275395"/>
                  <a:pt x="416375" y="282346"/>
                  <a:pt x="416375" y="303135"/>
                </a:cubicBezTo>
                <a:cubicBezTo>
                  <a:pt x="416375" y="323956"/>
                  <a:pt x="360758" y="344776"/>
                  <a:pt x="360758" y="344776"/>
                </a:cubicBezTo>
                <a:cubicBezTo>
                  <a:pt x="360720" y="344769"/>
                  <a:pt x="291237" y="330890"/>
                  <a:pt x="291237" y="310075"/>
                </a:cubicBezTo>
                <a:cubicBezTo>
                  <a:pt x="291237" y="296195"/>
                  <a:pt x="291237" y="290990"/>
                  <a:pt x="291237" y="289255"/>
                </a:cubicBezTo>
                <a:cubicBezTo>
                  <a:pt x="291206" y="289224"/>
                  <a:pt x="277325" y="275352"/>
                  <a:pt x="270380" y="254554"/>
                </a:cubicBezTo>
                <a:cubicBezTo>
                  <a:pt x="263428" y="233734"/>
                  <a:pt x="263428" y="212913"/>
                  <a:pt x="263428" y="212913"/>
                </a:cubicBezTo>
                <a:cubicBezTo>
                  <a:pt x="263414" y="212941"/>
                  <a:pt x="256469" y="226787"/>
                  <a:pt x="249524" y="219853"/>
                </a:cubicBezTo>
                <a:cubicBezTo>
                  <a:pt x="242572" y="205973"/>
                  <a:pt x="242572" y="185152"/>
                  <a:pt x="235619" y="171272"/>
                </a:cubicBezTo>
                <a:cubicBezTo>
                  <a:pt x="228667" y="157392"/>
                  <a:pt x="235619" y="143511"/>
                  <a:pt x="242572" y="143511"/>
                </a:cubicBezTo>
                <a:lnTo>
                  <a:pt x="244496" y="142825"/>
                </a:lnTo>
                <a:cubicBezTo>
                  <a:pt x="244266" y="142102"/>
                  <a:pt x="243922" y="142075"/>
                  <a:pt x="243569" y="142075"/>
                </a:cubicBezTo>
                <a:cubicBezTo>
                  <a:pt x="236647" y="135164"/>
                  <a:pt x="229725" y="142075"/>
                  <a:pt x="229725" y="142075"/>
                </a:cubicBezTo>
                <a:cubicBezTo>
                  <a:pt x="229725" y="142038"/>
                  <a:pt x="229734" y="128254"/>
                  <a:pt x="236647" y="128254"/>
                </a:cubicBezTo>
                <a:cubicBezTo>
                  <a:pt x="243569" y="128254"/>
                  <a:pt x="243569" y="114434"/>
                  <a:pt x="243569" y="114434"/>
                </a:cubicBezTo>
                <a:cubicBezTo>
                  <a:pt x="243548" y="114455"/>
                  <a:pt x="236636" y="121344"/>
                  <a:pt x="229725" y="121344"/>
                </a:cubicBezTo>
                <a:cubicBezTo>
                  <a:pt x="229699" y="121344"/>
                  <a:pt x="222803" y="121344"/>
                  <a:pt x="222803" y="121344"/>
                </a:cubicBezTo>
                <a:cubicBezTo>
                  <a:pt x="222832" y="121329"/>
                  <a:pt x="236647" y="114412"/>
                  <a:pt x="236647" y="93703"/>
                </a:cubicBezTo>
                <a:cubicBezTo>
                  <a:pt x="236647" y="72972"/>
                  <a:pt x="243569" y="24600"/>
                  <a:pt x="298944" y="3869"/>
                </a:cubicBezTo>
                <a:cubicBezTo>
                  <a:pt x="312788" y="414"/>
                  <a:pt x="325767" y="-450"/>
                  <a:pt x="337448" y="198"/>
                </a:cubicBezTo>
                <a:close/>
              </a:path>
            </a:pathLst>
          </a:custGeom>
          <a:solidFill>
            <a:schemeClr val="accent3">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7" name="Freeform 27"/>
          <p:cNvSpPr>
            <a:spLocks/>
          </p:cNvSpPr>
          <p:nvPr/>
        </p:nvSpPr>
        <p:spPr bwMode="auto">
          <a:xfrm>
            <a:off x="5691902" y="2029831"/>
            <a:ext cx="521282" cy="1720729"/>
          </a:xfrm>
          <a:custGeom>
            <a:avLst/>
            <a:gdLst/>
            <a:ahLst/>
            <a:cxnLst/>
            <a:rect l="l" t="t" r="r" b="b"/>
            <a:pathLst>
              <a:path w="695136" h="2294305">
                <a:moveTo>
                  <a:pt x="443982" y="335982"/>
                </a:moveTo>
                <a:cubicBezTo>
                  <a:pt x="443982" y="335982"/>
                  <a:pt x="478668" y="342902"/>
                  <a:pt x="492542" y="349822"/>
                </a:cubicBezTo>
                <a:cubicBezTo>
                  <a:pt x="499479" y="349822"/>
                  <a:pt x="541102" y="356742"/>
                  <a:pt x="561914" y="377501"/>
                </a:cubicBezTo>
                <a:cubicBezTo>
                  <a:pt x="575781" y="391334"/>
                  <a:pt x="617369" y="384428"/>
                  <a:pt x="617412" y="384421"/>
                </a:cubicBezTo>
                <a:cubicBezTo>
                  <a:pt x="617412" y="384421"/>
                  <a:pt x="665972" y="405181"/>
                  <a:pt x="672909" y="412101"/>
                </a:cubicBezTo>
                <a:cubicBezTo>
                  <a:pt x="679847" y="419021"/>
                  <a:pt x="672909" y="474380"/>
                  <a:pt x="679847" y="515899"/>
                </a:cubicBezTo>
                <a:cubicBezTo>
                  <a:pt x="679847" y="515899"/>
                  <a:pt x="679847" y="654296"/>
                  <a:pt x="679847" y="744254"/>
                </a:cubicBezTo>
                <a:cubicBezTo>
                  <a:pt x="679847" y="778235"/>
                  <a:pt x="679847" y="793455"/>
                  <a:pt x="679847" y="799613"/>
                </a:cubicBezTo>
                <a:cubicBezTo>
                  <a:pt x="679847" y="813453"/>
                  <a:pt x="700658" y="931091"/>
                  <a:pt x="693721" y="944931"/>
                </a:cubicBezTo>
                <a:cubicBezTo>
                  <a:pt x="686784" y="965690"/>
                  <a:pt x="624349" y="1145607"/>
                  <a:pt x="624349" y="1159447"/>
                </a:cubicBezTo>
                <a:cubicBezTo>
                  <a:pt x="617412" y="1166366"/>
                  <a:pt x="624349" y="1214806"/>
                  <a:pt x="617412" y="1214806"/>
                </a:cubicBezTo>
                <a:cubicBezTo>
                  <a:pt x="596624" y="1235541"/>
                  <a:pt x="589679" y="1249373"/>
                  <a:pt x="589663" y="1249405"/>
                </a:cubicBezTo>
                <a:cubicBezTo>
                  <a:pt x="596600" y="1311684"/>
                  <a:pt x="582726" y="1408562"/>
                  <a:pt x="589663" y="1450081"/>
                </a:cubicBezTo>
                <a:cubicBezTo>
                  <a:pt x="589663" y="1505440"/>
                  <a:pt x="575788" y="1623078"/>
                  <a:pt x="589663" y="1685357"/>
                </a:cubicBezTo>
                <a:cubicBezTo>
                  <a:pt x="596600" y="1740716"/>
                  <a:pt x="589663" y="1982911"/>
                  <a:pt x="589663" y="2059030"/>
                </a:cubicBezTo>
                <a:cubicBezTo>
                  <a:pt x="584460" y="2121309"/>
                  <a:pt x="587061" y="2117416"/>
                  <a:pt x="582726" y="2121308"/>
                </a:cubicBezTo>
                <a:cubicBezTo>
                  <a:pt x="582726" y="2142040"/>
                  <a:pt x="582726" y="2148969"/>
                  <a:pt x="582726" y="2148988"/>
                </a:cubicBezTo>
                <a:cubicBezTo>
                  <a:pt x="582726" y="2148988"/>
                  <a:pt x="589663" y="2162828"/>
                  <a:pt x="589663" y="2183587"/>
                </a:cubicBezTo>
                <a:cubicBezTo>
                  <a:pt x="582739" y="2204307"/>
                  <a:pt x="575815" y="2204347"/>
                  <a:pt x="575788" y="2204347"/>
                </a:cubicBezTo>
                <a:cubicBezTo>
                  <a:pt x="575788" y="2204347"/>
                  <a:pt x="575788" y="2204347"/>
                  <a:pt x="596600" y="2266626"/>
                </a:cubicBezTo>
                <a:cubicBezTo>
                  <a:pt x="596600" y="2266626"/>
                  <a:pt x="596600" y="2266626"/>
                  <a:pt x="596600" y="2287385"/>
                </a:cubicBezTo>
                <a:cubicBezTo>
                  <a:pt x="575788" y="2294305"/>
                  <a:pt x="561914" y="2294305"/>
                  <a:pt x="527228" y="2294305"/>
                </a:cubicBezTo>
                <a:cubicBezTo>
                  <a:pt x="485627" y="2294305"/>
                  <a:pt x="457885"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3926" y="2224241"/>
                </a:cubicBezTo>
                <a:lnTo>
                  <a:pt x="457856" y="2218187"/>
                </a:lnTo>
                <a:cubicBezTo>
                  <a:pt x="457856" y="2218187"/>
                  <a:pt x="457856" y="2218187"/>
                  <a:pt x="456989" y="2218187"/>
                </a:cubicBezTo>
                <a:lnTo>
                  <a:pt x="450919" y="2218187"/>
                </a:lnTo>
                <a:cubicBezTo>
                  <a:pt x="450919" y="2211267"/>
                  <a:pt x="471730" y="2197427"/>
                  <a:pt x="457856" y="2190507"/>
                </a:cubicBezTo>
                <a:cubicBezTo>
                  <a:pt x="443982" y="2190507"/>
                  <a:pt x="437044" y="2155908"/>
                  <a:pt x="437044" y="2135148"/>
                </a:cubicBezTo>
                <a:cubicBezTo>
                  <a:pt x="437044" y="2107469"/>
                  <a:pt x="416233" y="1941392"/>
                  <a:pt x="402358" y="1872193"/>
                </a:cubicBezTo>
                <a:cubicBezTo>
                  <a:pt x="388484" y="1796075"/>
                  <a:pt x="402358" y="1650757"/>
                  <a:pt x="395421" y="1588479"/>
                </a:cubicBezTo>
                <a:cubicBezTo>
                  <a:pt x="388485" y="1533131"/>
                  <a:pt x="367681" y="1429364"/>
                  <a:pt x="367672" y="1429322"/>
                </a:cubicBezTo>
                <a:cubicBezTo>
                  <a:pt x="367672" y="1429322"/>
                  <a:pt x="339923" y="1574639"/>
                  <a:pt x="339923" y="1602318"/>
                </a:cubicBezTo>
                <a:cubicBezTo>
                  <a:pt x="339923" y="1629998"/>
                  <a:pt x="291363" y="1886033"/>
                  <a:pt x="291363" y="1920632"/>
                </a:cubicBezTo>
                <a:cubicBezTo>
                  <a:pt x="291363" y="1955232"/>
                  <a:pt x="326049" y="2135148"/>
                  <a:pt x="326049" y="2162828"/>
                </a:cubicBezTo>
                <a:cubicBezTo>
                  <a:pt x="326049" y="2183587"/>
                  <a:pt x="326049" y="2225106"/>
                  <a:pt x="326049" y="2232026"/>
                </a:cubicBezTo>
                <a:cubicBezTo>
                  <a:pt x="326049" y="2238937"/>
                  <a:pt x="332968" y="2245848"/>
                  <a:pt x="332986" y="2245866"/>
                </a:cubicBezTo>
                <a:cubicBezTo>
                  <a:pt x="332986" y="2245866"/>
                  <a:pt x="332986" y="2245866"/>
                  <a:pt x="332986" y="2266626"/>
                </a:cubicBezTo>
                <a:cubicBezTo>
                  <a:pt x="332986" y="2266626"/>
                  <a:pt x="332986" y="2266626"/>
                  <a:pt x="249740" y="2280465"/>
                </a:cubicBezTo>
                <a:cubicBezTo>
                  <a:pt x="249740" y="2280465"/>
                  <a:pt x="249740" y="2280465"/>
                  <a:pt x="249740" y="2259706"/>
                </a:cubicBezTo>
                <a:cubicBezTo>
                  <a:pt x="249740" y="2259706"/>
                  <a:pt x="180367" y="2280465"/>
                  <a:pt x="110995" y="2287385"/>
                </a:cubicBezTo>
                <a:cubicBezTo>
                  <a:pt x="48594" y="2287385"/>
                  <a:pt x="53"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13874" y="2245866"/>
                </a:cubicBezTo>
                <a:cubicBezTo>
                  <a:pt x="27749" y="2238946"/>
                  <a:pt x="76309" y="2245866"/>
                  <a:pt x="97121" y="2238946"/>
                </a:cubicBezTo>
                <a:cubicBezTo>
                  <a:pt x="117922" y="2232030"/>
                  <a:pt x="145654" y="2211287"/>
                  <a:pt x="145681" y="2211267"/>
                </a:cubicBezTo>
                <a:cubicBezTo>
                  <a:pt x="145681" y="2211267"/>
                  <a:pt x="145681" y="2211267"/>
                  <a:pt x="144814" y="2210402"/>
                </a:cubicBezTo>
                <a:lnTo>
                  <a:pt x="138744" y="2204347"/>
                </a:lnTo>
                <a:cubicBezTo>
                  <a:pt x="138744" y="2204347"/>
                  <a:pt x="145681" y="2197427"/>
                  <a:pt x="152618" y="2197427"/>
                </a:cubicBezTo>
                <a:cubicBezTo>
                  <a:pt x="159556" y="2190507"/>
                  <a:pt x="152618" y="2169748"/>
                  <a:pt x="145681" y="2162828"/>
                </a:cubicBezTo>
                <a:cubicBezTo>
                  <a:pt x="138744" y="2148988"/>
                  <a:pt x="166493" y="2128228"/>
                  <a:pt x="159556" y="2114389"/>
                </a:cubicBezTo>
                <a:cubicBezTo>
                  <a:pt x="145681" y="2107469"/>
                  <a:pt x="138744" y="2079789"/>
                  <a:pt x="138744" y="2045190"/>
                </a:cubicBezTo>
                <a:cubicBezTo>
                  <a:pt x="145681" y="2003671"/>
                  <a:pt x="145681" y="1713036"/>
                  <a:pt x="138744" y="1664597"/>
                </a:cubicBezTo>
                <a:cubicBezTo>
                  <a:pt x="131807" y="1616158"/>
                  <a:pt x="138744" y="1498520"/>
                  <a:pt x="124869" y="1429322"/>
                </a:cubicBezTo>
                <a:cubicBezTo>
                  <a:pt x="117934" y="1360139"/>
                  <a:pt x="110999" y="1201042"/>
                  <a:pt x="110995" y="1200966"/>
                </a:cubicBezTo>
                <a:cubicBezTo>
                  <a:pt x="110995" y="1200966"/>
                  <a:pt x="110995" y="1200966"/>
                  <a:pt x="90183" y="1194046"/>
                </a:cubicBezTo>
                <a:cubicBezTo>
                  <a:pt x="90183" y="1194046"/>
                  <a:pt x="83246" y="1194046"/>
                  <a:pt x="76309" y="1180206"/>
                </a:cubicBezTo>
                <a:cubicBezTo>
                  <a:pt x="69372" y="1166366"/>
                  <a:pt x="69372" y="1069488"/>
                  <a:pt x="69372" y="1034889"/>
                </a:cubicBezTo>
                <a:cubicBezTo>
                  <a:pt x="76309" y="1000290"/>
                  <a:pt x="62435" y="854972"/>
                  <a:pt x="69372" y="778854"/>
                </a:cubicBezTo>
                <a:cubicBezTo>
                  <a:pt x="76309" y="695815"/>
                  <a:pt x="41623" y="522819"/>
                  <a:pt x="48560" y="502059"/>
                </a:cubicBezTo>
                <a:cubicBezTo>
                  <a:pt x="48560" y="481299"/>
                  <a:pt x="62435" y="474380"/>
                  <a:pt x="62435" y="453620"/>
                </a:cubicBezTo>
                <a:cubicBezTo>
                  <a:pt x="62435" y="432860"/>
                  <a:pt x="62435" y="405181"/>
                  <a:pt x="76309" y="391341"/>
                </a:cubicBezTo>
                <a:cubicBezTo>
                  <a:pt x="83241" y="391341"/>
                  <a:pt x="104027" y="391341"/>
                  <a:pt x="104058" y="391341"/>
                </a:cubicBezTo>
                <a:cubicBezTo>
                  <a:pt x="104058" y="391341"/>
                  <a:pt x="104058" y="391341"/>
                  <a:pt x="166493" y="370581"/>
                </a:cubicBezTo>
                <a:cubicBezTo>
                  <a:pt x="166493" y="370581"/>
                  <a:pt x="173430" y="363662"/>
                  <a:pt x="187304" y="363662"/>
                </a:cubicBezTo>
                <a:cubicBezTo>
                  <a:pt x="201179" y="356742"/>
                  <a:pt x="228928" y="342902"/>
                  <a:pt x="242803" y="342902"/>
                </a:cubicBezTo>
                <a:cubicBezTo>
                  <a:pt x="249735" y="335987"/>
                  <a:pt x="256667" y="356713"/>
                  <a:pt x="256677" y="356742"/>
                </a:cubicBezTo>
                <a:cubicBezTo>
                  <a:pt x="256677" y="356742"/>
                  <a:pt x="242827" y="356742"/>
                  <a:pt x="242803" y="356742"/>
                </a:cubicBezTo>
                <a:cubicBezTo>
                  <a:pt x="235865" y="363662"/>
                  <a:pt x="263614" y="412101"/>
                  <a:pt x="277489" y="460540"/>
                </a:cubicBezTo>
                <a:cubicBezTo>
                  <a:pt x="291356" y="508955"/>
                  <a:pt x="319084" y="557370"/>
                  <a:pt x="319112" y="557418"/>
                </a:cubicBezTo>
                <a:cubicBezTo>
                  <a:pt x="319112" y="557418"/>
                  <a:pt x="332986" y="502059"/>
                  <a:pt x="339923" y="495139"/>
                </a:cubicBezTo>
                <a:cubicBezTo>
                  <a:pt x="346852" y="495139"/>
                  <a:pt x="353781" y="488236"/>
                  <a:pt x="353798" y="488219"/>
                </a:cubicBezTo>
                <a:cubicBezTo>
                  <a:pt x="353798" y="488219"/>
                  <a:pt x="353798" y="488219"/>
                  <a:pt x="352063" y="488219"/>
                </a:cubicBezTo>
                <a:lnTo>
                  <a:pt x="339923" y="488219"/>
                </a:lnTo>
                <a:cubicBezTo>
                  <a:pt x="339923" y="488219"/>
                  <a:pt x="326049" y="474380"/>
                  <a:pt x="326049" y="467460"/>
                </a:cubicBezTo>
                <a:cubicBezTo>
                  <a:pt x="326049" y="460540"/>
                  <a:pt x="353798" y="425940"/>
                  <a:pt x="360735" y="425940"/>
                </a:cubicBezTo>
                <a:cubicBezTo>
                  <a:pt x="367669" y="419024"/>
                  <a:pt x="381533" y="460498"/>
                  <a:pt x="381547" y="460540"/>
                </a:cubicBezTo>
                <a:cubicBezTo>
                  <a:pt x="381547" y="467455"/>
                  <a:pt x="367691" y="481280"/>
                  <a:pt x="367672" y="481299"/>
                </a:cubicBezTo>
                <a:cubicBezTo>
                  <a:pt x="367672" y="481299"/>
                  <a:pt x="374609" y="508979"/>
                  <a:pt x="374609" y="529738"/>
                </a:cubicBezTo>
                <a:cubicBezTo>
                  <a:pt x="374609" y="550480"/>
                  <a:pt x="381535" y="564314"/>
                  <a:pt x="381547" y="564338"/>
                </a:cubicBezTo>
                <a:cubicBezTo>
                  <a:pt x="381547" y="564338"/>
                  <a:pt x="409296" y="522819"/>
                  <a:pt x="416233" y="508979"/>
                </a:cubicBezTo>
                <a:cubicBezTo>
                  <a:pt x="423170" y="495139"/>
                  <a:pt x="464793" y="419021"/>
                  <a:pt x="464793" y="384421"/>
                </a:cubicBezTo>
                <a:cubicBezTo>
                  <a:pt x="464793" y="342937"/>
                  <a:pt x="444017" y="335994"/>
                  <a:pt x="443982" y="335982"/>
                </a:cubicBezTo>
                <a:close/>
                <a:moveTo>
                  <a:pt x="344370" y="198"/>
                </a:moveTo>
                <a:cubicBezTo>
                  <a:pt x="379412" y="2142"/>
                  <a:pt x="402773" y="17690"/>
                  <a:pt x="402773" y="17690"/>
                </a:cubicBezTo>
                <a:cubicBezTo>
                  <a:pt x="402787" y="17663"/>
                  <a:pt x="409716" y="3876"/>
                  <a:pt x="430461" y="10780"/>
                </a:cubicBezTo>
                <a:cubicBezTo>
                  <a:pt x="451226" y="24600"/>
                  <a:pt x="471992" y="52241"/>
                  <a:pt x="465070" y="79882"/>
                </a:cubicBezTo>
                <a:cubicBezTo>
                  <a:pt x="458148" y="107523"/>
                  <a:pt x="471992" y="121344"/>
                  <a:pt x="471992" y="121344"/>
                </a:cubicBezTo>
                <a:lnTo>
                  <a:pt x="459879" y="115297"/>
                </a:lnTo>
                <a:cubicBezTo>
                  <a:pt x="458138" y="114474"/>
                  <a:pt x="455059" y="126771"/>
                  <a:pt x="453062" y="137011"/>
                </a:cubicBezTo>
                <a:cubicBezTo>
                  <a:pt x="453875" y="135028"/>
                  <a:pt x="455514" y="132330"/>
                  <a:pt x="458196" y="129631"/>
                </a:cubicBezTo>
                <a:cubicBezTo>
                  <a:pt x="465094" y="122691"/>
                  <a:pt x="465094" y="136571"/>
                  <a:pt x="465094" y="150452"/>
                </a:cubicBezTo>
                <a:cubicBezTo>
                  <a:pt x="465094" y="164332"/>
                  <a:pt x="465094" y="185152"/>
                  <a:pt x="465094" y="192093"/>
                </a:cubicBezTo>
                <a:cubicBezTo>
                  <a:pt x="465094" y="199033"/>
                  <a:pt x="451298" y="205973"/>
                  <a:pt x="451298" y="205973"/>
                </a:cubicBezTo>
                <a:lnTo>
                  <a:pt x="447849" y="198165"/>
                </a:lnTo>
                <a:cubicBezTo>
                  <a:pt x="446125" y="197298"/>
                  <a:pt x="444400" y="199033"/>
                  <a:pt x="444400" y="205973"/>
                </a:cubicBezTo>
                <a:cubicBezTo>
                  <a:pt x="444400" y="212913"/>
                  <a:pt x="437503" y="233734"/>
                  <a:pt x="437503" y="247614"/>
                </a:cubicBezTo>
                <a:cubicBezTo>
                  <a:pt x="430605" y="261494"/>
                  <a:pt x="423707" y="275375"/>
                  <a:pt x="423707" y="275375"/>
                </a:cubicBezTo>
                <a:cubicBezTo>
                  <a:pt x="423707" y="275399"/>
                  <a:pt x="423707" y="282351"/>
                  <a:pt x="423707" y="303135"/>
                </a:cubicBezTo>
                <a:cubicBezTo>
                  <a:pt x="423707" y="323956"/>
                  <a:pt x="361625" y="344776"/>
                  <a:pt x="361625" y="344776"/>
                </a:cubicBezTo>
                <a:cubicBezTo>
                  <a:pt x="361554" y="344762"/>
                  <a:pt x="292646" y="330885"/>
                  <a:pt x="292646" y="310075"/>
                </a:cubicBezTo>
                <a:cubicBezTo>
                  <a:pt x="292646" y="296195"/>
                  <a:pt x="292646" y="290990"/>
                  <a:pt x="292646" y="289255"/>
                </a:cubicBezTo>
                <a:cubicBezTo>
                  <a:pt x="292616" y="289224"/>
                  <a:pt x="278842" y="275352"/>
                  <a:pt x="271952" y="254554"/>
                </a:cubicBezTo>
                <a:cubicBezTo>
                  <a:pt x="265054" y="233734"/>
                  <a:pt x="265054" y="212913"/>
                  <a:pt x="265054" y="212913"/>
                </a:cubicBezTo>
                <a:cubicBezTo>
                  <a:pt x="265041" y="212940"/>
                  <a:pt x="258149" y="226787"/>
                  <a:pt x="251258" y="219853"/>
                </a:cubicBezTo>
                <a:cubicBezTo>
                  <a:pt x="244360" y="205973"/>
                  <a:pt x="244360" y="185152"/>
                  <a:pt x="237462" y="171272"/>
                </a:cubicBezTo>
                <a:cubicBezTo>
                  <a:pt x="237462" y="157392"/>
                  <a:pt x="237462" y="143511"/>
                  <a:pt x="244360" y="143511"/>
                </a:cubicBezTo>
                <a:lnTo>
                  <a:pt x="245117" y="143328"/>
                </a:lnTo>
                <a:cubicBezTo>
                  <a:pt x="244823" y="142164"/>
                  <a:pt x="244211" y="142075"/>
                  <a:pt x="243569" y="142075"/>
                </a:cubicBezTo>
                <a:lnTo>
                  <a:pt x="237512" y="139483"/>
                </a:lnTo>
                <a:cubicBezTo>
                  <a:pt x="236624" y="142029"/>
                  <a:pt x="229736" y="128254"/>
                  <a:pt x="236647" y="128254"/>
                </a:cubicBezTo>
                <a:cubicBezTo>
                  <a:pt x="243569" y="128254"/>
                  <a:pt x="243569" y="114434"/>
                  <a:pt x="243569" y="114434"/>
                </a:cubicBezTo>
                <a:cubicBezTo>
                  <a:pt x="243542" y="114460"/>
                  <a:pt x="236647" y="121344"/>
                  <a:pt x="236647" y="121344"/>
                </a:cubicBezTo>
                <a:cubicBezTo>
                  <a:pt x="229725" y="121344"/>
                  <a:pt x="222803" y="121344"/>
                  <a:pt x="222803" y="121344"/>
                </a:cubicBezTo>
                <a:cubicBezTo>
                  <a:pt x="222834" y="121328"/>
                  <a:pt x="236647" y="114410"/>
                  <a:pt x="236647" y="93703"/>
                </a:cubicBezTo>
                <a:cubicBezTo>
                  <a:pt x="236647" y="72972"/>
                  <a:pt x="250491" y="24600"/>
                  <a:pt x="305866" y="3869"/>
                </a:cubicBezTo>
                <a:cubicBezTo>
                  <a:pt x="319710" y="414"/>
                  <a:pt x="332689" y="-450"/>
                  <a:pt x="344370" y="198"/>
                </a:cubicBezTo>
                <a:close/>
              </a:path>
            </a:pathLst>
          </a:custGeom>
          <a:solidFill>
            <a:schemeClr val="accent4">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8" name="Freeform 30"/>
          <p:cNvSpPr>
            <a:spLocks/>
          </p:cNvSpPr>
          <p:nvPr/>
        </p:nvSpPr>
        <p:spPr bwMode="auto">
          <a:xfrm>
            <a:off x="6305262" y="2029831"/>
            <a:ext cx="521677" cy="1720729"/>
          </a:xfrm>
          <a:custGeom>
            <a:avLst/>
            <a:gdLst/>
            <a:ahLst/>
            <a:cxnLst/>
            <a:rect l="l" t="t" r="r" b="b"/>
            <a:pathLst>
              <a:path w="695663" h="2294305">
                <a:moveTo>
                  <a:pt x="443981" y="335982"/>
                </a:moveTo>
                <a:cubicBezTo>
                  <a:pt x="443981" y="335982"/>
                  <a:pt x="478667" y="342902"/>
                  <a:pt x="492542" y="349822"/>
                </a:cubicBezTo>
                <a:cubicBezTo>
                  <a:pt x="506416" y="349822"/>
                  <a:pt x="541102" y="356742"/>
                  <a:pt x="561914" y="377501"/>
                </a:cubicBezTo>
                <a:cubicBezTo>
                  <a:pt x="582717" y="391336"/>
                  <a:pt x="617384" y="384426"/>
                  <a:pt x="617411" y="384421"/>
                </a:cubicBezTo>
                <a:cubicBezTo>
                  <a:pt x="617411" y="384421"/>
                  <a:pt x="672909" y="405181"/>
                  <a:pt x="672909" y="412101"/>
                </a:cubicBezTo>
                <a:cubicBezTo>
                  <a:pt x="679846" y="419021"/>
                  <a:pt x="672909" y="474380"/>
                  <a:pt x="679846" y="515899"/>
                </a:cubicBezTo>
                <a:cubicBezTo>
                  <a:pt x="679846" y="515899"/>
                  <a:pt x="679846" y="654296"/>
                  <a:pt x="679846" y="744254"/>
                </a:cubicBezTo>
                <a:cubicBezTo>
                  <a:pt x="679846" y="819083"/>
                  <a:pt x="684646" y="802940"/>
                  <a:pt x="686784" y="799613"/>
                </a:cubicBezTo>
                <a:cubicBezTo>
                  <a:pt x="686784" y="813453"/>
                  <a:pt x="700658" y="931091"/>
                  <a:pt x="693721" y="944931"/>
                </a:cubicBezTo>
                <a:cubicBezTo>
                  <a:pt x="686784" y="965690"/>
                  <a:pt x="631286" y="1145607"/>
                  <a:pt x="624349" y="1159447"/>
                </a:cubicBezTo>
                <a:cubicBezTo>
                  <a:pt x="617411" y="1166366"/>
                  <a:pt x="624349" y="1214806"/>
                  <a:pt x="617411" y="1214806"/>
                </a:cubicBezTo>
                <a:cubicBezTo>
                  <a:pt x="596624" y="1235541"/>
                  <a:pt x="596600" y="1249373"/>
                  <a:pt x="596600" y="1249405"/>
                </a:cubicBezTo>
                <a:cubicBezTo>
                  <a:pt x="596600" y="1249405"/>
                  <a:pt x="596600" y="1249405"/>
                  <a:pt x="595733" y="1249405"/>
                </a:cubicBezTo>
                <a:lnTo>
                  <a:pt x="589663" y="1249405"/>
                </a:lnTo>
                <a:cubicBezTo>
                  <a:pt x="596600" y="1311684"/>
                  <a:pt x="582725" y="1408562"/>
                  <a:pt x="589663" y="1450081"/>
                </a:cubicBezTo>
                <a:cubicBezTo>
                  <a:pt x="589663" y="1505440"/>
                  <a:pt x="575788" y="1623078"/>
                  <a:pt x="589663" y="1685357"/>
                </a:cubicBezTo>
                <a:cubicBezTo>
                  <a:pt x="596600" y="1740716"/>
                  <a:pt x="589663" y="1982911"/>
                  <a:pt x="589663" y="2059030"/>
                </a:cubicBezTo>
                <a:cubicBezTo>
                  <a:pt x="584459" y="2121309"/>
                  <a:pt x="587061" y="2117416"/>
                  <a:pt x="582725" y="2121308"/>
                </a:cubicBezTo>
                <a:cubicBezTo>
                  <a:pt x="582725" y="2142044"/>
                  <a:pt x="589647" y="2148972"/>
                  <a:pt x="589663" y="2148988"/>
                </a:cubicBezTo>
                <a:cubicBezTo>
                  <a:pt x="589663" y="2148988"/>
                  <a:pt x="589663" y="2162828"/>
                  <a:pt x="589663" y="2183587"/>
                </a:cubicBezTo>
                <a:cubicBezTo>
                  <a:pt x="582739" y="2204306"/>
                  <a:pt x="575815" y="2204347"/>
                  <a:pt x="575788" y="2204347"/>
                </a:cubicBezTo>
                <a:cubicBezTo>
                  <a:pt x="575788" y="2204347"/>
                  <a:pt x="575788" y="2204347"/>
                  <a:pt x="596600" y="2266626"/>
                </a:cubicBezTo>
                <a:cubicBezTo>
                  <a:pt x="596600" y="2266626"/>
                  <a:pt x="596600" y="2266626"/>
                  <a:pt x="597467" y="2266626"/>
                </a:cubicBezTo>
                <a:lnTo>
                  <a:pt x="603537" y="2266626"/>
                </a:lnTo>
                <a:cubicBezTo>
                  <a:pt x="603537" y="2266626"/>
                  <a:pt x="603537" y="2266626"/>
                  <a:pt x="603537" y="2287385"/>
                </a:cubicBezTo>
                <a:cubicBezTo>
                  <a:pt x="575788" y="2294305"/>
                  <a:pt x="561914" y="2294305"/>
                  <a:pt x="527228" y="2294305"/>
                </a:cubicBezTo>
                <a:cubicBezTo>
                  <a:pt x="492563" y="2294305"/>
                  <a:pt x="457897" y="2287393"/>
                  <a:pt x="457856" y="2287385"/>
                </a:cubicBezTo>
                <a:cubicBezTo>
                  <a:pt x="457856" y="2287385"/>
                  <a:pt x="457856" y="2287385"/>
                  <a:pt x="457856" y="2266626"/>
                </a:cubicBezTo>
                <a:cubicBezTo>
                  <a:pt x="457856" y="2266626"/>
                  <a:pt x="457856" y="2266626"/>
                  <a:pt x="458723" y="2265761"/>
                </a:cubicBezTo>
                <a:lnTo>
                  <a:pt x="464793" y="2259706"/>
                </a:lnTo>
                <a:cubicBezTo>
                  <a:pt x="464793" y="2259706"/>
                  <a:pt x="464793" y="2259706"/>
                  <a:pt x="464793" y="2232026"/>
                </a:cubicBezTo>
                <a:cubicBezTo>
                  <a:pt x="464793" y="2232026"/>
                  <a:pt x="464793" y="2232026"/>
                  <a:pt x="464793" y="2231161"/>
                </a:cubicBezTo>
                <a:lnTo>
                  <a:pt x="464793" y="2225106"/>
                </a:lnTo>
                <a:cubicBezTo>
                  <a:pt x="464793" y="2225106"/>
                  <a:pt x="464793" y="2225106"/>
                  <a:pt x="464793" y="2224241"/>
                </a:cubicBezTo>
                <a:lnTo>
                  <a:pt x="464793" y="2218187"/>
                </a:lnTo>
                <a:cubicBezTo>
                  <a:pt x="464793" y="2218187"/>
                  <a:pt x="457878" y="2218187"/>
                  <a:pt x="457856" y="2218187"/>
                </a:cubicBezTo>
                <a:cubicBezTo>
                  <a:pt x="450919" y="2211267"/>
                  <a:pt x="471730" y="2197427"/>
                  <a:pt x="457856" y="2190507"/>
                </a:cubicBezTo>
                <a:cubicBezTo>
                  <a:pt x="443981" y="2190507"/>
                  <a:pt x="437044" y="2155908"/>
                  <a:pt x="437044" y="2135148"/>
                </a:cubicBezTo>
                <a:cubicBezTo>
                  <a:pt x="437044" y="2107469"/>
                  <a:pt x="416232" y="1941392"/>
                  <a:pt x="402358" y="1872193"/>
                </a:cubicBezTo>
                <a:cubicBezTo>
                  <a:pt x="395421" y="1796075"/>
                  <a:pt x="402358" y="1650757"/>
                  <a:pt x="395421" y="1588479"/>
                </a:cubicBezTo>
                <a:cubicBezTo>
                  <a:pt x="388485" y="1533130"/>
                  <a:pt x="367680" y="1429360"/>
                  <a:pt x="367672" y="1429322"/>
                </a:cubicBezTo>
                <a:cubicBezTo>
                  <a:pt x="367672" y="1429322"/>
                  <a:pt x="346860" y="1574639"/>
                  <a:pt x="339923" y="1602318"/>
                </a:cubicBezTo>
                <a:cubicBezTo>
                  <a:pt x="339923" y="1629998"/>
                  <a:pt x="291363" y="1886033"/>
                  <a:pt x="291363" y="1920632"/>
                </a:cubicBezTo>
                <a:cubicBezTo>
                  <a:pt x="291363" y="1955232"/>
                  <a:pt x="326049" y="2135148"/>
                  <a:pt x="326049" y="2162828"/>
                </a:cubicBezTo>
                <a:cubicBezTo>
                  <a:pt x="326049" y="2183587"/>
                  <a:pt x="332986" y="2225106"/>
                  <a:pt x="332986" y="2232026"/>
                </a:cubicBezTo>
                <a:cubicBezTo>
                  <a:pt x="332986" y="2238936"/>
                  <a:pt x="332986" y="2245846"/>
                  <a:pt x="332986" y="2245866"/>
                </a:cubicBezTo>
                <a:cubicBezTo>
                  <a:pt x="332986" y="2245866"/>
                  <a:pt x="332986" y="2245866"/>
                  <a:pt x="339923" y="2266626"/>
                </a:cubicBezTo>
                <a:cubicBezTo>
                  <a:pt x="339923" y="2266626"/>
                  <a:pt x="339923" y="2266626"/>
                  <a:pt x="249739" y="2280465"/>
                </a:cubicBezTo>
                <a:cubicBezTo>
                  <a:pt x="249739" y="2280465"/>
                  <a:pt x="249739" y="2280465"/>
                  <a:pt x="249739" y="2259706"/>
                </a:cubicBezTo>
                <a:cubicBezTo>
                  <a:pt x="249739" y="2259706"/>
                  <a:pt x="180367" y="2280465"/>
                  <a:pt x="117933" y="2287385"/>
                </a:cubicBezTo>
                <a:cubicBezTo>
                  <a:pt x="48599" y="2287385"/>
                  <a:pt x="55" y="2273561"/>
                  <a:pt x="0" y="2273546"/>
                </a:cubicBezTo>
                <a:cubicBezTo>
                  <a:pt x="0" y="2273546"/>
                  <a:pt x="0" y="2273546"/>
                  <a:pt x="0" y="2272681"/>
                </a:cubicBezTo>
                <a:lnTo>
                  <a:pt x="0" y="2266626"/>
                </a:lnTo>
                <a:cubicBezTo>
                  <a:pt x="0" y="2266626"/>
                  <a:pt x="0" y="2266626"/>
                  <a:pt x="867" y="2266626"/>
                </a:cubicBezTo>
                <a:lnTo>
                  <a:pt x="6937" y="2266626"/>
                </a:lnTo>
                <a:cubicBezTo>
                  <a:pt x="6937" y="2266626"/>
                  <a:pt x="6937" y="2245866"/>
                  <a:pt x="20812" y="2245866"/>
                </a:cubicBezTo>
                <a:cubicBezTo>
                  <a:pt x="27749" y="2238946"/>
                  <a:pt x="76309" y="2245866"/>
                  <a:pt x="97121" y="2238946"/>
                </a:cubicBezTo>
                <a:cubicBezTo>
                  <a:pt x="117925" y="2232029"/>
                  <a:pt x="145661" y="2211282"/>
                  <a:pt x="145681" y="2211267"/>
                </a:cubicBezTo>
                <a:cubicBezTo>
                  <a:pt x="145681" y="2211267"/>
                  <a:pt x="145681" y="2211267"/>
                  <a:pt x="145681" y="2210402"/>
                </a:cubicBezTo>
                <a:lnTo>
                  <a:pt x="145681" y="2204347"/>
                </a:lnTo>
                <a:cubicBezTo>
                  <a:pt x="145681" y="2204347"/>
                  <a:pt x="145681" y="2197427"/>
                  <a:pt x="152619" y="2197427"/>
                </a:cubicBezTo>
                <a:cubicBezTo>
                  <a:pt x="159556" y="2190507"/>
                  <a:pt x="152619" y="2169748"/>
                  <a:pt x="145681" y="2162828"/>
                </a:cubicBezTo>
                <a:cubicBezTo>
                  <a:pt x="138744" y="2148988"/>
                  <a:pt x="166493" y="2128228"/>
                  <a:pt x="159556" y="2114389"/>
                </a:cubicBezTo>
                <a:cubicBezTo>
                  <a:pt x="145681" y="2107469"/>
                  <a:pt x="138744" y="2079789"/>
                  <a:pt x="145681" y="2045190"/>
                </a:cubicBezTo>
                <a:cubicBezTo>
                  <a:pt x="145681" y="2003671"/>
                  <a:pt x="152619" y="1713036"/>
                  <a:pt x="138744" y="1664597"/>
                </a:cubicBezTo>
                <a:cubicBezTo>
                  <a:pt x="131807" y="1616158"/>
                  <a:pt x="138744" y="1498520"/>
                  <a:pt x="131807" y="1429322"/>
                </a:cubicBezTo>
                <a:cubicBezTo>
                  <a:pt x="117936" y="1360139"/>
                  <a:pt x="110998" y="1201042"/>
                  <a:pt x="110995" y="1200966"/>
                </a:cubicBezTo>
                <a:cubicBezTo>
                  <a:pt x="110995" y="1200966"/>
                  <a:pt x="110995" y="1200966"/>
                  <a:pt x="109261" y="1200101"/>
                </a:cubicBezTo>
                <a:lnTo>
                  <a:pt x="97121" y="1194046"/>
                </a:lnTo>
                <a:cubicBezTo>
                  <a:pt x="97121" y="1194046"/>
                  <a:pt x="83247" y="1194046"/>
                  <a:pt x="76309" y="1180206"/>
                </a:cubicBezTo>
                <a:cubicBezTo>
                  <a:pt x="76309" y="1166366"/>
                  <a:pt x="69372" y="1069488"/>
                  <a:pt x="76309" y="1034889"/>
                </a:cubicBezTo>
                <a:cubicBezTo>
                  <a:pt x="76309" y="1000290"/>
                  <a:pt x="62435" y="854972"/>
                  <a:pt x="69372" y="778854"/>
                </a:cubicBezTo>
                <a:cubicBezTo>
                  <a:pt x="76309" y="695815"/>
                  <a:pt x="48560" y="522819"/>
                  <a:pt x="48560" y="502059"/>
                </a:cubicBezTo>
                <a:cubicBezTo>
                  <a:pt x="48560" y="481299"/>
                  <a:pt x="62435" y="474380"/>
                  <a:pt x="62435" y="453620"/>
                </a:cubicBezTo>
                <a:cubicBezTo>
                  <a:pt x="62435" y="432860"/>
                  <a:pt x="62435" y="405181"/>
                  <a:pt x="76309" y="391341"/>
                </a:cubicBezTo>
                <a:cubicBezTo>
                  <a:pt x="83242" y="391341"/>
                  <a:pt x="104028" y="391341"/>
                  <a:pt x="104058" y="391341"/>
                </a:cubicBezTo>
                <a:cubicBezTo>
                  <a:pt x="104058" y="391341"/>
                  <a:pt x="104058" y="391341"/>
                  <a:pt x="166493" y="370581"/>
                </a:cubicBezTo>
                <a:cubicBezTo>
                  <a:pt x="166493" y="370581"/>
                  <a:pt x="173430" y="363662"/>
                  <a:pt x="187305" y="363662"/>
                </a:cubicBezTo>
                <a:cubicBezTo>
                  <a:pt x="201179" y="356742"/>
                  <a:pt x="228928" y="342902"/>
                  <a:pt x="242802" y="342902"/>
                </a:cubicBezTo>
                <a:cubicBezTo>
                  <a:pt x="256668" y="335987"/>
                  <a:pt x="256677" y="356714"/>
                  <a:pt x="256677" y="356742"/>
                </a:cubicBezTo>
                <a:cubicBezTo>
                  <a:pt x="256677" y="356742"/>
                  <a:pt x="249739" y="356742"/>
                  <a:pt x="242802" y="356742"/>
                </a:cubicBezTo>
                <a:cubicBezTo>
                  <a:pt x="235865" y="363662"/>
                  <a:pt x="263614" y="412101"/>
                  <a:pt x="277488" y="460540"/>
                </a:cubicBezTo>
                <a:cubicBezTo>
                  <a:pt x="291356" y="508953"/>
                  <a:pt x="319083" y="557367"/>
                  <a:pt x="319112" y="557418"/>
                </a:cubicBezTo>
                <a:cubicBezTo>
                  <a:pt x="319112" y="557418"/>
                  <a:pt x="332986" y="502059"/>
                  <a:pt x="339923" y="495139"/>
                </a:cubicBezTo>
                <a:cubicBezTo>
                  <a:pt x="346851" y="495139"/>
                  <a:pt x="353779" y="488238"/>
                  <a:pt x="353798" y="488219"/>
                </a:cubicBezTo>
                <a:cubicBezTo>
                  <a:pt x="353798" y="488219"/>
                  <a:pt x="353798" y="488219"/>
                  <a:pt x="352064" y="488219"/>
                </a:cubicBezTo>
                <a:lnTo>
                  <a:pt x="339923" y="488219"/>
                </a:lnTo>
                <a:cubicBezTo>
                  <a:pt x="339923" y="488219"/>
                  <a:pt x="326049" y="474380"/>
                  <a:pt x="326049" y="467460"/>
                </a:cubicBezTo>
                <a:cubicBezTo>
                  <a:pt x="332986" y="460540"/>
                  <a:pt x="353798" y="425940"/>
                  <a:pt x="360735" y="425940"/>
                </a:cubicBezTo>
                <a:cubicBezTo>
                  <a:pt x="367669" y="419024"/>
                  <a:pt x="381533" y="460501"/>
                  <a:pt x="381546" y="460540"/>
                </a:cubicBezTo>
                <a:cubicBezTo>
                  <a:pt x="381546" y="467453"/>
                  <a:pt x="367700" y="481272"/>
                  <a:pt x="367672" y="481299"/>
                </a:cubicBezTo>
                <a:cubicBezTo>
                  <a:pt x="367672" y="481299"/>
                  <a:pt x="374609" y="508979"/>
                  <a:pt x="374609" y="529738"/>
                </a:cubicBezTo>
                <a:cubicBezTo>
                  <a:pt x="374609" y="550482"/>
                  <a:pt x="381535" y="564316"/>
                  <a:pt x="381546" y="564338"/>
                </a:cubicBezTo>
                <a:cubicBezTo>
                  <a:pt x="381546" y="564338"/>
                  <a:pt x="416232" y="522819"/>
                  <a:pt x="416232" y="508979"/>
                </a:cubicBezTo>
                <a:cubicBezTo>
                  <a:pt x="423170" y="495139"/>
                  <a:pt x="464793" y="419021"/>
                  <a:pt x="464793" y="384421"/>
                </a:cubicBezTo>
                <a:cubicBezTo>
                  <a:pt x="464793" y="342935"/>
                  <a:pt x="444015" y="335993"/>
                  <a:pt x="443981" y="335982"/>
                </a:cubicBezTo>
                <a:close/>
                <a:moveTo>
                  <a:pt x="343811" y="198"/>
                </a:moveTo>
                <a:cubicBezTo>
                  <a:pt x="379006" y="2142"/>
                  <a:pt x="402470" y="17690"/>
                  <a:pt x="402470" y="17690"/>
                </a:cubicBezTo>
                <a:cubicBezTo>
                  <a:pt x="402484" y="17663"/>
                  <a:pt x="409442" y="3876"/>
                  <a:pt x="430278" y="10780"/>
                </a:cubicBezTo>
                <a:cubicBezTo>
                  <a:pt x="451135" y="24600"/>
                  <a:pt x="471991" y="52241"/>
                  <a:pt x="465039" y="79882"/>
                </a:cubicBezTo>
                <a:cubicBezTo>
                  <a:pt x="465039" y="107523"/>
                  <a:pt x="471991" y="121344"/>
                  <a:pt x="471991" y="121344"/>
                </a:cubicBezTo>
                <a:lnTo>
                  <a:pt x="465908" y="115297"/>
                </a:lnTo>
                <a:cubicBezTo>
                  <a:pt x="465025" y="114461"/>
                  <a:pt x="461248" y="121971"/>
                  <a:pt x="457662" y="130145"/>
                </a:cubicBezTo>
                <a:cubicBezTo>
                  <a:pt x="457730" y="129926"/>
                  <a:pt x="457876" y="129779"/>
                  <a:pt x="458024" y="129631"/>
                </a:cubicBezTo>
                <a:cubicBezTo>
                  <a:pt x="465008" y="122691"/>
                  <a:pt x="465008" y="136571"/>
                  <a:pt x="465008" y="150452"/>
                </a:cubicBezTo>
                <a:cubicBezTo>
                  <a:pt x="471992" y="164332"/>
                  <a:pt x="465008" y="185152"/>
                  <a:pt x="465008" y="192093"/>
                </a:cubicBezTo>
                <a:cubicBezTo>
                  <a:pt x="465008" y="199033"/>
                  <a:pt x="458024" y="205973"/>
                  <a:pt x="451039" y="205973"/>
                </a:cubicBezTo>
                <a:lnTo>
                  <a:pt x="447547" y="198165"/>
                </a:lnTo>
                <a:cubicBezTo>
                  <a:pt x="445801" y="197298"/>
                  <a:pt x="444055" y="199033"/>
                  <a:pt x="444055" y="205973"/>
                </a:cubicBezTo>
                <a:cubicBezTo>
                  <a:pt x="444055" y="212913"/>
                  <a:pt x="444055" y="233734"/>
                  <a:pt x="437071" y="247614"/>
                </a:cubicBezTo>
                <a:cubicBezTo>
                  <a:pt x="437071" y="261494"/>
                  <a:pt x="423103" y="275375"/>
                  <a:pt x="423103" y="275375"/>
                </a:cubicBezTo>
                <a:cubicBezTo>
                  <a:pt x="423103" y="275414"/>
                  <a:pt x="423103" y="282374"/>
                  <a:pt x="423103" y="303135"/>
                </a:cubicBezTo>
                <a:cubicBezTo>
                  <a:pt x="423103" y="323956"/>
                  <a:pt x="367229" y="344776"/>
                  <a:pt x="367229" y="344776"/>
                </a:cubicBezTo>
                <a:cubicBezTo>
                  <a:pt x="367187" y="344769"/>
                  <a:pt x="290403" y="330890"/>
                  <a:pt x="290403" y="310075"/>
                </a:cubicBezTo>
                <a:cubicBezTo>
                  <a:pt x="290403" y="296195"/>
                  <a:pt x="290403" y="290990"/>
                  <a:pt x="290403" y="289255"/>
                </a:cubicBezTo>
                <a:cubicBezTo>
                  <a:pt x="290371" y="289223"/>
                  <a:pt x="276427" y="275351"/>
                  <a:pt x="269451" y="254554"/>
                </a:cubicBezTo>
                <a:cubicBezTo>
                  <a:pt x="262467" y="233734"/>
                  <a:pt x="262467" y="212913"/>
                  <a:pt x="262467" y="212913"/>
                </a:cubicBezTo>
                <a:cubicBezTo>
                  <a:pt x="262452" y="212943"/>
                  <a:pt x="255475" y="226786"/>
                  <a:pt x="248498" y="219853"/>
                </a:cubicBezTo>
                <a:cubicBezTo>
                  <a:pt x="241514" y="205973"/>
                  <a:pt x="241514" y="185152"/>
                  <a:pt x="241514" y="171272"/>
                </a:cubicBezTo>
                <a:cubicBezTo>
                  <a:pt x="234530" y="157392"/>
                  <a:pt x="241514" y="143511"/>
                  <a:pt x="248498" y="143511"/>
                </a:cubicBezTo>
                <a:lnTo>
                  <a:pt x="250115" y="142828"/>
                </a:lnTo>
                <a:cubicBezTo>
                  <a:pt x="250090" y="142144"/>
                  <a:pt x="249806" y="142075"/>
                  <a:pt x="249522" y="142075"/>
                </a:cubicBezTo>
                <a:lnTo>
                  <a:pt x="237356" y="139483"/>
                </a:lnTo>
                <a:cubicBezTo>
                  <a:pt x="235596" y="142031"/>
                  <a:pt x="228677" y="128254"/>
                  <a:pt x="235618" y="128254"/>
                </a:cubicBezTo>
                <a:cubicBezTo>
                  <a:pt x="242570" y="128254"/>
                  <a:pt x="242570" y="114434"/>
                  <a:pt x="242570" y="114434"/>
                </a:cubicBezTo>
                <a:cubicBezTo>
                  <a:pt x="242544" y="114460"/>
                  <a:pt x="235618" y="121344"/>
                  <a:pt x="235618" y="121344"/>
                </a:cubicBezTo>
                <a:lnTo>
                  <a:pt x="229535" y="121344"/>
                </a:lnTo>
                <a:cubicBezTo>
                  <a:pt x="228699" y="121327"/>
                  <a:pt x="242570" y="114409"/>
                  <a:pt x="242570" y="93703"/>
                </a:cubicBezTo>
                <a:cubicBezTo>
                  <a:pt x="242570" y="72972"/>
                  <a:pt x="249522" y="24600"/>
                  <a:pt x="305140" y="3869"/>
                </a:cubicBezTo>
                <a:cubicBezTo>
                  <a:pt x="319044" y="414"/>
                  <a:pt x="332079" y="-450"/>
                  <a:pt x="343811" y="198"/>
                </a:cubicBezTo>
                <a:close/>
              </a:path>
            </a:pathLst>
          </a:custGeom>
          <a:solidFill>
            <a:schemeClr val="accent1">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19" name="Freeform 33"/>
          <p:cNvSpPr>
            <a:spLocks/>
          </p:cNvSpPr>
          <p:nvPr/>
        </p:nvSpPr>
        <p:spPr bwMode="auto">
          <a:xfrm>
            <a:off x="6923018" y="2029831"/>
            <a:ext cx="515091" cy="1720729"/>
          </a:xfrm>
          <a:custGeom>
            <a:avLst/>
            <a:gdLst/>
            <a:ahLst/>
            <a:cxnLst/>
            <a:rect l="l" t="t" r="r" b="b"/>
            <a:pathLst>
              <a:path w="686881" h="2294305">
                <a:moveTo>
                  <a:pt x="435874" y="335982"/>
                </a:moveTo>
                <a:cubicBezTo>
                  <a:pt x="435874" y="335982"/>
                  <a:pt x="477385" y="342902"/>
                  <a:pt x="484304" y="349822"/>
                </a:cubicBezTo>
                <a:cubicBezTo>
                  <a:pt x="498141" y="349822"/>
                  <a:pt x="532735" y="356742"/>
                  <a:pt x="553490" y="377501"/>
                </a:cubicBezTo>
                <a:cubicBezTo>
                  <a:pt x="574234" y="391333"/>
                  <a:pt x="608799" y="384429"/>
                  <a:pt x="608839" y="384421"/>
                </a:cubicBezTo>
                <a:cubicBezTo>
                  <a:pt x="608839" y="384421"/>
                  <a:pt x="664189" y="405181"/>
                  <a:pt x="664189" y="412101"/>
                </a:cubicBezTo>
                <a:cubicBezTo>
                  <a:pt x="671107" y="419021"/>
                  <a:pt x="671107" y="474380"/>
                  <a:pt x="671107" y="515899"/>
                </a:cubicBezTo>
                <a:cubicBezTo>
                  <a:pt x="671107" y="515899"/>
                  <a:pt x="671107" y="654296"/>
                  <a:pt x="671107" y="744254"/>
                </a:cubicBezTo>
                <a:cubicBezTo>
                  <a:pt x="671107" y="819075"/>
                  <a:pt x="675893" y="802944"/>
                  <a:pt x="678026" y="799613"/>
                </a:cubicBezTo>
                <a:cubicBezTo>
                  <a:pt x="678026" y="813453"/>
                  <a:pt x="691863" y="931091"/>
                  <a:pt x="684944" y="944931"/>
                </a:cubicBezTo>
                <a:cubicBezTo>
                  <a:pt x="678026" y="965690"/>
                  <a:pt x="622677" y="1145607"/>
                  <a:pt x="615758" y="1159447"/>
                </a:cubicBezTo>
                <a:cubicBezTo>
                  <a:pt x="615758" y="1166366"/>
                  <a:pt x="615758" y="1214806"/>
                  <a:pt x="608839" y="1214806"/>
                </a:cubicBezTo>
                <a:cubicBezTo>
                  <a:pt x="595017" y="1235542"/>
                  <a:pt x="588099" y="1249375"/>
                  <a:pt x="588084" y="1249405"/>
                </a:cubicBezTo>
                <a:cubicBezTo>
                  <a:pt x="588084" y="1311684"/>
                  <a:pt x="581165" y="1408562"/>
                  <a:pt x="581165" y="1450081"/>
                </a:cubicBezTo>
                <a:cubicBezTo>
                  <a:pt x="581165" y="1505440"/>
                  <a:pt x="574246" y="1623078"/>
                  <a:pt x="581165" y="1685357"/>
                </a:cubicBezTo>
                <a:cubicBezTo>
                  <a:pt x="588084" y="1740716"/>
                  <a:pt x="588084" y="1982911"/>
                  <a:pt x="581165" y="2059030"/>
                </a:cubicBezTo>
                <a:cubicBezTo>
                  <a:pt x="575976" y="2121309"/>
                  <a:pt x="578570" y="2117416"/>
                  <a:pt x="581165" y="2121308"/>
                </a:cubicBezTo>
                <a:cubicBezTo>
                  <a:pt x="574258" y="2142033"/>
                  <a:pt x="581142" y="2148965"/>
                  <a:pt x="581165" y="2148988"/>
                </a:cubicBezTo>
                <a:cubicBezTo>
                  <a:pt x="581165" y="2148988"/>
                  <a:pt x="581165" y="2162828"/>
                  <a:pt x="581165" y="2183587"/>
                </a:cubicBezTo>
                <a:cubicBezTo>
                  <a:pt x="581165" y="2204320"/>
                  <a:pt x="567363" y="2204347"/>
                  <a:pt x="567328" y="2204347"/>
                </a:cubicBezTo>
                <a:cubicBezTo>
                  <a:pt x="567328" y="2204347"/>
                  <a:pt x="567328" y="2204347"/>
                  <a:pt x="588084" y="2266626"/>
                </a:cubicBezTo>
                <a:cubicBezTo>
                  <a:pt x="588084" y="2266626"/>
                  <a:pt x="588084" y="2266626"/>
                  <a:pt x="588949" y="2266626"/>
                </a:cubicBezTo>
                <a:lnTo>
                  <a:pt x="595002" y="2266626"/>
                </a:lnTo>
                <a:cubicBezTo>
                  <a:pt x="595002" y="2266626"/>
                  <a:pt x="595002" y="2266626"/>
                  <a:pt x="595002" y="2287385"/>
                </a:cubicBezTo>
                <a:cubicBezTo>
                  <a:pt x="567328" y="2294305"/>
                  <a:pt x="560409" y="2294305"/>
                  <a:pt x="518897" y="2294305"/>
                </a:cubicBezTo>
                <a:cubicBezTo>
                  <a:pt x="484331" y="2294305"/>
                  <a:pt x="456674" y="2287396"/>
                  <a:pt x="456630" y="2287385"/>
                </a:cubicBezTo>
                <a:cubicBezTo>
                  <a:pt x="456630" y="2287385"/>
                  <a:pt x="456630" y="2287385"/>
                  <a:pt x="456630" y="2266626"/>
                </a:cubicBezTo>
                <a:cubicBezTo>
                  <a:pt x="456630" y="2266626"/>
                  <a:pt x="456630" y="2266626"/>
                  <a:pt x="456630" y="2265761"/>
                </a:cubicBezTo>
                <a:lnTo>
                  <a:pt x="456630" y="2259706"/>
                </a:lnTo>
                <a:cubicBezTo>
                  <a:pt x="456630" y="2259706"/>
                  <a:pt x="456630" y="2259706"/>
                  <a:pt x="463548" y="2232026"/>
                </a:cubicBezTo>
                <a:cubicBezTo>
                  <a:pt x="463548" y="2232026"/>
                  <a:pt x="463548" y="2232026"/>
                  <a:pt x="463548" y="2231161"/>
                </a:cubicBezTo>
                <a:lnTo>
                  <a:pt x="463548" y="2225106"/>
                </a:lnTo>
                <a:cubicBezTo>
                  <a:pt x="463548" y="2225106"/>
                  <a:pt x="463548" y="2225106"/>
                  <a:pt x="462683" y="2224241"/>
                </a:cubicBezTo>
                <a:lnTo>
                  <a:pt x="456630" y="2218187"/>
                </a:lnTo>
                <a:cubicBezTo>
                  <a:pt x="456630" y="2218187"/>
                  <a:pt x="456630" y="2218187"/>
                  <a:pt x="455765" y="2218187"/>
                </a:cubicBezTo>
                <a:lnTo>
                  <a:pt x="449711" y="2218187"/>
                </a:lnTo>
                <a:cubicBezTo>
                  <a:pt x="442792" y="2211267"/>
                  <a:pt x="463548" y="2197427"/>
                  <a:pt x="449711" y="2190507"/>
                </a:cubicBezTo>
                <a:cubicBezTo>
                  <a:pt x="435874" y="2190507"/>
                  <a:pt x="428955" y="2155908"/>
                  <a:pt x="428955" y="2135148"/>
                </a:cubicBezTo>
                <a:cubicBezTo>
                  <a:pt x="428955" y="2107469"/>
                  <a:pt x="408199" y="1941392"/>
                  <a:pt x="394362" y="1872193"/>
                </a:cubicBezTo>
                <a:cubicBezTo>
                  <a:pt x="387443" y="1796075"/>
                  <a:pt x="394362" y="1650757"/>
                  <a:pt x="387443" y="1588479"/>
                </a:cubicBezTo>
                <a:cubicBezTo>
                  <a:pt x="380526" y="1533131"/>
                  <a:pt x="359777" y="1429363"/>
                  <a:pt x="359769" y="1429322"/>
                </a:cubicBezTo>
                <a:cubicBezTo>
                  <a:pt x="359769" y="1429322"/>
                  <a:pt x="339013" y="1574639"/>
                  <a:pt x="339013" y="1602318"/>
                </a:cubicBezTo>
                <a:cubicBezTo>
                  <a:pt x="332094" y="1629998"/>
                  <a:pt x="290582" y="1886033"/>
                  <a:pt x="290582" y="1920632"/>
                </a:cubicBezTo>
                <a:cubicBezTo>
                  <a:pt x="290582" y="1955232"/>
                  <a:pt x="318257" y="2135148"/>
                  <a:pt x="318257" y="2162828"/>
                </a:cubicBezTo>
                <a:cubicBezTo>
                  <a:pt x="318257" y="2183587"/>
                  <a:pt x="325176" y="2225106"/>
                  <a:pt x="325176" y="2232026"/>
                </a:cubicBezTo>
                <a:cubicBezTo>
                  <a:pt x="325176" y="2238938"/>
                  <a:pt x="332078" y="2245850"/>
                  <a:pt x="332094" y="2245866"/>
                </a:cubicBezTo>
                <a:cubicBezTo>
                  <a:pt x="332094" y="2245866"/>
                  <a:pt x="332094" y="2245866"/>
                  <a:pt x="332094" y="2266626"/>
                </a:cubicBezTo>
                <a:cubicBezTo>
                  <a:pt x="332094" y="2266626"/>
                  <a:pt x="332094" y="2266626"/>
                  <a:pt x="242152" y="2280465"/>
                </a:cubicBezTo>
                <a:cubicBezTo>
                  <a:pt x="242152" y="2280465"/>
                  <a:pt x="242152" y="2280465"/>
                  <a:pt x="242152" y="2259706"/>
                </a:cubicBezTo>
                <a:cubicBezTo>
                  <a:pt x="242152" y="2259706"/>
                  <a:pt x="179884" y="2280465"/>
                  <a:pt x="110698" y="2287385"/>
                </a:cubicBezTo>
                <a:cubicBezTo>
                  <a:pt x="41547" y="2287385"/>
                  <a:pt x="42" y="2273560"/>
                  <a:pt x="0" y="2273546"/>
                </a:cubicBezTo>
                <a:cubicBezTo>
                  <a:pt x="0" y="2273546"/>
                  <a:pt x="0" y="2273546"/>
                  <a:pt x="0" y="2272681"/>
                </a:cubicBezTo>
                <a:lnTo>
                  <a:pt x="0" y="2266626"/>
                </a:lnTo>
                <a:cubicBezTo>
                  <a:pt x="0" y="2266626"/>
                  <a:pt x="0" y="2266626"/>
                  <a:pt x="865" y="2266626"/>
                </a:cubicBezTo>
                <a:lnTo>
                  <a:pt x="6919" y="2266626"/>
                </a:lnTo>
                <a:cubicBezTo>
                  <a:pt x="6919" y="2266626"/>
                  <a:pt x="0" y="2245866"/>
                  <a:pt x="13837" y="2245866"/>
                </a:cubicBezTo>
                <a:cubicBezTo>
                  <a:pt x="20756" y="2238946"/>
                  <a:pt x="69186" y="2245866"/>
                  <a:pt x="89942" y="2238946"/>
                </a:cubicBezTo>
                <a:cubicBezTo>
                  <a:pt x="110690" y="2232029"/>
                  <a:pt x="145265" y="2211282"/>
                  <a:pt x="145291" y="2211267"/>
                </a:cubicBezTo>
                <a:cubicBezTo>
                  <a:pt x="145291" y="2211267"/>
                  <a:pt x="145291" y="2211267"/>
                  <a:pt x="144426" y="2210402"/>
                </a:cubicBezTo>
                <a:lnTo>
                  <a:pt x="138373" y="2204347"/>
                </a:lnTo>
                <a:cubicBezTo>
                  <a:pt x="138373" y="2204347"/>
                  <a:pt x="145272" y="2197446"/>
                  <a:pt x="145291" y="2197427"/>
                </a:cubicBezTo>
                <a:cubicBezTo>
                  <a:pt x="152210" y="2190507"/>
                  <a:pt x="145291" y="2169748"/>
                  <a:pt x="138373" y="2162828"/>
                </a:cubicBezTo>
                <a:cubicBezTo>
                  <a:pt x="131454" y="2148988"/>
                  <a:pt x="159128" y="2128228"/>
                  <a:pt x="152210" y="2114389"/>
                </a:cubicBezTo>
                <a:cubicBezTo>
                  <a:pt x="138373" y="2107469"/>
                  <a:pt x="138373" y="2079789"/>
                  <a:pt x="138373" y="2045190"/>
                </a:cubicBezTo>
                <a:cubicBezTo>
                  <a:pt x="138373" y="2003671"/>
                  <a:pt x="145291" y="1713036"/>
                  <a:pt x="138373" y="1664597"/>
                </a:cubicBezTo>
                <a:cubicBezTo>
                  <a:pt x="124535" y="1616158"/>
                  <a:pt x="131454" y="1498520"/>
                  <a:pt x="124535" y="1429322"/>
                </a:cubicBezTo>
                <a:cubicBezTo>
                  <a:pt x="117619" y="1360139"/>
                  <a:pt x="110701" y="1201043"/>
                  <a:pt x="110698" y="1200966"/>
                </a:cubicBezTo>
                <a:cubicBezTo>
                  <a:pt x="110698" y="1200966"/>
                  <a:pt x="110698" y="1200966"/>
                  <a:pt x="89942" y="1194046"/>
                </a:cubicBezTo>
                <a:cubicBezTo>
                  <a:pt x="89942" y="1194046"/>
                  <a:pt x="76105" y="1194046"/>
                  <a:pt x="69186" y="1180206"/>
                </a:cubicBezTo>
                <a:cubicBezTo>
                  <a:pt x="69186" y="1166366"/>
                  <a:pt x="62268" y="1069488"/>
                  <a:pt x="69186" y="1034889"/>
                </a:cubicBezTo>
                <a:cubicBezTo>
                  <a:pt x="76105" y="1000290"/>
                  <a:pt x="55349" y="854972"/>
                  <a:pt x="62268" y="778854"/>
                </a:cubicBezTo>
                <a:cubicBezTo>
                  <a:pt x="69186" y="695815"/>
                  <a:pt x="41512" y="522819"/>
                  <a:pt x="41512" y="502059"/>
                </a:cubicBezTo>
                <a:cubicBezTo>
                  <a:pt x="48430" y="481299"/>
                  <a:pt x="55349" y="474380"/>
                  <a:pt x="55349" y="453620"/>
                </a:cubicBezTo>
                <a:cubicBezTo>
                  <a:pt x="55349" y="432860"/>
                  <a:pt x="55349" y="405181"/>
                  <a:pt x="76105" y="391341"/>
                </a:cubicBezTo>
                <a:cubicBezTo>
                  <a:pt x="83016" y="391341"/>
                  <a:pt x="96829" y="391341"/>
                  <a:pt x="96861" y="391341"/>
                </a:cubicBezTo>
                <a:cubicBezTo>
                  <a:pt x="96861" y="391341"/>
                  <a:pt x="96861" y="391341"/>
                  <a:pt x="159128" y="370581"/>
                </a:cubicBezTo>
                <a:cubicBezTo>
                  <a:pt x="159128" y="370581"/>
                  <a:pt x="166047" y="363662"/>
                  <a:pt x="179884" y="363662"/>
                </a:cubicBezTo>
                <a:cubicBezTo>
                  <a:pt x="193722" y="356742"/>
                  <a:pt x="228315" y="342902"/>
                  <a:pt x="235233" y="342902"/>
                </a:cubicBezTo>
                <a:cubicBezTo>
                  <a:pt x="249062" y="335987"/>
                  <a:pt x="249071" y="356714"/>
                  <a:pt x="249071" y="356742"/>
                </a:cubicBezTo>
                <a:cubicBezTo>
                  <a:pt x="249071" y="356742"/>
                  <a:pt x="242152" y="356742"/>
                  <a:pt x="235233" y="356742"/>
                </a:cubicBezTo>
                <a:cubicBezTo>
                  <a:pt x="235233" y="363662"/>
                  <a:pt x="255989" y="412101"/>
                  <a:pt x="269827" y="460540"/>
                </a:cubicBezTo>
                <a:cubicBezTo>
                  <a:pt x="283657" y="508955"/>
                  <a:pt x="311310" y="557369"/>
                  <a:pt x="311338" y="557418"/>
                </a:cubicBezTo>
                <a:cubicBezTo>
                  <a:pt x="311338" y="557418"/>
                  <a:pt x="325176" y="502059"/>
                  <a:pt x="332094" y="495139"/>
                </a:cubicBezTo>
                <a:cubicBezTo>
                  <a:pt x="339005" y="495139"/>
                  <a:pt x="345914" y="488236"/>
                  <a:pt x="345931" y="488219"/>
                </a:cubicBezTo>
                <a:cubicBezTo>
                  <a:pt x="345931" y="488219"/>
                  <a:pt x="345931" y="488219"/>
                  <a:pt x="344201" y="488219"/>
                </a:cubicBezTo>
                <a:lnTo>
                  <a:pt x="332094" y="488219"/>
                </a:lnTo>
                <a:cubicBezTo>
                  <a:pt x="332094" y="488219"/>
                  <a:pt x="318257" y="474380"/>
                  <a:pt x="325176" y="467460"/>
                </a:cubicBezTo>
                <a:cubicBezTo>
                  <a:pt x="325176" y="460540"/>
                  <a:pt x="345931" y="425940"/>
                  <a:pt x="352850" y="425940"/>
                </a:cubicBezTo>
                <a:cubicBezTo>
                  <a:pt x="359766" y="419024"/>
                  <a:pt x="373593" y="460501"/>
                  <a:pt x="373606" y="460540"/>
                </a:cubicBezTo>
                <a:cubicBezTo>
                  <a:pt x="373606" y="467452"/>
                  <a:pt x="366703" y="481268"/>
                  <a:pt x="366687" y="481299"/>
                </a:cubicBezTo>
                <a:cubicBezTo>
                  <a:pt x="366687" y="481299"/>
                  <a:pt x="366687" y="508979"/>
                  <a:pt x="366687" y="529738"/>
                </a:cubicBezTo>
                <a:cubicBezTo>
                  <a:pt x="373600" y="550480"/>
                  <a:pt x="373606" y="564313"/>
                  <a:pt x="373606" y="564338"/>
                </a:cubicBezTo>
                <a:cubicBezTo>
                  <a:pt x="373606" y="564338"/>
                  <a:pt x="408199" y="522819"/>
                  <a:pt x="415118" y="508979"/>
                </a:cubicBezTo>
                <a:cubicBezTo>
                  <a:pt x="415118" y="495139"/>
                  <a:pt x="456630" y="419021"/>
                  <a:pt x="456630" y="384421"/>
                </a:cubicBezTo>
                <a:cubicBezTo>
                  <a:pt x="463543" y="342931"/>
                  <a:pt x="435913" y="335992"/>
                  <a:pt x="435874" y="335982"/>
                </a:cubicBezTo>
                <a:close/>
                <a:moveTo>
                  <a:pt x="336561" y="198"/>
                </a:moveTo>
                <a:cubicBezTo>
                  <a:pt x="361201" y="1576"/>
                  <a:pt x="380020" y="9784"/>
                  <a:pt x="388863" y="14513"/>
                </a:cubicBezTo>
                <a:cubicBezTo>
                  <a:pt x="391431" y="14653"/>
                  <a:pt x="393800" y="15304"/>
                  <a:pt x="395838" y="16757"/>
                </a:cubicBezTo>
                <a:cubicBezTo>
                  <a:pt x="399328" y="13483"/>
                  <a:pt x="410658" y="5081"/>
                  <a:pt x="421987" y="10780"/>
                </a:cubicBezTo>
                <a:cubicBezTo>
                  <a:pt x="442592" y="24600"/>
                  <a:pt x="463197" y="52241"/>
                  <a:pt x="456329" y="79882"/>
                </a:cubicBezTo>
                <a:cubicBezTo>
                  <a:pt x="456329" y="107523"/>
                  <a:pt x="463197" y="121344"/>
                  <a:pt x="463197" y="121344"/>
                </a:cubicBezTo>
                <a:lnTo>
                  <a:pt x="457188" y="115297"/>
                </a:lnTo>
                <a:cubicBezTo>
                  <a:pt x="456308" y="114475"/>
                  <a:pt x="450013" y="127146"/>
                  <a:pt x="446036" y="137496"/>
                </a:cubicBezTo>
                <a:cubicBezTo>
                  <a:pt x="448973" y="137373"/>
                  <a:pt x="451136" y="133502"/>
                  <a:pt x="451136" y="129631"/>
                </a:cubicBezTo>
                <a:cubicBezTo>
                  <a:pt x="458088" y="122691"/>
                  <a:pt x="465040" y="136571"/>
                  <a:pt x="465040" y="150452"/>
                </a:cubicBezTo>
                <a:cubicBezTo>
                  <a:pt x="465040" y="164332"/>
                  <a:pt x="465040" y="185152"/>
                  <a:pt x="458088" y="192093"/>
                </a:cubicBezTo>
                <a:cubicBezTo>
                  <a:pt x="458088" y="199033"/>
                  <a:pt x="451136" y="205973"/>
                  <a:pt x="451136" y="205973"/>
                </a:cubicBezTo>
                <a:lnTo>
                  <a:pt x="447660" y="198165"/>
                </a:lnTo>
                <a:cubicBezTo>
                  <a:pt x="445921" y="197298"/>
                  <a:pt x="444183" y="199033"/>
                  <a:pt x="444183" y="205973"/>
                </a:cubicBezTo>
                <a:cubicBezTo>
                  <a:pt x="444183" y="212913"/>
                  <a:pt x="437231" y="233734"/>
                  <a:pt x="430279" y="247614"/>
                </a:cubicBezTo>
                <a:cubicBezTo>
                  <a:pt x="430279" y="261494"/>
                  <a:pt x="416375" y="275375"/>
                  <a:pt x="416375" y="275375"/>
                </a:cubicBezTo>
                <a:cubicBezTo>
                  <a:pt x="416375" y="275414"/>
                  <a:pt x="416375" y="282374"/>
                  <a:pt x="416375" y="303135"/>
                </a:cubicBezTo>
                <a:cubicBezTo>
                  <a:pt x="416375" y="323956"/>
                  <a:pt x="360758" y="344776"/>
                  <a:pt x="360758" y="344776"/>
                </a:cubicBezTo>
                <a:cubicBezTo>
                  <a:pt x="360671" y="344760"/>
                  <a:pt x="284284" y="330884"/>
                  <a:pt x="284284" y="310075"/>
                </a:cubicBezTo>
                <a:cubicBezTo>
                  <a:pt x="284284" y="296195"/>
                  <a:pt x="284284" y="290990"/>
                  <a:pt x="284284" y="289255"/>
                </a:cubicBezTo>
                <a:cubicBezTo>
                  <a:pt x="284255" y="289226"/>
                  <a:pt x="270380" y="275353"/>
                  <a:pt x="270380" y="254554"/>
                </a:cubicBezTo>
                <a:cubicBezTo>
                  <a:pt x="263428" y="233734"/>
                  <a:pt x="256476" y="212913"/>
                  <a:pt x="256476" y="212913"/>
                </a:cubicBezTo>
                <a:cubicBezTo>
                  <a:pt x="256462" y="212942"/>
                  <a:pt x="249515" y="226786"/>
                  <a:pt x="242571" y="219853"/>
                </a:cubicBezTo>
                <a:cubicBezTo>
                  <a:pt x="242571" y="205973"/>
                  <a:pt x="235619" y="185152"/>
                  <a:pt x="235619" y="171272"/>
                </a:cubicBezTo>
                <a:cubicBezTo>
                  <a:pt x="228667" y="157392"/>
                  <a:pt x="235619" y="143511"/>
                  <a:pt x="242571" y="143511"/>
                </a:cubicBezTo>
                <a:lnTo>
                  <a:pt x="244041" y="142887"/>
                </a:lnTo>
                <a:cubicBezTo>
                  <a:pt x="244028" y="142159"/>
                  <a:pt x="243718" y="142075"/>
                  <a:pt x="243409" y="142075"/>
                </a:cubicBezTo>
                <a:lnTo>
                  <a:pt x="231389" y="139483"/>
                </a:lnTo>
                <a:cubicBezTo>
                  <a:pt x="229672" y="142039"/>
                  <a:pt x="229681" y="128254"/>
                  <a:pt x="236541" y="128254"/>
                </a:cubicBezTo>
                <a:cubicBezTo>
                  <a:pt x="236556" y="128223"/>
                  <a:pt x="243409" y="114434"/>
                  <a:pt x="243409" y="114434"/>
                </a:cubicBezTo>
                <a:cubicBezTo>
                  <a:pt x="243388" y="114455"/>
                  <a:pt x="236531" y="121344"/>
                  <a:pt x="229672" y="121344"/>
                </a:cubicBezTo>
                <a:cubicBezTo>
                  <a:pt x="229647" y="121344"/>
                  <a:pt x="222804" y="121344"/>
                  <a:pt x="222804" y="121344"/>
                </a:cubicBezTo>
                <a:cubicBezTo>
                  <a:pt x="222831" y="121330"/>
                  <a:pt x="236541" y="114413"/>
                  <a:pt x="236541" y="93703"/>
                </a:cubicBezTo>
                <a:cubicBezTo>
                  <a:pt x="236541" y="72972"/>
                  <a:pt x="243409" y="24600"/>
                  <a:pt x="298356" y="3869"/>
                </a:cubicBezTo>
                <a:cubicBezTo>
                  <a:pt x="312093" y="414"/>
                  <a:pt x="324971" y="-450"/>
                  <a:pt x="336561" y="198"/>
                </a:cubicBezTo>
                <a:close/>
              </a:path>
            </a:pathLst>
          </a:custGeom>
          <a:solidFill>
            <a:schemeClr val="accent2">
              <a:alpha val="60000"/>
            </a:schemeClr>
          </a:solidFill>
          <a:ln>
            <a:noFill/>
          </a:ln>
          <a:effectLst/>
        </p:spPr>
        <p:txBody>
          <a:bodyPr vert="horz" wrap="square" lIns="68573" tIns="34286" rIns="68573" bIns="34286" numCol="1" anchor="t" anchorCtr="0" compatLnSpc="1">
            <a:prstTxWarp prst="textNoShape">
              <a:avLst/>
            </a:prstTxWarp>
          </a:bodyPr>
          <a:lstStyle/>
          <a:p>
            <a:endParaRPr lang="zh-CN" altLang="en-US" sz="1000" dirty="0"/>
          </a:p>
        </p:txBody>
      </p:sp>
      <p:sp>
        <p:nvSpPr>
          <p:cNvPr id="20" name="矩形 19"/>
          <p:cNvSpPr/>
          <p:nvPr/>
        </p:nvSpPr>
        <p:spPr>
          <a:xfrm>
            <a:off x="6305263" y="3922695"/>
            <a:ext cx="1132846" cy="37804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26997" rIns="91430" bIns="26997" rtlCol="0" anchor="ctr"/>
          <a:lstStyle/>
          <a:p>
            <a:pPr algn="ctr"/>
            <a:r>
              <a:rPr lang="en-US" altLang="zh-CN" sz="2399" dirty="0">
                <a:latin typeface="AvantGarde Md BT" pitchFamily="34" charset="0"/>
                <a:ea typeface="UKIJ Qolyazma" pitchFamily="18" charset="0"/>
                <a:cs typeface="UKIJ Qolyazma" pitchFamily="18" charset="0"/>
              </a:rPr>
              <a:t>20</a:t>
            </a:r>
            <a:endParaRPr lang="zh-CN" altLang="en-US" sz="2399" dirty="0">
              <a:latin typeface="AvantGarde Md BT" pitchFamily="34" charset="0"/>
              <a:cs typeface="UKIJ Qolyazma" pitchFamily="18" charset="0"/>
            </a:endParaRPr>
          </a:p>
        </p:txBody>
      </p:sp>
      <p:sp>
        <p:nvSpPr>
          <p:cNvPr id="21" name="矩形 20"/>
          <p:cNvSpPr/>
          <p:nvPr/>
        </p:nvSpPr>
        <p:spPr>
          <a:xfrm>
            <a:off x="1396193" y="3922695"/>
            <a:ext cx="4766050" cy="3780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26997" rIns="91430" bIns="26997" rtlCol="0" anchor="ctr"/>
          <a:lstStyle/>
          <a:p>
            <a:pPr algn="ctr"/>
            <a:r>
              <a:rPr lang="en-US" altLang="zh-CN" sz="2399" dirty="0">
                <a:latin typeface="AvantGarde Md BT" pitchFamily="34" charset="0"/>
                <a:ea typeface="UKIJ Qolyazma" pitchFamily="18" charset="0"/>
                <a:cs typeface="UKIJ Qolyazma" pitchFamily="18" charset="0"/>
              </a:rPr>
              <a:t>80</a:t>
            </a:r>
            <a:endParaRPr lang="zh-CN" altLang="en-US" sz="2399" dirty="0">
              <a:latin typeface="AvantGarde Md BT" pitchFamily="34" charset="0"/>
              <a:cs typeface="UKIJ Qolyazma" pitchFamily="18" charset="0"/>
            </a:endParaRPr>
          </a:p>
        </p:txBody>
      </p:sp>
      <p:sp>
        <p:nvSpPr>
          <p:cNvPr id="22" name="TextBox 21"/>
          <p:cNvSpPr txBox="1"/>
          <p:nvPr/>
        </p:nvSpPr>
        <p:spPr>
          <a:xfrm>
            <a:off x="1439999" y="1117039"/>
            <a:ext cx="5885936" cy="572306"/>
          </a:xfrm>
          <a:prstGeom prst="rect">
            <a:avLst/>
          </a:prstGeom>
          <a:noFill/>
        </p:spPr>
        <p:txBody>
          <a:bodyPr wrap="square" lIns="91430" tIns="45715" rIns="91430" bIns="45715"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840107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35" presetClass="path" presetSubtype="0" decel="100000" fill="hold" grpId="1" nodeType="withEffect">
                                  <p:stCondLst>
                                    <p:cond delay="0"/>
                                  </p:stCondLst>
                                  <p:childTnLst>
                                    <p:animMotion origin="layout" path="M 8.23024E-7 3.33333E-6 L -0.06707 3.33333E-6 " pathEditMode="relative" rAng="0" ptsTypes="AA">
                                      <p:cBhvr>
                                        <p:cTn id="10" dur="500" spd="-100000" fill="hold"/>
                                        <p:tgtEl>
                                          <p:spTgt spid="7"/>
                                        </p:tgtEl>
                                        <p:attrNameLst>
                                          <p:attrName>ppt_x</p:attrName>
                                          <p:attrName>ppt_y</p:attrName>
                                        </p:attrNameLst>
                                      </p:cBhvr>
                                      <p:rCtr x="-3360" y="0"/>
                                    </p:animMotion>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35" presetClass="path" presetSubtype="0" decel="100000" fill="hold" grpId="1" nodeType="withEffect">
                                  <p:stCondLst>
                                    <p:cond delay="0"/>
                                  </p:stCondLst>
                                  <p:childTnLst>
                                    <p:animMotion origin="layout" path="M -4.79167E-6 3.33333E-6 L -0.1345 3.33333E-6 " pathEditMode="relative" rAng="0" ptsTypes="AA">
                                      <p:cBhvr>
                                        <p:cTn id="14" dur="500" spd="-100000" fill="hold"/>
                                        <p:tgtEl>
                                          <p:spTgt spid="11"/>
                                        </p:tgtEl>
                                        <p:attrNameLst>
                                          <p:attrName>ppt_x</p:attrName>
                                          <p:attrName>ppt_y</p:attrName>
                                        </p:attrNameLst>
                                      </p:cBhvr>
                                      <p:rCtr x="-6732" y="0"/>
                                    </p:animMotion>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35" presetClass="path" presetSubtype="0" decel="100000" fill="hold" grpId="1" nodeType="withEffect">
                                  <p:stCondLst>
                                    <p:cond delay="0"/>
                                  </p:stCondLst>
                                  <p:childTnLst>
                                    <p:animMotion origin="layout" path="M -1.875E-6 3.33333E-6 L -0.20143 3.33333E-6 " pathEditMode="relative" rAng="0" ptsTypes="AA">
                                      <p:cBhvr>
                                        <p:cTn id="18" dur="500" spd="-100000" fill="hold"/>
                                        <p:tgtEl>
                                          <p:spTgt spid="13"/>
                                        </p:tgtEl>
                                        <p:attrNameLst>
                                          <p:attrName>ppt_x</p:attrName>
                                          <p:attrName>ppt_y</p:attrName>
                                        </p:attrNameLst>
                                      </p:cBhvr>
                                      <p:rCtr x="-10078" y="0"/>
                                    </p:animMotion>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35" presetClass="path" presetSubtype="0" decel="100000" fill="hold" grpId="1" nodeType="withEffect">
                                  <p:stCondLst>
                                    <p:cond delay="0"/>
                                  </p:stCondLst>
                                  <p:childTnLst>
                                    <p:animMotion origin="layout" path="M 4.16667E-7 3.33333E-6 L -0.26875 3.33333E-6 " pathEditMode="relative" rAng="0" ptsTypes="AA">
                                      <p:cBhvr>
                                        <p:cTn id="22" dur="500" spd="-100000" fill="hold"/>
                                        <p:tgtEl>
                                          <p:spTgt spid="14"/>
                                        </p:tgtEl>
                                        <p:attrNameLst>
                                          <p:attrName>ppt_x</p:attrName>
                                          <p:attrName>ppt_y</p:attrName>
                                        </p:attrNameLst>
                                      </p:cBhvr>
                                      <p:rCtr x="-13438" y="0"/>
                                    </p:animMotion>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35" presetClass="path" presetSubtype="0" decel="100000" fill="hold" grpId="1" nodeType="withEffect">
                                  <p:stCondLst>
                                    <p:cond delay="0"/>
                                  </p:stCondLst>
                                  <p:childTnLst>
                                    <p:animMotion origin="layout" path="M 3.125E-6 3.33333E-6 L -0.33581 3.33333E-6 " pathEditMode="relative" rAng="0" ptsTypes="AA">
                                      <p:cBhvr>
                                        <p:cTn id="26" dur="500" spd="-100000" fill="hold"/>
                                        <p:tgtEl>
                                          <p:spTgt spid="15"/>
                                        </p:tgtEl>
                                        <p:attrNameLst>
                                          <p:attrName>ppt_x</p:attrName>
                                          <p:attrName>ppt_y</p:attrName>
                                        </p:attrNameLst>
                                      </p:cBhvr>
                                      <p:rCtr x="-16797" y="0"/>
                                    </p:animMotion>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35" presetClass="path" presetSubtype="0" decel="100000" fill="hold" grpId="1" nodeType="withEffect">
                                  <p:stCondLst>
                                    <p:cond delay="0"/>
                                  </p:stCondLst>
                                  <p:childTnLst>
                                    <p:animMotion origin="layout" path="M -4.16667E-6 3.33333E-6 L -0.40286 3.33333E-6 " pathEditMode="relative" rAng="0" ptsTypes="AA">
                                      <p:cBhvr>
                                        <p:cTn id="30" dur="500" spd="-100000" fill="hold"/>
                                        <p:tgtEl>
                                          <p:spTgt spid="16"/>
                                        </p:tgtEl>
                                        <p:attrNameLst>
                                          <p:attrName>ppt_x</p:attrName>
                                          <p:attrName>ppt_y</p:attrName>
                                        </p:attrNameLst>
                                      </p:cBhvr>
                                      <p:rCtr x="-20143" y="0"/>
                                    </p:animMotion>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35" presetClass="path" presetSubtype="0" decel="100000" fill="hold" grpId="1" nodeType="withEffect">
                                  <p:stCondLst>
                                    <p:cond delay="0"/>
                                  </p:stCondLst>
                                  <p:childTnLst>
                                    <p:animMotion origin="layout" path="M -1.875E-6 3.33333E-6 L -0.47018 3.33333E-6 " pathEditMode="relative" rAng="0" ptsTypes="AA">
                                      <p:cBhvr>
                                        <p:cTn id="34" dur="500" spd="-100000" fill="hold"/>
                                        <p:tgtEl>
                                          <p:spTgt spid="17"/>
                                        </p:tgtEl>
                                        <p:attrNameLst>
                                          <p:attrName>ppt_x</p:attrName>
                                          <p:attrName>ppt_y</p:attrName>
                                        </p:attrNameLst>
                                      </p:cBhvr>
                                      <p:rCtr x="-23516" y="0"/>
                                    </p:animMotion>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35" presetClass="path" presetSubtype="0" decel="100000" fill="hold" grpId="1" nodeType="withEffect">
                                  <p:stCondLst>
                                    <p:cond delay="0"/>
                                  </p:stCondLst>
                                  <p:childTnLst>
                                    <p:animMotion origin="layout" path="M 8.33333E-7 3.33333E-6 L -0.53724 3.33333E-6 " pathEditMode="relative" rAng="0" ptsTypes="AA">
                                      <p:cBhvr>
                                        <p:cTn id="38" dur="500" spd="-100000" fill="hold"/>
                                        <p:tgtEl>
                                          <p:spTgt spid="18"/>
                                        </p:tgtEl>
                                        <p:attrNameLst>
                                          <p:attrName>ppt_x</p:attrName>
                                          <p:attrName>ppt_y</p:attrName>
                                        </p:attrNameLst>
                                      </p:cBhvr>
                                      <p:rCtr x="-26862" y="0"/>
                                    </p:animMotion>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35" presetClass="path" presetSubtype="0" decel="100000" fill="hold" grpId="1" nodeType="withEffect">
                                  <p:stCondLst>
                                    <p:cond delay="0"/>
                                  </p:stCondLst>
                                  <p:childTnLst>
                                    <p:animMotion origin="layout" path="M 3.33333E-6 3.33333E-6 L -0.60443 3.33333E-6 " pathEditMode="relative" rAng="0" ptsTypes="AA">
                                      <p:cBhvr>
                                        <p:cTn id="42" dur="500" spd="-100000" fill="hold"/>
                                        <p:tgtEl>
                                          <p:spTgt spid="19"/>
                                        </p:tgtEl>
                                        <p:attrNameLst>
                                          <p:attrName>ppt_x</p:attrName>
                                          <p:attrName>ppt_y</p:attrName>
                                        </p:attrNameLst>
                                      </p:cBhvr>
                                      <p:rCtr x="-30221" y="0"/>
                                    </p:animMotion>
                                  </p:childTnLst>
                                </p:cTn>
                              </p:par>
                            </p:childTnLst>
                          </p:cTn>
                        </p:par>
                        <p:par>
                          <p:cTn id="43" fill="hold">
                            <p:stCondLst>
                              <p:cond delay="500"/>
                            </p:stCondLst>
                            <p:childTnLst>
                              <p:par>
                                <p:cTn id="44" presetID="19" presetClass="emph" presetSubtype="0" fill="hold" grpId="2" nodeType="afterEffect">
                                  <p:stCondLst>
                                    <p:cond delay="0"/>
                                  </p:stCondLst>
                                  <p:childTnLst>
                                    <p:animClr clrSpc="rgb" dir="cw">
                                      <p:cBhvr override="childStyle">
                                        <p:cTn id="45" dur="500" fill="hold"/>
                                        <p:tgtEl>
                                          <p:spTgt spid="18"/>
                                        </p:tgtEl>
                                        <p:attrNameLst>
                                          <p:attrName>style.color</p:attrName>
                                        </p:attrNameLst>
                                      </p:cBhvr>
                                      <p:to>
                                        <a:srgbClr val="53D2FF"/>
                                      </p:to>
                                    </p:animClr>
                                    <p:animClr clrSpc="rgb" dir="cw">
                                      <p:cBhvr>
                                        <p:cTn id="46" dur="500" fill="hold"/>
                                        <p:tgtEl>
                                          <p:spTgt spid="18"/>
                                        </p:tgtEl>
                                        <p:attrNameLst>
                                          <p:attrName>fillcolor</p:attrName>
                                        </p:attrNameLst>
                                      </p:cBhvr>
                                      <p:to>
                                        <a:srgbClr val="53D2FF"/>
                                      </p:to>
                                    </p:animClr>
                                    <p:set>
                                      <p:cBhvr>
                                        <p:cTn id="47" dur="500" fill="hold"/>
                                        <p:tgtEl>
                                          <p:spTgt spid="18"/>
                                        </p:tgtEl>
                                        <p:attrNameLst>
                                          <p:attrName>fill.type</p:attrName>
                                        </p:attrNameLst>
                                      </p:cBhvr>
                                      <p:to>
                                        <p:strVal val="solid"/>
                                      </p:to>
                                    </p:set>
                                    <p:set>
                                      <p:cBhvr>
                                        <p:cTn id="48" dur="500" fill="hold"/>
                                        <p:tgtEl>
                                          <p:spTgt spid="18"/>
                                        </p:tgtEl>
                                        <p:attrNameLst>
                                          <p:attrName>fill.on</p:attrName>
                                        </p:attrNameLst>
                                      </p:cBhvr>
                                      <p:to>
                                        <p:strVal val="true"/>
                                      </p:to>
                                    </p:set>
                                  </p:childTnLst>
                                </p:cTn>
                              </p:par>
                              <p:par>
                                <p:cTn id="49" presetID="19" presetClass="emph" presetSubtype="0" fill="hold" grpId="2" nodeType="withEffect">
                                  <p:stCondLst>
                                    <p:cond delay="0"/>
                                  </p:stCondLst>
                                  <p:childTnLst>
                                    <p:animClr clrSpc="rgb" dir="cw">
                                      <p:cBhvr override="childStyle">
                                        <p:cTn id="50" dur="500" fill="hold"/>
                                        <p:tgtEl>
                                          <p:spTgt spid="19"/>
                                        </p:tgtEl>
                                        <p:attrNameLst>
                                          <p:attrName>style.color</p:attrName>
                                        </p:attrNameLst>
                                      </p:cBhvr>
                                      <p:to>
                                        <a:srgbClr val="53D2FF"/>
                                      </p:to>
                                    </p:animClr>
                                    <p:animClr clrSpc="rgb" dir="cw">
                                      <p:cBhvr>
                                        <p:cTn id="51" dur="500" fill="hold"/>
                                        <p:tgtEl>
                                          <p:spTgt spid="19"/>
                                        </p:tgtEl>
                                        <p:attrNameLst>
                                          <p:attrName>fillcolor</p:attrName>
                                        </p:attrNameLst>
                                      </p:cBhvr>
                                      <p:to>
                                        <a:srgbClr val="53D2FF"/>
                                      </p:to>
                                    </p:animClr>
                                    <p:set>
                                      <p:cBhvr>
                                        <p:cTn id="52" dur="500" fill="hold"/>
                                        <p:tgtEl>
                                          <p:spTgt spid="19"/>
                                        </p:tgtEl>
                                        <p:attrNameLst>
                                          <p:attrName>fill.type</p:attrName>
                                        </p:attrNameLst>
                                      </p:cBhvr>
                                      <p:to>
                                        <p:strVal val="solid"/>
                                      </p:to>
                                    </p:set>
                                    <p:set>
                                      <p:cBhvr>
                                        <p:cTn id="53" dur="500" fill="hold"/>
                                        <p:tgtEl>
                                          <p:spTgt spid="19"/>
                                        </p:tgtEl>
                                        <p:attrNameLst>
                                          <p:attrName>fill.on</p:attrName>
                                        </p:attrNameLst>
                                      </p:cBhvr>
                                      <p:to>
                                        <p:strVal val="true"/>
                                      </p:to>
                                    </p:set>
                                  </p:childTnLst>
                                </p:cTn>
                              </p:par>
                              <p:par>
                                <p:cTn id="54" presetID="12" presetClass="entr" presetSubtype="2"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500"/>
                                        <p:tgtEl>
                                          <p:spTgt spid="21"/>
                                        </p:tgtEl>
                                        <p:attrNameLst>
                                          <p:attrName>ppt_x</p:attrName>
                                        </p:attrNameLst>
                                      </p:cBhvr>
                                      <p:tavLst>
                                        <p:tav tm="0">
                                          <p:val>
                                            <p:strVal val="#ppt_x+#ppt_w*1.125000"/>
                                          </p:val>
                                        </p:tav>
                                        <p:tav tm="100000">
                                          <p:val>
                                            <p:strVal val="#ppt_x"/>
                                          </p:val>
                                        </p:tav>
                                      </p:tavLst>
                                    </p:anim>
                                    <p:animEffect transition="in" filter="wipe(left)">
                                      <p:cBhvr>
                                        <p:cTn id="57" dur="500"/>
                                        <p:tgtEl>
                                          <p:spTgt spid="21"/>
                                        </p:tgtEl>
                                      </p:cBhvr>
                                    </p:animEffect>
                                  </p:childTnLst>
                                </p:cTn>
                              </p:par>
                              <p:par>
                                <p:cTn id="58" presetID="12" presetClass="entr" presetSubtype="8"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p:tgtEl>
                                          <p:spTgt spid="20"/>
                                        </p:tgtEl>
                                        <p:attrNameLst>
                                          <p:attrName>ppt_x</p:attrName>
                                        </p:attrNameLst>
                                      </p:cBhvr>
                                      <p:tavLst>
                                        <p:tav tm="0">
                                          <p:val>
                                            <p:strVal val="#ppt_x-#ppt_w*1.125000"/>
                                          </p:val>
                                        </p:tav>
                                        <p:tav tm="100000">
                                          <p:val>
                                            <p:strVal val="#ppt_x"/>
                                          </p:val>
                                        </p:tav>
                                      </p:tavLst>
                                    </p:anim>
                                    <p:animEffect transition="in" filter="wipe(right)">
                                      <p:cBhvr>
                                        <p:cTn id="61" dur="500"/>
                                        <p:tgtEl>
                                          <p:spTgt spid="20"/>
                                        </p:tgtEl>
                                      </p:cBhvr>
                                    </p:animEffect>
                                  </p:childTnLst>
                                </p:cTn>
                              </p:par>
                              <p:par>
                                <p:cTn id="62" presetID="10" presetClass="entr" presetSubtype="0" fill="hold" grpId="0" nodeType="withEffect">
                                  <p:stCondLst>
                                    <p:cond delay="0"/>
                                  </p:stCondLst>
                                  <p:iterate type="lt">
                                    <p:tmPct val="10000"/>
                                  </p:iterate>
                                  <p:childTnLst>
                                    <p:set>
                                      <p:cBhvr>
                                        <p:cTn id="63" dur="1" fill="hold">
                                          <p:stCondLst>
                                            <p:cond delay="0"/>
                                          </p:stCondLst>
                                        </p:cTn>
                                        <p:tgtEl>
                                          <p:spTgt spid="22"/>
                                        </p:tgtEl>
                                        <p:attrNameLst>
                                          <p:attrName>style.visibility</p:attrName>
                                        </p:attrNameLst>
                                      </p:cBhvr>
                                      <p:to>
                                        <p:strVal val="visible"/>
                                      </p:to>
                                    </p:set>
                                    <p:animEffect transition="in" filter="fade">
                                      <p:cBhvr>
                                        <p:cTn id="64" dur="1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11" grpId="0" animBg="1"/>
      <p:bldP spid="11"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8" grpId="2" animBg="1"/>
      <p:bldP spid="19" grpId="0" animBg="1"/>
      <p:bldP spid="19" grpId="1" animBg="1"/>
      <p:bldP spid="19" grpId="2" animBg="1"/>
      <p:bldP spid="20" grpId="0" animBg="1"/>
      <p:bldP spid="21" grpId="0" animBg="1"/>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PA_淘宝店chenying0907 4"/>
          <p:cNvGrpSpPr/>
          <p:nvPr>
            <p:custDataLst>
              <p:tags r:id="rId1"/>
            </p:custDataLst>
          </p:nvPr>
        </p:nvGrpSpPr>
        <p:grpSpPr>
          <a:xfrm>
            <a:off x="2885699" y="1664175"/>
            <a:ext cx="3372604" cy="2352116"/>
            <a:chOff x="3847207" y="2218004"/>
            <a:chExt cx="4497587" cy="3135731"/>
          </a:xfrm>
        </p:grpSpPr>
        <p:pic>
          <p:nvPicPr>
            <p:cNvPr id="13" name="淘宝店chenying0907 12"/>
            <p:cNvPicPr>
              <a:picLocks noChangeAspect="1"/>
            </p:cNvPicPr>
            <p:nvPr/>
          </p:nvPicPr>
          <p:blipFill rotWithShape="1">
            <a:blip r:embed="rId12" cstate="print">
              <a:extLst>
                <a:ext uri="{28A0092B-C50C-407E-A947-70E740481C1C}">
                  <a14:useLocalDpi xmlns:a14="http://schemas.microsoft.com/office/drawing/2010/main" val="0"/>
                </a:ext>
              </a:extLst>
            </a:blip>
            <a:srcRect t="13878" b="16402"/>
            <a:stretch/>
          </p:blipFill>
          <p:spPr>
            <a:xfrm>
              <a:off x="3847207" y="2218004"/>
              <a:ext cx="4497587" cy="3135731"/>
            </a:xfrm>
            <a:prstGeom prst="rect">
              <a:avLst/>
            </a:prstGeom>
          </p:spPr>
        </p:pic>
        <p:pic>
          <p:nvPicPr>
            <p:cNvPr id="2" name="淘宝店chenying0907 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442985" y="2581662"/>
              <a:ext cx="3255219" cy="2033884"/>
            </a:xfrm>
            <a:prstGeom prst="rect">
              <a:avLst/>
            </a:prstGeom>
            <a:blipFill>
              <a:blip r:embed="rId14"/>
              <a:stretch>
                <a:fillRect/>
              </a:stretch>
            </a:blipFill>
          </p:spPr>
        </p:pic>
      </p:grpSp>
      <p:sp>
        <p:nvSpPr>
          <p:cNvPr id="6" name="PA_淘宝店chenying0907: 圆角 5"/>
          <p:cNvSpPr/>
          <p:nvPr>
            <p:custDataLst>
              <p:tags r:id="rId2"/>
            </p:custDataLst>
          </p:nvPr>
        </p:nvSpPr>
        <p:spPr>
          <a:xfrm>
            <a:off x="833438" y="1860929"/>
            <a:ext cx="1338712" cy="3592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2100" dirty="0">
                <a:latin typeface="Impact" panose="020B0806030902050204" pitchFamily="34" charset="0"/>
              </a:rPr>
              <a:t>2016</a:t>
            </a:r>
            <a:endParaRPr lang="zh-CN" altLang="en-US" sz="2100" dirty="0">
              <a:latin typeface="Impact" panose="020B0806030902050204" pitchFamily="34" charset="0"/>
            </a:endParaRPr>
          </a:p>
        </p:txBody>
      </p:sp>
      <p:sp>
        <p:nvSpPr>
          <p:cNvPr id="18" name="PA_淘宝店chenying0907: 圆角 17"/>
          <p:cNvSpPr/>
          <p:nvPr>
            <p:custDataLst>
              <p:tags r:id="rId3"/>
            </p:custDataLst>
          </p:nvPr>
        </p:nvSpPr>
        <p:spPr>
          <a:xfrm>
            <a:off x="6386701" y="1826226"/>
            <a:ext cx="1338712" cy="3592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2100" dirty="0">
                <a:latin typeface="Impact" panose="020B0806030902050204" pitchFamily="34" charset="0"/>
              </a:rPr>
              <a:t>2017</a:t>
            </a:r>
            <a:endParaRPr lang="zh-CN" altLang="en-US" sz="2100" dirty="0">
              <a:latin typeface="Impact" panose="020B0806030902050204" pitchFamily="34" charset="0"/>
            </a:endParaRPr>
          </a:p>
        </p:txBody>
      </p:sp>
      <p:sp>
        <p:nvSpPr>
          <p:cNvPr id="20" name="PA_淘宝店chenying0907 19"/>
          <p:cNvSpPr/>
          <p:nvPr>
            <p:custDataLst>
              <p:tags r:id="rId4"/>
            </p:custDataLst>
          </p:nvPr>
        </p:nvSpPr>
        <p:spPr>
          <a:xfrm>
            <a:off x="633228" y="2775149"/>
            <a:ext cx="2425922" cy="429273"/>
          </a:xfrm>
          <a:prstGeom prst="rect">
            <a:avLst/>
          </a:prstGeom>
        </p:spPr>
        <p:txBody>
          <a:bodyPr wrap="square" lIns="68568" tIns="34284" rIns="68568" bIns="34284">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PA_淘宝店chenying0907 20"/>
          <p:cNvSpPr/>
          <p:nvPr>
            <p:custDataLst>
              <p:tags r:id="rId5"/>
            </p:custDataLst>
          </p:nvPr>
        </p:nvSpPr>
        <p:spPr>
          <a:xfrm>
            <a:off x="633227" y="2428855"/>
            <a:ext cx="1862442" cy="290799"/>
          </a:xfrm>
          <a:prstGeom prst="rect">
            <a:avLst/>
          </a:prstGeom>
        </p:spPr>
        <p:txBody>
          <a:bodyPr wrap="square" lIns="68568" tIns="34284" rIns="68568" bIns="34284">
            <a:spAutoFit/>
          </a:bodyPr>
          <a:lstStyle/>
          <a:p>
            <a:pPr algn="ctr" defTabSz="685754">
              <a:lnSpc>
                <a:spcPct val="80000"/>
              </a:lnSpc>
              <a:defRPr/>
            </a:pPr>
            <a:r>
              <a:rPr lang="zh-CN" altLang="en-US"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dirty="0">
              <a:solidFill>
                <a:schemeClr val="tx1">
                  <a:lumMod val="65000"/>
                  <a:lumOff val="35000"/>
                </a:schemeClr>
              </a:solidFill>
              <a:latin typeface="微软雅黑" pitchFamily="34" charset="-122"/>
              <a:ea typeface="微软雅黑" pitchFamily="34" charset="-122"/>
              <a:cs typeface="+mn-ea"/>
              <a:sym typeface="+mn-lt"/>
            </a:endParaRPr>
          </a:p>
        </p:txBody>
      </p:sp>
      <p:sp>
        <p:nvSpPr>
          <p:cNvPr id="22" name="PA_淘宝店chenying0907 21"/>
          <p:cNvSpPr/>
          <p:nvPr>
            <p:custDataLst>
              <p:tags r:id="rId6"/>
            </p:custDataLst>
          </p:nvPr>
        </p:nvSpPr>
        <p:spPr>
          <a:xfrm>
            <a:off x="620916" y="3318201"/>
            <a:ext cx="2425922" cy="429273"/>
          </a:xfrm>
          <a:prstGeom prst="rect">
            <a:avLst/>
          </a:prstGeom>
        </p:spPr>
        <p:txBody>
          <a:bodyPr wrap="square" lIns="68568" tIns="34284" rIns="68568" bIns="34284">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3" name="PA_淘宝店chenying0907 22"/>
          <p:cNvSpPr/>
          <p:nvPr>
            <p:custDataLst>
              <p:tags r:id="rId7"/>
            </p:custDataLst>
          </p:nvPr>
        </p:nvSpPr>
        <p:spPr>
          <a:xfrm>
            <a:off x="6386702" y="2762734"/>
            <a:ext cx="2283719" cy="609292"/>
          </a:xfrm>
          <a:prstGeom prst="rect">
            <a:avLst/>
          </a:prstGeom>
        </p:spPr>
        <p:txBody>
          <a:bodyPr wrap="square" lIns="68568" tIns="34284" rIns="68568" bIns="34284">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PA_淘宝店chenying0907 23"/>
          <p:cNvSpPr/>
          <p:nvPr>
            <p:custDataLst>
              <p:tags r:id="rId8"/>
            </p:custDataLst>
          </p:nvPr>
        </p:nvSpPr>
        <p:spPr>
          <a:xfrm>
            <a:off x="6386702" y="2416440"/>
            <a:ext cx="1862442" cy="290799"/>
          </a:xfrm>
          <a:prstGeom prst="rect">
            <a:avLst/>
          </a:prstGeom>
        </p:spPr>
        <p:txBody>
          <a:bodyPr wrap="square" lIns="68568" tIns="34284" rIns="68568" bIns="34284">
            <a:spAutoFit/>
          </a:bodyPr>
          <a:lstStyle/>
          <a:p>
            <a:pPr algn="ctr" defTabSz="685754">
              <a:lnSpc>
                <a:spcPct val="80000"/>
              </a:lnSpc>
              <a:defRPr/>
            </a:pPr>
            <a:r>
              <a:rPr lang="zh-CN" altLang="en-US"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dirty="0">
              <a:solidFill>
                <a:schemeClr val="tx1">
                  <a:lumMod val="65000"/>
                  <a:lumOff val="35000"/>
                </a:schemeClr>
              </a:solidFill>
              <a:latin typeface="微软雅黑" pitchFamily="34" charset="-122"/>
              <a:ea typeface="微软雅黑" pitchFamily="34" charset="-122"/>
              <a:cs typeface="+mn-ea"/>
              <a:sym typeface="+mn-lt"/>
            </a:endParaRPr>
          </a:p>
        </p:txBody>
      </p:sp>
      <p:sp>
        <p:nvSpPr>
          <p:cNvPr id="25" name="PA_淘宝店chenying0907 24"/>
          <p:cNvSpPr/>
          <p:nvPr>
            <p:custDataLst>
              <p:tags r:id="rId9"/>
            </p:custDataLst>
          </p:nvPr>
        </p:nvSpPr>
        <p:spPr>
          <a:xfrm>
            <a:off x="6374389" y="3305786"/>
            <a:ext cx="2296029" cy="609292"/>
          </a:xfrm>
          <a:prstGeom prst="rect">
            <a:avLst/>
          </a:prstGeom>
        </p:spPr>
        <p:txBody>
          <a:bodyPr wrap="square" lIns="68568" tIns="34284" rIns="68568" bIns="34284">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662934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8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4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9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animBg="1"/>
      <p:bldP spid="20" grpId="0" animBg="1" autoUpdateAnimBg="0"/>
      <p:bldP spid="21" grpId="0"/>
      <p:bldP spid="22" grpId="0" animBg="1" autoUpdateAnimBg="0"/>
      <p:bldP spid="23" grpId="0" animBg="1" autoUpdateAnimBg="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5"/>
          <p:cNvGrpSpPr>
            <a:grpSpLocks/>
          </p:cNvGrpSpPr>
          <p:nvPr/>
        </p:nvGrpSpPr>
        <p:grpSpPr bwMode="auto">
          <a:xfrm>
            <a:off x="2119313" y="448"/>
            <a:ext cx="5430441" cy="2350611"/>
            <a:chOff x="2826189" y="-1"/>
            <a:chExt cx="7239533" cy="3133261"/>
          </a:xfrm>
        </p:grpSpPr>
        <p:sp>
          <p:nvSpPr>
            <p:cNvPr id="44" name="Freeform 43"/>
            <p:cNvSpPr>
              <a:spLocks/>
            </p:cNvSpPr>
            <p:nvPr/>
          </p:nvSpPr>
          <p:spPr bwMode="auto">
            <a:xfrm rot="16200000" flipH="1">
              <a:off x="3619824" y="-219046"/>
              <a:ext cx="449196" cy="2036466"/>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solidFill>
              <a:schemeClr val="tx1">
                <a:lumMod val="65000"/>
                <a:lumOff val="35000"/>
              </a:schemeClr>
            </a:solidFill>
            <a:ln>
              <a:noFill/>
            </a:ln>
          </p:spPr>
          <p:txBody>
            <a:bodyPr lIns="68568" tIns="34284" rIns="68568" bIns="34284"/>
            <a:lstStyle/>
            <a:p>
              <a:pPr>
                <a:defRPr/>
              </a:pPr>
              <a:endParaRPr lang="id-ID" sz="1000" dirty="0"/>
            </a:p>
          </p:txBody>
        </p:sp>
        <p:sp>
          <p:nvSpPr>
            <p:cNvPr id="49" name="Rectangle 41"/>
            <p:cNvSpPr>
              <a:spLocks noChangeArrowheads="1"/>
            </p:cNvSpPr>
            <p:nvPr/>
          </p:nvSpPr>
          <p:spPr bwMode="auto">
            <a:xfrm rot="16200000" flipH="1">
              <a:off x="4273779" y="-19049"/>
              <a:ext cx="574590" cy="612686"/>
            </a:xfrm>
            <a:prstGeom prst="rect">
              <a:avLst/>
            </a:prstGeom>
            <a:solidFill>
              <a:schemeClr val="bg1">
                <a:lumMod val="50000"/>
              </a:schemeClr>
            </a:solidFill>
            <a:ln>
              <a:noFill/>
            </a:ln>
          </p:spPr>
          <p:txBody>
            <a:bodyPr lIns="68568" tIns="34284" rIns="68568" bIns="34284"/>
            <a:lstStyle/>
            <a:p>
              <a:pPr eaLnBrk="1" hangingPunct="1"/>
              <a:endParaRPr lang="zh-CN" altLang="zh-CN" sz="1000" dirty="0"/>
            </a:p>
          </p:txBody>
        </p:sp>
        <p:grpSp>
          <p:nvGrpSpPr>
            <p:cNvPr id="3" name="Group 80"/>
            <p:cNvGrpSpPr>
              <a:grpSpLocks/>
            </p:cNvGrpSpPr>
            <p:nvPr/>
          </p:nvGrpSpPr>
          <p:grpSpPr bwMode="auto">
            <a:xfrm>
              <a:off x="2857020" y="1022611"/>
              <a:ext cx="7208702" cy="2110649"/>
              <a:chOff x="2857020" y="1022611"/>
              <a:chExt cx="7208702" cy="2110649"/>
            </a:xfrm>
          </p:grpSpPr>
          <p:sp>
            <p:nvSpPr>
              <p:cNvPr id="32" name="Rectangle 48"/>
              <p:cNvSpPr>
                <a:spLocks noChangeArrowheads="1"/>
              </p:cNvSpPr>
              <p:nvPr/>
            </p:nvSpPr>
            <p:spPr bwMode="auto">
              <a:xfrm rot="16200000" flipH="1" flipV="1">
                <a:off x="2152396" y="1726151"/>
                <a:ext cx="1501552" cy="93648"/>
              </a:xfrm>
              <a:prstGeom prst="rect">
                <a:avLst/>
              </a:prstGeom>
              <a:solidFill>
                <a:schemeClr val="tx1">
                  <a:lumMod val="65000"/>
                  <a:lumOff val="35000"/>
                </a:schemeClr>
              </a:solidFill>
              <a:ln>
                <a:noFill/>
              </a:ln>
            </p:spPr>
            <p:txBody>
              <a:bodyPr lIns="68568" tIns="34284" rIns="68568" bIns="34284"/>
              <a:lstStyle/>
              <a:p>
                <a:pPr eaLnBrk="1" hangingPunct="1"/>
                <a:endParaRPr lang="zh-CN" altLang="zh-CN"/>
              </a:p>
            </p:txBody>
          </p:sp>
          <p:sp>
            <p:nvSpPr>
              <p:cNvPr id="33" name="Freeform 50"/>
              <p:cNvSpPr>
                <a:spLocks/>
              </p:cNvSpPr>
              <p:nvPr/>
            </p:nvSpPr>
            <p:spPr bwMode="auto">
              <a:xfrm rot="16200000" flipH="1" flipV="1">
                <a:off x="2946823" y="2433275"/>
                <a:ext cx="380944" cy="561893"/>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solidFill>
                <a:schemeClr val="tx1">
                  <a:lumMod val="65000"/>
                  <a:lumOff val="35000"/>
                </a:schemeClr>
              </a:solidFill>
              <a:ln>
                <a:noFill/>
              </a:ln>
            </p:spPr>
            <p:txBody>
              <a:bodyPr lIns="68568" tIns="34284" rIns="68568" bIns="34284"/>
              <a:lstStyle/>
              <a:p>
                <a:pPr>
                  <a:defRPr/>
                </a:pPr>
                <a:endParaRPr lang="id-ID" dirty="0"/>
              </a:p>
            </p:txBody>
          </p:sp>
          <p:sp>
            <p:nvSpPr>
              <p:cNvPr id="50" name="Rectangle 48"/>
              <p:cNvSpPr>
                <a:spLocks noChangeArrowheads="1"/>
              </p:cNvSpPr>
              <p:nvPr/>
            </p:nvSpPr>
            <p:spPr bwMode="auto">
              <a:xfrm rot="10800000" flipH="1" flipV="1">
                <a:off x="3400781" y="2828505"/>
                <a:ext cx="6120508" cy="79363"/>
              </a:xfrm>
              <a:prstGeom prst="rect">
                <a:avLst/>
              </a:prstGeom>
              <a:solidFill>
                <a:schemeClr val="tx1">
                  <a:lumMod val="65000"/>
                  <a:lumOff val="35000"/>
                </a:schemeClr>
              </a:solidFill>
              <a:ln>
                <a:noFill/>
              </a:ln>
            </p:spPr>
            <p:txBody>
              <a:bodyPr lIns="68568" tIns="34284" rIns="68568" bIns="34284"/>
              <a:lstStyle/>
              <a:p>
                <a:pPr eaLnBrk="1" hangingPunct="1"/>
                <a:endParaRPr lang="zh-CN" altLang="zh-CN"/>
              </a:p>
            </p:txBody>
          </p:sp>
          <p:sp>
            <p:nvSpPr>
              <p:cNvPr id="76" name="Oval 75"/>
              <p:cNvSpPr/>
              <p:nvPr/>
            </p:nvSpPr>
            <p:spPr>
              <a:xfrm>
                <a:off x="9526051" y="2593590"/>
                <a:ext cx="539671" cy="539670"/>
              </a:xfrm>
              <a:prstGeom prst="ellipse">
                <a:avLst/>
              </a:prstGeom>
              <a:solidFill>
                <a:schemeClr val="bg1">
                  <a:lumMod val="95000"/>
                </a:schemeClr>
              </a:solidFill>
              <a:ln w="698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grpSp>
        <p:nvGrpSpPr>
          <p:cNvPr id="4" name="Group 86"/>
          <p:cNvGrpSpPr>
            <a:grpSpLocks/>
          </p:cNvGrpSpPr>
          <p:nvPr/>
        </p:nvGrpSpPr>
        <p:grpSpPr bwMode="auto">
          <a:xfrm>
            <a:off x="1985962" y="447"/>
            <a:ext cx="5010150" cy="2838833"/>
            <a:chOff x="2647516" y="0"/>
            <a:chExt cx="6680684" cy="3785170"/>
          </a:xfrm>
        </p:grpSpPr>
        <p:sp>
          <p:nvSpPr>
            <p:cNvPr id="43" name="Freeform 42"/>
            <p:cNvSpPr>
              <a:spLocks/>
            </p:cNvSpPr>
            <p:nvPr/>
          </p:nvSpPr>
          <p:spPr bwMode="auto">
            <a:xfrm rot="16200000" flipH="1">
              <a:off x="3025351" y="208040"/>
              <a:ext cx="441391" cy="1181186"/>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solidFill>
              <a:schemeClr val="bg1">
                <a:lumMod val="50000"/>
              </a:schemeClr>
            </a:solidFill>
            <a:ln>
              <a:noFill/>
            </a:ln>
          </p:spPr>
          <p:txBody>
            <a:bodyPr lIns="68568" tIns="34284" rIns="68568" bIns="34284"/>
            <a:lstStyle/>
            <a:p>
              <a:pPr>
                <a:defRPr/>
              </a:pPr>
              <a:endParaRPr lang="id-ID" sz="1000" dirty="0"/>
            </a:p>
          </p:txBody>
        </p:sp>
        <p:sp>
          <p:nvSpPr>
            <p:cNvPr id="48" name="Rectangle 40"/>
            <p:cNvSpPr>
              <a:spLocks noChangeArrowheads="1"/>
            </p:cNvSpPr>
            <p:nvPr/>
          </p:nvSpPr>
          <p:spPr bwMode="auto">
            <a:xfrm rot="16200000" flipH="1">
              <a:off x="3239673" y="-7915"/>
              <a:ext cx="582701" cy="598531"/>
            </a:xfrm>
            <a:prstGeom prst="rect">
              <a:avLst/>
            </a:prstGeom>
            <a:solidFill>
              <a:schemeClr val="bg1">
                <a:lumMod val="65000"/>
              </a:schemeClr>
            </a:solidFill>
            <a:ln>
              <a:noFill/>
            </a:ln>
          </p:spPr>
          <p:txBody>
            <a:bodyPr lIns="68568" tIns="34284" rIns="68568" bIns="34284"/>
            <a:lstStyle/>
            <a:p>
              <a:pPr eaLnBrk="1" hangingPunct="1"/>
              <a:endParaRPr lang="zh-CN" altLang="zh-CN" sz="1000" dirty="0"/>
            </a:p>
          </p:txBody>
        </p:sp>
        <p:grpSp>
          <p:nvGrpSpPr>
            <p:cNvPr id="5" name="Group 81"/>
            <p:cNvGrpSpPr>
              <a:grpSpLocks/>
            </p:cNvGrpSpPr>
            <p:nvPr/>
          </p:nvGrpSpPr>
          <p:grpSpPr bwMode="auto">
            <a:xfrm>
              <a:off x="2647516" y="1018374"/>
              <a:ext cx="6680684" cy="2766796"/>
              <a:chOff x="2647516" y="1018374"/>
              <a:chExt cx="6680684" cy="2766796"/>
            </a:xfrm>
          </p:grpSpPr>
          <p:sp>
            <p:nvSpPr>
              <p:cNvPr id="39" name="Freeform 52"/>
              <p:cNvSpPr>
                <a:spLocks/>
              </p:cNvSpPr>
              <p:nvPr/>
            </p:nvSpPr>
            <p:spPr bwMode="auto">
              <a:xfrm rot="16200000" flipH="1">
                <a:off x="1613895" y="2051362"/>
                <a:ext cx="2160913" cy="93670"/>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solidFill>
                <a:schemeClr val="bg1">
                  <a:lumMod val="50000"/>
                </a:schemeClr>
              </a:solidFill>
              <a:ln>
                <a:noFill/>
              </a:ln>
            </p:spPr>
            <p:txBody>
              <a:bodyPr lIns="68568" tIns="34284" rIns="68568" bIns="34284"/>
              <a:lstStyle/>
              <a:p>
                <a:pPr>
                  <a:defRPr/>
                </a:pPr>
                <a:endParaRPr lang="id-ID" sz="1000" dirty="0"/>
              </a:p>
            </p:txBody>
          </p:sp>
          <p:sp>
            <p:nvSpPr>
              <p:cNvPr id="30" name="Freeform 50"/>
              <p:cNvSpPr>
                <a:spLocks/>
              </p:cNvSpPr>
              <p:nvPr/>
            </p:nvSpPr>
            <p:spPr bwMode="auto">
              <a:xfrm rot="16200000" flipH="1" flipV="1">
                <a:off x="2742759" y="3081823"/>
                <a:ext cx="381057" cy="562016"/>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solidFill>
                <a:schemeClr val="bg1">
                  <a:lumMod val="50000"/>
                </a:schemeClr>
              </a:solidFill>
              <a:ln>
                <a:noFill/>
              </a:ln>
            </p:spPr>
            <p:txBody>
              <a:bodyPr lIns="68568" tIns="34284" rIns="68568" bIns="34284"/>
              <a:lstStyle/>
              <a:p>
                <a:pPr>
                  <a:defRPr/>
                </a:pPr>
                <a:endParaRPr lang="id-ID" dirty="0"/>
              </a:p>
            </p:txBody>
          </p:sp>
          <p:sp>
            <p:nvSpPr>
              <p:cNvPr id="53" name="Freeform 52"/>
              <p:cNvSpPr>
                <a:spLocks/>
              </p:cNvSpPr>
              <p:nvPr/>
            </p:nvSpPr>
            <p:spPr bwMode="auto">
              <a:xfrm flipH="1">
                <a:off x="3200006" y="3475561"/>
                <a:ext cx="5580467" cy="79387"/>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solidFill>
                <a:schemeClr val="bg1">
                  <a:lumMod val="50000"/>
                </a:schemeClr>
              </a:solidFill>
              <a:ln>
                <a:noFill/>
              </a:ln>
            </p:spPr>
            <p:txBody>
              <a:bodyPr lIns="68568" tIns="34284" rIns="68568" bIns="34284"/>
              <a:lstStyle/>
              <a:p>
                <a:pPr>
                  <a:defRPr/>
                </a:pPr>
                <a:endParaRPr lang="id-ID" sz="1000" dirty="0"/>
              </a:p>
            </p:txBody>
          </p:sp>
          <p:sp>
            <p:nvSpPr>
              <p:cNvPr id="77" name="Oval 76"/>
              <p:cNvSpPr/>
              <p:nvPr/>
            </p:nvSpPr>
            <p:spPr>
              <a:xfrm>
                <a:off x="8788411" y="3245339"/>
                <a:ext cx="539789" cy="539831"/>
              </a:xfrm>
              <a:prstGeom prst="ellipse">
                <a:avLst/>
              </a:prstGeom>
              <a:solidFill>
                <a:schemeClr val="bg1">
                  <a:lumMod val="95000"/>
                </a:schemeClr>
              </a:solidFill>
              <a:ln w="698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grpSp>
        <p:nvGrpSpPr>
          <p:cNvPr id="6" name="Group 87"/>
          <p:cNvGrpSpPr>
            <a:grpSpLocks/>
          </p:cNvGrpSpPr>
          <p:nvPr/>
        </p:nvGrpSpPr>
        <p:grpSpPr bwMode="auto">
          <a:xfrm>
            <a:off x="1653779" y="448"/>
            <a:ext cx="4791075" cy="3331819"/>
            <a:chOff x="2205182" y="-1"/>
            <a:chExt cx="6387625" cy="4441292"/>
          </a:xfrm>
        </p:grpSpPr>
        <p:sp>
          <p:nvSpPr>
            <p:cNvPr id="42" name="Freeform 41"/>
            <p:cNvSpPr>
              <a:spLocks/>
            </p:cNvSpPr>
            <p:nvPr/>
          </p:nvSpPr>
          <p:spPr bwMode="auto">
            <a:xfrm rot="16200000" flipH="1">
              <a:off x="2290909" y="492052"/>
              <a:ext cx="430161" cy="601617"/>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solidFill>
              <a:schemeClr val="bg1">
                <a:lumMod val="65000"/>
              </a:schemeClr>
            </a:solidFill>
            <a:ln>
              <a:noFill/>
            </a:ln>
          </p:spPr>
          <p:txBody>
            <a:bodyPr lIns="68568" tIns="34284" rIns="68568" bIns="34284"/>
            <a:lstStyle/>
            <a:p>
              <a:pPr>
                <a:defRPr/>
              </a:pPr>
              <a:endParaRPr lang="id-ID" sz="1000" dirty="0"/>
            </a:p>
          </p:txBody>
        </p:sp>
        <p:sp>
          <p:nvSpPr>
            <p:cNvPr id="47" name="Rectangle 39"/>
            <p:cNvSpPr>
              <a:spLocks noChangeArrowheads="1"/>
            </p:cNvSpPr>
            <p:nvPr/>
          </p:nvSpPr>
          <p:spPr bwMode="auto">
            <a:xfrm rot="16200000" flipH="1">
              <a:off x="2217100" y="-11919"/>
              <a:ext cx="577781" cy="601617"/>
            </a:xfrm>
            <a:prstGeom prst="rect">
              <a:avLst/>
            </a:prstGeom>
            <a:solidFill>
              <a:schemeClr val="bg1">
                <a:lumMod val="75000"/>
              </a:schemeClr>
            </a:solidFill>
            <a:ln>
              <a:noFill/>
            </a:ln>
          </p:spPr>
          <p:txBody>
            <a:bodyPr lIns="68568" tIns="34284" rIns="68568" bIns="34284"/>
            <a:lstStyle/>
            <a:p>
              <a:pPr eaLnBrk="1" hangingPunct="1"/>
              <a:endParaRPr lang="zh-CN" altLang="zh-CN" sz="1000" dirty="0"/>
            </a:p>
          </p:txBody>
        </p:sp>
        <p:grpSp>
          <p:nvGrpSpPr>
            <p:cNvPr id="7" name="Group 82"/>
            <p:cNvGrpSpPr>
              <a:grpSpLocks/>
            </p:cNvGrpSpPr>
            <p:nvPr/>
          </p:nvGrpSpPr>
          <p:grpSpPr bwMode="auto">
            <a:xfrm>
              <a:off x="2457095" y="981052"/>
              <a:ext cx="6135712" cy="3460239"/>
              <a:chOff x="2457095" y="981052"/>
              <a:chExt cx="6135712" cy="3460239"/>
            </a:xfrm>
          </p:grpSpPr>
          <p:sp>
            <p:nvSpPr>
              <p:cNvPr id="38" name="Rectangle 48"/>
              <p:cNvSpPr>
                <a:spLocks noChangeArrowheads="1"/>
              </p:cNvSpPr>
              <p:nvPr/>
            </p:nvSpPr>
            <p:spPr bwMode="auto">
              <a:xfrm rot="16200000" flipH="1">
                <a:off x="1064713" y="2373818"/>
                <a:ext cx="2879380" cy="93656"/>
              </a:xfrm>
              <a:prstGeom prst="rect">
                <a:avLst/>
              </a:prstGeom>
              <a:solidFill>
                <a:schemeClr val="bg1">
                  <a:lumMod val="65000"/>
                </a:schemeClr>
              </a:solidFill>
              <a:ln>
                <a:noFill/>
              </a:ln>
            </p:spPr>
            <p:txBody>
              <a:bodyPr lIns="68568" tIns="34284" rIns="68568" bIns="34284"/>
              <a:lstStyle/>
              <a:p>
                <a:pPr eaLnBrk="1" hangingPunct="1"/>
                <a:endParaRPr lang="zh-CN" altLang="zh-CN" sz="1000" dirty="0"/>
              </a:p>
            </p:txBody>
          </p:sp>
          <p:sp>
            <p:nvSpPr>
              <p:cNvPr id="63" name="Freeform 50"/>
              <p:cNvSpPr>
                <a:spLocks/>
              </p:cNvSpPr>
              <p:nvPr/>
            </p:nvSpPr>
            <p:spPr bwMode="auto">
              <a:xfrm rot="16200000" flipH="1" flipV="1">
                <a:off x="2548065" y="3734925"/>
                <a:ext cx="380954" cy="561933"/>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solidFill>
                <a:schemeClr val="bg1">
                  <a:lumMod val="65000"/>
                </a:schemeClr>
              </a:solidFill>
              <a:ln>
                <a:noFill/>
              </a:ln>
            </p:spPr>
            <p:txBody>
              <a:bodyPr lIns="68568" tIns="34284" rIns="68568" bIns="34284"/>
              <a:lstStyle/>
              <a:p>
                <a:pPr>
                  <a:defRPr/>
                </a:pPr>
                <a:endParaRPr lang="id-ID" dirty="0"/>
              </a:p>
            </p:txBody>
          </p:sp>
          <p:sp>
            <p:nvSpPr>
              <p:cNvPr id="64" name="Freeform 63"/>
              <p:cNvSpPr>
                <a:spLocks/>
              </p:cNvSpPr>
              <p:nvPr/>
            </p:nvSpPr>
            <p:spPr bwMode="auto">
              <a:xfrm flipH="1">
                <a:off x="3005222" y="4128592"/>
                <a:ext cx="5039937" cy="85715"/>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solidFill>
                <a:schemeClr val="bg1">
                  <a:lumMod val="65000"/>
                </a:schemeClr>
              </a:solidFill>
              <a:ln>
                <a:noFill/>
              </a:ln>
            </p:spPr>
            <p:txBody>
              <a:bodyPr lIns="68568" tIns="34284" rIns="68568" bIns="34284"/>
              <a:lstStyle/>
              <a:p>
                <a:pPr>
                  <a:defRPr/>
                </a:pPr>
                <a:endParaRPr lang="id-ID" sz="1000" dirty="0"/>
              </a:p>
            </p:txBody>
          </p:sp>
          <p:sp>
            <p:nvSpPr>
              <p:cNvPr id="78" name="Oval 77"/>
              <p:cNvSpPr/>
              <p:nvPr/>
            </p:nvSpPr>
            <p:spPr>
              <a:xfrm>
                <a:off x="8053097" y="3901606"/>
                <a:ext cx="539710" cy="539685"/>
              </a:xfrm>
              <a:prstGeom prst="ellipse">
                <a:avLst/>
              </a:prstGeom>
              <a:solidFill>
                <a:schemeClr val="bg1">
                  <a:lumMod val="95000"/>
                </a:schemeClr>
              </a:solidFill>
              <a:ln w="698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grpSp>
        <p:nvGrpSpPr>
          <p:cNvPr id="8" name="Group 88"/>
          <p:cNvGrpSpPr>
            <a:grpSpLocks/>
          </p:cNvGrpSpPr>
          <p:nvPr/>
        </p:nvGrpSpPr>
        <p:grpSpPr bwMode="auto">
          <a:xfrm>
            <a:off x="890587" y="447"/>
            <a:ext cx="5008960" cy="3862909"/>
            <a:chOff x="1187053" y="-1"/>
            <a:chExt cx="6679282" cy="5149285"/>
          </a:xfrm>
        </p:grpSpPr>
        <p:sp>
          <p:nvSpPr>
            <p:cNvPr id="41" name="Freeform 40"/>
            <p:cNvSpPr>
              <a:spLocks/>
            </p:cNvSpPr>
            <p:nvPr/>
          </p:nvSpPr>
          <p:spPr bwMode="auto">
            <a:xfrm rot="16200000" flipH="1">
              <a:off x="1557817" y="207021"/>
              <a:ext cx="441277" cy="1182806"/>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solidFill>
              <a:schemeClr val="accent1">
                <a:lumMod val="75000"/>
              </a:schemeClr>
            </a:solidFill>
            <a:ln>
              <a:noFill/>
            </a:ln>
          </p:spPr>
          <p:txBody>
            <a:bodyPr lIns="68568" tIns="34284" rIns="68568" bIns="34284"/>
            <a:lstStyle/>
            <a:p>
              <a:pPr>
                <a:defRPr/>
              </a:pPr>
              <a:endParaRPr lang="id-ID" sz="1000" dirty="0"/>
            </a:p>
          </p:txBody>
        </p:sp>
        <p:sp>
          <p:nvSpPr>
            <p:cNvPr id="46" name="Rectangle 38"/>
            <p:cNvSpPr>
              <a:spLocks noChangeArrowheads="1"/>
            </p:cNvSpPr>
            <p:nvPr/>
          </p:nvSpPr>
          <p:spPr bwMode="auto">
            <a:xfrm rot="16200000" flipH="1">
              <a:off x="1202197" y="-15145"/>
              <a:ext cx="577787" cy="608074"/>
            </a:xfrm>
            <a:prstGeom prst="rect">
              <a:avLst/>
            </a:prstGeom>
            <a:solidFill>
              <a:schemeClr val="accent1"/>
            </a:solidFill>
            <a:ln>
              <a:noFill/>
            </a:ln>
          </p:spPr>
          <p:txBody>
            <a:bodyPr lIns="68568" tIns="34284" rIns="68568" bIns="34284"/>
            <a:lstStyle/>
            <a:p>
              <a:pPr eaLnBrk="1" hangingPunct="1"/>
              <a:endParaRPr lang="zh-CN" altLang="zh-CN" sz="1000" dirty="0"/>
            </a:p>
          </p:txBody>
        </p:sp>
        <p:grpSp>
          <p:nvGrpSpPr>
            <p:cNvPr id="9" name="Group 83"/>
            <p:cNvGrpSpPr>
              <a:grpSpLocks/>
            </p:cNvGrpSpPr>
            <p:nvPr/>
          </p:nvGrpSpPr>
          <p:grpSpPr bwMode="auto">
            <a:xfrm>
              <a:off x="2263917" y="988666"/>
              <a:ext cx="5602418" cy="4160618"/>
              <a:chOff x="2263917" y="988666"/>
              <a:chExt cx="5602418" cy="4160618"/>
            </a:xfrm>
          </p:grpSpPr>
          <p:sp>
            <p:nvSpPr>
              <p:cNvPr id="37" name="Rectangle 45"/>
              <p:cNvSpPr>
                <a:spLocks noChangeArrowheads="1"/>
              </p:cNvSpPr>
              <p:nvPr/>
            </p:nvSpPr>
            <p:spPr bwMode="auto">
              <a:xfrm rot="16200000" flipH="1">
                <a:off x="510295" y="2742095"/>
                <a:ext cx="3600055" cy="93672"/>
              </a:xfrm>
              <a:prstGeom prst="rect">
                <a:avLst/>
              </a:prstGeom>
              <a:solidFill>
                <a:schemeClr val="accent1">
                  <a:lumMod val="75000"/>
                </a:schemeClr>
              </a:solidFill>
              <a:ln>
                <a:noFill/>
              </a:ln>
            </p:spPr>
            <p:txBody>
              <a:bodyPr lIns="68568" tIns="34284" rIns="68568" bIns="34284"/>
              <a:lstStyle/>
              <a:p>
                <a:pPr eaLnBrk="1" hangingPunct="1"/>
                <a:endParaRPr lang="zh-CN" altLang="zh-CN" sz="1000" dirty="0"/>
              </a:p>
            </p:txBody>
          </p:sp>
          <p:sp>
            <p:nvSpPr>
              <p:cNvPr id="68" name="Freeform 50"/>
              <p:cNvSpPr>
                <a:spLocks/>
              </p:cNvSpPr>
              <p:nvPr/>
            </p:nvSpPr>
            <p:spPr bwMode="auto">
              <a:xfrm rot="16200000" flipH="1" flipV="1">
                <a:off x="2360374" y="4442865"/>
                <a:ext cx="380958" cy="562031"/>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solidFill>
                <a:schemeClr val="accent1">
                  <a:lumMod val="75000"/>
                </a:schemeClr>
              </a:solidFill>
              <a:ln>
                <a:noFill/>
              </a:ln>
            </p:spPr>
            <p:txBody>
              <a:bodyPr lIns="68568" tIns="34284" rIns="68568" bIns="34284"/>
              <a:lstStyle/>
              <a:p>
                <a:pPr>
                  <a:defRPr/>
                </a:pPr>
                <a:endParaRPr lang="id-ID" dirty="0"/>
              </a:p>
            </p:txBody>
          </p:sp>
          <p:sp>
            <p:nvSpPr>
              <p:cNvPr id="69" name="Freeform 68"/>
              <p:cNvSpPr>
                <a:spLocks/>
              </p:cNvSpPr>
              <p:nvPr/>
            </p:nvSpPr>
            <p:spPr bwMode="auto">
              <a:xfrm flipH="1">
                <a:off x="2817579" y="4831819"/>
                <a:ext cx="4501013" cy="85716"/>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solidFill>
                <a:schemeClr val="accent1">
                  <a:lumMod val="75000"/>
                </a:schemeClr>
              </a:solidFill>
              <a:ln>
                <a:noFill/>
              </a:ln>
            </p:spPr>
            <p:txBody>
              <a:bodyPr lIns="68568" tIns="34284" rIns="68568" bIns="34284"/>
              <a:lstStyle/>
              <a:p>
                <a:pPr>
                  <a:defRPr/>
                </a:pPr>
                <a:endParaRPr lang="id-ID" sz="1000" dirty="0"/>
              </a:p>
            </p:txBody>
          </p:sp>
          <p:sp>
            <p:nvSpPr>
              <p:cNvPr id="79" name="Oval 78"/>
              <p:cNvSpPr/>
              <p:nvPr/>
            </p:nvSpPr>
            <p:spPr>
              <a:xfrm>
                <a:off x="7326531" y="4609593"/>
                <a:ext cx="539804" cy="539691"/>
              </a:xfrm>
              <a:prstGeom prst="ellipse">
                <a:avLst/>
              </a:prstGeom>
              <a:solidFill>
                <a:schemeClr val="bg1">
                  <a:lumMod val="95000"/>
                </a:schemeClr>
              </a:solidFill>
              <a:ln w="698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grpSp>
        <p:nvGrpSpPr>
          <p:cNvPr id="10" name="Group 89"/>
          <p:cNvGrpSpPr>
            <a:grpSpLocks/>
          </p:cNvGrpSpPr>
          <p:nvPr/>
        </p:nvGrpSpPr>
        <p:grpSpPr bwMode="auto">
          <a:xfrm>
            <a:off x="122634" y="447"/>
            <a:ext cx="5219700" cy="4434486"/>
            <a:chOff x="163590" y="0"/>
            <a:chExt cx="6958975" cy="5912542"/>
          </a:xfrm>
        </p:grpSpPr>
        <p:sp>
          <p:nvSpPr>
            <p:cNvPr id="40" name="Freeform 39"/>
            <p:cNvSpPr>
              <a:spLocks/>
            </p:cNvSpPr>
            <p:nvPr/>
          </p:nvSpPr>
          <p:spPr bwMode="auto">
            <a:xfrm rot="16200000" flipH="1">
              <a:off x="965162" y="-212540"/>
              <a:ext cx="425500" cy="2028643"/>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solidFill>
              <a:schemeClr val="accent1">
                <a:lumMod val="50000"/>
              </a:schemeClr>
            </a:solidFill>
            <a:ln>
              <a:noFill/>
            </a:ln>
          </p:spPr>
          <p:txBody>
            <a:bodyPr lIns="68568" tIns="34284" rIns="68568" bIns="34284"/>
            <a:lstStyle/>
            <a:p>
              <a:pPr>
                <a:defRPr/>
              </a:pPr>
              <a:endParaRPr lang="id-ID" sz="1000" dirty="0"/>
            </a:p>
          </p:txBody>
        </p:sp>
        <p:sp>
          <p:nvSpPr>
            <p:cNvPr id="45" name="Rectangle 37"/>
            <p:cNvSpPr>
              <a:spLocks noChangeArrowheads="1"/>
            </p:cNvSpPr>
            <p:nvPr/>
          </p:nvSpPr>
          <p:spPr bwMode="auto">
            <a:xfrm rot="16200000" flipH="1">
              <a:off x="165910" y="-2320"/>
              <a:ext cx="589032" cy="593672"/>
            </a:xfrm>
            <a:prstGeom prst="rect">
              <a:avLst/>
            </a:prstGeom>
            <a:solidFill>
              <a:schemeClr val="accent1">
                <a:lumMod val="50000"/>
              </a:schemeClr>
            </a:solidFill>
            <a:ln>
              <a:noFill/>
            </a:ln>
          </p:spPr>
          <p:txBody>
            <a:bodyPr lIns="68568" tIns="34284" rIns="68568" bIns="34284"/>
            <a:lstStyle/>
            <a:p>
              <a:pPr eaLnBrk="1" hangingPunct="1"/>
              <a:endParaRPr lang="zh-CN" altLang="zh-CN" sz="1000" dirty="0"/>
            </a:p>
          </p:txBody>
        </p:sp>
        <p:grpSp>
          <p:nvGrpSpPr>
            <p:cNvPr id="11" name="Group 84"/>
            <p:cNvGrpSpPr>
              <a:grpSpLocks/>
            </p:cNvGrpSpPr>
            <p:nvPr/>
          </p:nvGrpSpPr>
          <p:grpSpPr bwMode="auto">
            <a:xfrm>
              <a:off x="2084680" y="1014483"/>
              <a:ext cx="5037885" cy="4898059"/>
              <a:chOff x="2084680" y="1014483"/>
              <a:chExt cx="5037885" cy="4898059"/>
            </a:xfrm>
          </p:grpSpPr>
          <p:sp>
            <p:nvSpPr>
              <p:cNvPr id="34" name="Rectangle 48"/>
              <p:cNvSpPr>
                <a:spLocks noChangeArrowheads="1"/>
              </p:cNvSpPr>
              <p:nvPr/>
            </p:nvSpPr>
            <p:spPr bwMode="auto">
              <a:xfrm rot="16200000" flipH="1">
                <a:off x="-25753" y="3127752"/>
                <a:ext cx="4320092" cy="93654"/>
              </a:xfrm>
              <a:prstGeom prst="rect">
                <a:avLst/>
              </a:prstGeom>
              <a:solidFill>
                <a:schemeClr val="accent1">
                  <a:lumMod val="50000"/>
                </a:schemeClr>
              </a:solidFill>
              <a:ln>
                <a:noFill/>
              </a:ln>
            </p:spPr>
            <p:txBody>
              <a:bodyPr lIns="68568" tIns="34284" rIns="68568" bIns="34284"/>
              <a:lstStyle/>
              <a:p>
                <a:pPr eaLnBrk="1" hangingPunct="1"/>
                <a:endParaRPr lang="zh-CN" altLang="zh-CN"/>
              </a:p>
            </p:txBody>
          </p:sp>
          <p:sp>
            <p:nvSpPr>
              <p:cNvPr id="73" name="Freeform 50"/>
              <p:cNvSpPr>
                <a:spLocks/>
              </p:cNvSpPr>
              <p:nvPr/>
            </p:nvSpPr>
            <p:spPr bwMode="auto">
              <a:xfrm rot="16200000" flipH="1" flipV="1">
                <a:off x="2174733" y="5215606"/>
                <a:ext cx="381045" cy="561925"/>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solidFill>
                <a:schemeClr val="accent1">
                  <a:lumMod val="50000"/>
                </a:schemeClr>
              </a:solidFill>
              <a:ln>
                <a:noFill/>
              </a:ln>
            </p:spPr>
            <p:txBody>
              <a:bodyPr lIns="68568" tIns="34284" rIns="68568" bIns="34284"/>
              <a:lstStyle/>
              <a:p>
                <a:pPr>
                  <a:defRPr/>
                </a:pPr>
                <a:endParaRPr lang="id-ID" dirty="0"/>
              </a:p>
            </p:txBody>
          </p:sp>
          <p:sp>
            <p:nvSpPr>
              <p:cNvPr id="74" name="Freeform 73"/>
              <p:cNvSpPr>
                <a:spLocks/>
              </p:cNvSpPr>
              <p:nvPr/>
            </p:nvSpPr>
            <p:spPr bwMode="auto">
              <a:xfrm flipH="1">
                <a:off x="2608120" y="5599768"/>
                <a:ext cx="3960457" cy="85735"/>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solidFill>
                <a:schemeClr val="accent1">
                  <a:lumMod val="50000"/>
                </a:schemeClr>
              </a:solidFill>
              <a:ln>
                <a:noFill/>
              </a:ln>
            </p:spPr>
            <p:txBody>
              <a:bodyPr lIns="68568" tIns="34284" rIns="68568" bIns="34284"/>
              <a:lstStyle/>
              <a:p>
                <a:pPr>
                  <a:defRPr/>
                </a:pPr>
                <a:endParaRPr lang="id-ID" sz="1000" dirty="0"/>
              </a:p>
            </p:txBody>
          </p:sp>
          <p:sp>
            <p:nvSpPr>
              <p:cNvPr id="80" name="Oval 79"/>
              <p:cNvSpPr/>
              <p:nvPr/>
            </p:nvSpPr>
            <p:spPr>
              <a:xfrm>
                <a:off x="6582863" y="5372729"/>
                <a:ext cx="539702" cy="539813"/>
              </a:xfrm>
              <a:prstGeom prst="ellipse">
                <a:avLst/>
              </a:prstGeom>
              <a:solidFill>
                <a:schemeClr val="bg1">
                  <a:lumMod val="95000"/>
                </a:schemeClr>
              </a:solidFill>
              <a:ln w="698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grpSp>
      <p:grpSp>
        <p:nvGrpSpPr>
          <p:cNvPr id="12" name="Group 1"/>
          <p:cNvGrpSpPr>
            <a:grpSpLocks/>
          </p:cNvGrpSpPr>
          <p:nvPr/>
        </p:nvGrpSpPr>
        <p:grpSpPr bwMode="auto">
          <a:xfrm>
            <a:off x="160735" y="51651"/>
            <a:ext cx="3445669" cy="350496"/>
            <a:chOff x="213993" y="67477"/>
            <a:chExt cx="4594056" cy="467561"/>
          </a:xfrm>
        </p:grpSpPr>
        <p:sp>
          <p:nvSpPr>
            <p:cNvPr id="97" name="TextBox 96"/>
            <p:cNvSpPr txBox="1"/>
            <p:nvPr/>
          </p:nvSpPr>
          <p:spPr>
            <a:xfrm>
              <a:off x="4314354" y="81774"/>
              <a:ext cx="493695" cy="431026"/>
            </a:xfrm>
            <a:prstGeom prst="rect">
              <a:avLst/>
            </a:prstGeom>
            <a:noFill/>
          </p:spPr>
          <p:txBody>
            <a:bodyPr>
              <a:spAutoFit/>
            </a:bodyPr>
            <a:lstStyle/>
            <a:p>
              <a:pPr algn="ctr" eaLnBrk="1" hangingPunct="1"/>
              <a:r>
                <a:rPr lang="id-ID" altLang="zh-CN" sz="1500" dirty="0">
                  <a:solidFill>
                    <a:srgbClr val="D9D9D9"/>
                  </a:solidFill>
                  <a:latin typeface="FontAwesome" pitchFamily="2" charset="0"/>
                </a:rPr>
                <a:t></a:t>
              </a:r>
              <a:endParaRPr lang="id-ID" altLang="zh-CN" dirty="0">
                <a:solidFill>
                  <a:srgbClr val="D9D9D9"/>
                </a:solidFill>
                <a:latin typeface="FontAwesome" pitchFamily="2" charset="0"/>
              </a:endParaRPr>
            </a:p>
          </p:txBody>
        </p:sp>
        <p:sp>
          <p:nvSpPr>
            <p:cNvPr id="98" name="TextBox 97"/>
            <p:cNvSpPr txBox="1"/>
            <p:nvPr/>
          </p:nvSpPr>
          <p:spPr>
            <a:xfrm>
              <a:off x="3280930" y="67477"/>
              <a:ext cx="493693" cy="431026"/>
            </a:xfrm>
            <a:prstGeom prst="rect">
              <a:avLst/>
            </a:prstGeom>
            <a:noFill/>
          </p:spPr>
          <p:txBody>
            <a:bodyPr>
              <a:spAutoFit/>
            </a:bodyPr>
            <a:lstStyle/>
            <a:p>
              <a:pPr algn="ctr" eaLnBrk="1" hangingPunct="1"/>
              <a:r>
                <a:rPr lang="id-ID" altLang="zh-CN" sz="1500" dirty="0">
                  <a:solidFill>
                    <a:srgbClr val="D9D9D9"/>
                  </a:solidFill>
                  <a:latin typeface="FontAwesome" pitchFamily="2" charset="0"/>
                </a:rPr>
                <a:t></a:t>
              </a:r>
              <a:endParaRPr lang="id-ID" altLang="zh-CN" dirty="0">
                <a:solidFill>
                  <a:srgbClr val="D9D9D9"/>
                </a:solidFill>
                <a:latin typeface="FontAwesome" pitchFamily="2" charset="0"/>
              </a:endParaRPr>
            </a:p>
          </p:txBody>
        </p:sp>
        <p:sp>
          <p:nvSpPr>
            <p:cNvPr id="99" name="TextBox 98"/>
            <p:cNvSpPr txBox="1"/>
            <p:nvPr/>
          </p:nvSpPr>
          <p:spPr>
            <a:xfrm>
              <a:off x="2249093" y="104012"/>
              <a:ext cx="493693" cy="431026"/>
            </a:xfrm>
            <a:prstGeom prst="rect">
              <a:avLst/>
            </a:prstGeom>
            <a:noFill/>
          </p:spPr>
          <p:txBody>
            <a:bodyPr>
              <a:spAutoFit/>
            </a:bodyPr>
            <a:lstStyle/>
            <a:p>
              <a:pPr algn="ctr" eaLnBrk="1" hangingPunct="1"/>
              <a:r>
                <a:rPr lang="id-ID" altLang="zh-CN" sz="1500" dirty="0">
                  <a:solidFill>
                    <a:srgbClr val="F2F2F2"/>
                  </a:solidFill>
                  <a:latin typeface="FontAwesome" pitchFamily="2" charset="0"/>
                </a:rPr>
                <a:t></a:t>
              </a:r>
              <a:endParaRPr lang="id-ID" altLang="zh-CN" dirty="0">
                <a:solidFill>
                  <a:srgbClr val="F2F2F2"/>
                </a:solidFill>
                <a:latin typeface="FontAwesome" pitchFamily="2" charset="0"/>
              </a:endParaRPr>
            </a:p>
          </p:txBody>
        </p:sp>
        <p:sp>
          <p:nvSpPr>
            <p:cNvPr id="100" name="TextBox 99"/>
            <p:cNvSpPr txBox="1"/>
            <p:nvPr/>
          </p:nvSpPr>
          <p:spPr>
            <a:xfrm>
              <a:off x="1244242" y="91303"/>
              <a:ext cx="493695" cy="431026"/>
            </a:xfrm>
            <a:prstGeom prst="rect">
              <a:avLst/>
            </a:prstGeom>
            <a:noFill/>
          </p:spPr>
          <p:txBody>
            <a:bodyPr>
              <a:spAutoFit/>
            </a:bodyPr>
            <a:lstStyle/>
            <a:p>
              <a:pPr algn="ctr" eaLnBrk="1" hangingPunct="1"/>
              <a:r>
                <a:rPr lang="id-ID" altLang="zh-CN" sz="1500" dirty="0">
                  <a:solidFill>
                    <a:srgbClr val="D9D9D9"/>
                  </a:solidFill>
                  <a:latin typeface="FontAwesome" pitchFamily="2" charset="0"/>
                </a:rPr>
                <a:t></a:t>
              </a:r>
              <a:endParaRPr lang="id-ID" altLang="zh-CN" sz="1200" dirty="0">
                <a:solidFill>
                  <a:srgbClr val="D9D9D9"/>
                </a:solidFill>
                <a:latin typeface="FontAwesome" pitchFamily="2" charset="0"/>
              </a:endParaRPr>
            </a:p>
          </p:txBody>
        </p:sp>
        <p:sp>
          <p:nvSpPr>
            <p:cNvPr id="101" name="TextBox 100"/>
            <p:cNvSpPr txBox="1"/>
            <p:nvPr/>
          </p:nvSpPr>
          <p:spPr>
            <a:xfrm>
              <a:off x="213993" y="83362"/>
              <a:ext cx="493693" cy="431026"/>
            </a:xfrm>
            <a:prstGeom prst="rect">
              <a:avLst/>
            </a:prstGeom>
            <a:noFill/>
          </p:spPr>
          <p:txBody>
            <a:bodyPr>
              <a:spAutoFit/>
            </a:bodyPr>
            <a:lstStyle/>
            <a:p>
              <a:pPr algn="ctr" eaLnBrk="1" hangingPunct="1"/>
              <a:r>
                <a:rPr lang="id-ID" altLang="zh-CN" sz="1500" dirty="0">
                  <a:solidFill>
                    <a:srgbClr val="D9D9D9"/>
                  </a:solidFill>
                  <a:latin typeface="FontAwesome" pitchFamily="2" charset="0"/>
                </a:rPr>
                <a:t></a:t>
              </a:r>
              <a:endParaRPr lang="id-ID" altLang="zh-CN" dirty="0">
                <a:solidFill>
                  <a:srgbClr val="D9D9D9"/>
                </a:solidFill>
                <a:latin typeface="FontAwesome" pitchFamily="2" charset="0"/>
              </a:endParaRPr>
            </a:p>
          </p:txBody>
        </p:sp>
      </p:grpSp>
      <p:sp>
        <p:nvSpPr>
          <p:cNvPr id="107" name="TextBox 106"/>
          <p:cNvSpPr txBox="1"/>
          <p:nvPr/>
        </p:nvSpPr>
        <p:spPr>
          <a:xfrm>
            <a:off x="7200901" y="1998586"/>
            <a:ext cx="304800" cy="300078"/>
          </a:xfrm>
          <a:prstGeom prst="rect">
            <a:avLst/>
          </a:prstGeom>
          <a:noFill/>
        </p:spPr>
        <p:txBody>
          <a:bodyPr lIns="68577" tIns="34289" rIns="68577" bIns="34289">
            <a:spAutoFit/>
          </a:bodyPr>
          <a:lstStyle/>
          <a:p>
            <a:pPr algn="ctr" eaLnBrk="1" hangingPunct="1"/>
            <a:r>
              <a:rPr lang="id-ID" altLang="zh-CN" sz="1500" dirty="0">
                <a:solidFill>
                  <a:srgbClr val="262626"/>
                </a:solidFill>
                <a:latin typeface="Arsenal" pitchFamily="50" charset="0"/>
              </a:rPr>
              <a:t>1</a:t>
            </a:r>
          </a:p>
        </p:txBody>
      </p:sp>
      <p:sp>
        <p:nvSpPr>
          <p:cNvPr id="108" name="TextBox 107"/>
          <p:cNvSpPr txBox="1"/>
          <p:nvPr/>
        </p:nvSpPr>
        <p:spPr>
          <a:xfrm>
            <a:off x="6641307" y="2485617"/>
            <a:ext cx="304800" cy="300078"/>
          </a:xfrm>
          <a:prstGeom prst="rect">
            <a:avLst/>
          </a:prstGeom>
          <a:noFill/>
        </p:spPr>
        <p:txBody>
          <a:bodyPr lIns="68577" tIns="34289" rIns="68577" bIns="34289">
            <a:spAutoFit/>
          </a:bodyPr>
          <a:lstStyle/>
          <a:p>
            <a:pPr algn="ctr" eaLnBrk="1" hangingPunct="1"/>
            <a:r>
              <a:rPr lang="id-ID" altLang="zh-CN" sz="1500" dirty="0">
                <a:solidFill>
                  <a:srgbClr val="767171"/>
                </a:solidFill>
                <a:latin typeface="Arsenal" pitchFamily="50" charset="0"/>
              </a:rPr>
              <a:t>2</a:t>
            </a:r>
          </a:p>
        </p:txBody>
      </p:sp>
      <p:sp>
        <p:nvSpPr>
          <p:cNvPr id="109" name="TextBox 108"/>
          <p:cNvSpPr txBox="1"/>
          <p:nvPr/>
        </p:nvSpPr>
        <p:spPr>
          <a:xfrm>
            <a:off x="6090048" y="2979793"/>
            <a:ext cx="304800" cy="300078"/>
          </a:xfrm>
          <a:prstGeom prst="rect">
            <a:avLst/>
          </a:prstGeom>
          <a:noFill/>
        </p:spPr>
        <p:txBody>
          <a:bodyPr lIns="68577" tIns="34289" rIns="68577" bIns="34289">
            <a:spAutoFit/>
          </a:bodyPr>
          <a:lstStyle/>
          <a:p>
            <a:pPr algn="ctr" eaLnBrk="1" hangingPunct="1"/>
            <a:r>
              <a:rPr lang="id-ID" altLang="zh-CN" sz="1500" dirty="0">
                <a:solidFill>
                  <a:srgbClr val="BFBFBF"/>
                </a:solidFill>
                <a:latin typeface="Arsenal" pitchFamily="50" charset="0"/>
              </a:rPr>
              <a:t>3</a:t>
            </a:r>
          </a:p>
        </p:txBody>
      </p:sp>
      <p:sp>
        <p:nvSpPr>
          <p:cNvPr id="110" name="TextBox 109"/>
          <p:cNvSpPr txBox="1"/>
          <p:nvPr/>
        </p:nvSpPr>
        <p:spPr>
          <a:xfrm>
            <a:off x="5544742" y="3510883"/>
            <a:ext cx="304800" cy="300078"/>
          </a:xfrm>
          <a:prstGeom prst="rect">
            <a:avLst/>
          </a:prstGeom>
          <a:noFill/>
        </p:spPr>
        <p:txBody>
          <a:bodyPr lIns="68577" tIns="34289" rIns="68577" bIns="34289">
            <a:spAutoFit/>
          </a:bodyPr>
          <a:lstStyle/>
          <a:p>
            <a:pPr algn="ctr" eaLnBrk="1" hangingPunct="1"/>
            <a:r>
              <a:rPr lang="id-ID" altLang="zh-CN" sz="1500" dirty="0">
                <a:solidFill>
                  <a:srgbClr val="2E75B6"/>
                </a:solidFill>
                <a:latin typeface="Arsenal" pitchFamily="50" charset="0"/>
              </a:rPr>
              <a:t>4</a:t>
            </a:r>
          </a:p>
        </p:txBody>
      </p:sp>
      <p:sp>
        <p:nvSpPr>
          <p:cNvPr id="111" name="TextBox 110"/>
          <p:cNvSpPr txBox="1"/>
          <p:nvPr/>
        </p:nvSpPr>
        <p:spPr>
          <a:xfrm>
            <a:off x="4987529" y="4066981"/>
            <a:ext cx="304800" cy="300078"/>
          </a:xfrm>
          <a:prstGeom prst="rect">
            <a:avLst/>
          </a:prstGeom>
          <a:noFill/>
        </p:spPr>
        <p:txBody>
          <a:bodyPr lIns="68577" tIns="34289" rIns="68577" bIns="34289">
            <a:spAutoFit/>
          </a:bodyPr>
          <a:lstStyle/>
          <a:p>
            <a:pPr algn="ctr" eaLnBrk="1" hangingPunct="1"/>
            <a:r>
              <a:rPr lang="id-ID" altLang="zh-CN" sz="1500" dirty="0">
                <a:solidFill>
                  <a:srgbClr val="1F4E79"/>
                </a:solidFill>
                <a:latin typeface="Arsenal" pitchFamily="50" charset="0"/>
              </a:rPr>
              <a:t>5</a:t>
            </a:r>
          </a:p>
        </p:txBody>
      </p:sp>
      <p:sp>
        <p:nvSpPr>
          <p:cNvPr id="112" name="Content Placeholder 2"/>
          <p:cNvSpPr txBox="1">
            <a:spLocks/>
          </p:cNvSpPr>
          <p:nvPr/>
        </p:nvSpPr>
        <p:spPr>
          <a:xfrm>
            <a:off x="3521869" y="1868790"/>
            <a:ext cx="2022873" cy="181000"/>
          </a:xfrm>
          <a:prstGeom prst="rect">
            <a:avLst/>
          </a:prstGeom>
        </p:spPr>
        <p:txBody>
          <a:bodyPr lIns="68577" tIns="34289" rIns="68577" bIns="34289"/>
          <a:lstStyle/>
          <a:p>
            <a:pPr eaLnBrk="1" hangingPunct="1">
              <a:spcBef>
                <a:spcPct val="20000"/>
              </a:spcBef>
              <a:buFont typeface="Arial" pitchFamily="34" charset="0"/>
              <a:buNone/>
            </a:pPr>
            <a:r>
              <a:rPr lang="id-ID" altLang="zh-CN" sz="1200" b="1" dirty="0">
                <a:solidFill>
                  <a:srgbClr val="767171"/>
                </a:solidFill>
              </a:rPr>
              <a:t>Step One</a:t>
            </a:r>
            <a:endParaRPr lang="en-US" sz="1100" b="1" dirty="0">
              <a:solidFill>
                <a:srgbClr val="767171"/>
              </a:solidFill>
            </a:endParaRPr>
          </a:p>
        </p:txBody>
      </p:sp>
      <p:sp>
        <p:nvSpPr>
          <p:cNvPr id="113" name="Content Placeholder 2"/>
          <p:cNvSpPr txBox="1">
            <a:spLocks/>
          </p:cNvSpPr>
          <p:nvPr/>
        </p:nvSpPr>
        <p:spPr>
          <a:xfrm>
            <a:off x="3355181" y="2336768"/>
            <a:ext cx="2024063" cy="181000"/>
          </a:xfrm>
          <a:prstGeom prst="rect">
            <a:avLst/>
          </a:prstGeom>
        </p:spPr>
        <p:txBody>
          <a:bodyPr lIns="68577" tIns="34289" rIns="68577" bIns="34289"/>
          <a:lstStyle/>
          <a:p>
            <a:pPr eaLnBrk="1" hangingPunct="1">
              <a:spcBef>
                <a:spcPct val="20000"/>
              </a:spcBef>
              <a:buFont typeface="Arial" pitchFamily="34" charset="0"/>
              <a:buNone/>
            </a:pPr>
            <a:r>
              <a:rPr lang="id-ID" altLang="zh-CN" sz="1200" b="1" dirty="0">
                <a:solidFill>
                  <a:srgbClr val="767171"/>
                </a:solidFill>
              </a:rPr>
              <a:t>Step Two</a:t>
            </a:r>
            <a:endParaRPr lang="en-US" sz="1100" b="1" dirty="0">
              <a:solidFill>
                <a:srgbClr val="767171"/>
              </a:solidFill>
            </a:endParaRPr>
          </a:p>
        </p:txBody>
      </p:sp>
      <p:sp>
        <p:nvSpPr>
          <p:cNvPr id="114" name="Content Placeholder 2"/>
          <p:cNvSpPr txBox="1">
            <a:spLocks/>
          </p:cNvSpPr>
          <p:nvPr/>
        </p:nvSpPr>
        <p:spPr>
          <a:xfrm>
            <a:off x="3176587" y="2852380"/>
            <a:ext cx="2022873" cy="181000"/>
          </a:xfrm>
          <a:prstGeom prst="rect">
            <a:avLst/>
          </a:prstGeom>
        </p:spPr>
        <p:txBody>
          <a:bodyPr lIns="68577" tIns="34289" rIns="68577" bIns="34289"/>
          <a:lstStyle/>
          <a:p>
            <a:pPr eaLnBrk="1" hangingPunct="1">
              <a:spcBef>
                <a:spcPct val="20000"/>
              </a:spcBef>
              <a:buFont typeface="Arial" pitchFamily="34" charset="0"/>
              <a:buNone/>
            </a:pPr>
            <a:r>
              <a:rPr lang="id-ID" altLang="zh-CN" sz="1200" b="1" dirty="0">
                <a:solidFill>
                  <a:srgbClr val="AFABAB"/>
                </a:solidFill>
              </a:rPr>
              <a:t>Step Three</a:t>
            </a:r>
            <a:endParaRPr lang="en-US" sz="1100" b="1" dirty="0">
              <a:solidFill>
                <a:srgbClr val="AFABAB"/>
              </a:solidFill>
            </a:endParaRPr>
          </a:p>
        </p:txBody>
      </p:sp>
      <p:sp>
        <p:nvSpPr>
          <p:cNvPr id="115" name="Content Placeholder 2"/>
          <p:cNvSpPr txBox="1">
            <a:spLocks/>
          </p:cNvSpPr>
          <p:nvPr/>
        </p:nvSpPr>
        <p:spPr>
          <a:xfrm>
            <a:off x="2963466" y="3365608"/>
            <a:ext cx="2024063" cy="181000"/>
          </a:xfrm>
          <a:prstGeom prst="rect">
            <a:avLst/>
          </a:prstGeom>
        </p:spPr>
        <p:txBody>
          <a:bodyPr lIns="68577" tIns="34289" rIns="68577" bIns="34289"/>
          <a:lstStyle/>
          <a:p>
            <a:pPr eaLnBrk="1" hangingPunct="1">
              <a:spcBef>
                <a:spcPct val="20000"/>
              </a:spcBef>
              <a:buFont typeface="Arial" pitchFamily="34" charset="0"/>
              <a:buNone/>
            </a:pPr>
            <a:r>
              <a:rPr lang="id-ID" altLang="zh-CN" sz="1200" b="1" dirty="0">
                <a:solidFill>
                  <a:schemeClr val="accent1"/>
                </a:solidFill>
              </a:rPr>
              <a:t>Step Four</a:t>
            </a:r>
            <a:endParaRPr lang="en-US" sz="1100" b="1" dirty="0">
              <a:solidFill>
                <a:schemeClr val="accent1"/>
              </a:solidFill>
            </a:endParaRPr>
          </a:p>
        </p:txBody>
      </p:sp>
      <p:sp>
        <p:nvSpPr>
          <p:cNvPr id="116" name="Content Placeholder 2"/>
          <p:cNvSpPr txBox="1">
            <a:spLocks/>
          </p:cNvSpPr>
          <p:nvPr/>
        </p:nvSpPr>
        <p:spPr>
          <a:xfrm>
            <a:off x="2712244" y="3963382"/>
            <a:ext cx="2024063" cy="181000"/>
          </a:xfrm>
          <a:prstGeom prst="rect">
            <a:avLst/>
          </a:prstGeom>
        </p:spPr>
        <p:txBody>
          <a:bodyPr lIns="68577" tIns="34289" rIns="68577" bIns="34289"/>
          <a:lstStyle/>
          <a:p>
            <a:pPr eaLnBrk="1" hangingPunct="1">
              <a:spcBef>
                <a:spcPct val="20000"/>
              </a:spcBef>
              <a:buFont typeface="Arial" pitchFamily="34" charset="0"/>
              <a:buNone/>
            </a:pPr>
            <a:r>
              <a:rPr lang="id-ID" altLang="zh-CN" sz="1200" b="1" dirty="0">
                <a:solidFill>
                  <a:schemeClr val="accent1"/>
                </a:solidFill>
              </a:rPr>
              <a:t>Step Five</a:t>
            </a:r>
            <a:endParaRPr lang="en-US" sz="1100" b="1" dirty="0">
              <a:solidFill>
                <a:schemeClr val="accent1"/>
              </a:solidFill>
            </a:endParaRPr>
          </a:p>
        </p:txBody>
      </p:sp>
      <p:sp>
        <p:nvSpPr>
          <p:cNvPr id="120" name="Content Placeholder 7"/>
          <p:cNvSpPr txBox="1">
            <a:spLocks/>
          </p:cNvSpPr>
          <p:nvPr/>
        </p:nvSpPr>
        <p:spPr>
          <a:xfrm>
            <a:off x="2730103" y="530348"/>
            <a:ext cx="3913585" cy="692387"/>
          </a:xfrm>
          <a:prstGeom prst="rect">
            <a:avLst/>
          </a:prstGeom>
        </p:spPr>
        <p:txBody>
          <a:bodyPr lIns="68577" tIns="34289" rIns="68577" bIns="34289">
            <a:spAutoFit/>
          </a:bodyPr>
          <a:lstStyle/>
          <a:p>
            <a:pPr algn="ctr" eaLnBrk="1" hangingPunct="1">
              <a:lnSpc>
                <a:spcPct val="150000"/>
              </a:lnSpc>
              <a:spcBef>
                <a:spcPct val="20000"/>
              </a:spcBef>
              <a:buFont typeface="Arial" pitchFamily="34" charset="0"/>
              <a:buNone/>
            </a:pPr>
            <a:r>
              <a:rPr lang="id-ID" altLang="zh-CN" sz="2699" dirty="0">
                <a:solidFill>
                  <a:srgbClr val="767171"/>
                </a:solidFill>
              </a:rPr>
              <a:t>Sketch Line</a:t>
            </a:r>
            <a:endParaRPr lang="en-US" sz="2699" dirty="0">
              <a:solidFill>
                <a:srgbClr val="767171"/>
              </a:solidFill>
            </a:endParaRPr>
          </a:p>
        </p:txBody>
      </p:sp>
      <p:sp>
        <p:nvSpPr>
          <p:cNvPr id="124" name="Title 1"/>
          <p:cNvSpPr txBox="1">
            <a:spLocks/>
          </p:cNvSpPr>
          <p:nvPr/>
        </p:nvSpPr>
        <p:spPr>
          <a:xfrm>
            <a:off x="3623073" y="1174562"/>
            <a:ext cx="2169318" cy="272691"/>
          </a:xfrm>
          <a:prstGeom prst="rect">
            <a:avLst/>
          </a:prstGeom>
        </p:spPr>
        <p:txBody>
          <a:bodyPr lIns="68577" tIns="34289" rIns="68577" bIns="34289"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defRPr/>
            </a:pPr>
            <a:r>
              <a:rPr lang="en-US" sz="900" dirty="0">
                <a:solidFill>
                  <a:schemeClr val="bg2">
                    <a:lumMod val="75000"/>
                  </a:schemeClr>
                </a:solidFill>
                <a:latin typeface="+mn-lt"/>
                <a:ea typeface="Roboto" panose="02000000000000000000" pitchFamily="2" charset="0"/>
              </a:rPr>
              <a:t>Put a relevant subtitle in this line</a:t>
            </a:r>
          </a:p>
        </p:txBody>
      </p:sp>
      <p:grpSp>
        <p:nvGrpSpPr>
          <p:cNvPr id="14" name="Group 90"/>
          <p:cNvGrpSpPr>
            <a:grpSpLocks/>
          </p:cNvGrpSpPr>
          <p:nvPr/>
        </p:nvGrpSpPr>
        <p:grpSpPr bwMode="auto">
          <a:xfrm>
            <a:off x="4167188" y="1140030"/>
            <a:ext cx="1079898" cy="44058"/>
            <a:chOff x="4616262" y="2307771"/>
            <a:chExt cx="2349876" cy="58058"/>
          </a:xfrm>
        </p:grpSpPr>
        <p:sp>
          <p:nvSpPr>
            <p:cNvPr id="92" name="Rectangle 91"/>
            <p:cNvSpPr/>
            <p:nvPr/>
          </p:nvSpPr>
          <p:spPr>
            <a:xfrm>
              <a:off x="4616262" y="2307771"/>
              <a:ext cx="1176233" cy="5805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93" name="Rectangle 92"/>
            <p:cNvSpPr/>
            <p:nvPr/>
          </p:nvSpPr>
          <p:spPr>
            <a:xfrm>
              <a:off x="5792495" y="2307771"/>
              <a:ext cx="1173643" cy="58058"/>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grpSp>
      <p:sp>
        <p:nvSpPr>
          <p:cNvPr id="94" name="Title 13"/>
          <p:cNvSpPr txBox="1">
            <a:spLocks/>
          </p:cNvSpPr>
          <p:nvPr/>
        </p:nvSpPr>
        <p:spPr>
          <a:xfrm>
            <a:off x="7597379" y="2056934"/>
            <a:ext cx="1502569" cy="489413"/>
          </a:xfrm>
          <a:prstGeom prst="rect">
            <a:avLst/>
          </a:prstGeom>
        </p:spPr>
        <p:txBody>
          <a:bodyPr lIns="68577" tIns="34289" rIns="68577" bIns="34289" anchor="ctr">
            <a:normAutofit/>
          </a:bodyPr>
          <a:lstStyle/>
          <a:p>
            <a:pPr eaLnBrk="1" hangingPunct="1">
              <a:lnSpc>
                <a:spcPct val="80000"/>
              </a:lnSpc>
            </a:pPr>
            <a:r>
              <a:rPr lang="id-ID" altLang="zh-CN" sz="1000" b="1" dirty="0">
                <a:solidFill>
                  <a:srgbClr val="767171"/>
                </a:solidFill>
                <a:ea typeface="Roboto" pitchFamily="2" charset="0"/>
                <a:cs typeface="Roboto" pitchFamily="2" charset="0"/>
              </a:rPr>
              <a:t>Analysis</a:t>
            </a:r>
          </a:p>
          <a:p>
            <a:pPr eaLnBrk="1" hangingPunct="1">
              <a:lnSpc>
                <a:spcPct val="80000"/>
              </a:lnSpc>
            </a:pPr>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95" name="Title 13"/>
          <p:cNvSpPr txBox="1">
            <a:spLocks/>
          </p:cNvSpPr>
          <p:nvPr/>
        </p:nvSpPr>
        <p:spPr>
          <a:xfrm>
            <a:off x="7046119" y="2527295"/>
            <a:ext cx="2064544" cy="478696"/>
          </a:xfrm>
          <a:prstGeom prst="rect">
            <a:avLst/>
          </a:prstGeom>
        </p:spPr>
        <p:txBody>
          <a:bodyPr lIns="68577" tIns="34289" rIns="68577" bIns="34289" anchor="ctr">
            <a:normAutofit fontScale="92500"/>
          </a:bodyPr>
          <a:lstStyle/>
          <a:p>
            <a:pPr eaLnBrk="1" hangingPunct="1"/>
            <a:r>
              <a:rPr lang="id-ID" altLang="zh-CN" sz="1000" b="1" dirty="0">
                <a:solidFill>
                  <a:srgbClr val="767171"/>
                </a:solidFill>
                <a:ea typeface="Roboto" pitchFamily="2" charset="0"/>
                <a:cs typeface="Roboto" pitchFamily="2" charset="0"/>
              </a:rPr>
              <a:t>Planning</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96" name="Title 13"/>
          <p:cNvSpPr txBox="1">
            <a:spLocks/>
          </p:cNvSpPr>
          <p:nvPr/>
        </p:nvSpPr>
        <p:spPr>
          <a:xfrm>
            <a:off x="6494860" y="3040524"/>
            <a:ext cx="2625328" cy="459643"/>
          </a:xfrm>
          <a:prstGeom prst="rect">
            <a:avLst/>
          </a:prstGeom>
        </p:spPr>
        <p:txBody>
          <a:bodyPr lIns="68577" tIns="34289" rIns="68577" bIns="34289" anchor="ctr">
            <a:normAutofit/>
          </a:bodyPr>
          <a:lstStyle/>
          <a:p>
            <a:pPr eaLnBrk="1" hangingPunct="1">
              <a:lnSpc>
                <a:spcPct val="90000"/>
              </a:lnSpc>
            </a:pPr>
            <a:r>
              <a:rPr lang="id-ID" altLang="zh-CN" sz="1100" b="1" dirty="0">
                <a:solidFill>
                  <a:srgbClr val="767171"/>
                </a:solidFill>
                <a:ea typeface="Roboto" pitchFamily="2" charset="0"/>
                <a:cs typeface="Roboto" pitchFamily="2" charset="0"/>
              </a:rPr>
              <a:t>Execution</a:t>
            </a:r>
          </a:p>
          <a:p>
            <a:pPr eaLnBrk="1" hangingPunct="1">
              <a:lnSpc>
                <a:spcPct val="90000"/>
              </a:lnSpc>
            </a:pPr>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125" name="Title 13"/>
          <p:cNvSpPr txBox="1">
            <a:spLocks/>
          </p:cNvSpPr>
          <p:nvPr/>
        </p:nvSpPr>
        <p:spPr>
          <a:xfrm>
            <a:off x="5949554" y="3572805"/>
            <a:ext cx="3161109" cy="481077"/>
          </a:xfrm>
          <a:prstGeom prst="rect">
            <a:avLst/>
          </a:prstGeom>
        </p:spPr>
        <p:txBody>
          <a:bodyPr lIns="68577" tIns="34289" rIns="68577" bIns="34289" anchor="ctr">
            <a:normAutofit/>
          </a:bodyPr>
          <a:lstStyle/>
          <a:p>
            <a:pPr eaLnBrk="1" hangingPunct="1"/>
            <a:r>
              <a:rPr lang="id-ID" altLang="zh-CN" sz="1100" b="1" dirty="0">
                <a:solidFill>
                  <a:srgbClr val="767171"/>
                </a:solidFill>
                <a:ea typeface="Roboto" pitchFamily="2" charset="0"/>
                <a:cs typeface="Roboto" pitchFamily="2" charset="0"/>
              </a:rPr>
              <a:t>Monitoring</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126" name="Title 13"/>
          <p:cNvSpPr txBox="1">
            <a:spLocks/>
          </p:cNvSpPr>
          <p:nvPr/>
        </p:nvSpPr>
        <p:spPr>
          <a:xfrm>
            <a:off x="5362576" y="4072935"/>
            <a:ext cx="3737372" cy="533472"/>
          </a:xfrm>
          <a:prstGeom prst="rect">
            <a:avLst/>
          </a:prstGeom>
        </p:spPr>
        <p:txBody>
          <a:bodyPr lIns="68577" tIns="34289" rIns="68577" bIns="34289" anchor="ctr">
            <a:normAutofit/>
          </a:bodyPr>
          <a:lstStyle/>
          <a:p>
            <a:pPr eaLnBrk="1" hangingPunct="1"/>
            <a:r>
              <a:rPr lang="id-ID" altLang="zh-CN" sz="1100" b="1" dirty="0">
                <a:solidFill>
                  <a:srgbClr val="767171"/>
                </a:solidFill>
                <a:ea typeface="Roboto" pitchFamily="2" charset="0"/>
                <a:cs typeface="Roboto" pitchFamily="2" charset="0"/>
              </a:rPr>
              <a:t>Profitable</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Tree>
    <p:extLst>
      <p:ext uri="{BB962C8B-B14F-4D97-AF65-F5344CB8AC3E}">
        <p14:creationId xmlns:p14="http://schemas.microsoft.com/office/powerpoint/2010/main" val="2008780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000"/>
                                  </p:stCondLst>
                                  <p:childTnLst>
                                    <p:set>
                                      <p:cBhvr>
                                        <p:cTn id="6" dur="1" fill="hold">
                                          <p:stCondLst>
                                            <p:cond delay="0"/>
                                          </p:stCondLst>
                                        </p:cTn>
                                        <p:tgtEl>
                                          <p:spTgt spid="120"/>
                                        </p:tgtEl>
                                        <p:attrNameLst>
                                          <p:attrName>style.visibility</p:attrName>
                                        </p:attrNameLst>
                                      </p:cBhvr>
                                      <p:to>
                                        <p:strVal val="visible"/>
                                      </p:to>
                                    </p:set>
                                    <p:animEffect transition="in" filter="wipe(up)">
                                      <p:cBhvr>
                                        <p:cTn id="7" dur="1000"/>
                                        <p:tgtEl>
                                          <p:spTgt spid="120"/>
                                        </p:tgtEl>
                                      </p:cBhvr>
                                    </p:animEffect>
                                  </p:childTnLst>
                                </p:cTn>
                              </p:par>
                              <p:par>
                                <p:cTn id="8" presetID="16" presetClass="entr" presetSubtype="21" fill="hold" nodeType="withEffect">
                                  <p:stCondLst>
                                    <p:cond delay="100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1000"/>
                                        <p:tgtEl>
                                          <p:spTgt spid="14"/>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124"/>
                                        </p:tgtEl>
                                        <p:attrNameLst>
                                          <p:attrName>style.visibility</p:attrName>
                                        </p:attrNameLst>
                                      </p:cBhvr>
                                      <p:to>
                                        <p:strVal val="visible"/>
                                      </p:to>
                                    </p:set>
                                    <p:animEffect transition="in" filter="wipe(down)">
                                      <p:cBhvr>
                                        <p:cTn id="13" dur="1000"/>
                                        <p:tgtEl>
                                          <p:spTgt spid="124"/>
                                        </p:tgtEl>
                                      </p:cBhvr>
                                    </p:animEffect>
                                  </p:childTnLst>
                                </p:cTn>
                              </p:par>
                              <p:par>
                                <p:cTn id="14" presetID="22" presetClass="entr" presetSubtype="1" fill="hold" nodeType="withEffect">
                                  <p:stCondLst>
                                    <p:cond delay="200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1000"/>
                                        <p:tgtEl>
                                          <p:spTgt spid="10"/>
                                        </p:tgtEl>
                                      </p:cBhvr>
                                    </p:animEffect>
                                  </p:childTnLst>
                                </p:cTn>
                              </p:par>
                              <p:par>
                                <p:cTn id="17" presetID="22" presetClass="entr" presetSubtype="1" fill="hold" nodeType="withEffect">
                                  <p:stCondLst>
                                    <p:cond delay="300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1000"/>
                                        <p:tgtEl>
                                          <p:spTgt spid="8"/>
                                        </p:tgtEl>
                                      </p:cBhvr>
                                    </p:animEffect>
                                  </p:childTnLst>
                                </p:cTn>
                              </p:par>
                              <p:par>
                                <p:cTn id="20" presetID="22" presetClass="entr" presetSubtype="1" fill="hold" nodeType="withEffect">
                                  <p:stCondLst>
                                    <p:cond delay="400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1000"/>
                                        <p:tgtEl>
                                          <p:spTgt spid="6"/>
                                        </p:tgtEl>
                                      </p:cBhvr>
                                    </p:animEffect>
                                  </p:childTnLst>
                                </p:cTn>
                              </p:par>
                              <p:par>
                                <p:cTn id="23" presetID="22" presetClass="entr" presetSubtype="1" fill="hold" nodeType="withEffect">
                                  <p:stCondLst>
                                    <p:cond delay="500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1000"/>
                                        <p:tgtEl>
                                          <p:spTgt spid="4"/>
                                        </p:tgtEl>
                                      </p:cBhvr>
                                    </p:animEffect>
                                  </p:childTnLst>
                                </p:cTn>
                              </p:par>
                              <p:par>
                                <p:cTn id="26" presetID="22" presetClass="entr" presetSubtype="1" fill="hold" nodeType="withEffect">
                                  <p:stCondLst>
                                    <p:cond delay="600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1000"/>
                                        <p:tgtEl>
                                          <p:spTgt spid="2"/>
                                        </p:tgtEl>
                                      </p:cBhvr>
                                    </p:animEffect>
                                  </p:childTnLst>
                                </p:cTn>
                              </p:par>
                              <p:par>
                                <p:cTn id="29" presetID="2" presetClass="entr" presetSubtype="1" fill="hold" nodeType="withEffect">
                                  <p:stCondLst>
                                    <p:cond delay="70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42" presetClass="entr" presetSubtype="0" fill="hold" grpId="0" nodeType="withEffect">
                                  <p:stCondLst>
                                    <p:cond delay="750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1000"/>
                                        <p:tgtEl>
                                          <p:spTgt spid="107"/>
                                        </p:tgtEl>
                                      </p:cBhvr>
                                    </p:animEffect>
                                    <p:anim calcmode="lin" valueType="num">
                                      <p:cBhvr>
                                        <p:cTn id="36" dur="1000" fill="hold"/>
                                        <p:tgtEl>
                                          <p:spTgt spid="107"/>
                                        </p:tgtEl>
                                        <p:attrNameLst>
                                          <p:attrName>ppt_x</p:attrName>
                                        </p:attrNameLst>
                                      </p:cBhvr>
                                      <p:tavLst>
                                        <p:tav tm="0">
                                          <p:val>
                                            <p:strVal val="#ppt_x"/>
                                          </p:val>
                                        </p:tav>
                                        <p:tav tm="100000">
                                          <p:val>
                                            <p:strVal val="#ppt_x"/>
                                          </p:val>
                                        </p:tav>
                                      </p:tavLst>
                                    </p:anim>
                                    <p:anim calcmode="lin" valueType="num">
                                      <p:cBhvr>
                                        <p:cTn id="37" dur="1000" fill="hold"/>
                                        <p:tgtEl>
                                          <p:spTgt spid="10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7500"/>
                                  </p:stCondLst>
                                  <p:childTnLst>
                                    <p:set>
                                      <p:cBhvr>
                                        <p:cTn id="39" dur="1" fill="hold">
                                          <p:stCondLst>
                                            <p:cond delay="0"/>
                                          </p:stCondLst>
                                        </p:cTn>
                                        <p:tgtEl>
                                          <p:spTgt spid="112"/>
                                        </p:tgtEl>
                                        <p:attrNameLst>
                                          <p:attrName>style.visibility</p:attrName>
                                        </p:attrNameLst>
                                      </p:cBhvr>
                                      <p:to>
                                        <p:strVal val="visible"/>
                                      </p:to>
                                    </p:set>
                                    <p:animEffect transition="in" filter="fade">
                                      <p:cBhvr>
                                        <p:cTn id="40" dur="1000"/>
                                        <p:tgtEl>
                                          <p:spTgt spid="112"/>
                                        </p:tgtEl>
                                      </p:cBhvr>
                                    </p:animEffect>
                                    <p:anim calcmode="lin" valueType="num">
                                      <p:cBhvr>
                                        <p:cTn id="41" dur="1000" fill="hold"/>
                                        <p:tgtEl>
                                          <p:spTgt spid="112"/>
                                        </p:tgtEl>
                                        <p:attrNameLst>
                                          <p:attrName>ppt_x</p:attrName>
                                        </p:attrNameLst>
                                      </p:cBhvr>
                                      <p:tavLst>
                                        <p:tav tm="0">
                                          <p:val>
                                            <p:strVal val="#ppt_x"/>
                                          </p:val>
                                        </p:tav>
                                        <p:tav tm="100000">
                                          <p:val>
                                            <p:strVal val="#ppt_x"/>
                                          </p:val>
                                        </p:tav>
                                      </p:tavLst>
                                    </p:anim>
                                    <p:anim calcmode="lin" valueType="num">
                                      <p:cBhvr>
                                        <p:cTn id="42" dur="1000" fill="hold"/>
                                        <p:tgtEl>
                                          <p:spTgt spid="11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7500"/>
                                  </p:stCondLst>
                                  <p:childTnLst>
                                    <p:set>
                                      <p:cBhvr>
                                        <p:cTn id="44" dur="1" fill="hold">
                                          <p:stCondLst>
                                            <p:cond delay="0"/>
                                          </p:stCondLst>
                                        </p:cTn>
                                        <p:tgtEl>
                                          <p:spTgt spid="113"/>
                                        </p:tgtEl>
                                        <p:attrNameLst>
                                          <p:attrName>style.visibility</p:attrName>
                                        </p:attrNameLst>
                                      </p:cBhvr>
                                      <p:to>
                                        <p:strVal val="visible"/>
                                      </p:to>
                                    </p:set>
                                    <p:animEffect transition="in" filter="fade">
                                      <p:cBhvr>
                                        <p:cTn id="45" dur="1000"/>
                                        <p:tgtEl>
                                          <p:spTgt spid="113"/>
                                        </p:tgtEl>
                                      </p:cBhvr>
                                    </p:animEffect>
                                    <p:anim calcmode="lin" valueType="num">
                                      <p:cBhvr>
                                        <p:cTn id="46" dur="1000" fill="hold"/>
                                        <p:tgtEl>
                                          <p:spTgt spid="113"/>
                                        </p:tgtEl>
                                        <p:attrNameLst>
                                          <p:attrName>ppt_x</p:attrName>
                                        </p:attrNameLst>
                                      </p:cBhvr>
                                      <p:tavLst>
                                        <p:tav tm="0">
                                          <p:val>
                                            <p:strVal val="#ppt_x"/>
                                          </p:val>
                                        </p:tav>
                                        <p:tav tm="100000">
                                          <p:val>
                                            <p:strVal val="#ppt_x"/>
                                          </p:val>
                                        </p:tav>
                                      </p:tavLst>
                                    </p:anim>
                                    <p:anim calcmode="lin" valueType="num">
                                      <p:cBhvr>
                                        <p:cTn id="47" dur="1000" fill="hold"/>
                                        <p:tgtEl>
                                          <p:spTgt spid="11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7500"/>
                                  </p:stCondLst>
                                  <p:childTnLst>
                                    <p:set>
                                      <p:cBhvr>
                                        <p:cTn id="49" dur="1" fill="hold">
                                          <p:stCondLst>
                                            <p:cond delay="0"/>
                                          </p:stCondLst>
                                        </p:cTn>
                                        <p:tgtEl>
                                          <p:spTgt spid="114"/>
                                        </p:tgtEl>
                                        <p:attrNameLst>
                                          <p:attrName>style.visibility</p:attrName>
                                        </p:attrNameLst>
                                      </p:cBhvr>
                                      <p:to>
                                        <p:strVal val="visible"/>
                                      </p:to>
                                    </p:set>
                                    <p:animEffect transition="in" filter="fade">
                                      <p:cBhvr>
                                        <p:cTn id="50" dur="1000"/>
                                        <p:tgtEl>
                                          <p:spTgt spid="114"/>
                                        </p:tgtEl>
                                      </p:cBhvr>
                                    </p:animEffect>
                                    <p:anim calcmode="lin" valueType="num">
                                      <p:cBhvr>
                                        <p:cTn id="51" dur="1000" fill="hold"/>
                                        <p:tgtEl>
                                          <p:spTgt spid="114"/>
                                        </p:tgtEl>
                                        <p:attrNameLst>
                                          <p:attrName>ppt_x</p:attrName>
                                        </p:attrNameLst>
                                      </p:cBhvr>
                                      <p:tavLst>
                                        <p:tav tm="0">
                                          <p:val>
                                            <p:strVal val="#ppt_x"/>
                                          </p:val>
                                        </p:tav>
                                        <p:tav tm="100000">
                                          <p:val>
                                            <p:strVal val="#ppt_x"/>
                                          </p:val>
                                        </p:tav>
                                      </p:tavLst>
                                    </p:anim>
                                    <p:anim calcmode="lin" valueType="num">
                                      <p:cBhvr>
                                        <p:cTn id="52" dur="1000" fill="hold"/>
                                        <p:tgtEl>
                                          <p:spTgt spid="11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7500"/>
                                  </p:stCondLst>
                                  <p:childTnLst>
                                    <p:set>
                                      <p:cBhvr>
                                        <p:cTn id="54" dur="1" fill="hold">
                                          <p:stCondLst>
                                            <p:cond delay="0"/>
                                          </p:stCondLst>
                                        </p:cTn>
                                        <p:tgtEl>
                                          <p:spTgt spid="115"/>
                                        </p:tgtEl>
                                        <p:attrNameLst>
                                          <p:attrName>style.visibility</p:attrName>
                                        </p:attrNameLst>
                                      </p:cBhvr>
                                      <p:to>
                                        <p:strVal val="visible"/>
                                      </p:to>
                                    </p:set>
                                    <p:animEffect transition="in" filter="fade">
                                      <p:cBhvr>
                                        <p:cTn id="55" dur="1000"/>
                                        <p:tgtEl>
                                          <p:spTgt spid="115"/>
                                        </p:tgtEl>
                                      </p:cBhvr>
                                    </p:animEffect>
                                    <p:anim calcmode="lin" valueType="num">
                                      <p:cBhvr>
                                        <p:cTn id="56" dur="1000" fill="hold"/>
                                        <p:tgtEl>
                                          <p:spTgt spid="115"/>
                                        </p:tgtEl>
                                        <p:attrNameLst>
                                          <p:attrName>ppt_x</p:attrName>
                                        </p:attrNameLst>
                                      </p:cBhvr>
                                      <p:tavLst>
                                        <p:tav tm="0">
                                          <p:val>
                                            <p:strVal val="#ppt_x"/>
                                          </p:val>
                                        </p:tav>
                                        <p:tav tm="100000">
                                          <p:val>
                                            <p:strVal val="#ppt_x"/>
                                          </p:val>
                                        </p:tav>
                                      </p:tavLst>
                                    </p:anim>
                                    <p:anim calcmode="lin" valueType="num">
                                      <p:cBhvr>
                                        <p:cTn id="57" dur="1000" fill="hold"/>
                                        <p:tgtEl>
                                          <p:spTgt spid="11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7500"/>
                                  </p:stCondLst>
                                  <p:childTnLst>
                                    <p:set>
                                      <p:cBhvr>
                                        <p:cTn id="59" dur="1" fill="hold">
                                          <p:stCondLst>
                                            <p:cond delay="0"/>
                                          </p:stCondLst>
                                        </p:cTn>
                                        <p:tgtEl>
                                          <p:spTgt spid="116"/>
                                        </p:tgtEl>
                                        <p:attrNameLst>
                                          <p:attrName>style.visibility</p:attrName>
                                        </p:attrNameLst>
                                      </p:cBhvr>
                                      <p:to>
                                        <p:strVal val="visible"/>
                                      </p:to>
                                    </p:set>
                                    <p:animEffect transition="in" filter="fade">
                                      <p:cBhvr>
                                        <p:cTn id="60" dur="1000"/>
                                        <p:tgtEl>
                                          <p:spTgt spid="116"/>
                                        </p:tgtEl>
                                      </p:cBhvr>
                                    </p:animEffect>
                                    <p:anim calcmode="lin" valueType="num">
                                      <p:cBhvr>
                                        <p:cTn id="61" dur="1000" fill="hold"/>
                                        <p:tgtEl>
                                          <p:spTgt spid="116"/>
                                        </p:tgtEl>
                                        <p:attrNameLst>
                                          <p:attrName>ppt_x</p:attrName>
                                        </p:attrNameLst>
                                      </p:cBhvr>
                                      <p:tavLst>
                                        <p:tav tm="0">
                                          <p:val>
                                            <p:strVal val="#ppt_x"/>
                                          </p:val>
                                        </p:tav>
                                        <p:tav tm="100000">
                                          <p:val>
                                            <p:strVal val="#ppt_x"/>
                                          </p:val>
                                        </p:tav>
                                      </p:tavLst>
                                    </p:anim>
                                    <p:anim calcmode="lin" valueType="num">
                                      <p:cBhvr>
                                        <p:cTn id="62" dur="1000" fill="hold"/>
                                        <p:tgtEl>
                                          <p:spTgt spid="11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7500"/>
                                  </p:stCondLst>
                                  <p:childTnLst>
                                    <p:set>
                                      <p:cBhvr>
                                        <p:cTn id="64" dur="1" fill="hold">
                                          <p:stCondLst>
                                            <p:cond delay="0"/>
                                          </p:stCondLst>
                                        </p:cTn>
                                        <p:tgtEl>
                                          <p:spTgt spid="108"/>
                                        </p:tgtEl>
                                        <p:attrNameLst>
                                          <p:attrName>style.visibility</p:attrName>
                                        </p:attrNameLst>
                                      </p:cBhvr>
                                      <p:to>
                                        <p:strVal val="visible"/>
                                      </p:to>
                                    </p:set>
                                    <p:animEffect transition="in" filter="fade">
                                      <p:cBhvr>
                                        <p:cTn id="65" dur="1000"/>
                                        <p:tgtEl>
                                          <p:spTgt spid="108"/>
                                        </p:tgtEl>
                                      </p:cBhvr>
                                    </p:animEffect>
                                    <p:anim calcmode="lin" valueType="num">
                                      <p:cBhvr>
                                        <p:cTn id="66" dur="1000" fill="hold"/>
                                        <p:tgtEl>
                                          <p:spTgt spid="108"/>
                                        </p:tgtEl>
                                        <p:attrNameLst>
                                          <p:attrName>ppt_x</p:attrName>
                                        </p:attrNameLst>
                                      </p:cBhvr>
                                      <p:tavLst>
                                        <p:tav tm="0">
                                          <p:val>
                                            <p:strVal val="#ppt_x"/>
                                          </p:val>
                                        </p:tav>
                                        <p:tav tm="100000">
                                          <p:val>
                                            <p:strVal val="#ppt_x"/>
                                          </p:val>
                                        </p:tav>
                                      </p:tavLst>
                                    </p:anim>
                                    <p:anim calcmode="lin" valueType="num">
                                      <p:cBhvr>
                                        <p:cTn id="67" dur="1000" fill="hold"/>
                                        <p:tgtEl>
                                          <p:spTgt spid="10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7500"/>
                                  </p:stCondLst>
                                  <p:childTnLst>
                                    <p:set>
                                      <p:cBhvr>
                                        <p:cTn id="69" dur="1" fill="hold">
                                          <p:stCondLst>
                                            <p:cond delay="0"/>
                                          </p:stCondLst>
                                        </p:cTn>
                                        <p:tgtEl>
                                          <p:spTgt spid="109"/>
                                        </p:tgtEl>
                                        <p:attrNameLst>
                                          <p:attrName>style.visibility</p:attrName>
                                        </p:attrNameLst>
                                      </p:cBhvr>
                                      <p:to>
                                        <p:strVal val="visible"/>
                                      </p:to>
                                    </p:set>
                                    <p:animEffect transition="in" filter="fade">
                                      <p:cBhvr>
                                        <p:cTn id="70" dur="1000"/>
                                        <p:tgtEl>
                                          <p:spTgt spid="109"/>
                                        </p:tgtEl>
                                      </p:cBhvr>
                                    </p:animEffect>
                                    <p:anim calcmode="lin" valueType="num">
                                      <p:cBhvr>
                                        <p:cTn id="71" dur="1000" fill="hold"/>
                                        <p:tgtEl>
                                          <p:spTgt spid="109"/>
                                        </p:tgtEl>
                                        <p:attrNameLst>
                                          <p:attrName>ppt_x</p:attrName>
                                        </p:attrNameLst>
                                      </p:cBhvr>
                                      <p:tavLst>
                                        <p:tav tm="0">
                                          <p:val>
                                            <p:strVal val="#ppt_x"/>
                                          </p:val>
                                        </p:tav>
                                        <p:tav tm="100000">
                                          <p:val>
                                            <p:strVal val="#ppt_x"/>
                                          </p:val>
                                        </p:tav>
                                      </p:tavLst>
                                    </p:anim>
                                    <p:anim calcmode="lin" valueType="num">
                                      <p:cBhvr>
                                        <p:cTn id="72" dur="1000" fill="hold"/>
                                        <p:tgtEl>
                                          <p:spTgt spid="10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7500"/>
                                  </p:stCondLst>
                                  <p:childTnLst>
                                    <p:set>
                                      <p:cBhvr>
                                        <p:cTn id="74" dur="1" fill="hold">
                                          <p:stCondLst>
                                            <p:cond delay="0"/>
                                          </p:stCondLst>
                                        </p:cTn>
                                        <p:tgtEl>
                                          <p:spTgt spid="110"/>
                                        </p:tgtEl>
                                        <p:attrNameLst>
                                          <p:attrName>style.visibility</p:attrName>
                                        </p:attrNameLst>
                                      </p:cBhvr>
                                      <p:to>
                                        <p:strVal val="visible"/>
                                      </p:to>
                                    </p:set>
                                    <p:animEffect transition="in" filter="fade">
                                      <p:cBhvr>
                                        <p:cTn id="75" dur="1000"/>
                                        <p:tgtEl>
                                          <p:spTgt spid="110"/>
                                        </p:tgtEl>
                                      </p:cBhvr>
                                    </p:animEffect>
                                    <p:anim calcmode="lin" valueType="num">
                                      <p:cBhvr>
                                        <p:cTn id="76" dur="1000" fill="hold"/>
                                        <p:tgtEl>
                                          <p:spTgt spid="110"/>
                                        </p:tgtEl>
                                        <p:attrNameLst>
                                          <p:attrName>ppt_x</p:attrName>
                                        </p:attrNameLst>
                                      </p:cBhvr>
                                      <p:tavLst>
                                        <p:tav tm="0">
                                          <p:val>
                                            <p:strVal val="#ppt_x"/>
                                          </p:val>
                                        </p:tav>
                                        <p:tav tm="100000">
                                          <p:val>
                                            <p:strVal val="#ppt_x"/>
                                          </p:val>
                                        </p:tav>
                                      </p:tavLst>
                                    </p:anim>
                                    <p:anim calcmode="lin" valueType="num">
                                      <p:cBhvr>
                                        <p:cTn id="77" dur="1000" fill="hold"/>
                                        <p:tgtEl>
                                          <p:spTgt spid="110"/>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7500"/>
                                  </p:stCondLst>
                                  <p:childTnLst>
                                    <p:set>
                                      <p:cBhvr>
                                        <p:cTn id="79" dur="1" fill="hold">
                                          <p:stCondLst>
                                            <p:cond delay="0"/>
                                          </p:stCondLst>
                                        </p:cTn>
                                        <p:tgtEl>
                                          <p:spTgt spid="111"/>
                                        </p:tgtEl>
                                        <p:attrNameLst>
                                          <p:attrName>style.visibility</p:attrName>
                                        </p:attrNameLst>
                                      </p:cBhvr>
                                      <p:to>
                                        <p:strVal val="visible"/>
                                      </p:to>
                                    </p:set>
                                    <p:animEffect transition="in" filter="fade">
                                      <p:cBhvr>
                                        <p:cTn id="80" dur="1000"/>
                                        <p:tgtEl>
                                          <p:spTgt spid="111"/>
                                        </p:tgtEl>
                                      </p:cBhvr>
                                    </p:animEffect>
                                    <p:anim calcmode="lin" valueType="num">
                                      <p:cBhvr>
                                        <p:cTn id="81" dur="1000" fill="hold"/>
                                        <p:tgtEl>
                                          <p:spTgt spid="111"/>
                                        </p:tgtEl>
                                        <p:attrNameLst>
                                          <p:attrName>ppt_x</p:attrName>
                                        </p:attrNameLst>
                                      </p:cBhvr>
                                      <p:tavLst>
                                        <p:tav tm="0">
                                          <p:val>
                                            <p:strVal val="#ppt_x"/>
                                          </p:val>
                                        </p:tav>
                                        <p:tav tm="100000">
                                          <p:val>
                                            <p:strVal val="#ppt_x"/>
                                          </p:val>
                                        </p:tav>
                                      </p:tavLst>
                                    </p:anim>
                                    <p:anim calcmode="lin" valueType="num">
                                      <p:cBhvr>
                                        <p:cTn id="82" dur="1000" fill="hold"/>
                                        <p:tgtEl>
                                          <p:spTgt spid="111"/>
                                        </p:tgtEl>
                                        <p:attrNameLst>
                                          <p:attrName>ppt_y</p:attrName>
                                        </p:attrNameLst>
                                      </p:cBhvr>
                                      <p:tavLst>
                                        <p:tav tm="0">
                                          <p:val>
                                            <p:strVal val="#ppt_y+.1"/>
                                          </p:val>
                                        </p:tav>
                                        <p:tav tm="100000">
                                          <p:val>
                                            <p:strVal val="#ppt_y"/>
                                          </p:val>
                                        </p:tav>
                                      </p:tavLst>
                                    </p:anim>
                                  </p:childTnLst>
                                </p:cTn>
                              </p:par>
                              <p:par>
                                <p:cTn id="83" presetID="22" presetClass="entr" presetSubtype="4" fill="hold" grpId="0" nodeType="withEffect">
                                  <p:stCondLst>
                                    <p:cond delay="8500"/>
                                  </p:stCondLst>
                                  <p:childTnLst>
                                    <p:set>
                                      <p:cBhvr>
                                        <p:cTn id="84" dur="1" fill="hold">
                                          <p:stCondLst>
                                            <p:cond delay="0"/>
                                          </p:stCondLst>
                                        </p:cTn>
                                        <p:tgtEl>
                                          <p:spTgt spid="94"/>
                                        </p:tgtEl>
                                        <p:attrNameLst>
                                          <p:attrName>style.visibility</p:attrName>
                                        </p:attrNameLst>
                                      </p:cBhvr>
                                      <p:to>
                                        <p:strVal val="visible"/>
                                      </p:to>
                                    </p:set>
                                    <p:animEffect transition="in" filter="wipe(down)">
                                      <p:cBhvr>
                                        <p:cTn id="85" dur="500"/>
                                        <p:tgtEl>
                                          <p:spTgt spid="94"/>
                                        </p:tgtEl>
                                      </p:cBhvr>
                                    </p:animEffect>
                                  </p:childTnLst>
                                </p:cTn>
                              </p:par>
                              <p:par>
                                <p:cTn id="86" presetID="22" presetClass="entr" presetSubtype="4" fill="hold" grpId="0" nodeType="withEffect">
                                  <p:stCondLst>
                                    <p:cond delay="8500"/>
                                  </p:stCondLst>
                                  <p:childTnLst>
                                    <p:set>
                                      <p:cBhvr>
                                        <p:cTn id="87" dur="1" fill="hold">
                                          <p:stCondLst>
                                            <p:cond delay="0"/>
                                          </p:stCondLst>
                                        </p:cTn>
                                        <p:tgtEl>
                                          <p:spTgt spid="95"/>
                                        </p:tgtEl>
                                        <p:attrNameLst>
                                          <p:attrName>style.visibility</p:attrName>
                                        </p:attrNameLst>
                                      </p:cBhvr>
                                      <p:to>
                                        <p:strVal val="visible"/>
                                      </p:to>
                                    </p:set>
                                    <p:animEffect transition="in" filter="wipe(down)">
                                      <p:cBhvr>
                                        <p:cTn id="88" dur="500"/>
                                        <p:tgtEl>
                                          <p:spTgt spid="95"/>
                                        </p:tgtEl>
                                      </p:cBhvr>
                                    </p:animEffect>
                                  </p:childTnLst>
                                </p:cTn>
                              </p:par>
                              <p:par>
                                <p:cTn id="89" presetID="22" presetClass="entr" presetSubtype="4" fill="hold" grpId="0" nodeType="withEffect">
                                  <p:stCondLst>
                                    <p:cond delay="8500"/>
                                  </p:stCondLst>
                                  <p:childTnLst>
                                    <p:set>
                                      <p:cBhvr>
                                        <p:cTn id="90" dur="1" fill="hold">
                                          <p:stCondLst>
                                            <p:cond delay="0"/>
                                          </p:stCondLst>
                                        </p:cTn>
                                        <p:tgtEl>
                                          <p:spTgt spid="96"/>
                                        </p:tgtEl>
                                        <p:attrNameLst>
                                          <p:attrName>style.visibility</p:attrName>
                                        </p:attrNameLst>
                                      </p:cBhvr>
                                      <p:to>
                                        <p:strVal val="visible"/>
                                      </p:to>
                                    </p:set>
                                    <p:animEffect transition="in" filter="wipe(down)">
                                      <p:cBhvr>
                                        <p:cTn id="91" dur="500"/>
                                        <p:tgtEl>
                                          <p:spTgt spid="96"/>
                                        </p:tgtEl>
                                      </p:cBhvr>
                                    </p:animEffect>
                                  </p:childTnLst>
                                </p:cTn>
                              </p:par>
                              <p:par>
                                <p:cTn id="92" presetID="22" presetClass="entr" presetSubtype="4" fill="hold" grpId="0" nodeType="withEffect">
                                  <p:stCondLst>
                                    <p:cond delay="8500"/>
                                  </p:stCondLst>
                                  <p:childTnLst>
                                    <p:set>
                                      <p:cBhvr>
                                        <p:cTn id="93" dur="1" fill="hold">
                                          <p:stCondLst>
                                            <p:cond delay="0"/>
                                          </p:stCondLst>
                                        </p:cTn>
                                        <p:tgtEl>
                                          <p:spTgt spid="125"/>
                                        </p:tgtEl>
                                        <p:attrNameLst>
                                          <p:attrName>style.visibility</p:attrName>
                                        </p:attrNameLst>
                                      </p:cBhvr>
                                      <p:to>
                                        <p:strVal val="visible"/>
                                      </p:to>
                                    </p:set>
                                    <p:animEffect transition="in" filter="wipe(down)">
                                      <p:cBhvr>
                                        <p:cTn id="94" dur="500"/>
                                        <p:tgtEl>
                                          <p:spTgt spid="125"/>
                                        </p:tgtEl>
                                      </p:cBhvr>
                                    </p:animEffect>
                                  </p:childTnLst>
                                </p:cTn>
                              </p:par>
                              <p:par>
                                <p:cTn id="95" presetID="22" presetClass="entr" presetSubtype="4" fill="hold" grpId="0" nodeType="withEffect">
                                  <p:stCondLst>
                                    <p:cond delay="8500"/>
                                  </p:stCondLst>
                                  <p:childTnLst>
                                    <p:set>
                                      <p:cBhvr>
                                        <p:cTn id="96" dur="1" fill="hold">
                                          <p:stCondLst>
                                            <p:cond delay="0"/>
                                          </p:stCondLst>
                                        </p:cTn>
                                        <p:tgtEl>
                                          <p:spTgt spid="126"/>
                                        </p:tgtEl>
                                        <p:attrNameLst>
                                          <p:attrName>style.visibility</p:attrName>
                                        </p:attrNameLst>
                                      </p:cBhvr>
                                      <p:to>
                                        <p:strVal val="visible"/>
                                      </p:to>
                                    </p:set>
                                    <p:animEffect transition="in" filter="wipe(down)">
                                      <p:cBhvr>
                                        <p:cTn id="97"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1" grpId="0"/>
      <p:bldP spid="112" grpId="0"/>
      <p:bldP spid="113" grpId="0"/>
      <p:bldP spid="114" grpId="0"/>
      <p:bldP spid="115" grpId="0"/>
      <p:bldP spid="116" grpId="0"/>
      <p:bldP spid="120" grpId="0"/>
      <p:bldP spid="124" grpId="0"/>
      <p:bldP spid="94" grpId="0"/>
      <p:bldP spid="95" grpId="0"/>
      <p:bldP spid="96" grpId="0"/>
      <p:bldP spid="125" grpId="0"/>
      <p:bldP spid="1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242108B-D0BA-40BF-A10B-B40999D06E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4" name="图片 13">
            <a:extLst>
              <a:ext uri="{FF2B5EF4-FFF2-40B4-BE49-F238E27FC236}">
                <a16:creationId xmlns:a16="http://schemas.microsoft.com/office/drawing/2014/main" id="{AF153C73-8DAD-4DE2-A505-4351B3FEEAE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1"/>
          <a:stretch/>
        </p:blipFill>
        <p:spPr>
          <a:xfrm>
            <a:off x="79513" y="0"/>
            <a:ext cx="9074428" cy="5145023"/>
          </a:xfrm>
          <a:prstGeom prst="rect">
            <a:avLst/>
          </a:prstGeom>
        </p:spPr>
      </p:pic>
      <p:sp>
        <p:nvSpPr>
          <p:cNvPr id="5" name="Oval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34613FBA-2546-495E-87E4-A1197D2B2C76}"/>
              </a:ext>
            </a:extLst>
          </p:cNvPr>
          <p:cNvSpPr>
            <a:spLocks noChangeArrowheads="1"/>
          </p:cNvSpPr>
          <p:nvPr/>
        </p:nvSpPr>
        <p:spPr bwMode="auto">
          <a:xfrm>
            <a:off x="6411547" y="2616798"/>
            <a:ext cx="156952" cy="156953"/>
          </a:xfrm>
          <a:prstGeom prst="ellipse">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文本框 5"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271C3795-366D-46B0-B5E1-856FB059B83D}"/>
              </a:ext>
            </a:extLst>
          </p:cNvPr>
          <p:cNvSpPr txBox="1"/>
          <p:nvPr/>
        </p:nvSpPr>
        <p:spPr>
          <a:xfrm>
            <a:off x="4700635" y="2949047"/>
            <a:ext cx="3416321" cy="892552"/>
          </a:xfrm>
          <a:prstGeom prst="rect">
            <a:avLst/>
          </a:prstGeom>
          <a:noFill/>
          <a:effectLst/>
        </p:spPr>
        <p:txBody>
          <a:bodyPr wrap="none" rtlCol="0">
            <a:spAutoFit/>
          </a:bodyPr>
          <a:lstStyle/>
          <a:p>
            <a:pPr algn="ctr"/>
            <a:r>
              <a:rPr lang="zh-CN" altLang="zh-CN" dirty="0">
                <a:solidFill>
                  <a:schemeClr val="tx1">
                    <a:lumMod val="65000"/>
                    <a:lumOff val="35000"/>
                  </a:schemeClr>
                </a:solidFill>
                <a:latin typeface="微软雅黑" pitchFamily="34" charset="-122"/>
                <a:ea typeface="微软雅黑" pitchFamily="34" charset="-122"/>
              </a:rPr>
              <a:t>明年工作计划</a:t>
            </a: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a:extLst>
              <a:ext uri="{FF2B5EF4-FFF2-40B4-BE49-F238E27FC236}">
                <a16:creationId xmlns:a16="http://schemas.microsoft.com/office/drawing/2014/main" id="{B2879551-FFDC-40F4-B3AD-7D32C53FBE7A}"/>
              </a:ext>
            </a:extLst>
          </p:cNvPr>
          <p:cNvGrpSpPr/>
          <p:nvPr/>
        </p:nvGrpSpPr>
        <p:grpSpPr>
          <a:xfrm>
            <a:off x="6030874" y="1565000"/>
            <a:ext cx="869174" cy="1055348"/>
            <a:chOff x="1213104" y="1981965"/>
            <a:chExt cx="1544637" cy="1875495"/>
          </a:xfrm>
        </p:grpSpPr>
        <p:sp>
          <p:nvSpPr>
            <p:cNvPr id="8" name="Freeform 30">
              <a:extLst>
                <a:ext uri="{FF2B5EF4-FFF2-40B4-BE49-F238E27FC236}">
                  <a16:creationId xmlns:a16="http://schemas.microsoft.com/office/drawing/2014/main" id="{A23B8900-66FF-45F4-8B92-1D4C04D85166}"/>
                </a:ext>
              </a:extLst>
            </p:cNvPr>
            <p:cNvSpPr>
              <a:spLocks/>
            </p:cNvSpPr>
            <p:nvPr/>
          </p:nvSpPr>
          <p:spPr bwMode="auto">
            <a:xfrm flipV="1">
              <a:off x="1213104" y="2098742"/>
              <a:ext cx="1544637" cy="1758718"/>
            </a:xfrm>
            <a:custGeom>
              <a:avLst/>
              <a:gdLst>
                <a:gd name="T0" fmla="*/ 0 w 973"/>
                <a:gd name="T1" fmla="*/ 326 h 1300"/>
                <a:gd name="T2" fmla="*/ 487 w 973"/>
                <a:gd name="T3" fmla="*/ 0 h 1300"/>
                <a:gd name="T4" fmla="*/ 973 w 973"/>
                <a:gd name="T5" fmla="*/ 326 h 1300"/>
                <a:gd name="T6" fmla="*/ 973 w 973"/>
                <a:gd name="T7" fmla="*/ 1300 h 1300"/>
                <a:gd name="T8" fmla="*/ 0 w 973"/>
                <a:gd name="T9" fmla="*/ 1300 h 1300"/>
                <a:gd name="T10" fmla="*/ 0 w 973"/>
                <a:gd name="T11" fmla="*/ 326 h 1300"/>
              </a:gdLst>
              <a:ahLst/>
              <a:cxnLst>
                <a:cxn ang="0">
                  <a:pos x="T0" y="T1"/>
                </a:cxn>
                <a:cxn ang="0">
                  <a:pos x="T2" y="T3"/>
                </a:cxn>
                <a:cxn ang="0">
                  <a:pos x="T4" y="T5"/>
                </a:cxn>
                <a:cxn ang="0">
                  <a:pos x="T6" y="T7"/>
                </a:cxn>
                <a:cxn ang="0">
                  <a:pos x="T8" y="T9"/>
                </a:cxn>
                <a:cxn ang="0">
                  <a:pos x="T10" y="T11"/>
                </a:cxn>
              </a:cxnLst>
              <a:rect l="0" t="0" r="r" b="b"/>
              <a:pathLst>
                <a:path w="973" h="1300">
                  <a:moveTo>
                    <a:pt x="0" y="326"/>
                  </a:moveTo>
                  <a:lnTo>
                    <a:pt x="487" y="0"/>
                  </a:lnTo>
                  <a:lnTo>
                    <a:pt x="973" y="326"/>
                  </a:lnTo>
                  <a:lnTo>
                    <a:pt x="973" y="1300"/>
                  </a:lnTo>
                  <a:lnTo>
                    <a:pt x="0" y="1300"/>
                  </a:lnTo>
                  <a:lnTo>
                    <a:pt x="0" y="326"/>
                  </a:lnTo>
                  <a:close/>
                </a:path>
              </a:pathLst>
            </a:cu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圆角矩形 23">
              <a:extLst>
                <a:ext uri="{FF2B5EF4-FFF2-40B4-BE49-F238E27FC236}">
                  <a16:creationId xmlns:a16="http://schemas.microsoft.com/office/drawing/2014/main" id="{5F50A6BE-600E-4298-96B2-EAFE930455A2}"/>
                </a:ext>
              </a:extLst>
            </p:cNvPr>
            <p:cNvSpPr/>
            <p:nvPr/>
          </p:nvSpPr>
          <p:spPr>
            <a:xfrm flipV="1">
              <a:off x="1418928" y="2199982"/>
              <a:ext cx="1224371" cy="323480"/>
            </a:xfrm>
            <a:prstGeom prst="roundRect">
              <a:avLst>
                <a:gd name="adj" fmla="val 50000"/>
              </a:avLst>
            </a:prstGeom>
            <a:solidFill>
              <a:srgbClr val="F7F2E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a:extLst>
                <a:ext uri="{FF2B5EF4-FFF2-40B4-BE49-F238E27FC236}">
                  <a16:creationId xmlns:a16="http://schemas.microsoft.com/office/drawing/2014/main" id="{D45ADCB8-CFBF-4D4A-8E1C-338D32177F3A}"/>
                </a:ext>
              </a:extLst>
            </p:cNvPr>
            <p:cNvSpPr/>
            <p:nvPr/>
          </p:nvSpPr>
          <p:spPr>
            <a:xfrm>
              <a:off x="1540166" y="1981965"/>
              <a:ext cx="890516" cy="656352"/>
            </a:xfrm>
            <a:prstGeom prst="rect">
              <a:avLst/>
            </a:prstGeom>
            <a:effectLst/>
          </p:spPr>
          <p:txBody>
            <a:bodyPr wrap="square">
              <a:spAutoFit/>
            </a:bodyPr>
            <a:lstStyle/>
            <a:p>
              <a:pPr algn="ctr"/>
              <a:r>
                <a:rPr lang="en-US" altLang="zh-CN" dirty="0">
                  <a:solidFill>
                    <a:schemeClr val="tx1">
                      <a:lumMod val="50000"/>
                      <a:lumOff val="50000"/>
                    </a:schemeClr>
                  </a:solidFill>
                  <a:latin typeface="Haettenschweiler" panose="020B0706040902060204" pitchFamily="34" charset="0"/>
                  <a:ea typeface="微软雅黑" panose="020B0503020204020204" pitchFamily="34" charset="-122"/>
                </a:rPr>
                <a:t>04</a:t>
              </a:r>
              <a:endParaRPr lang="zh-CN" altLang="en-US" dirty="0">
                <a:solidFill>
                  <a:schemeClr val="tx1">
                    <a:lumMod val="50000"/>
                    <a:lumOff val="50000"/>
                  </a:schemeClr>
                </a:solidFill>
                <a:latin typeface="Haettenschweiler" panose="020B0706040902060204" pitchFamily="34" charset="0"/>
                <a:ea typeface="微软雅黑" panose="020B0503020204020204" pitchFamily="34" charset="-122"/>
              </a:endParaRPr>
            </a:p>
          </p:txBody>
        </p:sp>
        <p:sp>
          <p:nvSpPr>
            <p:cNvPr id="11" name="Freeform 48">
              <a:extLst>
                <a:ext uri="{FF2B5EF4-FFF2-40B4-BE49-F238E27FC236}">
                  <a16:creationId xmlns:a16="http://schemas.microsoft.com/office/drawing/2014/main" id="{4B351D76-F5BB-4FB3-A3A2-3AEB1456AD77}"/>
                </a:ext>
              </a:extLst>
            </p:cNvPr>
            <p:cNvSpPr>
              <a:spLocks noEditPoints="1"/>
            </p:cNvSpPr>
            <p:nvPr/>
          </p:nvSpPr>
          <p:spPr bwMode="auto">
            <a:xfrm>
              <a:off x="1765262" y="3009117"/>
              <a:ext cx="450005" cy="43074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bg1"/>
            </a:solidFill>
            <a:ln>
              <a:noFill/>
            </a:ln>
          </p:spPr>
          <p:txBody>
            <a:bodyPr vert="horz" wrap="square" lIns="68568" tIns="34284" rIns="68568" bIns="34284" numCol="1" anchor="t" anchorCtr="0" compatLnSpc="1">
              <a:prstTxWarp prst="textNoShape">
                <a:avLst/>
              </a:prstTxWarp>
            </a:bodyPr>
            <a:lstStyle/>
            <a:p>
              <a:endParaRPr lang="zh-CN" altLang="en-US" dirty="0">
                <a:solidFill>
                  <a:schemeClr val="accent2"/>
                </a:solidFill>
              </a:endParaRPr>
            </a:p>
          </p:txBody>
        </p:sp>
      </p:grpSp>
    </p:spTree>
    <p:extLst>
      <p:ext uri="{BB962C8B-B14F-4D97-AF65-F5344CB8AC3E}">
        <p14:creationId xmlns:p14="http://schemas.microsoft.com/office/powerpoint/2010/main" val="146820269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2" presetClass="entr" presetSubtype="1" decel="30667"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750" fill="hold"/>
                                        <p:tgtEl>
                                          <p:spTgt spid="7"/>
                                        </p:tgtEl>
                                        <p:attrNameLst>
                                          <p:attrName>ppt_x</p:attrName>
                                        </p:attrNameLst>
                                      </p:cBhvr>
                                      <p:tavLst>
                                        <p:tav tm="0">
                                          <p:val>
                                            <p:strVal val="#ppt_x"/>
                                          </p:val>
                                        </p:tav>
                                        <p:tav tm="100000">
                                          <p:val>
                                            <p:strVal val="#ppt_x"/>
                                          </p:val>
                                        </p:tav>
                                      </p:tavLst>
                                    </p:anim>
                                    <p:anim calcmode="lin" valueType="num">
                                      <p:cBhvr additive="base">
                                        <p:cTn id="14" dur="750" fill="hold"/>
                                        <p:tgtEl>
                                          <p:spTgt spid="7"/>
                                        </p:tgtEl>
                                        <p:attrNameLst>
                                          <p:attrName>ppt_y</p:attrName>
                                        </p:attrNameLst>
                                      </p:cBhvr>
                                      <p:tavLst>
                                        <p:tav tm="0">
                                          <p:val>
                                            <p:strVal val="0-#ppt_h/2"/>
                                          </p:val>
                                        </p:tav>
                                        <p:tav tm="100000">
                                          <p:val>
                                            <p:strVal val="#ppt_y"/>
                                          </p:val>
                                        </p:tav>
                                      </p:tavLst>
                                    </p:anim>
                                  </p:childTnLst>
                                </p:cTn>
                              </p:par>
                            </p:childTnLst>
                          </p:cTn>
                        </p:par>
                        <p:par>
                          <p:cTn id="15" fill="hold">
                            <p:stCondLst>
                              <p:cond delay="175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25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07896" y="5885935"/>
            <a:ext cx="579729" cy="432181"/>
          </a:xfrm>
          <a:prstGeom prst="rect">
            <a:avLst/>
          </a:prstGeom>
          <a:solidFill>
            <a:srgbClr val="D43E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382319" y="5870464"/>
            <a:ext cx="579729" cy="432181"/>
          </a:xfrm>
          <a:prstGeom prst="rect">
            <a:avLst/>
          </a:prstGeom>
          <a:solidFill>
            <a:srgbClr val="00CC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031946" y="5862066"/>
            <a:ext cx="579729" cy="432181"/>
          </a:xfrm>
          <a:prstGeom prst="rect">
            <a:avLst/>
          </a:prstGeom>
          <a:solidFill>
            <a:srgbClr val="00A1D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681572" y="5862066"/>
            <a:ext cx="579729" cy="432181"/>
          </a:xfrm>
          <a:prstGeom prst="rect">
            <a:avLst/>
          </a:prstGeom>
          <a:solidFill>
            <a:srgbClr val="F1B60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318136" y="5862066"/>
            <a:ext cx="579729" cy="432181"/>
          </a:xfrm>
          <a:prstGeom prst="rect">
            <a:avLst/>
          </a:prstGeom>
          <a:solidFill>
            <a:srgbClr val="B818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1"/>
          <p:cNvSpPr>
            <a:spLocks noChangeArrowheads="1"/>
          </p:cNvSpPr>
          <p:nvPr/>
        </p:nvSpPr>
        <p:spPr bwMode="auto">
          <a:xfrm>
            <a:off x="1412846" y="936755"/>
            <a:ext cx="6460522" cy="371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16" name="Oval 344"/>
          <p:cNvSpPr>
            <a:spLocks noChangeArrowheads="1"/>
          </p:cNvSpPr>
          <p:nvPr/>
        </p:nvSpPr>
        <p:spPr bwMode="auto">
          <a:xfrm>
            <a:off x="3163863" y="1452492"/>
            <a:ext cx="2812570" cy="2811007"/>
          </a:xfrm>
          <a:prstGeom prst="ellipse">
            <a:avLst/>
          </a:prstGeom>
          <a:solidFill>
            <a:schemeClr val="accent1"/>
          </a:solidFill>
          <a:ln>
            <a:noFill/>
          </a:ln>
          <a:extLst/>
        </p:spPr>
        <p:txBody>
          <a:bodyPr lIns="121920" tIns="60960" rIns="121920" bIns="60960"/>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 name="Oval 345"/>
          <p:cNvSpPr>
            <a:spLocks noChangeArrowheads="1"/>
          </p:cNvSpPr>
          <p:nvPr/>
        </p:nvSpPr>
        <p:spPr bwMode="auto">
          <a:xfrm>
            <a:off x="3651472" y="1937818"/>
            <a:ext cx="1837352" cy="1840352"/>
          </a:xfrm>
          <a:prstGeom prst="ellipse">
            <a:avLst/>
          </a:prstGeom>
          <a:solidFill>
            <a:srgbClr val="E3D7C7"/>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18" name="Freeform 346"/>
          <p:cNvSpPr>
            <a:spLocks/>
          </p:cNvSpPr>
          <p:nvPr/>
        </p:nvSpPr>
        <p:spPr bwMode="auto">
          <a:xfrm>
            <a:off x="3295189" y="3008215"/>
            <a:ext cx="881588" cy="842937"/>
          </a:xfrm>
          <a:custGeom>
            <a:avLst/>
            <a:gdLst>
              <a:gd name="T0" fmla="*/ 249 w 277"/>
              <a:gd name="T1" fmla="*/ 161 h 265"/>
              <a:gd name="T2" fmla="*/ 103 w 277"/>
              <a:gd name="T3" fmla="*/ 249 h 265"/>
              <a:gd name="T4" fmla="*/ 15 w 277"/>
              <a:gd name="T5" fmla="*/ 104 h 265"/>
              <a:gd name="T6" fmla="*/ 161 w 277"/>
              <a:gd name="T7" fmla="*/ 16 h 265"/>
              <a:gd name="T8" fmla="*/ 277 w 277"/>
              <a:gd name="T9" fmla="*/ 45 h 265"/>
              <a:gd name="T10" fmla="*/ 249 w 277"/>
              <a:gd name="T11" fmla="*/ 161 h 265"/>
            </a:gdLst>
            <a:ahLst/>
            <a:cxnLst>
              <a:cxn ang="0">
                <a:pos x="T0" y="T1"/>
              </a:cxn>
              <a:cxn ang="0">
                <a:pos x="T2" y="T3"/>
              </a:cxn>
              <a:cxn ang="0">
                <a:pos x="T4" y="T5"/>
              </a:cxn>
              <a:cxn ang="0">
                <a:pos x="T6" y="T7"/>
              </a:cxn>
              <a:cxn ang="0">
                <a:pos x="T8" y="T9"/>
              </a:cxn>
              <a:cxn ang="0">
                <a:pos x="T10" y="T11"/>
              </a:cxn>
            </a:cxnLst>
            <a:rect l="0" t="0" r="r" b="b"/>
            <a:pathLst>
              <a:path w="277" h="265">
                <a:moveTo>
                  <a:pt x="249" y="161"/>
                </a:moveTo>
                <a:cubicBezTo>
                  <a:pt x="233" y="226"/>
                  <a:pt x="168" y="265"/>
                  <a:pt x="103" y="249"/>
                </a:cubicBezTo>
                <a:cubicBezTo>
                  <a:pt x="39" y="233"/>
                  <a:pt x="0" y="168"/>
                  <a:pt x="15" y="104"/>
                </a:cubicBezTo>
                <a:cubicBezTo>
                  <a:pt x="31" y="39"/>
                  <a:pt x="96" y="0"/>
                  <a:pt x="161" y="16"/>
                </a:cubicBezTo>
                <a:cubicBezTo>
                  <a:pt x="193" y="24"/>
                  <a:pt x="277" y="45"/>
                  <a:pt x="277" y="45"/>
                </a:cubicBezTo>
                <a:cubicBezTo>
                  <a:pt x="277" y="45"/>
                  <a:pt x="257" y="129"/>
                  <a:pt x="249" y="161"/>
                </a:cubicBezTo>
                <a:close/>
              </a:path>
            </a:pathLst>
          </a:custGeom>
          <a:solidFill>
            <a:schemeClr val="accent4"/>
          </a:solidFill>
          <a:ln>
            <a:noFill/>
          </a:ln>
          <a:extLst/>
        </p:spPr>
        <p:txBody>
          <a:bodyPr lIns="121920" tIns="60960" rIns="121920" bIns="60960"/>
          <a:lstStyle/>
          <a:p>
            <a:pPr>
              <a:defRPr/>
            </a:pPr>
            <a:endParaRPr lang="zh-CN" altLang="en-US" sz="1400">
              <a:solidFill>
                <a:prstClr val="black"/>
              </a:solidFill>
              <a:latin typeface="微软雅黑" panose="020B0503020204020204" pitchFamily="34" charset="-122"/>
              <a:ea typeface="微软雅黑" panose="020B0503020204020204" pitchFamily="34" charset="-122"/>
            </a:endParaRPr>
          </a:p>
        </p:txBody>
      </p:sp>
      <p:grpSp>
        <p:nvGrpSpPr>
          <p:cNvPr id="2" name="组合 58"/>
          <p:cNvGrpSpPr/>
          <p:nvPr/>
        </p:nvGrpSpPr>
        <p:grpSpPr>
          <a:xfrm>
            <a:off x="2696926" y="1717658"/>
            <a:ext cx="1444589" cy="1330697"/>
            <a:chOff x="2696925" y="1717128"/>
            <a:chExt cx="1444589" cy="1330286"/>
          </a:xfrm>
        </p:grpSpPr>
        <p:sp>
          <p:nvSpPr>
            <p:cNvPr id="14" name="Freeform 342"/>
            <p:cNvSpPr>
              <a:spLocks/>
            </p:cNvSpPr>
            <p:nvPr/>
          </p:nvSpPr>
          <p:spPr bwMode="auto">
            <a:xfrm>
              <a:off x="2696925" y="1717128"/>
              <a:ext cx="1444589" cy="1330286"/>
            </a:xfrm>
            <a:custGeom>
              <a:avLst/>
              <a:gdLst>
                <a:gd name="T0" fmla="*/ 289 w 454"/>
                <a:gd name="T1" fmla="*/ 374 h 418"/>
                <a:gd name="T2" fmla="*/ 44 w 454"/>
                <a:gd name="T3" fmla="*/ 288 h 418"/>
                <a:gd name="T4" fmla="*/ 130 w 454"/>
                <a:gd name="T5" fmla="*/ 43 h 418"/>
                <a:gd name="T6" fmla="*/ 374 w 454"/>
                <a:gd name="T7" fmla="*/ 130 h 418"/>
                <a:gd name="T8" fmla="*/ 454 w 454"/>
                <a:gd name="T9" fmla="*/ 295 h 418"/>
                <a:gd name="T10" fmla="*/ 289 w 454"/>
                <a:gd name="T11" fmla="*/ 374 h 418"/>
              </a:gdLst>
              <a:ahLst/>
              <a:cxnLst>
                <a:cxn ang="0">
                  <a:pos x="T0" y="T1"/>
                </a:cxn>
                <a:cxn ang="0">
                  <a:pos x="T2" y="T3"/>
                </a:cxn>
                <a:cxn ang="0">
                  <a:pos x="T4" y="T5"/>
                </a:cxn>
                <a:cxn ang="0">
                  <a:pos x="T6" y="T7"/>
                </a:cxn>
                <a:cxn ang="0">
                  <a:pos x="T8" y="T9"/>
                </a:cxn>
                <a:cxn ang="0">
                  <a:pos x="T10" y="T11"/>
                </a:cxn>
              </a:cxnLst>
              <a:rect l="0" t="0" r="r" b="b"/>
              <a:pathLst>
                <a:path w="454" h="418">
                  <a:moveTo>
                    <a:pt x="289" y="374"/>
                  </a:moveTo>
                  <a:cubicBezTo>
                    <a:pt x="197" y="418"/>
                    <a:pt x="88" y="380"/>
                    <a:pt x="44" y="288"/>
                  </a:cubicBezTo>
                  <a:cubicBezTo>
                    <a:pt x="0" y="197"/>
                    <a:pt x="39" y="87"/>
                    <a:pt x="130" y="43"/>
                  </a:cubicBezTo>
                  <a:cubicBezTo>
                    <a:pt x="221" y="0"/>
                    <a:pt x="331" y="38"/>
                    <a:pt x="374" y="130"/>
                  </a:cubicBezTo>
                  <a:cubicBezTo>
                    <a:pt x="397" y="176"/>
                    <a:pt x="454" y="295"/>
                    <a:pt x="454" y="295"/>
                  </a:cubicBezTo>
                  <a:cubicBezTo>
                    <a:pt x="454" y="295"/>
                    <a:pt x="334" y="353"/>
                    <a:pt x="289" y="374"/>
                  </a:cubicBezTo>
                  <a:close/>
                </a:path>
              </a:pathLst>
            </a:custGeom>
            <a:solidFill>
              <a:schemeClr val="accent1"/>
            </a:solidFill>
            <a:ln>
              <a:noFill/>
            </a:ln>
            <a:extLst/>
          </p:spPr>
          <p:txBody>
            <a:bodyPr lIns="121920" tIns="60960" rIns="121920" bIns="60960"/>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9" name="Freeform 347"/>
            <p:cNvSpPr>
              <a:spLocks/>
            </p:cNvSpPr>
            <p:nvPr/>
          </p:nvSpPr>
          <p:spPr bwMode="auto">
            <a:xfrm>
              <a:off x="2800283" y="1792519"/>
              <a:ext cx="1316911" cy="1214768"/>
            </a:xfrm>
            <a:custGeom>
              <a:avLst/>
              <a:gdLst>
                <a:gd name="T0" fmla="*/ 1098658 w 413"/>
                <a:gd name="T1" fmla="*/ 1414778 h 381"/>
                <a:gd name="T2" fmla="*/ 170625 w 413"/>
                <a:gd name="T3" fmla="*/ 1098534 h 381"/>
                <a:gd name="T4" fmla="*/ 486905 w 413"/>
                <a:gd name="T5" fmla="*/ 170606 h 381"/>
                <a:gd name="T6" fmla="*/ 1414938 w 413"/>
                <a:gd name="T7" fmla="*/ 486850 h 381"/>
                <a:gd name="T8" fmla="*/ 1718733 w 413"/>
                <a:gd name="T9" fmla="*/ 1111017 h 381"/>
                <a:gd name="T10" fmla="*/ 1098658 w 413"/>
                <a:gd name="T11" fmla="*/ 1414778 h 381"/>
                <a:gd name="T12" fmla="*/ 0 60000 65536"/>
                <a:gd name="T13" fmla="*/ 0 60000 65536"/>
                <a:gd name="T14" fmla="*/ 0 60000 65536"/>
                <a:gd name="T15" fmla="*/ 0 60000 65536"/>
                <a:gd name="T16" fmla="*/ 0 60000 65536"/>
                <a:gd name="T17" fmla="*/ 0 60000 65536"/>
                <a:gd name="T18" fmla="*/ 0 w 413"/>
                <a:gd name="T19" fmla="*/ 0 h 381"/>
                <a:gd name="T20" fmla="*/ 413 w 413"/>
                <a:gd name="T21" fmla="*/ 381 h 381"/>
              </a:gdLst>
              <a:ahLst/>
              <a:cxnLst>
                <a:cxn ang="T12">
                  <a:pos x="T0" y="T1"/>
                </a:cxn>
                <a:cxn ang="T13">
                  <a:pos x="T2" y="T3"/>
                </a:cxn>
                <a:cxn ang="T14">
                  <a:pos x="T4" y="T5"/>
                </a:cxn>
                <a:cxn ang="T15">
                  <a:pos x="T6" y="T7"/>
                </a:cxn>
                <a:cxn ang="T16">
                  <a:pos x="T8" y="T9"/>
                </a:cxn>
                <a:cxn ang="T17">
                  <a:pos x="T10" y="T11"/>
                </a:cxn>
              </a:cxnLst>
              <a:rect l="T18" t="T19" r="T20" b="T21"/>
              <a:pathLst>
                <a:path w="413" h="381">
                  <a:moveTo>
                    <a:pt x="264" y="340"/>
                  </a:moveTo>
                  <a:cubicBezTo>
                    <a:pt x="181" y="381"/>
                    <a:pt x="81" y="347"/>
                    <a:pt x="41" y="264"/>
                  </a:cubicBezTo>
                  <a:cubicBezTo>
                    <a:pt x="0" y="181"/>
                    <a:pt x="34" y="81"/>
                    <a:pt x="117" y="41"/>
                  </a:cubicBezTo>
                  <a:cubicBezTo>
                    <a:pt x="200" y="0"/>
                    <a:pt x="299" y="34"/>
                    <a:pt x="340" y="117"/>
                  </a:cubicBezTo>
                  <a:cubicBezTo>
                    <a:pt x="360" y="159"/>
                    <a:pt x="413" y="267"/>
                    <a:pt x="413" y="267"/>
                  </a:cubicBezTo>
                  <a:cubicBezTo>
                    <a:pt x="413" y="267"/>
                    <a:pt x="305" y="320"/>
                    <a:pt x="264" y="340"/>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grpSp>
      <p:grpSp>
        <p:nvGrpSpPr>
          <p:cNvPr id="11" name="组合 1"/>
          <p:cNvGrpSpPr/>
          <p:nvPr/>
        </p:nvGrpSpPr>
        <p:grpSpPr>
          <a:xfrm>
            <a:off x="4892992" y="1145969"/>
            <a:ext cx="1350958" cy="1364755"/>
            <a:chOff x="4892992" y="1145615"/>
            <a:chExt cx="1350958" cy="1364334"/>
          </a:xfrm>
        </p:grpSpPr>
        <p:sp>
          <p:nvSpPr>
            <p:cNvPr id="13" name="Freeform 341"/>
            <p:cNvSpPr>
              <a:spLocks/>
            </p:cNvSpPr>
            <p:nvPr/>
          </p:nvSpPr>
          <p:spPr bwMode="auto">
            <a:xfrm>
              <a:off x="4892992" y="1145615"/>
              <a:ext cx="1350958" cy="1364334"/>
            </a:xfrm>
            <a:custGeom>
              <a:avLst/>
              <a:gdLst>
                <a:gd name="T0" fmla="*/ 4 w 424"/>
                <a:gd name="T1" fmla="*/ 221 h 428"/>
                <a:gd name="T2" fmla="*/ 203 w 424"/>
                <a:gd name="T3" fmla="*/ 5 h 428"/>
                <a:gd name="T4" fmla="*/ 419 w 424"/>
                <a:gd name="T5" fmla="*/ 204 h 428"/>
                <a:gd name="T6" fmla="*/ 220 w 424"/>
                <a:gd name="T7" fmla="*/ 419 h 428"/>
                <a:gd name="T8" fmla="*/ 13 w 424"/>
                <a:gd name="T9" fmla="*/ 428 h 428"/>
                <a:gd name="T10" fmla="*/ 4 w 424"/>
                <a:gd name="T11" fmla="*/ 221 h 428"/>
              </a:gdLst>
              <a:ahLst/>
              <a:cxnLst>
                <a:cxn ang="0">
                  <a:pos x="T0" y="T1"/>
                </a:cxn>
                <a:cxn ang="0">
                  <a:pos x="T2" y="T3"/>
                </a:cxn>
                <a:cxn ang="0">
                  <a:pos x="T4" y="T5"/>
                </a:cxn>
                <a:cxn ang="0">
                  <a:pos x="T6" y="T7"/>
                </a:cxn>
                <a:cxn ang="0">
                  <a:pos x="T8" y="T9"/>
                </a:cxn>
                <a:cxn ang="0">
                  <a:pos x="T10" y="T11"/>
                </a:cxn>
              </a:cxnLst>
              <a:rect l="0" t="0" r="r" b="b"/>
              <a:pathLst>
                <a:path w="424" h="428">
                  <a:moveTo>
                    <a:pt x="4" y="221"/>
                  </a:moveTo>
                  <a:cubicBezTo>
                    <a:pt x="0" y="106"/>
                    <a:pt x="89" y="10"/>
                    <a:pt x="203" y="5"/>
                  </a:cubicBezTo>
                  <a:cubicBezTo>
                    <a:pt x="318" y="0"/>
                    <a:pt x="415" y="89"/>
                    <a:pt x="419" y="204"/>
                  </a:cubicBezTo>
                  <a:cubicBezTo>
                    <a:pt x="424" y="318"/>
                    <a:pt x="335" y="415"/>
                    <a:pt x="220" y="419"/>
                  </a:cubicBezTo>
                  <a:cubicBezTo>
                    <a:pt x="163" y="422"/>
                    <a:pt x="13" y="428"/>
                    <a:pt x="13" y="428"/>
                  </a:cubicBezTo>
                  <a:cubicBezTo>
                    <a:pt x="13" y="428"/>
                    <a:pt x="7" y="278"/>
                    <a:pt x="4" y="221"/>
                  </a:cubicBezTo>
                  <a:close/>
                </a:path>
              </a:pathLst>
            </a:custGeom>
            <a:solidFill>
              <a:schemeClr val="accent1"/>
            </a:solidFill>
            <a:ln>
              <a:noFill/>
            </a:ln>
            <a:extLst/>
          </p:spPr>
          <p:txBody>
            <a:bodyPr lIns="121920" tIns="60960" rIns="121920" bIns="60960"/>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0" name="Freeform 348"/>
            <p:cNvSpPr>
              <a:spLocks/>
            </p:cNvSpPr>
            <p:nvPr/>
          </p:nvSpPr>
          <p:spPr bwMode="auto">
            <a:xfrm>
              <a:off x="4892992" y="1235598"/>
              <a:ext cx="1258543" cy="1270703"/>
            </a:xfrm>
            <a:custGeom>
              <a:avLst/>
              <a:gdLst>
                <a:gd name="T0" fmla="*/ 5 w 395"/>
                <a:gd name="T1" fmla="*/ 206 h 399"/>
                <a:gd name="T2" fmla="*/ 190 w 395"/>
                <a:gd name="T3" fmla="*/ 5 h 399"/>
                <a:gd name="T4" fmla="*/ 391 w 395"/>
                <a:gd name="T5" fmla="*/ 190 h 399"/>
                <a:gd name="T6" fmla="*/ 206 w 395"/>
                <a:gd name="T7" fmla="*/ 391 h 399"/>
                <a:gd name="T8" fmla="*/ 13 w 395"/>
                <a:gd name="T9" fmla="*/ 399 h 399"/>
                <a:gd name="T10" fmla="*/ 5 w 395"/>
                <a:gd name="T11" fmla="*/ 206 h 399"/>
              </a:gdLst>
              <a:ahLst/>
              <a:cxnLst>
                <a:cxn ang="0">
                  <a:pos x="T0" y="T1"/>
                </a:cxn>
                <a:cxn ang="0">
                  <a:pos x="T2" y="T3"/>
                </a:cxn>
                <a:cxn ang="0">
                  <a:pos x="T4" y="T5"/>
                </a:cxn>
                <a:cxn ang="0">
                  <a:pos x="T6" y="T7"/>
                </a:cxn>
                <a:cxn ang="0">
                  <a:pos x="T8" y="T9"/>
                </a:cxn>
                <a:cxn ang="0">
                  <a:pos x="T10" y="T11"/>
                </a:cxn>
              </a:cxnLst>
              <a:rect l="0" t="0" r="r" b="b"/>
              <a:pathLst>
                <a:path w="395" h="399">
                  <a:moveTo>
                    <a:pt x="5" y="206"/>
                  </a:moveTo>
                  <a:cubicBezTo>
                    <a:pt x="0" y="99"/>
                    <a:pt x="83" y="9"/>
                    <a:pt x="190" y="5"/>
                  </a:cubicBezTo>
                  <a:cubicBezTo>
                    <a:pt x="297" y="0"/>
                    <a:pt x="387" y="83"/>
                    <a:pt x="391" y="190"/>
                  </a:cubicBezTo>
                  <a:cubicBezTo>
                    <a:pt x="395" y="297"/>
                    <a:pt x="313" y="386"/>
                    <a:pt x="206" y="391"/>
                  </a:cubicBezTo>
                  <a:cubicBezTo>
                    <a:pt x="152" y="393"/>
                    <a:pt x="13" y="399"/>
                    <a:pt x="13" y="399"/>
                  </a:cubicBezTo>
                  <a:cubicBezTo>
                    <a:pt x="13" y="399"/>
                    <a:pt x="7" y="259"/>
                    <a:pt x="5" y="206"/>
                  </a:cubicBezTo>
                  <a:close/>
                </a:path>
              </a:pathLst>
            </a:custGeom>
            <a:solidFill>
              <a:schemeClr val="accent4"/>
            </a:solidFill>
            <a:ln>
              <a:noFill/>
            </a:ln>
            <a:extLst/>
          </p:spPr>
          <p:txBody>
            <a:bodyPr lIns="121920" tIns="60960" rIns="121920" bIns="60960"/>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21" name="Freeform 349"/>
          <p:cNvSpPr>
            <a:spLocks/>
          </p:cNvSpPr>
          <p:nvPr/>
        </p:nvSpPr>
        <p:spPr bwMode="auto">
          <a:xfrm>
            <a:off x="4934335" y="3173640"/>
            <a:ext cx="593400" cy="582637"/>
          </a:xfrm>
          <a:custGeom>
            <a:avLst/>
            <a:gdLst>
              <a:gd name="T0" fmla="*/ 90 w 186"/>
              <a:gd name="T1" fmla="*/ 2 h 183"/>
              <a:gd name="T2" fmla="*/ 184 w 186"/>
              <a:gd name="T3" fmla="*/ 88 h 183"/>
              <a:gd name="T4" fmla="*/ 97 w 186"/>
              <a:gd name="T5" fmla="*/ 181 h 183"/>
              <a:gd name="T6" fmla="*/ 4 w 186"/>
              <a:gd name="T7" fmla="*/ 95 h 183"/>
              <a:gd name="T8" fmla="*/ 0 w 186"/>
              <a:gd name="T9" fmla="*/ 5 h 183"/>
              <a:gd name="T10" fmla="*/ 90 w 186"/>
              <a:gd name="T11" fmla="*/ 2 h 183"/>
            </a:gdLst>
            <a:ahLst/>
            <a:cxnLst>
              <a:cxn ang="0">
                <a:pos x="T0" y="T1"/>
              </a:cxn>
              <a:cxn ang="0">
                <a:pos x="T2" y="T3"/>
              </a:cxn>
              <a:cxn ang="0">
                <a:pos x="T4" y="T5"/>
              </a:cxn>
              <a:cxn ang="0">
                <a:pos x="T6" y="T7"/>
              </a:cxn>
              <a:cxn ang="0">
                <a:pos x="T8" y="T9"/>
              </a:cxn>
              <a:cxn ang="0">
                <a:pos x="T10" y="T11"/>
              </a:cxn>
            </a:cxnLst>
            <a:rect l="0" t="0" r="r" b="b"/>
            <a:pathLst>
              <a:path w="186" h="183">
                <a:moveTo>
                  <a:pt x="90" y="2"/>
                </a:moveTo>
                <a:cubicBezTo>
                  <a:pt x="140" y="0"/>
                  <a:pt x="182" y="38"/>
                  <a:pt x="184" y="88"/>
                </a:cubicBezTo>
                <a:cubicBezTo>
                  <a:pt x="186" y="137"/>
                  <a:pt x="147" y="179"/>
                  <a:pt x="97" y="181"/>
                </a:cubicBezTo>
                <a:cubicBezTo>
                  <a:pt x="48" y="183"/>
                  <a:pt x="6" y="145"/>
                  <a:pt x="4" y="95"/>
                </a:cubicBezTo>
                <a:cubicBezTo>
                  <a:pt x="3" y="70"/>
                  <a:pt x="0" y="5"/>
                  <a:pt x="0" y="5"/>
                </a:cubicBezTo>
                <a:cubicBezTo>
                  <a:pt x="0" y="5"/>
                  <a:pt x="65" y="3"/>
                  <a:pt x="90" y="2"/>
                </a:cubicBezTo>
                <a:close/>
              </a:path>
            </a:pathLst>
          </a:custGeom>
          <a:solidFill>
            <a:schemeClr val="accent2"/>
          </a:solidFill>
          <a:ln>
            <a:noFill/>
          </a:ln>
          <a:extLst/>
        </p:spPr>
        <p:txBody>
          <a:bodyPr lIns="121920" tIns="60960" rIns="121920" bIns="60960"/>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2" name="Freeform 350"/>
          <p:cNvSpPr>
            <a:spLocks/>
          </p:cNvSpPr>
          <p:nvPr/>
        </p:nvSpPr>
        <p:spPr bwMode="auto">
          <a:xfrm>
            <a:off x="4395655" y="3600583"/>
            <a:ext cx="369659" cy="415995"/>
          </a:xfrm>
          <a:custGeom>
            <a:avLst/>
            <a:gdLst>
              <a:gd name="T0" fmla="*/ 93 w 116"/>
              <a:gd name="T1" fmla="*/ 35 h 131"/>
              <a:gd name="T2" fmla="*/ 96 w 116"/>
              <a:gd name="T3" fmla="*/ 109 h 131"/>
              <a:gd name="T4" fmla="*/ 23 w 116"/>
              <a:gd name="T5" fmla="*/ 112 h 131"/>
              <a:gd name="T6" fmla="*/ 20 w 116"/>
              <a:gd name="T7" fmla="*/ 38 h 131"/>
              <a:gd name="T8" fmla="*/ 55 w 116"/>
              <a:gd name="T9" fmla="*/ 0 h 131"/>
              <a:gd name="T10" fmla="*/ 93 w 116"/>
              <a:gd name="T11" fmla="*/ 35 h 131"/>
            </a:gdLst>
            <a:ahLst/>
            <a:cxnLst>
              <a:cxn ang="0">
                <a:pos x="T0" y="T1"/>
              </a:cxn>
              <a:cxn ang="0">
                <a:pos x="T2" y="T3"/>
              </a:cxn>
              <a:cxn ang="0">
                <a:pos x="T4" y="T5"/>
              </a:cxn>
              <a:cxn ang="0">
                <a:pos x="T6" y="T7"/>
              </a:cxn>
              <a:cxn ang="0">
                <a:pos x="T8" y="T9"/>
              </a:cxn>
              <a:cxn ang="0">
                <a:pos x="T10" y="T11"/>
              </a:cxn>
            </a:cxnLst>
            <a:rect l="0" t="0" r="r" b="b"/>
            <a:pathLst>
              <a:path w="116" h="131">
                <a:moveTo>
                  <a:pt x="93" y="35"/>
                </a:moveTo>
                <a:cubicBezTo>
                  <a:pt x="115" y="54"/>
                  <a:pt x="116" y="87"/>
                  <a:pt x="96" y="109"/>
                </a:cubicBezTo>
                <a:cubicBezTo>
                  <a:pt x="77" y="130"/>
                  <a:pt x="44" y="131"/>
                  <a:pt x="23" y="112"/>
                </a:cubicBezTo>
                <a:cubicBezTo>
                  <a:pt x="2" y="92"/>
                  <a:pt x="0" y="59"/>
                  <a:pt x="20" y="38"/>
                </a:cubicBezTo>
                <a:cubicBezTo>
                  <a:pt x="30" y="27"/>
                  <a:pt x="55" y="0"/>
                  <a:pt x="55" y="0"/>
                </a:cubicBezTo>
                <a:cubicBezTo>
                  <a:pt x="55" y="0"/>
                  <a:pt x="83" y="25"/>
                  <a:pt x="93" y="35"/>
                </a:cubicBezTo>
                <a:close/>
              </a:path>
            </a:pathLst>
          </a:custGeom>
          <a:solidFill>
            <a:schemeClr val="accent3"/>
          </a:solidFill>
          <a:ln>
            <a:noFill/>
          </a:ln>
          <a:extLst/>
        </p:spPr>
        <p:txBody>
          <a:bodyPr lIns="121920" tIns="60960" rIns="121920" bIns="60960"/>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3" name="Freeform 351"/>
          <p:cNvSpPr>
            <a:spLocks/>
          </p:cNvSpPr>
          <p:nvPr/>
        </p:nvSpPr>
        <p:spPr bwMode="auto">
          <a:xfrm>
            <a:off x="4377416" y="1698196"/>
            <a:ext cx="369659" cy="418427"/>
          </a:xfrm>
          <a:custGeom>
            <a:avLst/>
            <a:gdLst>
              <a:gd name="T0" fmla="*/ 95688 w 116"/>
              <a:gd name="T1" fmla="*/ 400195 h 131"/>
              <a:gd name="T2" fmla="*/ 83207 w 116"/>
              <a:gd name="T3" fmla="*/ 91711 h 131"/>
              <a:gd name="T4" fmla="*/ 391072 w 116"/>
              <a:gd name="T5" fmla="*/ 79205 h 131"/>
              <a:gd name="T6" fmla="*/ 403553 w 116"/>
              <a:gd name="T7" fmla="*/ 387689 h 131"/>
              <a:gd name="T8" fmla="*/ 253781 w 116"/>
              <a:gd name="T9" fmla="*/ 546100 h 131"/>
              <a:gd name="T10" fmla="*/ 95688 w 116"/>
              <a:gd name="T11" fmla="*/ 400195 h 131"/>
              <a:gd name="T12" fmla="*/ 0 60000 65536"/>
              <a:gd name="T13" fmla="*/ 0 60000 65536"/>
              <a:gd name="T14" fmla="*/ 0 60000 65536"/>
              <a:gd name="T15" fmla="*/ 0 60000 65536"/>
              <a:gd name="T16" fmla="*/ 0 60000 65536"/>
              <a:gd name="T17" fmla="*/ 0 60000 65536"/>
              <a:gd name="T18" fmla="*/ 0 w 116"/>
              <a:gd name="T19" fmla="*/ 0 h 131"/>
              <a:gd name="T20" fmla="*/ 116 w 116"/>
              <a:gd name="T21" fmla="*/ 131 h 131"/>
            </a:gdLst>
            <a:ahLst/>
            <a:cxnLst>
              <a:cxn ang="T12">
                <a:pos x="T0" y="T1"/>
              </a:cxn>
              <a:cxn ang="T13">
                <a:pos x="T2" y="T3"/>
              </a:cxn>
              <a:cxn ang="T14">
                <a:pos x="T4" y="T5"/>
              </a:cxn>
              <a:cxn ang="T15">
                <a:pos x="T6" y="T7"/>
              </a:cxn>
              <a:cxn ang="T16">
                <a:pos x="T8" y="T9"/>
              </a:cxn>
              <a:cxn ang="T17">
                <a:pos x="T10" y="T11"/>
              </a:cxn>
            </a:cxnLst>
            <a:rect l="T18" t="T19" r="T20" b="T21"/>
            <a:pathLst>
              <a:path w="116" h="131">
                <a:moveTo>
                  <a:pt x="23" y="96"/>
                </a:moveTo>
                <a:cubicBezTo>
                  <a:pt x="2" y="76"/>
                  <a:pt x="0" y="43"/>
                  <a:pt x="20" y="22"/>
                </a:cubicBezTo>
                <a:cubicBezTo>
                  <a:pt x="39" y="1"/>
                  <a:pt x="72" y="0"/>
                  <a:pt x="94" y="19"/>
                </a:cubicBezTo>
                <a:cubicBezTo>
                  <a:pt x="115" y="39"/>
                  <a:pt x="116" y="72"/>
                  <a:pt x="97" y="93"/>
                </a:cubicBezTo>
                <a:cubicBezTo>
                  <a:pt x="87" y="103"/>
                  <a:pt x="61" y="131"/>
                  <a:pt x="61" y="131"/>
                </a:cubicBezTo>
                <a:cubicBezTo>
                  <a:pt x="61" y="131"/>
                  <a:pt x="33" y="106"/>
                  <a:pt x="23" y="9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sz="4000">
              <a:solidFill>
                <a:srgbClr val="000000"/>
              </a:solidFill>
              <a:latin typeface="微软雅黑" pitchFamily="34" charset="-122"/>
              <a:ea typeface="微软雅黑" pitchFamily="34" charset="-122"/>
            </a:endParaRPr>
          </a:p>
        </p:txBody>
      </p:sp>
      <p:sp>
        <p:nvSpPr>
          <p:cNvPr id="24" name="Oval 352"/>
          <p:cNvSpPr>
            <a:spLocks noChangeArrowheads="1"/>
          </p:cNvSpPr>
          <p:nvPr/>
        </p:nvSpPr>
        <p:spPr bwMode="auto">
          <a:xfrm>
            <a:off x="3826575" y="2112975"/>
            <a:ext cx="1487149" cy="148760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25" name="Freeform 353"/>
          <p:cNvSpPr>
            <a:spLocks/>
          </p:cNvSpPr>
          <p:nvPr/>
        </p:nvSpPr>
        <p:spPr bwMode="auto">
          <a:xfrm>
            <a:off x="3949388" y="3163909"/>
            <a:ext cx="148350" cy="132584"/>
          </a:xfrm>
          <a:custGeom>
            <a:avLst/>
            <a:gdLst>
              <a:gd name="T0" fmla="*/ 0 w 91"/>
              <a:gd name="T1" fmla="*/ 21167 h 82"/>
              <a:gd name="T2" fmla="*/ 192617 w 91"/>
              <a:gd name="T3" fmla="*/ 0 h 82"/>
              <a:gd name="T4" fmla="*/ 114300 w 91"/>
              <a:gd name="T5" fmla="*/ 173567 h 82"/>
              <a:gd name="T6" fmla="*/ 105834 w 91"/>
              <a:gd name="T7" fmla="*/ 61383 h 82"/>
              <a:gd name="T8" fmla="*/ 0 w 91"/>
              <a:gd name="T9" fmla="*/ 21167 h 82"/>
              <a:gd name="T10" fmla="*/ 0 60000 65536"/>
              <a:gd name="T11" fmla="*/ 0 60000 65536"/>
              <a:gd name="T12" fmla="*/ 0 60000 65536"/>
              <a:gd name="T13" fmla="*/ 0 60000 65536"/>
              <a:gd name="T14" fmla="*/ 0 60000 65536"/>
              <a:gd name="T15" fmla="*/ 0 w 91"/>
              <a:gd name="T16" fmla="*/ 0 h 82"/>
              <a:gd name="T17" fmla="*/ 91 w 91"/>
              <a:gd name="T18" fmla="*/ 82 h 82"/>
            </a:gdLst>
            <a:ahLst/>
            <a:cxnLst>
              <a:cxn ang="T10">
                <a:pos x="T0" y="T1"/>
              </a:cxn>
              <a:cxn ang="T11">
                <a:pos x="T2" y="T3"/>
              </a:cxn>
              <a:cxn ang="T12">
                <a:pos x="T4" y="T5"/>
              </a:cxn>
              <a:cxn ang="T13">
                <a:pos x="T6" y="T7"/>
              </a:cxn>
              <a:cxn ang="T14">
                <a:pos x="T8" y="T9"/>
              </a:cxn>
            </a:cxnLst>
            <a:rect l="T15" t="T16" r="T17" b="T18"/>
            <a:pathLst>
              <a:path w="91" h="82">
                <a:moveTo>
                  <a:pt x="0" y="10"/>
                </a:moveTo>
                <a:lnTo>
                  <a:pt x="91" y="0"/>
                </a:lnTo>
                <a:lnTo>
                  <a:pt x="54" y="82"/>
                </a:lnTo>
                <a:lnTo>
                  <a:pt x="50" y="29"/>
                </a:lnTo>
                <a:lnTo>
                  <a:pt x="0" y="1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26" name="Freeform 354"/>
          <p:cNvSpPr>
            <a:spLocks/>
          </p:cNvSpPr>
          <p:nvPr/>
        </p:nvSpPr>
        <p:spPr bwMode="auto">
          <a:xfrm>
            <a:off x="3922637" y="2522887"/>
            <a:ext cx="142270" cy="131367"/>
          </a:xfrm>
          <a:custGeom>
            <a:avLst/>
            <a:gdLst>
              <a:gd name="T0" fmla="*/ 74083 w 88"/>
              <a:gd name="T1" fmla="*/ 0 h 81"/>
              <a:gd name="T2" fmla="*/ 186267 w 88"/>
              <a:gd name="T3" fmla="*/ 150284 h 81"/>
              <a:gd name="T4" fmla="*/ 0 w 88"/>
              <a:gd name="T5" fmla="*/ 171451 h 81"/>
              <a:gd name="T6" fmla="*/ 91017 w 88"/>
              <a:gd name="T7" fmla="*/ 107951 h 81"/>
              <a:gd name="T8" fmla="*/ 74083 w 88"/>
              <a:gd name="T9" fmla="*/ 0 h 81"/>
              <a:gd name="T10" fmla="*/ 0 60000 65536"/>
              <a:gd name="T11" fmla="*/ 0 60000 65536"/>
              <a:gd name="T12" fmla="*/ 0 60000 65536"/>
              <a:gd name="T13" fmla="*/ 0 60000 65536"/>
              <a:gd name="T14" fmla="*/ 0 60000 65536"/>
              <a:gd name="T15" fmla="*/ 0 w 88"/>
              <a:gd name="T16" fmla="*/ 0 h 81"/>
              <a:gd name="T17" fmla="*/ 88 w 88"/>
              <a:gd name="T18" fmla="*/ 81 h 81"/>
            </a:gdLst>
            <a:ahLst/>
            <a:cxnLst>
              <a:cxn ang="T10">
                <a:pos x="T0" y="T1"/>
              </a:cxn>
              <a:cxn ang="T11">
                <a:pos x="T2" y="T3"/>
              </a:cxn>
              <a:cxn ang="T12">
                <a:pos x="T4" y="T5"/>
              </a:cxn>
              <a:cxn ang="T13">
                <a:pos x="T6" y="T7"/>
              </a:cxn>
              <a:cxn ang="T14">
                <a:pos x="T8" y="T9"/>
              </a:cxn>
            </a:cxnLst>
            <a:rect l="T15" t="T16" r="T17" b="T18"/>
            <a:pathLst>
              <a:path w="88" h="81">
                <a:moveTo>
                  <a:pt x="35" y="0"/>
                </a:moveTo>
                <a:lnTo>
                  <a:pt x="88" y="71"/>
                </a:lnTo>
                <a:lnTo>
                  <a:pt x="0" y="81"/>
                </a:lnTo>
                <a:lnTo>
                  <a:pt x="43" y="51"/>
                </a:lnTo>
                <a:lnTo>
                  <a:pt x="35"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27" name="Freeform 355"/>
          <p:cNvSpPr>
            <a:spLocks/>
          </p:cNvSpPr>
          <p:nvPr/>
        </p:nvSpPr>
        <p:spPr bwMode="auto">
          <a:xfrm>
            <a:off x="4503877" y="2162845"/>
            <a:ext cx="148350" cy="125285"/>
          </a:xfrm>
          <a:custGeom>
            <a:avLst/>
            <a:gdLst>
              <a:gd name="T0" fmla="*/ 192617 w 91"/>
              <a:gd name="T1" fmla="*/ 0 h 77"/>
              <a:gd name="T2" fmla="*/ 95250 w 91"/>
              <a:gd name="T3" fmla="*/ 162984 h 77"/>
              <a:gd name="T4" fmla="*/ 0 w 91"/>
              <a:gd name="T5" fmla="*/ 0 h 77"/>
              <a:gd name="T6" fmla="*/ 95250 w 91"/>
              <a:gd name="T7" fmla="*/ 59267 h 77"/>
              <a:gd name="T8" fmla="*/ 192617 w 91"/>
              <a:gd name="T9" fmla="*/ 0 h 77"/>
              <a:gd name="T10" fmla="*/ 0 60000 65536"/>
              <a:gd name="T11" fmla="*/ 0 60000 65536"/>
              <a:gd name="T12" fmla="*/ 0 60000 65536"/>
              <a:gd name="T13" fmla="*/ 0 60000 65536"/>
              <a:gd name="T14" fmla="*/ 0 60000 65536"/>
              <a:gd name="T15" fmla="*/ 0 w 91"/>
              <a:gd name="T16" fmla="*/ 0 h 77"/>
              <a:gd name="T17" fmla="*/ 91 w 91"/>
              <a:gd name="T18" fmla="*/ 77 h 77"/>
            </a:gdLst>
            <a:ahLst/>
            <a:cxnLst>
              <a:cxn ang="T10">
                <a:pos x="T0" y="T1"/>
              </a:cxn>
              <a:cxn ang="T11">
                <a:pos x="T2" y="T3"/>
              </a:cxn>
              <a:cxn ang="T12">
                <a:pos x="T4" y="T5"/>
              </a:cxn>
              <a:cxn ang="T13">
                <a:pos x="T6" y="T7"/>
              </a:cxn>
              <a:cxn ang="T14">
                <a:pos x="T8" y="T9"/>
              </a:cxn>
            </a:cxnLst>
            <a:rect l="T15" t="T16" r="T17" b="T18"/>
            <a:pathLst>
              <a:path w="91" h="77">
                <a:moveTo>
                  <a:pt x="91" y="0"/>
                </a:moveTo>
                <a:lnTo>
                  <a:pt x="45" y="77"/>
                </a:lnTo>
                <a:lnTo>
                  <a:pt x="0" y="0"/>
                </a:lnTo>
                <a:lnTo>
                  <a:pt x="45" y="28"/>
                </a:lnTo>
                <a:lnTo>
                  <a:pt x="9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28" name="Freeform 356"/>
          <p:cNvSpPr>
            <a:spLocks/>
          </p:cNvSpPr>
          <p:nvPr/>
        </p:nvSpPr>
        <p:spPr bwMode="auto">
          <a:xfrm>
            <a:off x="4963519" y="2328270"/>
            <a:ext cx="137406" cy="144747"/>
          </a:xfrm>
          <a:custGeom>
            <a:avLst/>
            <a:gdLst>
              <a:gd name="T0" fmla="*/ 179917 w 85"/>
              <a:gd name="T1" fmla="*/ 124884 h 89"/>
              <a:gd name="T2" fmla="*/ 0 w 85"/>
              <a:gd name="T3" fmla="*/ 188384 h 89"/>
              <a:gd name="T4" fmla="*/ 38100 w 85"/>
              <a:gd name="T5" fmla="*/ 0 h 89"/>
              <a:gd name="T6" fmla="*/ 69850 w 85"/>
              <a:gd name="T7" fmla="*/ 103717 h 89"/>
              <a:gd name="T8" fmla="*/ 179917 w 85"/>
              <a:gd name="T9" fmla="*/ 124884 h 89"/>
              <a:gd name="T10" fmla="*/ 0 60000 65536"/>
              <a:gd name="T11" fmla="*/ 0 60000 65536"/>
              <a:gd name="T12" fmla="*/ 0 60000 65536"/>
              <a:gd name="T13" fmla="*/ 0 60000 65536"/>
              <a:gd name="T14" fmla="*/ 0 60000 65536"/>
              <a:gd name="T15" fmla="*/ 0 w 85"/>
              <a:gd name="T16" fmla="*/ 0 h 89"/>
              <a:gd name="T17" fmla="*/ 85 w 85"/>
              <a:gd name="T18" fmla="*/ 89 h 89"/>
            </a:gdLst>
            <a:ahLst/>
            <a:cxnLst>
              <a:cxn ang="T10">
                <a:pos x="T0" y="T1"/>
              </a:cxn>
              <a:cxn ang="T11">
                <a:pos x="T2" y="T3"/>
              </a:cxn>
              <a:cxn ang="T12">
                <a:pos x="T4" y="T5"/>
              </a:cxn>
              <a:cxn ang="T13">
                <a:pos x="T6" y="T7"/>
              </a:cxn>
              <a:cxn ang="T14">
                <a:pos x="T8" y="T9"/>
              </a:cxn>
            </a:cxnLst>
            <a:rect l="T15" t="T16" r="T17" b="T18"/>
            <a:pathLst>
              <a:path w="85" h="89">
                <a:moveTo>
                  <a:pt x="85" y="59"/>
                </a:moveTo>
                <a:lnTo>
                  <a:pt x="0" y="89"/>
                </a:lnTo>
                <a:lnTo>
                  <a:pt x="18" y="0"/>
                </a:lnTo>
                <a:lnTo>
                  <a:pt x="33" y="49"/>
                </a:lnTo>
                <a:lnTo>
                  <a:pt x="85" y="5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29" name="Freeform 357"/>
          <p:cNvSpPr>
            <a:spLocks/>
          </p:cNvSpPr>
          <p:nvPr/>
        </p:nvSpPr>
        <p:spPr bwMode="auto">
          <a:xfrm>
            <a:off x="4992703" y="3240540"/>
            <a:ext cx="138622" cy="137448"/>
          </a:xfrm>
          <a:custGeom>
            <a:avLst/>
            <a:gdLst>
              <a:gd name="T0" fmla="*/ 48683 w 86"/>
              <a:gd name="T1" fmla="*/ 179917 h 85"/>
              <a:gd name="T2" fmla="*/ 0 w 86"/>
              <a:gd name="T3" fmla="*/ 0 h 85"/>
              <a:gd name="T4" fmla="*/ 182033 w 86"/>
              <a:gd name="T5" fmla="*/ 46567 h 85"/>
              <a:gd name="T6" fmla="*/ 74083 w 86"/>
              <a:gd name="T7" fmla="*/ 74083 h 85"/>
              <a:gd name="T8" fmla="*/ 48683 w 86"/>
              <a:gd name="T9" fmla="*/ 179917 h 85"/>
              <a:gd name="T10" fmla="*/ 0 60000 65536"/>
              <a:gd name="T11" fmla="*/ 0 60000 65536"/>
              <a:gd name="T12" fmla="*/ 0 60000 65536"/>
              <a:gd name="T13" fmla="*/ 0 60000 65536"/>
              <a:gd name="T14" fmla="*/ 0 60000 65536"/>
              <a:gd name="T15" fmla="*/ 0 w 86"/>
              <a:gd name="T16" fmla="*/ 0 h 85"/>
              <a:gd name="T17" fmla="*/ 86 w 86"/>
              <a:gd name="T18" fmla="*/ 85 h 85"/>
            </a:gdLst>
            <a:ahLst/>
            <a:cxnLst>
              <a:cxn ang="T10">
                <a:pos x="T0" y="T1"/>
              </a:cxn>
              <a:cxn ang="T11">
                <a:pos x="T2" y="T3"/>
              </a:cxn>
              <a:cxn ang="T12">
                <a:pos x="T4" y="T5"/>
              </a:cxn>
              <a:cxn ang="T13">
                <a:pos x="T6" y="T7"/>
              </a:cxn>
              <a:cxn ang="T14">
                <a:pos x="T8" y="T9"/>
              </a:cxn>
            </a:cxnLst>
            <a:rect l="T15" t="T16" r="T17" b="T18"/>
            <a:pathLst>
              <a:path w="86" h="85">
                <a:moveTo>
                  <a:pt x="23" y="85"/>
                </a:moveTo>
                <a:lnTo>
                  <a:pt x="0" y="0"/>
                </a:lnTo>
                <a:lnTo>
                  <a:pt x="86" y="22"/>
                </a:lnTo>
                <a:lnTo>
                  <a:pt x="35" y="35"/>
                </a:lnTo>
                <a:lnTo>
                  <a:pt x="23" y="85"/>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30" name="Freeform 358"/>
          <p:cNvSpPr>
            <a:spLocks/>
          </p:cNvSpPr>
          <p:nvPr/>
        </p:nvSpPr>
        <p:spPr bwMode="auto">
          <a:xfrm>
            <a:off x="4503877" y="3418128"/>
            <a:ext cx="144702" cy="128934"/>
          </a:xfrm>
          <a:custGeom>
            <a:avLst/>
            <a:gdLst>
              <a:gd name="T0" fmla="*/ 0 w 89"/>
              <a:gd name="T1" fmla="*/ 167217 h 79"/>
              <a:gd name="T2" fmla="*/ 86784 w 89"/>
              <a:gd name="T3" fmla="*/ 0 h 79"/>
              <a:gd name="T4" fmla="*/ 188384 w 89"/>
              <a:gd name="T5" fmla="*/ 162984 h 79"/>
              <a:gd name="T6" fmla="*/ 91017 w 89"/>
              <a:gd name="T7" fmla="*/ 107950 h 79"/>
              <a:gd name="T8" fmla="*/ 0 w 89"/>
              <a:gd name="T9" fmla="*/ 167217 h 79"/>
              <a:gd name="T10" fmla="*/ 0 60000 65536"/>
              <a:gd name="T11" fmla="*/ 0 60000 65536"/>
              <a:gd name="T12" fmla="*/ 0 60000 65536"/>
              <a:gd name="T13" fmla="*/ 0 60000 65536"/>
              <a:gd name="T14" fmla="*/ 0 60000 65536"/>
              <a:gd name="T15" fmla="*/ 0 w 89"/>
              <a:gd name="T16" fmla="*/ 0 h 79"/>
              <a:gd name="T17" fmla="*/ 89 w 89"/>
              <a:gd name="T18" fmla="*/ 79 h 79"/>
            </a:gdLst>
            <a:ahLst/>
            <a:cxnLst>
              <a:cxn ang="T10">
                <a:pos x="T0" y="T1"/>
              </a:cxn>
              <a:cxn ang="T11">
                <a:pos x="T2" y="T3"/>
              </a:cxn>
              <a:cxn ang="T12">
                <a:pos x="T4" y="T5"/>
              </a:cxn>
              <a:cxn ang="T13">
                <a:pos x="T6" y="T7"/>
              </a:cxn>
              <a:cxn ang="T14">
                <a:pos x="T8" y="T9"/>
              </a:cxn>
            </a:cxnLst>
            <a:rect l="T15" t="T16" r="T17" b="T18"/>
            <a:pathLst>
              <a:path w="89" h="79">
                <a:moveTo>
                  <a:pt x="0" y="79"/>
                </a:moveTo>
                <a:lnTo>
                  <a:pt x="41" y="0"/>
                </a:lnTo>
                <a:lnTo>
                  <a:pt x="89" y="77"/>
                </a:lnTo>
                <a:lnTo>
                  <a:pt x="43" y="51"/>
                </a:lnTo>
                <a:lnTo>
                  <a:pt x="0" y="79"/>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31" name="Freeform 402"/>
          <p:cNvSpPr>
            <a:spLocks/>
          </p:cNvSpPr>
          <p:nvPr/>
        </p:nvSpPr>
        <p:spPr bwMode="auto">
          <a:xfrm>
            <a:off x="4497797" y="1851458"/>
            <a:ext cx="54720" cy="66900"/>
          </a:xfrm>
          <a:custGeom>
            <a:avLst/>
            <a:gdLst>
              <a:gd name="T0" fmla="*/ 71967 w 17"/>
              <a:gd name="T1" fmla="*/ 53723 h 21"/>
              <a:gd name="T2" fmla="*/ 67734 w 17"/>
              <a:gd name="T3" fmla="*/ 70254 h 21"/>
              <a:gd name="T4" fmla="*/ 59267 w 17"/>
              <a:gd name="T5" fmla="*/ 78519 h 21"/>
              <a:gd name="T6" fmla="*/ 50800 w 17"/>
              <a:gd name="T7" fmla="*/ 82651 h 21"/>
              <a:gd name="T8" fmla="*/ 33867 w 17"/>
              <a:gd name="T9" fmla="*/ 86784 h 21"/>
              <a:gd name="T10" fmla="*/ 16933 w 17"/>
              <a:gd name="T11" fmla="*/ 86784 h 21"/>
              <a:gd name="T12" fmla="*/ 0 w 17"/>
              <a:gd name="T13" fmla="*/ 78519 h 21"/>
              <a:gd name="T14" fmla="*/ 0 w 17"/>
              <a:gd name="T15" fmla="*/ 74386 h 21"/>
              <a:gd name="T16" fmla="*/ 0 w 17"/>
              <a:gd name="T17" fmla="*/ 70254 h 21"/>
              <a:gd name="T18" fmla="*/ 4233 w 17"/>
              <a:gd name="T19" fmla="*/ 70254 h 21"/>
              <a:gd name="T20" fmla="*/ 4233 w 17"/>
              <a:gd name="T21" fmla="*/ 66121 h 21"/>
              <a:gd name="T22" fmla="*/ 8467 w 17"/>
              <a:gd name="T23" fmla="*/ 61989 h 21"/>
              <a:gd name="T24" fmla="*/ 8467 w 17"/>
              <a:gd name="T25" fmla="*/ 61989 h 21"/>
              <a:gd name="T26" fmla="*/ 12700 w 17"/>
              <a:gd name="T27" fmla="*/ 61989 h 21"/>
              <a:gd name="T28" fmla="*/ 21167 w 17"/>
              <a:gd name="T29" fmla="*/ 70254 h 21"/>
              <a:gd name="T30" fmla="*/ 33867 w 17"/>
              <a:gd name="T31" fmla="*/ 70254 h 21"/>
              <a:gd name="T32" fmla="*/ 46567 w 17"/>
              <a:gd name="T33" fmla="*/ 66121 h 21"/>
              <a:gd name="T34" fmla="*/ 50800 w 17"/>
              <a:gd name="T35" fmla="*/ 57856 h 21"/>
              <a:gd name="T36" fmla="*/ 46567 w 17"/>
              <a:gd name="T37" fmla="*/ 45458 h 21"/>
              <a:gd name="T38" fmla="*/ 38100 w 17"/>
              <a:gd name="T39" fmla="*/ 45458 h 21"/>
              <a:gd name="T40" fmla="*/ 33867 w 17"/>
              <a:gd name="T41" fmla="*/ 45458 h 21"/>
              <a:gd name="T42" fmla="*/ 29633 w 17"/>
              <a:gd name="T43" fmla="*/ 45458 h 21"/>
              <a:gd name="T44" fmla="*/ 25400 w 17"/>
              <a:gd name="T45" fmla="*/ 45458 h 21"/>
              <a:gd name="T46" fmla="*/ 21167 w 17"/>
              <a:gd name="T47" fmla="*/ 49591 h 21"/>
              <a:gd name="T48" fmla="*/ 16933 w 17"/>
              <a:gd name="T49" fmla="*/ 49591 h 21"/>
              <a:gd name="T50" fmla="*/ 12700 w 17"/>
              <a:gd name="T51" fmla="*/ 49591 h 21"/>
              <a:gd name="T52" fmla="*/ 8467 w 17"/>
              <a:gd name="T53" fmla="*/ 49591 h 21"/>
              <a:gd name="T54" fmla="*/ 4233 w 17"/>
              <a:gd name="T55" fmla="*/ 45458 h 21"/>
              <a:gd name="T56" fmla="*/ 4233 w 17"/>
              <a:gd name="T57" fmla="*/ 41326 h 21"/>
              <a:gd name="T58" fmla="*/ 4233 w 17"/>
              <a:gd name="T59" fmla="*/ 8265 h 21"/>
              <a:gd name="T60" fmla="*/ 8467 w 17"/>
              <a:gd name="T61" fmla="*/ 0 h 21"/>
              <a:gd name="T62" fmla="*/ 16933 w 17"/>
              <a:gd name="T63" fmla="*/ 0 h 21"/>
              <a:gd name="T64" fmla="*/ 63500 w 17"/>
              <a:gd name="T65" fmla="*/ 0 h 21"/>
              <a:gd name="T66" fmla="*/ 63500 w 17"/>
              <a:gd name="T67" fmla="*/ 0 h 21"/>
              <a:gd name="T68" fmla="*/ 63500 w 17"/>
              <a:gd name="T69" fmla="*/ 0 h 21"/>
              <a:gd name="T70" fmla="*/ 63500 w 17"/>
              <a:gd name="T71" fmla="*/ 12398 h 21"/>
              <a:gd name="T72" fmla="*/ 63500 w 17"/>
              <a:gd name="T73" fmla="*/ 12398 h 21"/>
              <a:gd name="T74" fmla="*/ 63500 w 17"/>
              <a:gd name="T75" fmla="*/ 12398 h 21"/>
              <a:gd name="T76" fmla="*/ 25400 w 17"/>
              <a:gd name="T77" fmla="*/ 12398 h 21"/>
              <a:gd name="T78" fmla="*/ 21167 w 17"/>
              <a:gd name="T79" fmla="*/ 28928 h 21"/>
              <a:gd name="T80" fmla="*/ 29633 w 17"/>
              <a:gd name="T81" fmla="*/ 28928 h 21"/>
              <a:gd name="T82" fmla="*/ 38100 w 17"/>
              <a:gd name="T83" fmla="*/ 28928 h 21"/>
              <a:gd name="T84" fmla="*/ 50800 w 17"/>
              <a:gd name="T85" fmla="*/ 28928 h 21"/>
              <a:gd name="T86" fmla="*/ 63500 w 17"/>
              <a:gd name="T87" fmla="*/ 37193 h 21"/>
              <a:gd name="T88" fmla="*/ 67734 w 17"/>
              <a:gd name="T89" fmla="*/ 45458 h 21"/>
              <a:gd name="T90" fmla="*/ 71967 w 17"/>
              <a:gd name="T91" fmla="*/ 53723 h 2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
              <a:gd name="T139" fmla="*/ 0 h 21"/>
              <a:gd name="T140" fmla="*/ 17 w 17"/>
              <a:gd name="T141" fmla="*/ 21 h 2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 h="21">
                <a:moveTo>
                  <a:pt x="17" y="13"/>
                </a:moveTo>
                <a:cubicBezTo>
                  <a:pt x="17" y="15"/>
                  <a:pt x="17" y="16"/>
                  <a:pt x="16" y="17"/>
                </a:cubicBezTo>
                <a:cubicBezTo>
                  <a:pt x="16" y="18"/>
                  <a:pt x="15" y="18"/>
                  <a:pt x="14" y="19"/>
                </a:cubicBezTo>
                <a:cubicBezTo>
                  <a:pt x="14" y="20"/>
                  <a:pt x="13" y="20"/>
                  <a:pt x="12" y="20"/>
                </a:cubicBezTo>
                <a:cubicBezTo>
                  <a:pt x="10" y="21"/>
                  <a:pt x="9" y="21"/>
                  <a:pt x="8" y="21"/>
                </a:cubicBezTo>
                <a:cubicBezTo>
                  <a:pt x="7" y="21"/>
                  <a:pt x="5" y="21"/>
                  <a:pt x="4" y="21"/>
                </a:cubicBezTo>
                <a:cubicBezTo>
                  <a:pt x="3" y="20"/>
                  <a:pt x="1" y="20"/>
                  <a:pt x="0" y="19"/>
                </a:cubicBezTo>
                <a:cubicBezTo>
                  <a:pt x="0" y="18"/>
                  <a:pt x="0" y="18"/>
                  <a:pt x="0" y="18"/>
                </a:cubicBezTo>
                <a:cubicBezTo>
                  <a:pt x="0" y="18"/>
                  <a:pt x="0" y="18"/>
                  <a:pt x="0" y="17"/>
                </a:cubicBezTo>
                <a:cubicBezTo>
                  <a:pt x="1" y="17"/>
                  <a:pt x="1" y="17"/>
                  <a:pt x="1" y="17"/>
                </a:cubicBezTo>
                <a:cubicBezTo>
                  <a:pt x="1" y="16"/>
                  <a:pt x="1" y="16"/>
                  <a:pt x="1" y="16"/>
                </a:cubicBezTo>
                <a:cubicBezTo>
                  <a:pt x="1" y="16"/>
                  <a:pt x="2" y="16"/>
                  <a:pt x="2" y="15"/>
                </a:cubicBezTo>
                <a:cubicBezTo>
                  <a:pt x="2" y="15"/>
                  <a:pt x="2" y="15"/>
                  <a:pt x="2" y="15"/>
                </a:cubicBezTo>
                <a:cubicBezTo>
                  <a:pt x="2" y="15"/>
                  <a:pt x="2" y="15"/>
                  <a:pt x="3" y="15"/>
                </a:cubicBezTo>
                <a:cubicBezTo>
                  <a:pt x="4" y="16"/>
                  <a:pt x="4" y="16"/>
                  <a:pt x="5" y="17"/>
                </a:cubicBezTo>
                <a:cubicBezTo>
                  <a:pt x="6" y="17"/>
                  <a:pt x="7" y="17"/>
                  <a:pt x="8" y="17"/>
                </a:cubicBezTo>
                <a:cubicBezTo>
                  <a:pt x="9" y="17"/>
                  <a:pt x="10" y="17"/>
                  <a:pt x="11" y="16"/>
                </a:cubicBezTo>
                <a:cubicBezTo>
                  <a:pt x="12" y="15"/>
                  <a:pt x="12" y="15"/>
                  <a:pt x="12" y="14"/>
                </a:cubicBezTo>
                <a:cubicBezTo>
                  <a:pt x="12" y="13"/>
                  <a:pt x="12" y="12"/>
                  <a:pt x="11" y="11"/>
                </a:cubicBezTo>
                <a:cubicBezTo>
                  <a:pt x="11" y="11"/>
                  <a:pt x="10" y="11"/>
                  <a:pt x="9" y="11"/>
                </a:cubicBezTo>
                <a:cubicBezTo>
                  <a:pt x="8" y="11"/>
                  <a:pt x="8" y="11"/>
                  <a:pt x="8" y="11"/>
                </a:cubicBezTo>
                <a:cubicBezTo>
                  <a:pt x="7" y="11"/>
                  <a:pt x="7" y="11"/>
                  <a:pt x="7" y="11"/>
                </a:cubicBezTo>
                <a:cubicBezTo>
                  <a:pt x="6" y="11"/>
                  <a:pt x="6" y="11"/>
                  <a:pt x="6" y="11"/>
                </a:cubicBezTo>
                <a:cubicBezTo>
                  <a:pt x="5" y="11"/>
                  <a:pt x="5" y="12"/>
                  <a:pt x="5" y="12"/>
                </a:cubicBezTo>
                <a:cubicBezTo>
                  <a:pt x="4" y="12"/>
                  <a:pt x="4" y="12"/>
                  <a:pt x="4" y="12"/>
                </a:cubicBezTo>
                <a:cubicBezTo>
                  <a:pt x="3" y="12"/>
                  <a:pt x="3" y="12"/>
                  <a:pt x="3" y="12"/>
                </a:cubicBezTo>
                <a:cubicBezTo>
                  <a:pt x="2" y="12"/>
                  <a:pt x="2" y="12"/>
                  <a:pt x="2" y="12"/>
                </a:cubicBezTo>
                <a:cubicBezTo>
                  <a:pt x="1" y="11"/>
                  <a:pt x="1" y="11"/>
                  <a:pt x="1" y="11"/>
                </a:cubicBezTo>
                <a:cubicBezTo>
                  <a:pt x="1" y="11"/>
                  <a:pt x="1" y="10"/>
                  <a:pt x="1" y="10"/>
                </a:cubicBezTo>
                <a:cubicBezTo>
                  <a:pt x="1" y="2"/>
                  <a:pt x="1" y="2"/>
                  <a:pt x="1" y="2"/>
                </a:cubicBezTo>
                <a:cubicBezTo>
                  <a:pt x="2" y="1"/>
                  <a:pt x="2" y="0"/>
                  <a:pt x="2" y="0"/>
                </a:cubicBezTo>
                <a:cubicBezTo>
                  <a:pt x="3" y="0"/>
                  <a:pt x="3" y="0"/>
                  <a:pt x="4" y="0"/>
                </a:cubicBezTo>
                <a:cubicBezTo>
                  <a:pt x="15" y="0"/>
                  <a:pt x="15" y="0"/>
                  <a:pt x="15" y="0"/>
                </a:cubicBezTo>
                <a:cubicBezTo>
                  <a:pt x="15" y="0"/>
                  <a:pt x="15" y="0"/>
                  <a:pt x="15" y="0"/>
                </a:cubicBezTo>
                <a:cubicBezTo>
                  <a:pt x="15" y="0"/>
                  <a:pt x="15" y="0"/>
                  <a:pt x="15" y="0"/>
                </a:cubicBezTo>
                <a:cubicBezTo>
                  <a:pt x="15" y="3"/>
                  <a:pt x="15" y="3"/>
                  <a:pt x="15" y="3"/>
                </a:cubicBezTo>
                <a:cubicBezTo>
                  <a:pt x="15" y="3"/>
                  <a:pt x="15" y="3"/>
                  <a:pt x="15" y="3"/>
                </a:cubicBezTo>
                <a:cubicBezTo>
                  <a:pt x="15" y="3"/>
                  <a:pt x="15" y="3"/>
                  <a:pt x="15" y="3"/>
                </a:cubicBezTo>
                <a:cubicBezTo>
                  <a:pt x="6" y="3"/>
                  <a:pt x="6" y="3"/>
                  <a:pt x="6" y="3"/>
                </a:cubicBezTo>
                <a:cubicBezTo>
                  <a:pt x="5" y="7"/>
                  <a:pt x="5" y="7"/>
                  <a:pt x="5" y="7"/>
                </a:cubicBezTo>
                <a:cubicBezTo>
                  <a:pt x="6" y="7"/>
                  <a:pt x="6" y="7"/>
                  <a:pt x="7" y="7"/>
                </a:cubicBezTo>
                <a:cubicBezTo>
                  <a:pt x="8" y="7"/>
                  <a:pt x="9" y="7"/>
                  <a:pt x="9" y="7"/>
                </a:cubicBezTo>
                <a:cubicBezTo>
                  <a:pt x="10" y="7"/>
                  <a:pt x="11" y="7"/>
                  <a:pt x="12" y="7"/>
                </a:cubicBezTo>
                <a:cubicBezTo>
                  <a:pt x="13" y="8"/>
                  <a:pt x="14" y="8"/>
                  <a:pt x="15" y="9"/>
                </a:cubicBezTo>
                <a:cubicBezTo>
                  <a:pt x="15" y="9"/>
                  <a:pt x="16" y="10"/>
                  <a:pt x="16" y="11"/>
                </a:cubicBezTo>
                <a:cubicBezTo>
                  <a:pt x="17" y="12"/>
                  <a:pt x="17" y="12"/>
                  <a:pt x="17" y="13"/>
                </a:cubicBezTo>
                <a:close/>
              </a:path>
            </a:pathLst>
          </a:custGeom>
          <a:solidFill>
            <a:srgbClr val="E3D7C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sz="3600">
              <a:solidFill>
                <a:srgbClr val="000000"/>
              </a:solidFill>
              <a:latin typeface="微软雅黑" pitchFamily="34" charset="-122"/>
              <a:ea typeface="微软雅黑" pitchFamily="34" charset="-122"/>
            </a:endParaRPr>
          </a:p>
        </p:txBody>
      </p:sp>
      <p:sp>
        <p:nvSpPr>
          <p:cNvPr id="32" name="Freeform 403"/>
          <p:cNvSpPr>
            <a:spLocks noEditPoints="1"/>
          </p:cNvSpPr>
          <p:nvPr/>
        </p:nvSpPr>
        <p:spPr bwMode="auto">
          <a:xfrm>
            <a:off x="4562245" y="1849025"/>
            <a:ext cx="89983" cy="72982"/>
          </a:xfrm>
          <a:custGeom>
            <a:avLst/>
            <a:gdLst>
              <a:gd name="T0" fmla="*/ 49893 w 28"/>
              <a:gd name="T1" fmla="*/ 28989 h 23"/>
              <a:gd name="T2" fmla="*/ 45735 w 28"/>
              <a:gd name="T3" fmla="*/ 41413 h 23"/>
              <a:gd name="T4" fmla="*/ 41578 w 28"/>
              <a:gd name="T5" fmla="*/ 49696 h 23"/>
              <a:gd name="T6" fmla="*/ 33262 w 28"/>
              <a:gd name="T7" fmla="*/ 53838 h 23"/>
              <a:gd name="T8" fmla="*/ 24947 w 28"/>
              <a:gd name="T9" fmla="*/ 53838 h 23"/>
              <a:gd name="T10" fmla="*/ 4158 w 28"/>
              <a:gd name="T11" fmla="*/ 49696 h 23"/>
              <a:gd name="T12" fmla="*/ 0 w 28"/>
              <a:gd name="T13" fmla="*/ 28989 h 23"/>
              <a:gd name="T14" fmla="*/ 0 w 28"/>
              <a:gd name="T15" fmla="*/ 16565 h 23"/>
              <a:gd name="T16" fmla="*/ 4158 w 28"/>
              <a:gd name="T17" fmla="*/ 8283 h 23"/>
              <a:gd name="T18" fmla="*/ 12473 w 28"/>
              <a:gd name="T19" fmla="*/ 4141 h 23"/>
              <a:gd name="T20" fmla="*/ 24947 w 28"/>
              <a:gd name="T21" fmla="*/ 0 h 23"/>
              <a:gd name="T22" fmla="*/ 41578 w 28"/>
              <a:gd name="T23" fmla="*/ 8283 h 23"/>
              <a:gd name="T24" fmla="*/ 49893 w 28"/>
              <a:gd name="T25" fmla="*/ 28989 h 23"/>
              <a:gd name="T26" fmla="*/ 33262 w 28"/>
              <a:gd name="T27" fmla="*/ 28989 h 23"/>
              <a:gd name="T28" fmla="*/ 33262 w 28"/>
              <a:gd name="T29" fmla="*/ 16565 h 23"/>
              <a:gd name="T30" fmla="*/ 24947 w 28"/>
              <a:gd name="T31" fmla="*/ 12424 h 23"/>
              <a:gd name="T32" fmla="*/ 16631 w 28"/>
              <a:gd name="T33" fmla="*/ 16565 h 23"/>
              <a:gd name="T34" fmla="*/ 12473 w 28"/>
              <a:gd name="T35" fmla="*/ 28989 h 23"/>
              <a:gd name="T36" fmla="*/ 16631 w 28"/>
              <a:gd name="T37" fmla="*/ 33131 h 23"/>
              <a:gd name="T38" fmla="*/ 16631 w 28"/>
              <a:gd name="T39" fmla="*/ 41413 h 23"/>
              <a:gd name="T40" fmla="*/ 20789 w 28"/>
              <a:gd name="T41" fmla="*/ 41413 h 23"/>
              <a:gd name="T42" fmla="*/ 24947 w 28"/>
              <a:gd name="T43" fmla="*/ 45555 h 23"/>
              <a:gd name="T44" fmla="*/ 33262 w 28"/>
              <a:gd name="T45" fmla="*/ 41413 h 23"/>
              <a:gd name="T46" fmla="*/ 33262 w 28"/>
              <a:gd name="T47" fmla="*/ 28989 h 23"/>
              <a:gd name="T48" fmla="*/ 37420 w 28"/>
              <a:gd name="T49" fmla="*/ 91110 h 23"/>
              <a:gd name="T50" fmla="*/ 37420 w 28"/>
              <a:gd name="T51" fmla="*/ 91110 h 23"/>
              <a:gd name="T52" fmla="*/ 33262 w 28"/>
              <a:gd name="T53" fmla="*/ 95251 h 23"/>
              <a:gd name="T54" fmla="*/ 24947 w 28"/>
              <a:gd name="T55" fmla="*/ 95251 h 23"/>
              <a:gd name="T56" fmla="*/ 24947 w 28"/>
              <a:gd name="T57" fmla="*/ 91110 h 23"/>
              <a:gd name="T58" fmla="*/ 24947 w 28"/>
              <a:gd name="T59" fmla="*/ 91110 h 23"/>
              <a:gd name="T60" fmla="*/ 78997 w 28"/>
              <a:gd name="T61" fmla="*/ 0 h 23"/>
              <a:gd name="T62" fmla="*/ 78997 w 28"/>
              <a:gd name="T63" fmla="*/ 0 h 23"/>
              <a:gd name="T64" fmla="*/ 83155 w 28"/>
              <a:gd name="T65" fmla="*/ 0 h 23"/>
              <a:gd name="T66" fmla="*/ 91471 w 28"/>
              <a:gd name="T67" fmla="*/ 0 h 23"/>
              <a:gd name="T68" fmla="*/ 91471 w 28"/>
              <a:gd name="T69" fmla="*/ 0 h 23"/>
              <a:gd name="T70" fmla="*/ 91471 w 28"/>
              <a:gd name="T71" fmla="*/ 0 h 23"/>
              <a:gd name="T72" fmla="*/ 37420 w 28"/>
              <a:gd name="T73" fmla="*/ 91110 h 23"/>
              <a:gd name="T74" fmla="*/ 116417 w 28"/>
              <a:gd name="T75" fmla="*/ 62120 h 23"/>
              <a:gd name="T76" fmla="*/ 116417 w 28"/>
              <a:gd name="T77" fmla="*/ 74544 h 23"/>
              <a:gd name="T78" fmla="*/ 108102 w 28"/>
              <a:gd name="T79" fmla="*/ 82827 h 23"/>
              <a:gd name="T80" fmla="*/ 103944 w 28"/>
              <a:gd name="T81" fmla="*/ 86968 h 23"/>
              <a:gd name="T82" fmla="*/ 91471 w 28"/>
              <a:gd name="T83" fmla="*/ 91110 h 23"/>
              <a:gd name="T84" fmla="*/ 70682 w 28"/>
              <a:gd name="T85" fmla="*/ 82827 h 23"/>
              <a:gd name="T86" fmla="*/ 66524 w 28"/>
              <a:gd name="T87" fmla="*/ 62120 h 23"/>
              <a:gd name="T88" fmla="*/ 66524 w 28"/>
              <a:gd name="T89" fmla="*/ 53838 h 23"/>
              <a:gd name="T90" fmla="*/ 70682 w 28"/>
              <a:gd name="T91" fmla="*/ 45555 h 23"/>
              <a:gd name="T92" fmla="*/ 78997 w 28"/>
              <a:gd name="T93" fmla="*/ 37272 h 23"/>
              <a:gd name="T94" fmla="*/ 91471 w 28"/>
              <a:gd name="T95" fmla="*/ 37272 h 23"/>
              <a:gd name="T96" fmla="*/ 108102 w 28"/>
              <a:gd name="T97" fmla="*/ 41413 h 23"/>
              <a:gd name="T98" fmla="*/ 116417 w 28"/>
              <a:gd name="T99" fmla="*/ 62120 h 23"/>
              <a:gd name="T100" fmla="*/ 99786 w 28"/>
              <a:gd name="T101" fmla="*/ 62120 h 23"/>
              <a:gd name="T102" fmla="*/ 99786 w 28"/>
              <a:gd name="T103" fmla="*/ 53838 h 23"/>
              <a:gd name="T104" fmla="*/ 91471 w 28"/>
              <a:gd name="T105" fmla="*/ 49696 h 23"/>
              <a:gd name="T106" fmla="*/ 83155 w 28"/>
              <a:gd name="T107" fmla="*/ 53838 h 23"/>
              <a:gd name="T108" fmla="*/ 83155 w 28"/>
              <a:gd name="T109" fmla="*/ 62120 h 23"/>
              <a:gd name="T110" fmla="*/ 83155 w 28"/>
              <a:gd name="T111" fmla="*/ 70403 h 23"/>
              <a:gd name="T112" fmla="*/ 83155 w 28"/>
              <a:gd name="T113" fmla="*/ 74544 h 23"/>
              <a:gd name="T114" fmla="*/ 87313 w 28"/>
              <a:gd name="T115" fmla="*/ 78686 h 23"/>
              <a:gd name="T116" fmla="*/ 91471 w 28"/>
              <a:gd name="T117" fmla="*/ 78686 h 23"/>
              <a:gd name="T118" fmla="*/ 99786 w 28"/>
              <a:gd name="T119" fmla="*/ 74544 h 23"/>
              <a:gd name="T120" fmla="*/ 99786 w 28"/>
              <a:gd name="T121" fmla="*/ 62120 h 2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
              <a:gd name="T184" fmla="*/ 0 h 23"/>
              <a:gd name="T185" fmla="*/ 28 w 28"/>
              <a:gd name="T186" fmla="*/ 23 h 2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 h="23">
                <a:moveTo>
                  <a:pt x="12" y="7"/>
                </a:moveTo>
                <a:cubicBezTo>
                  <a:pt x="12" y="8"/>
                  <a:pt x="12" y="9"/>
                  <a:pt x="11" y="10"/>
                </a:cubicBezTo>
                <a:cubicBezTo>
                  <a:pt x="11" y="10"/>
                  <a:pt x="11" y="11"/>
                  <a:pt x="10" y="12"/>
                </a:cubicBezTo>
                <a:cubicBezTo>
                  <a:pt x="10" y="12"/>
                  <a:pt x="9" y="13"/>
                  <a:pt x="8" y="13"/>
                </a:cubicBezTo>
                <a:cubicBezTo>
                  <a:pt x="8" y="13"/>
                  <a:pt x="7" y="13"/>
                  <a:pt x="6" y="13"/>
                </a:cubicBezTo>
                <a:cubicBezTo>
                  <a:pt x="4" y="13"/>
                  <a:pt x="2" y="13"/>
                  <a:pt x="1" y="12"/>
                </a:cubicBezTo>
                <a:cubicBezTo>
                  <a:pt x="0" y="11"/>
                  <a:pt x="0" y="9"/>
                  <a:pt x="0" y="7"/>
                </a:cubicBezTo>
                <a:cubicBezTo>
                  <a:pt x="0" y="6"/>
                  <a:pt x="0" y="5"/>
                  <a:pt x="0" y="4"/>
                </a:cubicBezTo>
                <a:cubicBezTo>
                  <a:pt x="0" y="3"/>
                  <a:pt x="1" y="3"/>
                  <a:pt x="1" y="2"/>
                </a:cubicBezTo>
                <a:cubicBezTo>
                  <a:pt x="2" y="2"/>
                  <a:pt x="2" y="1"/>
                  <a:pt x="3" y="1"/>
                </a:cubicBezTo>
                <a:cubicBezTo>
                  <a:pt x="4" y="1"/>
                  <a:pt x="5" y="0"/>
                  <a:pt x="6" y="0"/>
                </a:cubicBezTo>
                <a:cubicBezTo>
                  <a:pt x="8" y="0"/>
                  <a:pt x="9" y="1"/>
                  <a:pt x="10" y="2"/>
                </a:cubicBezTo>
                <a:cubicBezTo>
                  <a:pt x="11" y="3"/>
                  <a:pt x="12" y="5"/>
                  <a:pt x="12" y="7"/>
                </a:cubicBezTo>
                <a:close/>
                <a:moveTo>
                  <a:pt x="8" y="7"/>
                </a:moveTo>
                <a:cubicBezTo>
                  <a:pt x="8" y="6"/>
                  <a:pt x="8" y="5"/>
                  <a:pt x="8" y="4"/>
                </a:cubicBezTo>
                <a:cubicBezTo>
                  <a:pt x="7" y="4"/>
                  <a:pt x="7" y="3"/>
                  <a:pt x="6" y="3"/>
                </a:cubicBezTo>
                <a:cubicBezTo>
                  <a:pt x="5" y="3"/>
                  <a:pt x="4" y="4"/>
                  <a:pt x="4" y="4"/>
                </a:cubicBezTo>
                <a:cubicBezTo>
                  <a:pt x="4" y="5"/>
                  <a:pt x="3" y="6"/>
                  <a:pt x="3" y="7"/>
                </a:cubicBezTo>
                <a:cubicBezTo>
                  <a:pt x="3" y="7"/>
                  <a:pt x="4" y="8"/>
                  <a:pt x="4" y="8"/>
                </a:cubicBezTo>
                <a:cubicBezTo>
                  <a:pt x="4" y="9"/>
                  <a:pt x="4" y="9"/>
                  <a:pt x="4" y="10"/>
                </a:cubicBezTo>
                <a:cubicBezTo>
                  <a:pt x="4" y="10"/>
                  <a:pt x="4" y="10"/>
                  <a:pt x="5" y="10"/>
                </a:cubicBezTo>
                <a:cubicBezTo>
                  <a:pt x="5" y="11"/>
                  <a:pt x="5" y="11"/>
                  <a:pt x="6" y="11"/>
                </a:cubicBezTo>
                <a:cubicBezTo>
                  <a:pt x="7" y="11"/>
                  <a:pt x="7" y="10"/>
                  <a:pt x="8" y="10"/>
                </a:cubicBezTo>
                <a:cubicBezTo>
                  <a:pt x="8" y="9"/>
                  <a:pt x="8" y="8"/>
                  <a:pt x="8" y="7"/>
                </a:cubicBezTo>
                <a:close/>
                <a:moveTo>
                  <a:pt x="9" y="22"/>
                </a:moveTo>
                <a:cubicBezTo>
                  <a:pt x="9" y="22"/>
                  <a:pt x="9" y="22"/>
                  <a:pt x="9" y="22"/>
                </a:cubicBezTo>
                <a:cubicBezTo>
                  <a:pt x="8" y="23"/>
                  <a:pt x="8" y="23"/>
                  <a:pt x="8" y="23"/>
                </a:cubicBezTo>
                <a:cubicBezTo>
                  <a:pt x="6" y="23"/>
                  <a:pt x="6" y="23"/>
                  <a:pt x="6" y="23"/>
                </a:cubicBezTo>
                <a:cubicBezTo>
                  <a:pt x="6" y="23"/>
                  <a:pt x="6" y="23"/>
                  <a:pt x="6" y="22"/>
                </a:cubicBezTo>
                <a:cubicBezTo>
                  <a:pt x="6" y="22"/>
                  <a:pt x="6" y="22"/>
                  <a:pt x="6" y="22"/>
                </a:cubicBezTo>
                <a:cubicBezTo>
                  <a:pt x="19" y="0"/>
                  <a:pt x="19" y="0"/>
                  <a:pt x="19" y="0"/>
                </a:cubicBezTo>
                <a:cubicBezTo>
                  <a:pt x="19" y="0"/>
                  <a:pt x="19" y="0"/>
                  <a:pt x="19" y="0"/>
                </a:cubicBezTo>
                <a:cubicBezTo>
                  <a:pt x="19" y="0"/>
                  <a:pt x="19" y="0"/>
                  <a:pt x="20" y="0"/>
                </a:cubicBezTo>
                <a:cubicBezTo>
                  <a:pt x="22" y="0"/>
                  <a:pt x="22" y="0"/>
                  <a:pt x="22" y="0"/>
                </a:cubicBezTo>
                <a:cubicBezTo>
                  <a:pt x="22" y="0"/>
                  <a:pt x="22" y="0"/>
                  <a:pt x="22" y="0"/>
                </a:cubicBezTo>
                <a:cubicBezTo>
                  <a:pt x="22" y="0"/>
                  <a:pt x="22" y="0"/>
                  <a:pt x="22" y="0"/>
                </a:cubicBezTo>
                <a:lnTo>
                  <a:pt x="9" y="22"/>
                </a:lnTo>
                <a:close/>
                <a:moveTo>
                  <a:pt x="28" y="15"/>
                </a:moveTo>
                <a:cubicBezTo>
                  <a:pt x="28" y="16"/>
                  <a:pt x="28" y="17"/>
                  <a:pt x="28" y="18"/>
                </a:cubicBezTo>
                <a:cubicBezTo>
                  <a:pt x="27" y="19"/>
                  <a:pt x="27" y="19"/>
                  <a:pt x="26" y="20"/>
                </a:cubicBezTo>
                <a:cubicBezTo>
                  <a:pt x="26" y="21"/>
                  <a:pt x="25" y="21"/>
                  <a:pt x="25" y="21"/>
                </a:cubicBezTo>
                <a:cubicBezTo>
                  <a:pt x="24" y="22"/>
                  <a:pt x="23" y="22"/>
                  <a:pt x="22" y="22"/>
                </a:cubicBezTo>
                <a:cubicBezTo>
                  <a:pt x="20" y="22"/>
                  <a:pt x="18" y="21"/>
                  <a:pt x="17" y="20"/>
                </a:cubicBezTo>
                <a:cubicBezTo>
                  <a:pt x="16" y="19"/>
                  <a:pt x="16" y="17"/>
                  <a:pt x="16" y="15"/>
                </a:cubicBezTo>
                <a:cubicBezTo>
                  <a:pt x="16" y="14"/>
                  <a:pt x="16" y="13"/>
                  <a:pt x="16" y="13"/>
                </a:cubicBezTo>
                <a:cubicBezTo>
                  <a:pt x="17" y="12"/>
                  <a:pt x="17" y="11"/>
                  <a:pt x="17" y="11"/>
                </a:cubicBezTo>
                <a:cubicBezTo>
                  <a:pt x="18" y="10"/>
                  <a:pt x="19" y="9"/>
                  <a:pt x="19" y="9"/>
                </a:cubicBezTo>
                <a:cubicBezTo>
                  <a:pt x="20" y="9"/>
                  <a:pt x="21" y="9"/>
                  <a:pt x="22" y="9"/>
                </a:cubicBezTo>
                <a:cubicBezTo>
                  <a:pt x="24" y="9"/>
                  <a:pt x="25" y="9"/>
                  <a:pt x="26" y="10"/>
                </a:cubicBezTo>
                <a:cubicBezTo>
                  <a:pt x="27" y="12"/>
                  <a:pt x="28" y="13"/>
                  <a:pt x="28" y="15"/>
                </a:cubicBezTo>
                <a:close/>
                <a:moveTo>
                  <a:pt x="24" y="15"/>
                </a:moveTo>
                <a:cubicBezTo>
                  <a:pt x="24" y="14"/>
                  <a:pt x="24" y="13"/>
                  <a:pt x="24" y="13"/>
                </a:cubicBezTo>
                <a:cubicBezTo>
                  <a:pt x="23" y="12"/>
                  <a:pt x="23" y="12"/>
                  <a:pt x="22" y="12"/>
                </a:cubicBezTo>
                <a:cubicBezTo>
                  <a:pt x="21" y="12"/>
                  <a:pt x="20" y="12"/>
                  <a:pt x="20" y="13"/>
                </a:cubicBezTo>
                <a:cubicBezTo>
                  <a:pt x="20" y="13"/>
                  <a:pt x="20" y="14"/>
                  <a:pt x="20" y="15"/>
                </a:cubicBezTo>
                <a:cubicBezTo>
                  <a:pt x="20" y="16"/>
                  <a:pt x="20" y="16"/>
                  <a:pt x="20" y="17"/>
                </a:cubicBezTo>
                <a:cubicBezTo>
                  <a:pt x="20" y="17"/>
                  <a:pt x="20" y="18"/>
                  <a:pt x="20" y="18"/>
                </a:cubicBezTo>
                <a:cubicBezTo>
                  <a:pt x="20" y="18"/>
                  <a:pt x="21" y="18"/>
                  <a:pt x="21" y="19"/>
                </a:cubicBezTo>
                <a:cubicBezTo>
                  <a:pt x="21" y="19"/>
                  <a:pt x="22" y="19"/>
                  <a:pt x="22" y="19"/>
                </a:cubicBezTo>
                <a:cubicBezTo>
                  <a:pt x="23" y="19"/>
                  <a:pt x="23" y="19"/>
                  <a:pt x="24" y="18"/>
                </a:cubicBezTo>
                <a:cubicBezTo>
                  <a:pt x="24" y="17"/>
                  <a:pt x="24" y="16"/>
                  <a:pt x="24" y="15"/>
                </a:cubicBezTo>
                <a:close/>
              </a:path>
            </a:pathLst>
          </a:custGeom>
          <a:solidFill>
            <a:srgbClr val="E3D7C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endParaRPr lang="zh-CN" altLang="en-US" sz="3200">
              <a:solidFill>
                <a:srgbClr val="000000"/>
              </a:solidFill>
              <a:latin typeface="微软雅黑" pitchFamily="34" charset="-122"/>
              <a:ea typeface="微软雅黑" pitchFamily="34" charset="-122"/>
            </a:endParaRPr>
          </a:p>
        </p:txBody>
      </p:sp>
      <p:sp>
        <p:nvSpPr>
          <p:cNvPr id="33" name="Oval 404"/>
          <p:cNvSpPr>
            <a:spLocks noChangeArrowheads="1"/>
          </p:cNvSpPr>
          <p:nvPr/>
        </p:nvSpPr>
        <p:spPr bwMode="auto">
          <a:xfrm>
            <a:off x="4097739" y="2384223"/>
            <a:ext cx="948467" cy="948760"/>
          </a:xfrm>
          <a:prstGeom prst="ellipse">
            <a:avLst/>
          </a:prstGeom>
          <a:noFill/>
          <a:ln w="7">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121920" tIns="60960" rIns="121920" bIns="60960"/>
          <a:lstStyle/>
          <a:p>
            <a:endParaRPr lang="zh-CN" altLang="en-US">
              <a:solidFill>
                <a:srgbClr val="000000"/>
              </a:solidFill>
              <a:latin typeface="微软雅黑" pitchFamily="34" charset="-122"/>
              <a:ea typeface="微软雅黑" pitchFamily="34" charset="-122"/>
            </a:endParaRPr>
          </a:p>
        </p:txBody>
      </p:sp>
      <p:sp>
        <p:nvSpPr>
          <p:cNvPr id="46" name="TextBox 127083"/>
          <p:cNvSpPr txBox="1"/>
          <p:nvPr/>
        </p:nvSpPr>
        <p:spPr>
          <a:xfrm>
            <a:off x="5148064" y="1570819"/>
            <a:ext cx="837089" cy="461665"/>
          </a:xfrm>
          <a:prstGeom prst="rect">
            <a:avLst/>
          </a:prstGeom>
          <a:noFill/>
        </p:spPr>
        <p:txBody>
          <a:bodyPr wrap="none">
            <a:spAutoFit/>
          </a:bodyPr>
          <a:lstStyle/>
          <a:p>
            <a:pPr>
              <a:defRPr/>
            </a:pPr>
            <a:r>
              <a:rPr lang="en-US" altLang="zh-CN" sz="2400" b="1" dirty="0">
                <a:solidFill>
                  <a:srgbClr val="E3D7C7"/>
                </a:solidFill>
                <a:latin typeface="微软雅黑" panose="020B0503020204020204" pitchFamily="34" charset="-122"/>
                <a:ea typeface="微软雅黑" panose="020B0503020204020204" pitchFamily="34" charset="-122"/>
              </a:rPr>
              <a:t>35</a:t>
            </a:r>
            <a:r>
              <a:rPr lang="en-US" altLang="zh-CN" sz="2400" dirty="0">
                <a:solidFill>
                  <a:srgbClr val="E3D7C7"/>
                </a:solidFill>
                <a:latin typeface="微软雅黑" panose="020B0503020204020204" pitchFamily="34" charset="-122"/>
                <a:ea typeface="微软雅黑" panose="020B0503020204020204" pitchFamily="34" charset="-122"/>
              </a:rPr>
              <a:t>%</a:t>
            </a:r>
            <a:endParaRPr lang="zh-CN" altLang="en-US" sz="2400" dirty="0">
              <a:solidFill>
                <a:srgbClr val="E3D7C7"/>
              </a:solidFill>
              <a:latin typeface="微软雅黑" panose="020B0503020204020204" pitchFamily="34" charset="-122"/>
              <a:ea typeface="微软雅黑" panose="020B0503020204020204" pitchFamily="34" charset="-122"/>
            </a:endParaRPr>
          </a:p>
        </p:txBody>
      </p:sp>
      <p:sp>
        <p:nvSpPr>
          <p:cNvPr id="47" name="TextBox 556"/>
          <p:cNvSpPr txBox="1"/>
          <p:nvPr/>
        </p:nvSpPr>
        <p:spPr>
          <a:xfrm>
            <a:off x="3095836" y="2176225"/>
            <a:ext cx="675185" cy="369332"/>
          </a:xfrm>
          <a:prstGeom prst="rect">
            <a:avLst/>
          </a:prstGeom>
          <a:noFill/>
        </p:spPr>
        <p:txBody>
          <a:bodyPr wrap="none">
            <a:spAutoFit/>
          </a:bodyPr>
          <a:lstStyle/>
          <a:p>
            <a:pPr>
              <a:defRPr/>
            </a:pPr>
            <a:r>
              <a:rPr lang="en-US" altLang="zh-CN" b="1" dirty="0">
                <a:solidFill>
                  <a:srgbClr val="E3D7C7"/>
                </a:solidFill>
                <a:latin typeface="微软雅黑" panose="020B0503020204020204" pitchFamily="34" charset="-122"/>
                <a:ea typeface="微软雅黑" panose="020B0503020204020204" pitchFamily="34" charset="-122"/>
              </a:rPr>
              <a:t>25</a:t>
            </a:r>
            <a:r>
              <a:rPr lang="en-US" altLang="zh-CN" dirty="0">
                <a:solidFill>
                  <a:srgbClr val="E3D7C7"/>
                </a:solidFill>
                <a:latin typeface="微软雅黑" panose="020B0503020204020204" pitchFamily="34" charset="-122"/>
                <a:ea typeface="微软雅黑" panose="020B0503020204020204" pitchFamily="34" charset="-122"/>
              </a:rPr>
              <a:t>%</a:t>
            </a:r>
            <a:endParaRPr lang="zh-CN" altLang="en-US" dirty="0">
              <a:solidFill>
                <a:srgbClr val="E3D7C7"/>
              </a:solidFill>
              <a:latin typeface="微软雅黑" panose="020B0503020204020204" pitchFamily="34" charset="-122"/>
              <a:ea typeface="微软雅黑" panose="020B0503020204020204" pitchFamily="34" charset="-122"/>
            </a:endParaRPr>
          </a:p>
        </p:txBody>
      </p:sp>
      <p:sp>
        <p:nvSpPr>
          <p:cNvPr id="48" name="TextBox 557"/>
          <p:cNvSpPr txBox="1"/>
          <p:nvPr/>
        </p:nvSpPr>
        <p:spPr>
          <a:xfrm>
            <a:off x="3454483" y="3227159"/>
            <a:ext cx="562975" cy="338554"/>
          </a:xfrm>
          <a:prstGeom prst="rect">
            <a:avLst/>
          </a:prstGeom>
          <a:noFill/>
        </p:spPr>
        <p:txBody>
          <a:bodyPr wrap="none">
            <a:spAutoFit/>
          </a:bodyPr>
          <a:lstStyle/>
          <a:p>
            <a:pPr>
              <a:defRPr/>
            </a:pPr>
            <a:r>
              <a:rPr lang="en-US" altLang="zh-CN" sz="1600" b="1" dirty="0">
                <a:solidFill>
                  <a:srgbClr val="E3D7C7"/>
                </a:solidFill>
                <a:latin typeface="微软雅黑" panose="020B0503020204020204" pitchFamily="34" charset="-122"/>
                <a:ea typeface="微软雅黑" panose="020B0503020204020204" pitchFamily="34" charset="-122"/>
              </a:rPr>
              <a:t>15</a:t>
            </a:r>
            <a:r>
              <a:rPr lang="en-US" altLang="zh-CN" sz="1050" dirty="0">
                <a:solidFill>
                  <a:srgbClr val="E3D7C7"/>
                </a:solidFill>
                <a:latin typeface="微软雅黑" panose="020B0503020204020204" pitchFamily="34" charset="-122"/>
                <a:ea typeface="微软雅黑" panose="020B0503020204020204" pitchFamily="34" charset="-122"/>
              </a:rPr>
              <a:t>%</a:t>
            </a:r>
            <a:endParaRPr lang="zh-CN" altLang="en-US" sz="1100" dirty="0">
              <a:solidFill>
                <a:srgbClr val="E3D7C7"/>
              </a:solidFill>
              <a:latin typeface="微软雅黑" panose="020B0503020204020204" pitchFamily="34" charset="-122"/>
              <a:ea typeface="微软雅黑" panose="020B0503020204020204" pitchFamily="34" charset="-122"/>
            </a:endParaRPr>
          </a:p>
        </p:txBody>
      </p:sp>
      <p:sp>
        <p:nvSpPr>
          <p:cNvPr id="49" name="TextBox 558"/>
          <p:cNvSpPr txBox="1"/>
          <p:nvPr/>
        </p:nvSpPr>
        <p:spPr>
          <a:xfrm>
            <a:off x="4998782" y="3344887"/>
            <a:ext cx="566181" cy="307777"/>
          </a:xfrm>
          <a:prstGeom prst="rect">
            <a:avLst/>
          </a:prstGeom>
          <a:noFill/>
        </p:spPr>
        <p:txBody>
          <a:bodyPr wrap="none">
            <a:spAutoFit/>
          </a:bodyPr>
          <a:lstStyle/>
          <a:p>
            <a:pPr>
              <a:defRPr/>
            </a:pPr>
            <a:r>
              <a:rPr lang="en-US" altLang="zh-CN" sz="1400" b="1" dirty="0">
                <a:solidFill>
                  <a:srgbClr val="E3D7C7"/>
                </a:solidFill>
                <a:latin typeface="微软雅黑" panose="020B0503020204020204" pitchFamily="34" charset="-122"/>
                <a:ea typeface="微软雅黑" panose="020B0503020204020204" pitchFamily="34" charset="-122"/>
              </a:rPr>
              <a:t>15</a:t>
            </a:r>
            <a:r>
              <a:rPr lang="en-US" altLang="zh-CN" sz="1400" dirty="0">
                <a:solidFill>
                  <a:srgbClr val="E3D7C7"/>
                </a:solidFill>
                <a:latin typeface="微软雅黑" panose="020B0503020204020204" pitchFamily="34" charset="-122"/>
                <a:ea typeface="微软雅黑" panose="020B0503020204020204" pitchFamily="34" charset="-122"/>
              </a:rPr>
              <a:t>%</a:t>
            </a:r>
            <a:endParaRPr lang="zh-CN" altLang="en-US" sz="1400" dirty="0">
              <a:solidFill>
                <a:srgbClr val="E3D7C7"/>
              </a:solidFill>
              <a:latin typeface="微软雅黑" panose="020B0503020204020204" pitchFamily="34" charset="-122"/>
              <a:ea typeface="微软雅黑" panose="020B0503020204020204" pitchFamily="34" charset="-122"/>
            </a:endParaRPr>
          </a:p>
        </p:txBody>
      </p:sp>
      <p:sp>
        <p:nvSpPr>
          <p:cNvPr id="50" name="TextBox 559"/>
          <p:cNvSpPr txBox="1"/>
          <p:nvPr/>
        </p:nvSpPr>
        <p:spPr>
          <a:xfrm>
            <a:off x="4391980" y="3730479"/>
            <a:ext cx="377026" cy="246221"/>
          </a:xfrm>
          <a:prstGeom prst="rect">
            <a:avLst/>
          </a:prstGeom>
          <a:noFill/>
        </p:spPr>
        <p:txBody>
          <a:bodyPr wrap="none">
            <a:spAutoFit/>
          </a:bodyPr>
          <a:lstStyle/>
          <a:p>
            <a:pPr>
              <a:defRPr/>
            </a:pPr>
            <a:r>
              <a:rPr lang="en-US" altLang="zh-CN" sz="1000" b="1" dirty="0">
                <a:solidFill>
                  <a:srgbClr val="E3D7C7"/>
                </a:solidFill>
                <a:latin typeface="微软雅黑" panose="020B0503020204020204" pitchFamily="34" charset="-122"/>
                <a:ea typeface="微软雅黑" panose="020B0503020204020204" pitchFamily="34" charset="-122"/>
              </a:rPr>
              <a:t>5</a:t>
            </a:r>
            <a:r>
              <a:rPr lang="en-US" altLang="zh-CN" sz="1000" dirty="0">
                <a:solidFill>
                  <a:srgbClr val="E3D7C7"/>
                </a:solidFill>
                <a:latin typeface="微软雅黑" panose="020B0503020204020204" pitchFamily="34" charset="-122"/>
                <a:ea typeface="微软雅黑" panose="020B0503020204020204" pitchFamily="34" charset="-122"/>
              </a:rPr>
              <a:t>%</a:t>
            </a:r>
            <a:endParaRPr lang="zh-CN" altLang="en-US" sz="1000" dirty="0">
              <a:solidFill>
                <a:srgbClr val="E3D7C7"/>
              </a:solidFill>
              <a:latin typeface="微软雅黑" panose="020B0503020204020204" pitchFamily="34" charset="-122"/>
              <a:ea typeface="微软雅黑" panose="020B0503020204020204" pitchFamily="34" charset="-122"/>
            </a:endParaRPr>
          </a:p>
        </p:txBody>
      </p:sp>
      <p:grpSp>
        <p:nvGrpSpPr>
          <p:cNvPr id="15" name="组合 60"/>
          <p:cNvGrpSpPr/>
          <p:nvPr/>
        </p:nvGrpSpPr>
        <p:grpSpPr>
          <a:xfrm>
            <a:off x="235899" y="2206633"/>
            <a:ext cx="2481703" cy="424732"/>
            <a:chOff x="969686" y="2205949"/>
            <a:chExt cx="1747910" cy="424600"/>
          </a:xfrm>
        </p:grpSpPr>
        <p:sp>
          <p:nvSpPr>
            <p:cNvPr id="37" name="Rectangle 408"/>
            <p:cNvSpPr>
              <a:spLocks noChangeArrowheads="1"/>
            </p:cNvSpPr>
            <p:nvPr/>
          </p:nvSpPr>
          <p:spPr bwMode="auto">
            <a:xfrm>
              <a:off x="2178916" y="2344575"/>
              <a:ext cx="538680" cy="12160"/>
            </a:xfrm>
            <a:prstGeom prst="rect">
              <a:avLst/>
            </a:pr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Oval 414"/>
            <p:cNvSpPr>
              <a:spLocks noChangeArrowheads="1"/>
            </p:cNvSpPr>
            <p:nvPr/>
          </p:nvSpPr>
          <p:spPr bwMode="auto">
            <a:xfrm>
              <a:off x="2158244" y="2325120"/>
              <a:ext cx="53503" cy="51071"/>
            </a:xfrm>
            <a:prstGeom prst="ellipse">
              <a:avLst/>
            </a:pr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127084"/>
            <p:cNvSpPr txBox="1"/>
            <p:nvPr/>
          </p:nvSpPr>
          <p:spPr>
            <a:xfrm>
              <a:off x="969686" y="2205949"/>
              <a:ext cx="1278918" cy="424600"/>
            </a:xfrm>
            <a:prstGeom prst="rect">
              <a:avLst/>
            </a:prstGeom>
            <a:noFill/>
          </p:spPr>
          <p:txBody>
            <a:bodyPr wrap="square">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grpSp>
      <p:grpSp>
        <p:nvGrpSpPr>
          <p:cNvPr id="59" name="组合 61"/>
          <p:cNvGrpSpPr/>
          <p:nvPr/>
        </p:nvGrpSpPr>
        <p:grpSpPr>
          <a:xfrm>
            <a:off x="791580" y="2990009"/>
            <a:ext cx="2374722" cy="559491"/>
            <a:chOff x="1493733" y="2989082"/>
            <a:chExt cx="1672561" cy="559318"/>
          </a:xfrm>
        </p:grpSpPr>
        <p:sp>
          <p:nvSpPr>
            <p:cNvPr id="38" name="Freeform 409"/>
            <p:cNvSpPr>
              <a:spLocks/>
            </p:cNvSpPr>
            <p:nvPr/>
          </p:nvSpPr>
          <p:spPr bwMode="auto">
            <a:xfrm>
              <a:off x="2717596" y="3143477"/>
              <a:ext cx="448698" cy="404923"/>
            </a:xfrm>
            <a:custGeom>
              <a:avLst/>
              <a:gdLst>
                <a:gd name="T0" fmla="*/ 277 w 277"/>
                <a:gd name="T1" fmla="*/ 250 h 250"/>
                <a:gd name="T2" fmla="*/ 0 w 277"/>
                <a:gd name="T3" fmla="*/ 250 h 250"/>
                <a:gd name="T4" fmla="*/ 0 w 277"/>
                <a:gd name="T5" fmla="*/ 0 h 250"/>
                <a:gd name="T6" fmla="*/ 8 w 277"/>
                <a:gd name="T7" fmla="*/ 0 h 250"/>
                <a:gd name="T8" fmla="*/ 8 w 277"/>
                <a:gd name="T9" fmla="*/ 242 h 250"/>
                <a:gd name="T10" fmla="*/ 277 w 277"/>
                <a:gd name="T11" fmla="*/ 242 h 250"/>
                <a:gd name="T12" fmla="*/ 277 w 277"/>
                <a:gd name="T13" fmla="*/ 250 h 250"/>
              </a:gdLst>
              <a:ahLst/>
              <a:cxnLst>
                <a:cxn ang="0">
                  <a:pos x="T0" y="T1"/>
                </a:cxn>
                <a:cxn ang="0">
                  <a:pos x="T2" y="T3"/>
                </a:cxn>
                <a:cxn ang="0">
                  <a:pos x="T4" y="T5"/>
                </a:cxn>
                <a:cxn ang="0">
                  <a:pos x="T6" y="T7"/>
                </a:cxn>
                <a:cxn ang="0">
                  <a:pos x="T8" y="T9"/>
                </a:cxn>
                <a:cxn ang="0">
                  <a:pos x="T10" y="T11"/>
                </a:cxn>
                <a:cxn ang="0">
                  <a:pos x="T12" y="T13"/>
                </a:cxn>
              </a:cxnLst>
              <a:rect l="0" t="0" r="r" b="b"/>
              <a:pathLst>
                <a:path w="277" h="250">
                  <a:moveTo>
                    <a:pt x="277" y="250"/>
                  </a:moveTo>
                  <a:lnTo>
                    <a:pt x="0" y="250"/>
                  </a:lnTo>
                  <a:lnTo>
                    <a:pt x="0" y="0"/>
                  </a:lnTo>
                  <a:lnTo>
                    <a:pt x="8" y="0"/>
                  </a:lnTo>
                  <a:lnTo>
                    <a:pt x="8" y="242"/>
                  </a:lnTo>
                  <a:lnTo>
                    <a:pt x="277" y="242"/>
                  </a:lnTo>
                  <a:lnTo>
                    <a:pt x="277" y="250"/>
                  </a:lnTo>
                  <a:close/>
                </a:path>
              </a:pathLst>
            </a:cu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Oval 415"/>
            <p:cNvSpPr>
              <a:spLocks noChangeArrowheads="1"/>
            </p:cNvSpPr>
            <p:nvPr/>
          </p:nvSpPr>
          <p:spPr bwMode="auto">
            <a:xfrm>
              <a:off x="2699357" y="3120373"/>
              <a:ext cx="53503" cy="55935"/>
            </a:xfrm>
            <a:prstGeom prst="ellipse">
              <a:avLst/>
            </a:pr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561"/>
            <p:cNvSpPr txBox="1"/>
            <p:nvPr/>
          </p:nvSpPr>
          <p:spPr>
            <a:xfrm>
              <a:off x="1493733" y="2989082"/>
              <a:ext cx="1278806" cy="410498"/>
            </a:xfrm>
            <a:prstGeom prst="rect">
              <a:avLst/>
            </a:prstGeom>
            <a:noFill/>
          </p:spPr>
          <p:txBody>
            <a:bodyPr wrap="square">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grpSp>
      <p:grpSp>
        <p:nvGrpSpPr>
          <p:cNvPr id="60" name="组合 59"/>
          <p:cNvGrpSpPr/>
          <p:nvPr/>
        </p:nvGrpSpPr>
        <p:grpSpPr>
          <a:xfrm>
            <a:off x="1907704" y="1024372"/>
            <a:ext cx="2676428" cy="590931"/>
            <a:chOff x="2195735" y="1024055"/>
            <a:chExt cx="2388396" cy="590748"/>
          </a:xfrm>
        </p:grpSpPr>
        <p:sp>
          <p:nvSpPr>
            <p:cNvPr id="36" name="Freeform 407"/>
            <p:cNvSpPr>
              <a:spLocks/>
            </p:cNvSpPr>
            <p:nvPr/>
          </p:nvSpPr>
          <p:spPr bwMode="auto">
            <a:xfrm>
              <a:off x="4090442" y="1217358"/>
              <a:ext cx="493689" cy="356284"/>
            </a:xfrm>
            <a:custGeom>
              <a:avLst/>
              <a:gdLst>
                <a:gd name="T0" fmla="*/ 304 w 304"/>
                <a:gd name="T1" fmla="*/ 220 h 220"/>
                <a:gd name="T2" fmla="*/ 296 w 304"/>
                <a:gd name="T3" fmla="*/ 220 h 220"/>
                <a:gd name="T4" fmla="*/ 296 w 304"/>
                <a:gd name="T5" fmla="*/ 8 h 220"/>
                <a:gd name="T6" fmla="*/ 0 w 304"/>
                <a:gd name="T7" fmla="*/ 8 h 220"/>
                <a:gd name="T8" fmla="*/ 0 w 304"/>
                <a:gd name="T9" fmla="*/ 0 h 220"/>
                <a:gd name="T10" fmla="*/ 304 w 304"/>
                <a:gd name="T11" fmla="*/ 0 h 220"/>
                <a:gd name="T12" fmla="*/ 304 w 304"/>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304" h="220">
                  <a:moveTo>
                    <a:pt x="304" y="220"/>
                  </a:moveTo>
                  <a:lnTo>
                    <a:pt x="296" y="220"/>
                  </a:lnTo>
                  <a:lnTo>
                    <a:pt x="296" y="8"/>
                  </a:lnTo>
                  <a:lnTo>
                    <a:pt x="0" y="8"/>
                  </a:lnTo>
                  <a:lnTo>
                    <a:pt x="0" y="0"/>
                  </a:lnTo>
                  <a:lnTo>
                    <a:pt x="304" y="0"/>
                  </a:lnTo>
                  <a:lnTo>
                    <a:pt x="304" y="220"/>
                  </a:lnTo>
                  <a:close/>
                </a:path>
              </a:pathLst>
            </a:custGeom>
            <a:solidFill>
              <a:schemeClr val="bg1">
                <a:lumMod val="50000"/>
              </a:schemeClr>
            </a:solidFill>
            <a:ln>
              <a:noFill/>
            </a:ln>
            <a:extLst/>
          </p:spPr>
          <p:txBody>
            <a:bodyPr lIns="121920" tIns="60960" rIns="121920" bIns="60960"/>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0" name="Oval 411"/>
            <p:cNvSpPr>
              <a:spLocks noChangeArrowheads="1"/>
            </p:cNvSpPr>
            <p:nvPr/>
          </p:nvSpPr>
          <p:spPr bwMode="auto">
            <a:xfrm>
              <a:off x="4061259" y="1194255"/>
              <a:ext cx="55935" cy="53503"/>
            </a:xfrm>
            <a:prstGeom prst="ellipse">
              <a:avLst/>
            </a:prstGeom>
            <a:solidFill>
              <a:schemeClr val="bg1">
                <a:lumMod val="50000"/>
              </a:schemeClr>
            </a:solidFill>
            <a:ln>
              <a:noFill/>
            </a:ln>
            <a:extLst/>
          </p:spPr>
          <p:txBody>
            <a:bodyPr lIns="121920" tIns="60960" rIns="121920" bIns="60960"/>
            <a:lstStyle/>
            <a:p>
              <a:pPr>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53" name="TextBox 562"/>
            <p:cNvSpPr txBox="1"/>
            <p:nvPr/>
          </p:nvSpPr>
          <p:spPr>
            <a:xfrm>
              <a:off x="2195735" y="1024055"/>
              <a:ext cx="1660905" cy="590748"/>
            </a:xfrm>
            <a:prstGeom prst="rect">
              <a:avLst/>
            </a:prstGeom>
            <a:noFill/>
          </p:spPr>
          <p:txBody>
            <a:bodyPr wrap="square">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grpSp>
      <p:grpSp>
        <p:nvGrpSpPr>
          <p:cNvPr id="61" name="组合 64"/>
          <p:cNvGrpSpPr/>
          <p:nvPr/>
        </p:nvGrpSpPr>
        <p:grpSpPr>
          <a:xfrm>
            <a:off x="5622165" y="916360"/>
            <a:ext cx="2262203" cy="836572"/>
            <a:chOff x="6322989" y="916077"/>
            <a:chExt cx="2969538" cy="836314"/>
          </a:xfrm>
        </p:grpSpPr>
        <p:sp>
          <p:nvSpPr>
            <p:cNvPr id="34" name="Freeform 405"/>
            <p:cNvSpPr>
              <a:spLocks/>
            </p:cNvSpPr>
            <p:nvPr/>
          </p:nvSpPr>
          <p:spPr bwMode="auto">
            <a:xfrm>
              <a:off x="6322989" y="1086032"/>
              <a:ext cx="522873" cy="666359"/>
            </a:xfrm>
            <a:custGeom>
              <a:avLst/>
              <a:gdLst>
                <a:gd name="T0" fmla="*/ 322 w 322"/>
                <a:gd name="T1" fmla="*/ 411 h 411"/>
                <a:gd name="T2" fmla="*/ 0 w 322"/>
                <a:gd name="T3" fmla="*/ 411 h 411"/>
                <a:gd name="T4" fmla="*/ 0 w 322"/>
                <a:gd name="T5" fmla="*/ 403 h 411"/>
                <a:gd name="T6" fmla="*/ 314 w 322"/>
                <a:gd name="T7" fmla="*/ 403 h 411"/>
                <a:gd name="T8" fmla="*/ 314 w 322"/>
                <a:gd name="T9" fmla="*/ 0 h 411"/>
                <a:gd name="T10" fmla="*/ 322 w 322"/>
                <a:gd name="T11" fmla="*/ 0 h 411"/>
                <a:gd name="T12" fmla="*/ 322 w 322"/>
                <a:gd name="T13" fmla="*/ 411 h 411"/>
              </a:gdLst>
              <a:ahLst/>
              <a:cxnLst>
                <a:cxn ang="0">
                  <a:pos x="T0" y="T1"/>
                </a:cxn>
                <a:cxn ang="0">
                  <a:pos x="T2" y="T3"/>
                </a:cxn>
                <a:cxn ang="0">
                  <a:pos x="T4" y="T5"/>
                </a:cxn>
                <a:cxn ang="0">
                  <a:pos x="T6" y="T7"/>
                </a:cxn>
                <a:cxn ang="0">
                  <a:pos x="T8" y="T9"/>
                </a:cxn>
                <a:cxn ang="0">
                  <a:pos x="T10" y="T11"/>
                </a:cxn>
                <a:cxn ang="0">
                  <a:pos x="T12" y="T13"/>
                </a:cxn>
              </a:cxnLst>
              <a:rect l="0" t="0" r="r" b="b"/>
              <a:pathLst>
                <a:path w="322" h="411">
                  <a:moveTo>
                    <a:pt x="322" y="411"/>
                  </a:moveTo>
                  <a:lnTo>
                    <a:pt x="0" y="411"/>
                  </a:lnTo>
                  <a:lnTo>
                    <a:pt x="0" y="403"/>
                  </a:lnTo>
                  <a:lnTo>
                    <a:pt x="314" y="403"/>
                  </a:lnTo>
                  <a:lnTo>
                    <a:pt x="314" y="0"/>
                  </a:lnTo>
                  <a:lnTo>
                    <a:pt x="322" y="0"/>
                  </a:lnTo>
                  <a:lnTo>
                    <a:pt x="322" y="411"/>
                  </a:lnTo>
                  <a:close/>
                </a:path>
              </a:pathLst>
            </a:cu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Oval 412"/>
            <p:cNvSpPr>
              <a:spLocks noChangeArrowheads="1"/>
            </p:cNvSpPr>
            <p:nvPr/>
          </p:nvSpPr>
          <p:spPr bwMode="auto">
            <a:xfrm>
              <a:off x="6813030" y="1062928"/>
              <a:ext cx="52288" cy="52287"/>
            </a:xfrm>
            <a:prstGeom prst="ellipse">
              <a:avLst/>
            </a:pr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63"/>
            <p:cNvSpPr txBox="1"/>
            <p:nvPr/>
          </p:nvSpPr>
          <p:spPr>
            <a:xfrm>
              <a:off x="6910309" y="916077"/>
              <a:ext cx="2382218" cy="424601"/>
            </a:xfrm>
            <a:prstGeom prst="rect">
              <a:avLst/>
            </a:prstGeom>
            <a:noFill/>
          </p:spPr>
          <p:txBody>
            <a:bodyPr wrap="square">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grpSp>
      <p:grpSp>
        <p:nvGrpSpPr>
          <p:cNvPr id="62" name="组合 63"/>
          <p:cNvGrpSpPr/>
          <p:nvPr/>
        </p:nvGrpSpPr>
        <p:grpSpPr>
          <a:xfrm>
            <a:off x="5400097" y="2752563"/>
            <a:ext cx="2688838" cy="761659"/>
            <a:chOff x="6449493" y="2751712"/>
            <a:chExt cx="3529568" cy="761424"/>
          </a:xfrm>
        </p:grpSpPr>
        <p:sp>
          <p:nvSpPr>
            <p:cNvPr id="35" name="Freeform 406"/>
            <p:cNvSpPr>
              <a:spLocks/>
            </p:cNvSpPr>
            <p:nvPr/>
          </p:nvSpPr>
          <p:spPr bwMode="auto">
            <a:xfrm>
              <a:off x="6449493" y="2905144"/>
              <a:ext cx="916851" cy="607992"/>
            </a:xfrm>
            <a:custGeom>
              <a:avLst/>
              <a:gdLst>
                <a:gd name="T0" fmla="*/ 565 w 565"/>
                <a:gd name="T1" fmla="*/ 375 h 375"/>
                <a:gd name="T2" fmla="*/ 0 w 565"/>
                <a:gd name="T3" fmla="*/ 375 h 375"/>
                <a:gd name="T4" fmla="*/ 0 w 565"/>
                <a:gd name="T5" fmla="*/ 367 h 375"/>
                <a:gd name="T6" fmla="*/ 557 w 565"/>
                <a:gd name="T7" fmla="*/ 367 h 375"/>
                <a:gd name="T8" fmla="*/ 557 w 565"/>
                <a:gd name="T9" fmla="*/ 0 h 375"/>
                <a:gd name="T10" fmla="*/ 565 w 565"/>
                <a:gd name="T11" fmla="*/ 0 h 375"/>
                <a:gd name="T12" fmla="*/ 565 w 565"/>
                <a:gd name="T13" fmla="*/ 375 h 375"/>
              </a:gdLst>
              <a:ahLst/>
              <a:cxnLst>
                <a:cxn ang="0">
                  <a:pos x="T0" y="T1"/>
                </a:cxn>
                <a:cxn ang="0">
                  <a:pos x="T2" y="T3"/>
                </a:cxn>
                <a:cxn ang="0">
                  <a:pos x="T4" y="T5"/>
                </a:cxn>
                <a:cxn ang="0">
                  <a:pos x="T6" y="T7"/>
                </a:cxn>
                <a:cxn ang="0">
                  <a:pos x="T8" y="T9"/>
                </a:cxn>
                <a:cxn ang="0">
                  <a:pos x="T10" y="T11"/>
                </a:cxn>
                <a:cxn ang="0">
                  <a:pos x="T12" y="T13"/>
                </a:cxn>
              </a:cxnLst>
              <a:rect l="0" t="0" r="r" b="b"/>
              <a:pathLst>
                <a:path w="565" h="375">
                  <a:moveTo>
                    <a:pt x="565" y="375"/>
                  </a:moveTo>
                  <a:lnTo>
                    <a:pt x="0" y="375"/>
                  </a:lnTo>
                  <a:lnTo>
                    <a:pt x="0" y="367"/>
                  </a:lnTo>
                  <a:lnTo>
                    <a:pt x="557" y="367"/>
                  </a:lnTo>
                  <a:lnTo>
                    <a:pt x="557" y="0"/>
                  </a:lnTo>
                  <a:lnTo>
                    <a:pt x="565" y="0"/>
                  </a:lnTo>
                  <a:lnTo>
                    <a:pt x="565" y="375"/>
                  </a:lnTo>
                  <a:close/>
                </a:path>
              </a:pathLst>
            </a:cu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Oval 413"/>
            <p:cNvSpPr>
              <a:spLocks noChangeArrowheads="1"/>
            </p:cNvSpPr>
            <p:nvPr/>
          </p:nvSpPr>
          <p:spPr bwMode="auto">
            <a:xfrm>
              <a:off x="7347455" y="2879391"/>
              <a:ext cx="51071" cy="52287"/>
            </a:xfrm>
            <a:prstGeom prst="ellipse">
              <a:avLst/>
            </a:pr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64"/>
            <p:cNvSpPr txBox="1"/>
            <p:nvPr/>
          </p:nvSpPr>
          <p:spPr>
            <a:xfrm>
              <a:off x="7489240" y="2751712"/>
              <a:ext cx="2489821" cy="424601"/>
            </a:xfrm>
            <a:prstGeom prst="rect">
              <a:avLst/>
            </a:prstGeom>
            <a:noFill/>
          </p:spPr>
          <p:txBody>
            <a:bodyPr wrap="square">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grpSp>
      <p:grpSp>
        <p:nvGrpSpPr>
          <p:cNvPr id="63" name="组合 62"/>
          <p:cNvGrpSpPr/>
          <p:nvPr/>
        </p:nvGrpSpPr>
        <p:grpSpPr>
          <a:xfrm>
            <a:off x="1403648" y="4082261"/>
            <a:ext cx="2475187" cy="715217"/>
            <a:chOff x="2840812" y="4081001"/>
            <a:chExt cx="1743320" cy="714996"/>
          </a:xfrm>
        </p:grpSpPr>
        <p:sp>
          <p:nvSpPr>
            <p:cNvPr id="39" name="Freeform 410"/>
            <p:cNvSpPr>
              <a:spLocks/>
            </p:cNvSpPr>
            <p:nvPr/>
          </p:nvSpPr>
          <p:spPr bwMode="auto">
            <a:xfrm>
              <a:off x="4119626" y="4081001"/>
              <a:ext cx="464506" cy="445050"/>
            </a:xfrm>
            <a:custGeom>
              <a:avLst/>
              <a:gdLst>
                <a:gd name="T0" fmla="*/ 286 w 286"/>
                <a:gd name="T1" fmla="*/ 275 h 275"/>
                <a:gd name="T2" fmla="*/ 0 w 286"/>
                <a:gd name="T3" fmla="*/ 275 h 275"/>
                <a:gd name="T4" fmla="*/ 0 w 286"/>
                <a:gd name="T5" fmla="*/ 267 h 275"/>
                <a:gd name="T6" fmla="*/ 278 w 286"/>
                <a:gd name="T7" fmla="*/ 267 h 275"/>
                <a:gd name="T8" fmla="*/ 278 w 286"/>
                <a:gd name="T9" fmla="*/ 0 h 275"/>
                <a:gd name="T10" fmla="*/ 286 w 286"/>
                <a:gd name="T11" fmla="*/ 0 h 275"/>
                <a:gd name="T12" fmla="*/ 286 w 286"/>
                <a:gd name="T13" fmla="*/ 275 h 275"/>
              </a:gdLst>
              <a:ahLst/>
              <a:cxnLst>
                <a:cxn ang="0">
                  <a:pos x="T0" y="T1"/>
                </a:cxn>
                <a:cxn ang="0">
                  <a:pos x="T2" y="T3"/>
                </a:cxn>
                <a:cxn ang="0">
                  <a:pos x="T4" y="T5"/>
                </a:cxn>
                <a:cxn ang="0">
                  <a:pos x="T6" y="T7"/>
                </a:cxn>
                <a:cxn ang="0">
                  <a:pos x="T8" y="T9"/>
                </a:cxn>
                <a:cxn ang="0">
                  <a:pos x="T10" y="T11"/>
                </a:cxn>
                <a:cxn ang="0">
                  <a:pos x="T12" y="T13"/>
                </a:cxn>
              </a:cxnLst>
              <a:rect l="0" t="0" r="r" b="b"/>
              <a:pathLst>
                <a:path w="286" h="275">
                  <a:moveTo>
                    <a:pt x="286" y="275"/>
                  </a:moveTo>
                  <a:lnTo>
                    <a:pt x="0" y="275"/>
                  </a:lnTo>
                  <a:lnTo>
                    <a:pt x="0" y="267"/>
                  </a:lnTo>
                  <a:lnTo>
                    <a:pt x="278" y="267"/>
                  </a:lnTo>
                  <a:lnTo>
                    <a:pt x="278" y="0"/>
                  </a:lnTo>
                  <a:lnTo>
                    <a:pt x="286" y="0"/>
                  </a:lnTo>
                  <a:lnTo>
                    <a:pt x="286" y="275"/>
                  </a:lnTo>
                  <a:close/>
                </a:path>
              </a:pathLst>
            </a:cu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Oval 416"/>
            <p:cNvSpPr>
              <a:spLocks noChangeArrowheads="1"/>
            </p:cNvSpPr>
            <p:nvPr/>
          </p:nvSpPr>
          <p:spPr bwMode="auto">
            <a:xfrm>
              <a:off x="4088011" y="4494435"/>
              <a:ext cx="49855" cy="51071"/>
            </a:xfrm>
            <a:prstGeom prst="ellipse">
              <a:avLst/>
            </a:prstGeom>
            <a:solidFill>
              <a:schemeClr val="bg1">
                <a:lumMod val="50000"/>
              </a:schemeClr>
            </a:solidFill>
            <a:ln>
              <a:noFill/>
            </a:ln>
            <a:extLst/>
          </p:spPr>
          <p:txBody>
            <a:bodyPr lIns="121920" tIns="60960" rIns="121920" bIns="60960"/>
            <a:lstStyle/>
            <a:p>
              <a:pPr>
                <a:defRPr/>
              </a:pPr>
              <a:endParaRPr lang="zh-CN" altLang="en-US" sz="9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65"/>
            <p:cNvSpPr txBox="1"/>
            <p:nvPr/>
          </p:nvSpPr>
          <p:spPr>
            <a:xfrm>
              <a:off x="2840812" y="4371396"/>
              <a:ext cx="1267914" cy="424601"/>
            </a:xfrm>
            <a:prstGeom prst="rect">
              <a:avLst/>
            </a:prstGeom>
            <a:noFill/>
          </p:spPr>
          <p:txBody>
            <a:bodyPr wrap="square">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grpSp>
      <p:sp>
        <p:nvSpPr>
          <p:cNvPr id="58" name="TextBox 566"/>
          <p:cNvSpPr txBox="1">
            <a:spLocks noChangeArrowheads="1"/>
          </p:cNvSpPr>
          <p:nvPr/>
        </p:nvSpPr>
        <p:spPr bwMode="auto">
          <a:xfrm>
            <a:off x="4164354" y="2727593"/>
            <a:ext cx="8396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b="1" dirty="0">
                <a:solidFill>
                  <a:schemeClr val="bg1"/>
                </a:solidFill>
                <a:latin typeface="微软雅黑" pitchFamily="34" charset="-122"/>
                <a:ea typeface="微软雅黑" pitchFamily="34" charset="-122"/>
              </a:rPr>
              <a:t>标题文字</a:t>
            </a:r>
          </a:p>
        </p:txBody>
      </p:sp>
      <p:sp>
        <p:nvSpPr>
          <p:cNvPr id="8" name="文本框 7"/>
          <p:cNvSpPr txBox="1"/>
          <p:nvPr/>
        </p:nvSpPr>
        <p:spPr>
          <a:xfrm>
            <a:off x="3457753" y="4874607"/>
            <a:ext cx="2228495" cy="261610"/>
          </a:xfrm>
          <a:prstGeom prst="rect">
            <a:avLst/>
          </a:prstGeom>
          <a:noFill/>
        </p:spPr>
        <p:txBody>
          <a:bodyPr wrap="none" rtlCol="0">
            <a:spAutoFit/>
          </a:bodyPr>
          <a:lstStyle/>
          <a:p>
            <a:r>
              <a:rPr lang="zh-CN" altLang="en-US" sz="1100" dirty="0" smtClean="0"/>
              <a:t>小芥末素材 </a:t>
            </a:r>
            <a:r>
              <a:rPr lang="en-US" altLang="zh-CN" sz="1100" dirty="0" smtClean="0"/>
              <a:t>rosyhouse.taobao.com</a:t>
            </a:r>
            <a:endParaRPr lang="zh-CN" altLang="en-US" sz="1100" dirty="0"/>
          </a:p>
        </p:txBody>
      </p:sp>
    </p:spTree>
    <p:extLst>
      <p:ext uri="{BB962C8B-B14F-4D97-AF65-F5344CB8AC3E}">
        <p14:creationId xmlns:p14="http://schemas.microsoft.com/office/powerpoint/2010/main" val="3572497116"/>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52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anim calcmode="lin" valueType="num">
                                      <p:cBhvr>
                                        <p:cTn id="40" dur="500" fill="hold"/>
                                        <p:tgtEl>
                                          <p:spTgt spid="29"/>
                                        </p:tgtEl>
                                        <p:attrNameLst>
                                          <p:attrName>ppt_x</p:attrName>
                                        </p:attrNameLst>
                                      </p:cBhvr>
                                      <p:tavLst>
                                        <p:tav tm="0">
                                          <p:val>
                                            <p:fltVal val="0.5"/>
                                          </p:val>
                                        </p:tav>
                                        <p:tav tm="100000">
                                          <p:val>
                                            <p:strVal val="#ppt_x"/>
                                          </p:val>
                                        </p:tav>
                                      </p:tavLst>
                                    </p:anim>
                                    <p:anim calcmode="lin" valueType="num">
                                      <p:cBhvr>
                                        <p:cTn id="41" dur="500" fill="hold"/>
                                        <p:tgtEl>
                                          <p:spTgt spid="29"/>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53" presetClass="entr" presetSubtype="52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anim calcmode="lin" valueType="num">
                                      <p:cBhvr>
                                        <p:cTn id="48" dur="500" fill="hold"/>
                                        <p:tgtEl>
                                          <p:spTgt spid="28"/>
                                        </p:tgtEl>
                                        <p:attrNameLst>
                                          <p:attrName>ppt_x</p:attrName>
                                        </p:attrNameLst>
                                      </p:cBhvr>
                                      <p:tavLst>
                                        <p:tav tm="0">
                                          <p:val>
                                            <p:fltVal val="0.5"/>
                                          </p:val>
                                        </p:tav>
                                        <p:tav tm="100000">
                                          <p:val>
                                            <p:strVal val="#ppt_x"/>
                                          </p:val>
                                        </p:tav>
                                      </p:tavLst>
                                    </p:anim>
                                    <p:anim calcmode="lin" valueType="num">
                                      <p:cBhvr>
                                        <p:cTn id="49" dur="500" fill="hold"/>
                                        <p:tgtEl>
                                          <p:spTgt spid="28"/>
                                        </p:tgtEl>
                                        <p:attrNameLst>
                                          <p:attrName>ppt_y</p:attrName>
                                        </p:attrNameLst>
                                      </p:cBhvr>
                                      <p:tavLst>
                                        <p:tav tm="0">
                                          <p:val>
                                            <p:fltVal val="0.5"/>
                                          </p:val>
                                        </p:tav>
                                        <p:tav tm="100000">
                                          <p:val>
                                            <p:strVal val="#ppt_y"/>
                                          </p:val>
                                        </p:tav>
                                      </p:tavLst>
                                    </p:anim>
                                  </p:childTnLst>
                                </p:cTn>
                              </p:par>
                            </p:childTnLst>
                          </p:cTn>
                        </p:par>
                        <p:par>
                          <p:cTn id="50" fill="hold">
                            <p:stCondLst>
                              <p:cond delay="3500"/>
                            </p:stCondLst>
                            <p:childTnLst>
                              <p:par>
                                <p:cTn id="51" presetID="53" presetClass="entr" presetSubtype="528"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anim calcmode="lin" valueType="num">
                                      <p:cBhvr>
                                        <p:cTn id="56" dur="500" fill="hold"/>
                                        <p:tgtEl>
                                          <p:spTgt spid="27"/>
                                        </p:tgtEl>
                                        <p:attrNameLst>
                                          <p:attrName>ppt_x</p:attrName>
                                        </p:attrNameLst>
                                      </p:cBhvr>
                                      <p:tavLst>
                                        <p:tav tm="0">
                                          <p:val>
                                            <p:fltVal val="0.5"/>
                                          </p:val>
                                        </p:tav>
                                        <p:tav tm="100000">
                                          <p:val>
                                            <p:strVal val="#ppt_x"/>
                                          </p:val>
                                        </p:tav>
                                      </p:tavLst>
                                    </p:anim>
                                    <p:anim calcmode="lin" valueType="num">
                                      <p:cBhvr>
                                        <p:cTn id="57" dur="500" fill="hold"/>
                                        <p:tgtEl>
                                          <p:spTgt spid="27"/>
                                        </p:tgtEl>
                                        <p:attrNameLst>
                                          <p:attrName>ppt_y</p:attrName>
                                        </p:attrNameLst>
                                      </p:cBhvr>
                                      <p:tavLst>
                                        <p:tav tm="0">
                                          <p:val>
                                            <p:fltVal val="0.5"/>
                                          </p:val>
                                        </p:tav>
                                        <p:tav tm="100000">
                                          <p:val>
                                            <p:strVal val="#ppt_y"/>
                                          </p:val>
                                        </p:tav>
                                      </p:tavLst>
                                    </p:anim>
                                  </p:childTnLst>
                                </p:cTn>
                              </p:par>
                            </p:childTnLst>
                          </p:cTn>
                        </p:par>
                        <p:par>
                          <p:cTn id="58" fill="hold">
                            <p:stCondLst>
                              <p:cond delay="4000"/>
                            </p:stCondLst>
                            <p:childTnLst>
                              <p:par>
                                <p:cTn id="59" presetID="53" presetClass="entr" presetSubtype="52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anim calcmode="lin" valueType="num">
                                      <p:cBhvr>
                                        <p:cTn id="64" dur="500" fill="hold"/>
                                        <p:tgtEl>
                                          <p:spTgt spid="26"/>
                                        </p:tgtEl>
                                        <p:attrNameLst>
                                          <p:attrName>ppt_x</p:attrName>
                                        </p:attrNameLst>
                                      </p:cBhvr>
                                      <p:tavLst>
                                        <p:tav tm="0">
                                          <p:val>
                                            <p:fltVal val="0.5"/>
                                          </p:val>
                                        </p:tav>
                                        <p:tav tm="100000">
                                          <p:val>
                                            <p:strVal val="#ppt_x"/>
                                          </p:val>
                                        </p:tav>
                                      </p:tavLst>
                                    </p:anim>
                                    <p:anim calcmode="lin" valueType="num">
                                      <p:cBhvr>
                                        <p:cTn id="65" dur="500" fill="hold"/>
                                        <p:tgtEl>
                                          <p:spTgt spid="26"/>
                                        </p:tgtEl>
                                        <p:attrNameLst>
                                          <p:attrName>ppt_y</p:attrName>
                                        </p:attrNameLst>
                                      </p:cBhvr>
                                      <p:tavLst>
                                        <p:tav tm="0">
                                          <p:val>
                                            <p:fltVal val="0.5"/>
                                          </p:val>
                                        </p:tav>
                                        <p:tav tm="100000">
                                          <p:val>
                                            <p:strVal val="#ppt_y"/>
                                          </p:val>
                                        </p:tav>
                                      </p:tavLst>
                                    </p:anim>
                                  </p:childTnLst>
                                </p:cTn>
                              </p:par>
                            </p:childTnLst>
                          </p:cTn>
                        </p:par>
                        <p:par>
                          <p:cTn id="66" fill="hold">
                            <p:stCondLst>
                              <p:cond delay="4500"/>
                            </p:stCondLst>
                            <p:childTnLst>
                              <p:par>
                                <p:cTn id="67" presetID="53" presetClass="entr" presetSubtype="528"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animEffect transition="in" filter="fade">
                                      <p:cBhvr>
                                        <p:cTn id="71" dur="500"/>
                                        <p:tgtEl>
                                          <p:spTgt spid="30"/>
                                        </p:tgtEl>
                                      </p:cBhvr>
                                    </p:animEffect>
                                    <p:anim calcmode="lin" valueType="num">
                                      <p:cBhvr>
                                        <p:cTn id="72" dur="500" fill="hold"/>
                                        <p:tgtEl>
                                          <p:spTgt spid="30"/>
                                        </p:tgtEl>
                                        <p:attrNameLst>
                                          <p:attrName>ppt_x</p:attrName>
                                        </p:attrNameLst>
                                      </p:cBhvr>
                                      <p:tavLst>
                                        <p:tav tm="0">
                                          <p:val>
                                            <p:fltVal val="0.5"/>
                                          </p:val>
                                        </p:tav>
                                        <p:tav tm="100000">
                                          <p:val>
                                            <p:strVal val="#ppt_x"/>
                                          </p:val>
                                        </p:tav>
                                      </p:tavLst>
                                    </p:anim>
                                    <p:anim calcmode="lin" valueType="num">
                                      <p:cBhvr>
                                        <p:cTn id="73" dur="500" fill="hold"/>
                                        <p:tgtEl>
                                          <p:spTgt spid="30"/>
                                        </p:tgtEl>
                                        <p:attrNameLst>
                                          <p:attrName>ppt_y</p:attrName>
                                        </p:attrNameLst>
                                      </p:cBhvr>
                                      <p:tavLst>
                                        <p:tav tm="0">
                                          <p:val>
                                            <p:fltVal val="0.5"/>
                                          </p:val>
                                        </p:tav>
                                        <p:tav tm="100000">
                                          <p:val>
                                            <p:strVal val="#ppt_y"/>
                                          </p:val>
                                        </p:tav>
                                      </p:tavLst>
                                    </p:anim>
                                  </p:childTnLst>
                                </p:cTn>
                              </p:par>
                            </p:childTnLst>
                          </p:cTn>
                        </p:par>
                        <p:par>
                          <p:cTn id="74" fill="hold">
                            <p:stCondLst>
                              <p:cond delay="5000"/>
                            </p:stCondLst>
                            <p:childTnLst>
                              <p:par>
                                <p:cTn id="75" presetID="53" presetClass="entr" presetSubtype="528"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anim calcmode="lin" valueType="num">
                                      <p:cBhvr>
                                        <p:cTn id="80" dur="500" fill="hold"/>
                                        <p:tgtEl>
                                          <p:spTgt spid="25"/>
                                        </p:tgtEl>
                                        <p:attrNameLst>
                                          <p:attrName>ppt_x</p:attrName>
                                        </p:attrNameLst>
                                      </p:cBhvr>
                                      <p:tavLst>
                                        <p:tav tm="0">
                                          <p:val>
                                            <p:fltVal val="0.5"/>
                                          </p:val>
                                        </p:tav>
                                        <p:tav tm="100000">
                                          <p:val>
                                            <p:strVal val="#ppt_x"/>
                                          </p:val>
                                        </p:tav>
                                      </p:tavLst>
                                    </p:anim>
                                    <p:anim calcmode="lin" valueType="num">
                                      <p:cBhvr>
                                        <p:cTn id="81" dur="500" fill="hold"/>
                                        <p:tgtEl>
                                          <p:spTgt spid="25"/>
                                        </p:tgtEl>
                                        <p:attrNameLst>
                                          <p:attrName>ppt_y</p:attrName>
                                        </p:attrNameLst>
                                      </p:cBhvr>
                                      <p:tavLst>
                                        <p:tav tm="0">
                                          <p:val>
                                            <p:fltVal val="0.5"/>
                                          </p:val>
                                        </p:tav>
                                        <p:tav tm="100000">
                                          <p:val>
                                            <p:strVal val="#ppt_y"/>
                                          </p:val>
                                        </p:tav>
                                      </p:tavLst>
                                    </p:anim>
                                  </p:childTnLst>
                                </p:cTn>
                              </p:par>
                            </p:childTnLst>
                          </p:cTn>
                        </p:par>
                        <p:par>
                          <p:cTn id="82" fill="hold">
                            <p:stCondLst>
                              <p:cond delay="5500"/>
                            </p:stCondLst>
                            <p:childTnLst>
                              <p:par>
                                <p:cTn id="83" presetID="53" presetClass="entr" presetSubtype="528" fill="hold" nodeType="after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p:cTn id="85" dur="500" fill="hold"/>
                                        <p:tgtEl>
                                          <p:spTgt spid="11"/>
                                        </p:tgtEl>
                                        <p:attrNameLst>
                                          <p:attrName>ppt_w</p:attrName>
                                        </p:attrNameLst>
                                      </p:cBhvr>
                                      <p:tavLst>
                                        <p:tav tm="0">
                                          <p:val>
                                            <p:fltVal val="0"/>
                                          </p:val>
                                        </p:tav>
                                        <p:tav tm="100000">
                                          <p:val>
                                            <p:strVal val="#ppt_w"/>
                                          </p:val>
                                        </p:tav>
                                      </p:tavLst>
                                    </p:anim>
                                    <p:anim calcmode="lin" valueType="num">
                                      <p:cBhvr>
                                        <p:cTn id="86" dur="500" fill="hold"/>
                                        <p:tgtEl>
                                          <p:spTgt spid="11"/>
                                        </p:tgtEl>
                                        <p:attrNameLst>
                                          <p:attrName>ppt_h</p:attrName>
                                        </p:attrNameLst>
                                      </p:cBhvr>
                                      <p:tavLst>
                                        <p:tav tm="0">
                                          <p:val>
                                            <p:fltVal val="0"/>
                                          </p:val>
                                        </p:tav>
                                        <p:tav tm="100000">
                                          <p:val>
                                            <p:strVal val="#ppt_h"/>
                                          </p:val>
                                        </p:tav>
                                      </p:tavLst>
                                    </p:anim>
                                    <p:animEffect transition="in" filter="fade">
                                      <p:cBhvr>
                                        <p:cTn id="87" dur="500"/>
                                        <p:tgtEl>
                                          <p:spTgt spid="11"/>
                                        </p:tgtEl>
                                      </p:cBhvr>
                                    </p:animEffect>
                                    <p:anim calcmode="lin" valueType="num">
                                      <p:cBhvr>
                                        <p:cTn id="88" dur="500" fill="hold"/>
                                        <p:tgtEl>
                                          <p:spTgt spid="11"/>
                                        </p:tgtEl>
                                        <p:attrNameLst>
                                          <p:attrName>ppt_x</p:attrName>
                                        </p:attrNameLst>
                                      </p:cBhvr>
                                      <p:tavLst>
                                        <p:tav tm="0">
                                          <p:val>
                                            <p:fltVal val="0.5"/>
                                          </p:val>
                                        </p:tav>
                                        <p:tav tm="100000">
                                          <p:val>
                                            <p:strVal val="#ppt_x"/>
                                          </p:val>
                                        </p:tav>
                                      </p:tavLst>
                                    </p:anim>
                                    <p:anim calcmode="lin" valueType="num">
                                      <p:cBhvr>
                                        <p:cTn id="89" dur="500" fill="hold"/>
                                        <p:tgtEl>
                                          <p:spTgt spid="11"/>
                                        </p:tgtEl>
                                        <p:attrNameLst>
                                          <p:attrName>ppt_y</p:attrName>
                                        </p:attrNameLst>
                                      </p:cBhvr>
                                      <p:tavLst>
                                        <p:tav tm="0">
                                          <p:val>
                                            <p:fltVal val="0.5"/>
                                          </p:val>
                                        </p:tav>
                                        <p:tav tm="100000">
                                          <p:val>
                                            <p:strVal val="#ppt_y"/>
                                          </p:val>
                                        </p:tav>
                                      </p:tavLst>
                                    </p:anim>
                                  </p:childTnLst>
                                </p:cTn>
                              </p:par>
                            </p:childTnLst>
                          </p:cTn>
                        </p:par>
                        <p:par>
                          <p:cTn id="90" fill="hold">
                            <p:stCondLst>
                              <p:cond delay="6000"/>
                            </p:stCondLst>
                            <p:childTnLst>
                              <p:par>
                                <p:cTn id="91" presetID="53" presetClass="entr" presetSubtype="528" fill="hold" nodeType="after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p:cTn id="93" dur="500" fill="hold"/>
                                        <p:tgtEl>
                                          <p:spTgt spid="2"/>
                                        </p:tgtEl>
                                        <p:attrNameLst>
                                          <p:attrName>ppt_w</p:attrName>
                                        </p:attrNameLst>
                                      </p:cBhvr>
                                      <p:tavLst>
                                        <p:tav tm="0">
                                          <p:val>
                                            <p:fltVal val="0"/>
                                          </p:val>
                                        </p:tav>
                                        <p:tav tm="100000">
                                          <p:val>
                                            <p:strVal val="#ppt_w"/>
                                          </p:val>
                                        </p:tav>
                                      </p:tavLst>
                                    </p:anim>
                                    <p:anim calcmode="lin" valueType="num">
                                      <p:cBhvr>
                                        <p:cTn id="94" dur="500" fill="hold"/>
                                        <p:tgtEl>
                                          <p:spTgt spid="2"/>
                                        </p:tgtEl>
                                        <p:attrNameLst>
                                          <p:attrName>ppt_h</p:attrName>
                                        </p:attrNameLst>
                                      </p:cBhvr>
                                      <p:tavLst>
                                        <p:tav tm="0">
                                          <p:val>
                                            <p:fltVal val="0"/>
                                          </p:val>
                                        </p:tav>
                                        <p:tav tm="100000">
                                          <p:val>
                                            <p:strVal val="#ppt_h"/>
                                          </p:val>
                                        </p:tav>
                                      </p:tavLst>
                                    </p:anim>
                                    <p:animEffect transition="in" filter="fade">
                                      <p:cBhvr>
                                        <p:cTn id="95" dur="500"/>
                                        <p:tgtEl>
                                          <p:spTgt spid="2"/>
                                        </p:tgtEl>
                                      </p:cBhvr>
                                    </p:animEffect>
                                    <p:anim calcmode="lin" valueType="num">
                                      <p:cBhvr>
                                        <p:cTn id="96" dur="500" fill="hold"/>
                                        <p:tgtEl>
                                          <p:spTgt spid="2"/>
                                        </p:tgtEl>
                                        <p:attrNameLst>
                                          <p:attrName>ppt_x</p:attrName>
                                        </p:attrNameLst>
                                      </p:cBhvr>
                                      <p:tavLst>
                                        <p:tav tm="0">
                                          <p:val>
                                            <p:fltVal val="0.5"/>
                                          </p:val>
                                        </p:tav>
                                        <p:tav tm="100000">
                                          <p:val>
                                            <p:strVal val="#ppt_x"/>
                                          </p:val>
                                        </p:tav>
                                      </p:tavLst>
                                    </p:anim>
                                    <p:anim calcmode="lin" valueType="num">
                                      <p:cBhvr>
                                        <p:cTn id="97" dur="500" fill="hold"/>
                                        <p:tgtEl>
                                          <p:spTgt spid="2"/>
                                        </p:tgtEl>
                                        <p:attrNameLst>
                                          <p:attrName>ppt_y</p:attrName>
                                        </p:attrNameLst>
                                      </p:cBhvr>
                                      <p:tavLst>
                                        <p:tav tm="0">
                                          <p:val>
                                            <p:fltVal val="0.5"/>
                                          </p:val>
                                        </p:tav>
                                        <p:tav tm="100000">
                                          <p:val>
                                            <p:strVal val="#ppt_y"/>
                                          </p:val>
                                        </p:tav>
                                      </p:tavLst>
                                    </p:anim>
                                  </p:childTnLst>
                                </p:cTn>
                              </p:par>
                            </p:childTnLst>
                          </p:cTn>
                        </p:par>
                        <p:par>
                          <p:cTn id="98" fill="hold">
                            <p:stCondLst>
                              <p:cond delay="6500"/>
                            </p:stCondLst>
                            <p:childTnLst>
                              <p:par>
                                <p:cTn id="99" presetID="53" presetClass="entr" presetSubtype="528" fill="hold" grpId="0" nodeType="afterEffect">
                                  <p:stCondLst>
                                    <p:cond delay="0"/>
                                  </p:stCondLst>
                                  <p:childTnLst>
                                    <p:set>
                                      <p:cBhvr>
                                        <p:cTn id="100" dur="1" fill="hold">
                                          <p:stCondLst>
                                            <p:cond delay="0"/>
                                          </p:stCondLst>
                                        </p:cTn>
                                        <p:tgtEl>
                                          <p:spTgt spid="23"/>
                                        </p:tgtEl>
                                        <p:attrNameLst>
                                          <p:attrName>style.visibility</p:attrName>
                                        </p:attrNameLst>
                                      </p:cBhvr>
                                      <p:to>
                                        <p:strVal val="visible"/>
                                      </p:to>
                                    </p:set>
                                    <p:anim calcmode="lin" valueType="num">
                                      <p:cBhvr>
                                        <p:cTn id="101" dur="500" fill="hold"/>
                                        <p:tgtEl>
                                          <p:spTgt spid="23"/>
                                        </p:tgtEl>
                                        <p:attrNameLst>
                                          <p:attrName>ppt_w</p:attrName>
                                        </p:attrNameLst>
                                      </p:cBhvr>
                                      <p:tavLst>
                                        <p:tav tm="0">
                                          <p:val>
                                            <p:fltVal val="0"/>
                                          </p:val>
                                        </p:tav>
                                        <p:tav tm="100000">
                                          <p:val>
                                            <p:strVal val="#ppt_w"/>
                                          </p:val>
                                        </p:tav>
                                      </p:tavLst>
                                    </p:anim>
                                    <p:anim calcmode="lin" valueType="num">
                                      <p:cBhvr>
                                        <p:cTn id="102" dur="500" fill="hold"/>
                                        <p:tgtEl>
                                          <p:spTgt spid="23"/>
                                        </p:tgtEl>
                                        <p:attrNameLst>
                                          <p:attrName>ppt_h</p:attrName>
                                        </p:attrNameLst>
                                      </p:cBhvr>
                                      <p:tavLst>
                                        <p:tav tm="0">
                                          <p:val>
                                            <p:fltVal val="0"/>
                                          </p:val>
                                        </p:tav>
                                        <p:tav tm="100000">
                                          <p:val>
                                            <p:strVal val="#ppt_h"/>
                                          </p:val>
                                        </p:tav>
                                      </p:tavLst>
                                    </p:anim>
                                    <p:animEffect transition="in" filter="fade">
                                      <p:cBhvr>
                                        <p:cTn id="103" dur="500"/>
                                        <p:tgtEl>
                                          <p:spTgt spid="23"/>
                                        </p:tgtEl>
                                      </p:cBhvr>
                                    </p:animEffect>
                                    <p:anim calcmode="lin" valueType="num">
                                      <p:cBhvr>
                                        <p:cTn id="104" dur="500" fill="hold"/>
                                        <p:tgtEl>
                                          <p:spTgt spid="23"/>
                                        </p:tgtEl>
                                        <p:attrNameLst>
                                          <p:attrName>ppt_x</p:attrName>
                                        </p:attrNameLst>
                                      </p:cBhvr>
                                      <p:tavLst>
                                        <p:tav tm="0">
                                          <p:val>
                                            <p:fltVal val="0.5"/>
                                          </p:val>
                                        </p:tav>
                                        <p:tav tm="100000">
                                          <p:val>
                                            <p:strVal val="#ppt_x"/>
                                          </p:val>
                                        </p:tav>
                                      </p:tavLst>
                                    </p:anim>
                                    <p:anim calcmode="lin" valueType="num">
                                      <p:cBhvr>
                                        <p:cTn id="105" dur="500" fill="hold"/>
                                        <p:tgtEl>
                                          <p:spTgt spid="23"/>
                                        </p:tgtEl>
                                        <p:attrNameLst>
                                          <p:attrName>ppt_y</p:attrName>
                                        </p:attrNameLst>
                                      </p:cBhvr>
                                      <p:tavLst>
                                        <p:tav tm="0">
                                          <p:val>
                                            <p:fltVal val="0.5"/>
                                          </p:val>
                                        </p:tav>
                                        <p:tav tm="100000">
                                          <p:val>
                                            <p:strVal val="#ppt_y"/>
                                          </p:val>
                                        </p:tav>
                                      </p:tavLst>
                                    </p:anim>
                                  </p:childTnLst>
                                </p:cTn>
                              </p:par>
                            </p:childTnLst>
                          </p:cTn>
                        </p:par>
                        <p:par>
                          <p:cTn id="106" fill="hold">
                            <p:stCondLst>
                              <p:cond delay="7000"/>
                            </p:stCondLst>
                            <p:childTnLst>
                              <p:par>
                                <p:cTn id="107" presetID="53" presetClass="entr" presetSubtype="528" fill="hold" grpId="0" nodeType="after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fill="hold"/>
                                        <p:tgtEl>
                                          <p:spTgt spid="21"/>
                                        </p:tgtEl>
                                        <p:attrNameLst>
                                          <p:attrName>ppt_w</p:attrName>
                                        </p:attrNameLst>
                                      </p:cBhvr>
                                      <p:tavLst>
                                        <p:tav tm="0">
                                          <p:val>
                                            <p:fltVal val="0"/>
                                          </p:val>
                                        </p:tav>
                                        <p:tav tm="100000">
                                          <p:val>
                                            <p:strVal val="#ppt_w"/>
                                          </p:val>
                                        </p:tav>
                                      </p:tavLst>
                                    </p:anim>
                                    <p:anim calcmode="lin" valueType="num">
                                      <p:cBhvr>
                                        <p:cTn id="110" dur="500" fill="hold"/>
                                        <p:tgtEl>
                                          <p:spTgt spid="21"/>
                                        </p:tgtEl>
                                        <p:attrNameLst>
                                          <p:attrName>ppt_h</p:attrName>
                                        </p:attrNameLst>
                                      </p:cBhvr>
                                      <p:tavLst>
                                        <p:tav tm="0">
                                          <p:val>
                                            <p:fltVal val="0"/>
                                          </p:val>
                                        </p:tav>
                                        <p:tav tm="100000">
                                          <p:val>
                                            <p:strVal val="#ppt_h"/>
                                          </p:val>
                                        </p:tav>
                                      </p:tavLst>
                                    </p:anim>
                                    <p:animEffect transition="in" filter="fade">
                                      <p:cBhvr>
                                        <p:cTn id="111" dur="500"/>
                                        <p:tgtEl>
                                          <p:spTgt spid="21"/>
                                        </p:tgtEl>
                                      </p:cBhvr>
                                    </p:animEffect>
                                    <p:anim calcmode="lin" valueType="num">
                                      <p:cBhvr>
                                        <p:cTn id="112" dur="500" fill="hold"/>
                                        <p:tgtEl>
                                          <p:spTgt spid="21"/>
                                        </p:tgtEl>
                                        <p:attrNameLst>
                                          <p:attrName>ppt_x</p:attrName>
                                        </p:attrNameLst>
                                      </p:cBhvr>
                                      <p:tavLst>
                                        <p:tav tm="0">
                                          <p:val>
                                            <p:fltVal val="0.5"/>
                                          </p:val>
                                        </p:tav>
                                        <p:tav tm="100000">
                                          <p:val>
                                            <p:strVal val="#ppt_x"/>
                                          </p:val>
                                        </p:tav>
                                      </p:tavLst>
                                    </p:anim>
                                    <p:anim calcmode="lin" valueType="num">
                                      <p:cBhvr>
                                        <p:cTn id="113" dur="500" fill="hold"/>
                                        <p:tgtEl>
                                          <p:spTgt spid="21"/>
                                        </p:tgtEl>
                                        <p:attrNameLst>
                                          <p:attrName>ppt_y</p:attrName>
                                        </p:attrNameLst>
                                      </p:cBhvr>
                                      <p:tavLst>
                                        <p:tav tm="0">
                                          <p:val>
                                            <p:fltVal val="0.5"/>
                                          </p:val>
                                        </p:tav>
                                        <p:tav tm="100000">
                                          <p:val>
                                            <p:strVal val="#ppt_y"/>
                                          </p:val>
                                        </p:tav>
                                      </p:tavLst>
                                    </p:anim>
                                  </p:childTnLst>
                                </p:cTn>
                              </p:par>
                            </p:childTnLst>
                          </p:cTn>
                        </p:par>
                        <p:par>
                          <p:cTn id="114" fill="hold">
                            <p:stCondLst>
                              <p:cond delay="7500"/>
                            </p:stCondLst>
                            <p:childTnLst>
                              <p:par>
                                <p:cTn id="115" presetID="53" presetClass="entr" presetSubtype="528" fill="hold" grpId="0" nodeType="after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p:cTn id="117" dur="500" fill="hold"/>
                                        <p:tgtEl>
                                          <p:spTgt spid="22"/>
                                        </p:tgtEl>
                                        <p:attrNameLst>
                                          <p:attrName>ppt_w</p:attrName>
                                        </p:attrNameLst>
                                      </p:cBhvr>
                                      <p:tavLst>
                                        <p:tav tm="0">
                                          <p:val>
                                            <p:fltVal val="0"/>
                                          </p:val>
                                        </p:tav>
                                        <p:tav tm="100000">
                                          <p:val>
                                            <p:strVal val="#ppt_w"/>
                                          </p:val>
                                        </p:tav>
                                      </p:tavLst>
                                    </p:anim>
                                    <p:anim calcmode="lin" valueType="num">
                                      <p:cBhvr>
                                        <p:cTn id="118" dur="500" fill="hold"/>
                                        <p:tgtEl>
                                          <p:spTgt spid="22"/>
                                        </p:tgtEl>
                                        <p:attrNameLst>
                                          <p:attrName>ppt_h</p:attrName>
                                        </p:attrNameLst>
                                      </p:cBhvr>
                                      <p:tavLst>
                                        <p:tav tm="0">
                                          <p:val>
                                            <p:fltVal val="0"/>
                                          </p:val>
                                        </p:tav>
                                        <p:tav tm="100000">
                                          <p:val>
                                            <p:strVal val="#ppt_h"/>
                                          </p:val>
                                        </p:tav>
                                      </p:tavLst>
                                    </p:anim>
                                    <p:animEffect transition="in" filter="fade">
                                      <p:cBhvr>
                                        <p:cTn id="119" dur="500"/>
                                        <p:tgtEl>
                                          <p:spTgt spid="22"/>
                                        </p:tgtEl>
                                      </p:cBhvr>
                                    </p:animEffect>
                                    <p:anim calcmode="lin" valueType="num">
                                      <p:cBhvr>
                                        <p:cTn id="120" dur="500" fill="hold"/>
                                        <p:tgtEl>
                                          <p:spTgt spid="22"/>
                                        </p:tgtEl>
                                        <p:attrNameLst>
                                          <p:attrName>ppt_x</p:attrName>
                                        </p:attrNameLst>
                                      </p:cBhvr>
                                      <p:tavLst>
                                        <p:tav tm="0">
                                          <p:val>
                                            <p:fltVal val="0.5"/>
                                          </p:val>
                                        </p:tav>
                                        <p:tav tm="100000">
                                          <p:val>
                                            <p:strVal val="#ppt_x"/>
                                          </p:val>
                                        </p:tav>
                                      </p:tavLst>
                                    </p:anim>
                                    <p:anim calcmode="lin" valueType="num">
                                      <p:cBhvr>
                                        <p:cTn id="121" dur="500" fill="hold"/>
                                        <p:tgtEl>
                                          <p:spTgt spid="22"/>
                                        </p:tgtEl>
                                        <p:attrNameLst>
                                          <p:attrName>ppt_y</p:attrName>
                                        </p:attrNameLst>
                                      </p:cBhvr>
                                      <p:tavLst>
                                        <p:tav tm="0">
                                          <p:val>
                                            <p:fltVal val="0.5"/>
                                          </p:val>
                                        </p:tav>
                                        <p:tav tm="100000">
                                          <p:val>
                                            <p:strVal val="#ppt_y"/>
                                          </p:val>
                                        </p:tav>
                                      </p:tavLst>
                                    </p:anim>
                                  </p:childTnLst>
                                </p:cTn>
                              </p:par>
                            </p:childTnLst>
                          </p:cTn>
                        </p:par>
                        <p:par>
                          <p:cTn id="122" fill="hold">
                            <p:stCondLst>
                              <p:cond delay="8000"/>
                            </p:stCondLst>
                            <p:childTnLst>
                              <p:par>
                                <p:cTn id="123" presetID="53" presetClass="entr" presetSubtype="528" fill="hold" grpId="0" nodeType="afterEffect">
                                  <p:stCondLst>
                                    <p:cond delay="0"/>
                                  </p:stCondLst>
                                  <p:childTnLst>
                                    <p:set>
                                      <p:cBhvr>
                                        <p:cTn id="124" dur="1" fill="hold">
                                          <p:stCondLst>
                                            <p:cond delay="0"/>
                                          </p:stCondLst>
                                        </p:cTn>
                                        <p:tgtEl>
                                          <p:spTgt spid="18"/>
                                        </p:tgtEl>
                                        <p:attrNameLst>
                                          <p:attrName>style.visibility</p:attrName>
                                        </p:attrNameLst>
                                      </p:cBhvr>
                                      <p:to>
                                        <p:strVal val="visible"/>
                                      </p:to>
                                    </p:set>
                                    <p:anim calcmode="lin" valueType="num">
                                      <p:cBhvr>
                                        <p:cTn id="125" dur="500" fill="hold"/>
                                        <p:tgtEl>
                                          <p:spTgt spid="18"/>
                                        </p:tgtEl>
                                        <p:attrNameLst>
                                          <p:attrName>ppt_w</p:attrName>
                                        </p:attrNameLst>
                                      </p:cBhvr>
                                      <p:tavLst>
                                        <p:tav tm="0">
                                          <p:val>
                                            <p:fltVal val="0"/>
                                          </p:val>
                                        </p:tav>
                                        <p:tav tm="100000">
                                          <p:val>
                                            <p:strVal val="#ppt_w"/>
                                          </p:val>
                                        </p:tav>
                                      </p:tavLst>
                                    </p:anim>
                                    <p:anim calcmode="lin" valueType="num">
                                      <p:cBhvr>
                                        <p:cTn id="126" dur="500" fill="hold"/>
                                        <p:tgtEl>
                                          <p:spTgt spid="18"/>
                                        </p:tgtEl>
                                        <p:attrNameLst>
                                          <p:attrName>ppt_h</p:attrName>
                                        </p:attrNameLst>
                                      </p:cBhvr>
                                      <p:tavLst>
                                        <p:tav tm="0">
                                          <p:val>
                                            <p:fltVal val="0"/>
                                          </p:val>
                                        </p:tav>
                                        <p:tav tm="100000">
                                          <p:val>
                                            <p:strVal val="#ppt_h"/>
                                          </p:val>
                                        </p:tav>
                                      </p:tavLst>
                                    </p:anim>
                                    <p:animEffect transition="in" filter="fade">
                                      <p:cBhvr>
                                        <p:cTn id="127" dur="500"/>
                                        <p:tgtEl>
                                          <p:spTgt spid="18"/>
                                        </p:tgtEl>
                                      </p:cBhvr>
                                    </p:animEffect>
                                    <p:anim calcmode="lin" valueType="num">
                                      <p:cBhvr>
                                        <p:cTn id="128" dur="500" fill="hold"/>
                                        <p:tgtEl>
                                          <p:spTgt spid="18"/>
                                        </p:tgtEl>
                                        <p:attrNameLst>
                                          <p:attrName>ppt_x</p:attrName>
                                        </p:attrNameLst>
                                      </p:cBhvr>
                                      <p:tavLst>
                                        <p:tav tm="0">
                                          <p:val>
                                            <p:fltVal val="0.5"/>
                                          </p:val>
                                        </p:tav>
                                        <p:tav tm="100000">
                                          <p:val>
                                            <p:strVal val="#ppt_x"/>
                                          </p:val>
                                        </p:tav>
                                      </p:tavLst>
                                    </p:anim>
                                    <p:anim calcmode="lin" valueType="num">
                                      <p:cBhvr>
                                        <p:cTn id="129" dur="500" fill="hold"/>
                                        <p:tgtEl>
                                          <p:spTgt spid="18"/>
                                        </p:tgtEl>
                                        <p:attrNameLst>
                                          <p:attrName>ppt_y</p:attrName>
                                        </p:attrNameLst>
                                      </p:cBhvr>
                                      <p:tavLst>
                                        <p:tav tm="0">
                                          <p:val>
                                            <p:fltVal val="0.5"/>
                                          </p:val>
                                        </p:tav>
                                        <p:tav tm="100000">
                                          <p:val>
                                            <p:strVal val="#ppt_y"/>
                                          </p:val>
                                        </p:tav>
                                      </p:tavLst>
                                    </p:anim>
                                  </p:childTnLst>
                                </p:cTn>
                              </p:par>
                            </p:childTnLst>
                          </p:cTn>
                        </p:par>
                        <p:par>
                          <p:cTn id="130" fill="hold">
                            <p:stCondLst>
                              <p:cond delay="8500"/>
                            </p:stCondLst>
                            <p:childTnLst>
                              <p:par>
                                <p:cTn id="131" presetID="53" presetClass="entr" presetSubtype="16" fill="hold" grpId="0" nodeType="afterEffect">
                                  <p:stCondLst>
                                    <p:cond delay="0"/>
                                  </p:stCondLst>
                                  <p:childTnLst>
                                    <p:set>
                                      <p:cBhvr>
                                        <p:cTn id="132" dur="1" fill="hold">
                                          <p:stCondLst>
                                            <p:cond delay="0"/>
                                          </p:stCondLst>
                                        </p:cTn>
                                        <p:tgtEl>
                                          <p:spTgt spid="49"/>
                                        </p:tgtEl>
                                        <p:attrNameLst>
                                          <p:attrName>style.visibility</p:attrName>
                                        </p:attrNameLst>
                                      </p:cBhvr>
                                      <p:to>
                                        <p:strVal val="visible"/>
                                      </p:to>
                                    </p:set>
                                    <p:anim calcmode="lin" valueType="num">
                                      <p:cBhvr>
                                        <p:cTn id="133" dur="500" fill="hold"/>
                                        <p:tgtEl>
                                          <p:spTgt spid="49"/>
                                        </p:tgtEl>
                                        <p:attrNameLst>
                                          <p:attrName>ppt_w</p:attrName>
                                        </p:attrNameLst>
                                      </p:cBhvr>
                                      <p:tavLst>
                                        <p:tav tm="0">
                                          <p:val>
                                            <p:fltVal val="0"/>
                                          </p:val>
                                        </p:tav>
                                        <p:tav tm="100000">
                                          <p:val>
                                            <p:strVal val="#ppt_w"/>
                                          </p:val>
                                        </p:tav>
                                      </p:tavLst>
                                    </p:anim>
                                    <p:anim calcmode="lin" valueType="num">
                                      <p:cBhvr>
                                        <p:cTn id="134" dur="500" fill="hold"/>
                                        <p:tgtEl>
                                          <p:spTgt spid="49"/>
                                        </p:tgtEl>
                                        <p:attrNameLst>
                                          <p:attrName>ppt_h</p:attrName>
                                        </p:attrNameLst>
                                      </p:cBhvr>
                                      <p:tavLst>
                                        <p:tav tm="0">
                                          <p:val>
                                            <p:fltVal val="0"/>
                                          </p:val>
                                        </p:tav>
                                        <p:tav tm="100000">
                                          <p:val>
                                            <p:strVal val="#ppt_h"/>
                                          </p:val>
                                        </p:tav>
                                      </p:tavLst>
                                    </p:anim>
                                    <p:animEffect transition="in" filter="fade">
                                      <p:cBhvr>
                                        <p:cTn id="135" dur="500"/>
                                        <p:tgtEl>
                                          <p:spTgt spid="49"/>
                                        </p:tgtEl>
                                      </p:cBhvr>
                                    </p:animEffect>
                                  </p:childTnLst>
                                </p:cTn>
                              </p:par>
                            </p:childTnLst>
                          </p:cTn>
                        </p:par>
                        <p:par>
                          <p:cTn id="136" fill="hold">
                            <p:stCondLst>
                              <p:cond delay="9000"/>
                            </p:stCondLst>
                            <p:childTnLst>
                              <p:par>
                                <p:cTn id="137" presetID="53" presetClass="entr" presetSubtype="16" fill="hold" grpId="0" nodeType="after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p:cTn id="139" dur="500" fill="hold"/>
                                        <p:tgtEl>
                                          <p:spTgt spid="46"/>
                                        </p:tgtEl>
                                        <p:attrNameLst>
                                          <p:attrName>ppt_w</p:attrName>
                                        </p:attrNameLst>
                                      </p:cBhvr>
                                      <p:tavLst>
                                        <p:tav tm="0">
                                          <p:val>
                                            <p:fltVal val="0"/>
                                          </p:val>
                                        </p:tav>
                                        <p:tav tm="100000">
                                          <p:val>
                                            <p:strVal val="#ppt_w"/>
                                          </p:val>
                                        </p:tav>
                                      </p:tavLst>
                                    </p:anim>
                                    <p:anim calcmode="lin" valueType="num">
                                      <p:cBhvr>
                                        <p:cTn id="140" dur="500" fill="hold"/>
                                        <p:tgtEl>
                                          <p:spTgt spid="46"/>
                                        </p:tgtEl>
                                        <p:attrNameLst>
                                          <p:attrName>ppt_h</p:attrName>
                                        </p:attrNameLst>
                                      </p:cBhvr>
                                      <p:tavLst>
                                        <p:tav tm="0">
                                          <p:val>
                                            <p:fltVal val="0"/>
                                          </p:val>
                                        </p:tav>
                                        <p:tav tm="100000">
                                          <p:val>
                                            <p:strVal val="#ppt_h"/>
                                          </p:val>
                                        </p:tav>
                                      </p:tavLst>
                                    </p:anim>
                                    <p:animEffect transition="in" filter="fade">
                                      <p:cBhvr>
                                        <p:cTn id="141" dur="500"/>
                                        <p:tgtEl>
                                          <p:spTgt spid="46"/>
                                        </p:tgtEl>
                                      </p:cBhvr>
                                    </p:animEffect>
                                  </p:childTnLst>
                                </p:cTn>
                              </p:par>
                            </p:childTnLst>
                          </p:cTn>
                        </p:par>
                        <p:par>
                          <p:cTn id="142" fill="hold">
                            <p:stCondLst>
                              <p:cond delay="9500"/>
                            </p:stCondLst>
                            <p:childTnLst>
                              <p:par>
                                <p:cTn id="143" presetID="53" presetClass="entr" presetSubtype="16" fill="hold" grpId="0" nodeType="afterEffect">
                                  <p:stCondLst>
                                    <p:cond delay="0"/>
                                  </p:stCondLst>
                                  <p:childTnLst>
                                    <p:set>
                                      <p:cBhvr>
                                        <p:cTn id="144" dur="1" fill="hold">
                                          <p:stCondLst>
                                            <p:cond delay="0"/>
                                          </p:stCondLst>
                                        </p:cTn>
                                        <p:tgtEl>
                                          <p:spTgt spid="32"/>
                                        </p:tgtEl>
                                        <p:attrNameLst>
                                          <p:attrName>style.visibility</p:attrName>
                                        </p:attrNameLst>
                                      </p:cBhvr>
                                      <p:to>
                                        <p:strVal val="visible"/>
                                      </p:to>
                                    </p:set>
                                    <p:anim calcmode="lin" valueType="num">
                                      <p:cBhvr>
                                        <p:cTn id="145" dur="500" fill="hold"/>
                                        <p:tgtEl>
                                          <p:spTgt spid="32"/>
                                        </p:tgtEl>
                                        <p:attrNameLst>
                                          <p:attrName>ppt_w</p:attrName>
                                        </p:attrNameLst>
                                      </p:cBhvr>
                                      <p:tavLst>
                                        <p:tav tm="0">
                                          <p:val>
                                            <p:fltVal val="0"/>
                                          </p:val>
                                        </p:tav>
                                        <p:tav tm="100000">
                                          <p:val>
                                            <p:strVal val="#ppt_w"/>
                                          </p:val>
                                        </p:tav>
                                      </p:tavLst>
                                    </p:anim>
                                    <p:anim calcmode="lin" valueType="num">
                                      <p:cBhvr>
                                        <p:cTn id="146" dur="500" fill="hold"/>
                                        <p:tgtEl>
                                          <p:spTgt spid="32"/>
                                        </p:tgtEl>
                                        <p:attrNameLst>
                                          <p:attrName>ppt_h</p:attrName>
                                        </p:attrNameLst>
                                      </p:cBhvr>
                                      <p:tavLst>
                                        <p:tav tm="0">
                                          <p:val>
                                            <p:fltVal val="0"/>
                                          </p:val>
                                        </p:tav>
                                        <p:tav tm="100000">
                                          <p:val>
                                            <p:strVal val="#ppt_h"/>
                                          </p:val>
                                        </p:tav>
                                      </p:tavLst>
                                    </p:anim>
                                    <p:animEffect transition="in" filter="fade">
                                      <p:cBhvr>
                                        <p:cTn id="147" dur="500"/>
                                        <p:tgtEl>
                                          <p:spTgt spid="32"/>
                                        </p:tgtEl>
                                      </p:cBhvr>
                                    </p:animEffect>
                                  </p:childTnLst>
                                </p:cTn>
                              </p:par>
                            </p:childTnLst>
                          </p:cTn>
                        </p:par>
                        <p:par>
                          <p:cTn id="148" fill="hold">
                            <p:stCondLst>
                              <p:cond delay="10000"/>
                            </p:stCondLst>
                            <p:childTnLst>
                              <p:par>
                                <p:cTn id="149" presetID="53" presetClass="entr" presetSubtype="16" fill="hold" grpId="0" nodeType="afterEffect">
                                  <p:stCondLst>
                                    <p:cond delay="0"/>
                                  </p:stCondLst>
                                  <p:childTnLst>
                                    <p:set>
                                      <p:cBhvr>
                                        <p:cTn id="150" dur="1" fill="hold">
                                          <p:stCondLst>
                                            <p:cond delay="0"/>
                                          </p:stCondLst>
                                        </p:cTn>
                                        <p:tgtEl>
                                          <p:spTgt spid="31"/>
                                        </p:tgtEl>
                                        <p:attrNameLst>
                                          <p:attrName>style.visibility</p:attrName>
                                        </p:attrNameLst>
                                      </p:cBhvr>
                                      <p:to>
                                        <p:strVal val="visible"/>
                                      </p:to>
                                    </p:set>
                                    <p:anim calcmode="lin" valueType="num">
                                      <p:cBhvr>
                                        <p:cTn id="151" dur="500" fill="hold"/>
                                        <p:tgtEl>
                                          <p:spTgt spid="31"/>
                                        </p:tgtEl>
                                        <p:attrNameLst>
                                          <p:attrName>ppt_w</p:attrName>
                                        </p:attrNameLst>
                                      </p:cBhvr>
                                      <p:tavLst>
                                        <p:tav tm="0">
                                          <p:val>
                                            <p:fltVal val="0"/>
                                          </p:val>
                                        </p:tav>
                                        <p:tav tm="100000">
                                          <p:val>
                                            <p:strVal val="#ppt_w"/>
                                          </p:val>
                                        </p:tav>
                                      </p:tavLst>
                                    </p:anim>
                                    <p:anim calcmode="lin" valueType="num">
                                      <p:cBhvr>
                                        <p:cTn id="152" dur="500" fill="hold"/>
                                        <p:tgtEl>
                                          <p:spTgt spid="31"/>
                                        </p:tgtEl>
                                        <p:attrNameLst>
                                          <p:attrName>ppt_h</p:attrName>
                                        </p:attrNameLst>
                                      </p:cBhvr>
                                      <p:tavLst>
                                        <p:tav tm="0">
                                          <p:val>
                                            <p:fltVal val="0"/>
                                          </p:val>
                                        </p:tav>
                                        <p:tav tm="100000">
                                          <p:val>
                                            <p:strVal val="#ppt_h"/>
                                          </p:val>
                                        </p:tav>
                                      </p:tavLst>
                                    </p:anim>
                                    <p:animEffect transition="in" filter="fade">
                                      <p:cBhvr>
                                        <p:cTn id="153" dur="500"/>
                                        <p:tgtEl>
                                          <p:spTgt spid="31"/>
                                        </p:tgtEl>
                                      </p:cBhvr>
                                    </p:animEffect>
                                  </p:childTnLst>
                                </p:cTn>
                              </p:par>
                            </p:childTnLst>
                          </p:cTn>
                        </p:par>
                        <p:par>
                          <p:cTn id="154" fill="hold">
                            <p:stCondLst>
                              <p:cond delay="10500"/>
                            </p:stCondLst>
                            <p:childTnLst>
                              <p:par>
                                <p:cTn id="155" presetID="53" presetClass="entr" presetSubtype="16" fill="hold" grpId="0" nodeType="afterEffect">
                                  <p:stCondLst>
                                    <p:cond delay="0"/>
                                  </p:stCondLst>
                                  <p:childTnLst>
                                    <p:set>
                                      <p:cBhvr>
                                        <p:cTn id="156" dur="1" fill="hold">
                                          <p:stCondLst>
                                            <p:cond delay="0"/>
                                          </p:stCondLst>
                                        </p:cTn>
                                        <p:tgtEl>
                                          <p:spTgt spid="50"/>
                                        </p:tgtEl>
                                        <p:attrNameLst>
                                          <p:attrName>style.visibility</p:attrName>
                                        </p:attrNameLst>
                                      </p:cBhvr>
                                      <p:to>
                                        <p:strVal val="visible"/>
                                      </p:to>
                                    </p:set>
                                    <p:anim calcmode="lin" valueType="num">
                                      <p:cBhvr>
                                        <p:cTn id="157" dur="500" fill="hold"/>
                                        <p:tgtEl>
                                          <p:spTgt spid="50"/>
                                        </p:tgtEl>
                                        <p:attrNameLst>
                                          <p:attrName>ppt_w</p:attrName>
                                        </p:attrNameLst>
                                      </p:cBhvr>
                                      <p:tavLst>
                                        <p:tav tm="0">
                                          <p:val>
                                            <p:fltVal val="0"/>
                                          </p:val>
                                        </p:tav>
                                        <p:tav tm="100000">
                                          <p:val>
                                            <p:strVal val="#ppt_w"/>
                                          </p:val>
                                        </p:tav>
                                      </p:tavLst>
                                    </p:anim>
                                    <p:anim calcmode="lin" valueType="num">
                                      <p:cBhvr>
                                        <p:cTn id="158" dur="500" fill="hold"/>
                                        <p:tgtEl>
                                          <p:spTgt spid="50"/>
                                        </p:tgtEl>
                                        <p:attrNameLst>
                                          <p:attrName>ppt_h</p:attrName>
                                        </p:attrNameLst>
                                      </p:cBhvr>
                                      <p:tavLst>
                                        <p:tav tm="0">
                                          <p:val>
                                            <p:fltVal val="0"/>
                                          </p:val>
                                        </p:tav>
                                        <p:tav tm="100000">
                                          <p:val>
                                            <p:strVal val="#ppt_h"/>
                                          </p:val>
                                        </p:tav>
                                      </p:tavLst>
                                    </p:anim>
                                    <p:animEffect transition="in" filter="fade">
                                      <p:cBhvr>
                                        <p:cTn id="159" dur="500"/>
                                        <p:tgtEl>
                                          <p:spTgt spid="50"/>
                                        </p:tgtEl>
                                      </p:cBhvr>
                                    </p:animEffect>
                                  </p:childTnLst>
                                </p:cTn>
                              </p:par>
                            </p:childTnLst>
                          </p:cTn>
                        </p:par>
                        <p:par>
                          <p:cTn id="160" fill="hold">
                            <p:stCondLst>
                              <p:cond delay="11000"/>
                            </p:stCondLst>
                            <p:childTnLst>
                              <p:par>
                                <p:cTn id="161" presetID="53" presetClass="entr" presetSubtype="16" fill="hold" grpId="0" nodeType="afterEffect">
                                  <p:stCondLst>
                                    <p:cond delay="0"/>
                                  </p:stCondLst>
                                  <p:childTnLst>
                                    <p:set>
                                      <p:cBhvr>
                                        <p:cTn id="162" dur="1" fill="hold">
                                          <p:stCondLst>
                                            <p:cond delay="0"/>
                                          </p:stCondLst>
                                        </p:cTn>
                                        <p:tgtEl>
                                          <p:spTgt spid="48"/>
                                        </p:tgtEl>
                                        <p:attrNameLst>
                                          <p:attrName>style.visibility</p:attrName>
                                        </p:attrNameLst>
                                      </p:cBhvr>
                                      <p:to>
                                        <p:strVal val="visible"/>
                                      </p:to>
                                    </p:set>
                                    <p:anim calcmode="lin" valueType="num">
                                      <p:cBhvr>
                                        <p:cTn id="163" dur="500" fill="hold"/>
                                        <p:tgtEl>
                                          <p:spTgt spid="48"/>
                                        </p:tgtEl>
                                        <p:attrNameLst>
                                          <p:attrName>ppt_w</p:attrName>
                                        </p:attrNameLst>
                                      </p:cBhvr>
                                      <p:tavLst>
                                        <p:tav tm="0">
                                          <p:val>
                                            <p:fltVal val="0"/>
                                          </p:val>
                                        </p:tav>
                                        <p:tav tm="100000">
                                          <p:val>
                                            <p:strVal val="#ppt_w"/>
                                          </p:val>
                                        </p:tav>
                                      </p:tavLst>
                                    </p:anim>
                                    <p:anim calcmode="lin" valueType="num">
                                      <p:cBhvr>
                                        <p:cTn id="164" dur="500" fill="hold"/>
                                        <p:tgtEl>
                                          <p:spTgt spid="48"/>
                                        </p:tgtEl>
                                        <p:attrNameLst>
                                          <p:attrName>ppt_h</p:attrName>
                                        </p:attrNameLst>
                                      </p:cBhvr>
                                      <p:tavLst>
                                        <p:tav tm="0">
                                          <p:val>
                                            <p:fltVal val="0"/>
                                          </p:val>
                                        </p:tav>
                                        <p:tav tm="100000">
                                          <p:val>
                                            <p:strVal val="#ppt_h"/>
                                          </p:val>
                                        </p:tav>
                                      </p:tavLst>
                                    </p:anim>
                                    <p:animEffect transition="in" filter="fade">
                                      <p:cBhvr>
                                        <p:cTn id="165" dur="500"/>
                                        <p:tgtEl>
                                          <p:spTgt spid="48"/>
                                        </p:tgtEl>
                                      </p:cBhvr>
                                    </p:animEffect>
                                  </p:childTnLst>
                                </p:cTn>
                              </p:par>
                            </p:childTnLst>
                          </p:cTn>
                        </p:par>
                        <p:par>
                          <p:cTn id="166" fill="hold">
                            <p:stCondLst>
                              <p:cond delay="11500"/>
                            </p:stCondLst>
                            <p:childTnLst>
                              <p:par>
                                <p:cTn id="167" presetID="53" presetClass="entr" presetSubtype="16" fill="hold" grpId="0" nodeType="afterEffect">
                                  <p:stCondLst>
                                    <p:cond delay="0"/>
                                  </p:stCondLst>
                                  <p:childTnLst>
                                    <p:set>
                                      <p:cBhvr>
                                        <p:cTn id="168" dur="1" fill="hold">
                                          <p:stCondLst>
                                            <p:cond delay="0"/>
                                          </p:stCondLst>
                                        </p:cTn>
                                        <p:tgtEl>
                                          <p:spTgt spid="47"/>
                                        </p:tgtEl>
                                        <p:attrNameLst>
                                          <p:attrName>style.visibility</p:attrName>
                                        </p:attrNameLst>
                                      </p:cBhvr>
                                      <p:to>
                                        <p:strVal val="visible"/>
                                      </p:to>
                                    </p:set>
                                    <p:anim calcmode="lin" valueType="num">
                                      <p:cBhvr>
                                        <p:cTn id="169" dur="500" fill="hold"/>
                                        <p:tgtEl>
                                          <p:spTgt spid="47"/>
                                        </p:tgtEl>
                                        <p:attrNameLst>
                                          <p:attrName>ppt_w</p:attrName>
                                        </p:attrNameLst>
                                      </p:cBhvr>
                                      <p:tavLst>
                                        <p:tav tm="0">
                                          <p:val>
                                            <p:fltVal val="0"/>
                                          </p:val>
                                        </p:tav>
                                        <p:tav tm="100000">
                                          <p:val>
                                            <p:strVal val="#ppt_w"/>
                                          </p:val>
                                        </p:tav>
                                      </p:tavLst>
                                    </p:anim>
                                    <p:anim calcmode="lin" valueType="num">
                                      <p:cBhvr>
                                        <p:cTn id="170" dur="500" fill="hold"/>
                                        <p:tgtEl>
                                          <p:spTgt spid="47"/>
                                        </p:tgtEl>
                                        <p:attrNameLst>
                                          <p:attrName>ppt_h</p:attrName>
                                        </p:attrNameLst>
                                      </p:cBhvr>
                                      <p:tavLst>
                                        <p:tav tm="0">
                                          <p:val>
                                            <p:fltVal val="0"/>
                                          </p:val>
                                        </p:tav>
                                        <p:tav tm="100000">
                                          <p:val>
                                            <p:strVal val="#ppt_h"/>
                                          </p:val>
                                        </p:tav>
                                      </p:tavLst>
                                    </p:anim>
                                    <p:animEffect transition="in" filter="fade">
                                      <p:cBhvr>
                                        <p:cTn id="171" dur="500"/>
                                        <p:tgtEl>
                                          <p:spTgt spid="47"/>
                                        </p:tgtEl>
                                      </p:cBhvr>
                                    </p:animEffect>
                                  </p:childTnLst>
                                </p:cTn>
                              </p:par>
                            </p:childTnLst>
                          </p:cTn>
                        </p:par>
                        <p:par>
                          <p:cTn id="172" fill="hold">
                            <p:stCondLst>
                              <p:cond delay="12000"/>
                            </p:stCondLst>
                            <p:childTnLst>
                              <p:par>
                                <p:cTn id="173" presetID="25" presetClass="entr" presetSubtype="0" fill="hold" nodeType="afterEffect">
                                  <p:stCondLst>
                                    <p:cond delay="0"/>
                                  </p:stCondLst>
                                  <p:childTnLst>
                                    <p:set>
                                      <p:cBhvr>
                                        <p:cTn id="174" dur="1" fill="hold">
                                          <p:stCondLst>
                                            <p:cond delay="0"/>
                                          </p:stCondLst>
                                        </p:cTn>
                                        <p:tgtEl>
                                          <p:spTgt spid="60"/>
                                        </p:tgtEl>
                                        <p:attrNameLst>
                                          <p:attrName>style.visibility</p:attrName>
                                        </p:attrNameLst>
                                      </p:cBhvr>
                                      <p:to>
                                        <p:strVal val="visible"/>
                                      </p:to>
                                    </p:set>
                                    <p:anim calcmode="lin" valueType="num">
                                      <p:cBhvr>
                                        <p:cTn id="175" dur="500" decel="50000" fill="hold">
                                          <p:stCondLst>
                                            <p:cond delay="0"/>
                                          </p:stCondLst>
                                        </p:cTn>
                                        <p:tgtEl>
                                          <p:spTgt spid="60"/>
                                        </p:tgtEl>
                                        <p:attrNameLst>
                                          <p:attrName>style.rotation</p:attrName>
                                        </p:attrNameLst>
                                      </p:cBhvr>
                                      <p:tavLst>
                                        <p:tav tm="0">
                                          <p:val>
                                            <p:fltVal val="-90"/>
                                          </p:val>
                                        </p:tav>
                                        <p:tav tm="100000">
                                          <p:val>
                                            <p:fltVal val="0"/>
                                          </p:val>
                                        </p:tav>
                                      </p:tavLst>
                                    </p:anim>
                                    <p:anim calcmode="lin" valueType="num">
                                      <p:cBhvr>
                                        <p:cTn id="176" dur="500" decel="50000" fill="hold">
                                          <p:stCondLst>
                                            <p:cond delay="0"/>
                                          </p:stCondLst>
                                        </p:cTn>
                                        <p:tgtEl>
                                          <p:spTgt spid="60"/>
                                        </p:tgtEl>
                                        <p:attrNameLst>
                                          <p:attrName>ppt_w</p:attrName>
                                        </p:attrNameLst>
                                      </p:cBhvr>
                                      <p:tavLst>
                                        <p:tav tm="0">
                                          <p:val>
                                            <p:strVal val="#ppt_w"/>
                                          </p:val>
                                        </p:tav>
                                        <p:tav tm="100000">
                                          <p:val>
                                            <p:strVal val="#ppt_w*.05"/>
                                          </p:val>
                                        </p:tav>
                                      </p:tavLst>
                                    </p:anim>
                                    <p:anim calcmode="lin" valueType="num">
                                      <p:cBhvr>
                                        <p:cTn id="177" dur="500" accel="50000" fill="hold">
                                          <p:stCondLst>
                                            <p:cond delay="500"/>
                                          </p:stCondLst>
                                        </p:cTn>
                                        <p:tgtEl>
                                          <p:spTgt spid="60"/>
                                        </p:tgtEl>
                                        <p:attrNameLst>
                                          <p:attrName>ppt_w</p:attrName>
                                        </p:attrNameLst>
                                      </p:cBhvr>
                                      <p:tavLst>
                                        <p:tav tm="0">
                                          <p:val>
                                            <p:strVal val="#ppt_w*.05"/>
                                          </p:val>
                                        </p:tav>
                                        <p:tav tm="100000">
                                          <p:val>
                                            <p:strVal val="#ppt_w"/>
                                          </p:val>
                                        </p:tav>
                                      </p:tavLst>
                                    </p:anim>
                                    <p:anim calcmode="lin" valueType="num">
                                      <p:cBhvr>
                                        <p:cTn id="178" dur="1000" fill="hold"/>
                                        <p:tgtEl>
                                          <p:spTgt spid="60"/>
                                        </p:tgtEl>
                                        <p:attrNameLst>
                                          <p:attrName>ppt_h</p:attrName>
                                        </p:attrNameLst>
                                      </p:cBhvr>
                                      <p:tavLst>
                                        <p:tav tm="0">
                                          <p:val>
                                            <p:strVal val="#ppt_h"/>
                                          </p:val>
                                        </p:tav>
                                        <p:tav tm="100000">
                                          <p:val>
                                            <p:strVal val="#ppt_h"/>
                                          </p:val>
                                        </p:tav>
                                      </p:tavLst>
                                    </p:anim>
                                    <p:anim calcmode="lin" valueType="num">
                                      <p:cBhvr>
                                        <p:cTn id="179" dur="500" decel="50000" fill="hold">
                                          <p:stCondLst>
                                            <p:cond delay="0"/>
                                          </p:stCondLst>
                                        </p:cTn>
                                        <p:tgtEl>
                                          <p:spTgt spid="60"/>
                                        </p:tgtEl>
                                        <p:attrNameLst>
                                          <p:attrName>ppt_x</p:attrName>
                                        </p:attrNameLst>
                                      </p:cBhvr>
                                      <p:tavLst>
                                        <p:tav tm="0">
                                          <p:val>
                                            <p:strVal val="#ppt_x+.4"/>
                                          </p:val>
                                        </p:tav>
                                        <p:tav tm="100000">
                                          <p:val>
                                            <p:strVal val="#ppt_x"/>
                                          </p:val>
                                        </p:tav>
                                      </p:tavLst>
                                    </p:anim>
                                    <p:anim calcmode="lin" valueType="num">
                                      <p:cBhvr>
                                        <p:cTn id="180" dur="500" decel="50000" fill="hold">
                                          <p:stCondLst>
                                            <p:cond delay="0"/>
                                          </p:stCondLst>
                                        </p:cTn>
                                        <p:tgtEl>
                                          <p:spTgt spid="60"/>
                                        </p:tgtEl>
                                        <p:attrNameLst>
                                          <p:attrName>ppt_y</p:attrName>
                                        </p:attrNameLst>
                                      </p:cBhvr>
                                      <p:tavLst>
                                        <p:tav tm="0">
                                          <p:val>
                                            <p:strVal val="#ppt_y-.2"/>
                                          </p:val>
                                        </p:tav>
                                        <p:tav tm="100000">
                                          <p:val>
                                            <p:strVal val="#ppt_y+.1"/>
                                          </p:val>
                                        </p:tav>
                                      </p:tavLst>
                                    </p:anim>
                                    <p:anim calcmode="lin" valueType="num">
                                      <p:cBhvr>
                                        <p:cTn id="181" dur="500" accel="50000" fill="hold">
                                          <p:stCondLst>
                                            <p:cond delay="500"/>
                                          </p:stCondLst>
                                        </p:cTn>
                                        <p:tgtEl>
                                          <p:spTgt spid="60"/>
                                        </p:tgtEl>
                                        <p:attrNameLst>
                                          <p:attrName>ppt_y</p:attrName>
                                        </p:attrNameLst>
                                      </p:cBhvr>
                                      <p:tavLst>
                                        <p:tav tm="0">
                                          <p:val>
                                            <p:strVal val="#ppt_y+.1"/>
                                          </p:val>
                                        </p:tav>
                                        <p:tav tm="100000">
                                          <p:val>
                                            <p:strVal val="#ppt_y"/>
                                          </p:val>
                                        </p:tav>
                                      </p:tavLst>
                                    </p:anim>
                                    <p:animEffect transition="in" filter="fade">
                                      <p:cBhvr>
                                        <p:cTn id="182" dur="1000" decel="50000">
                                          <p:stCondLst>
                                            <p:cond delay="0"/>
                                          </p:stCondLst>
                                        </p:cTn>
                                        <p:tgtEl>
                                          <p:spTgt spid="60"/>
                                        </p:tgtEl>
                                      </p:cBhvr>
                                    </p:animEffect>
                                  </p:childTnLst>
                                </p:cTn>
                              </p:par>
                            </p:childTnLst>
                          </p:cTn>
                        </p:par>
                        <p:par>
                          <p:cTn id="183" fill="hold">
                            <p:stCondLst>
                              <p:cond delay="13000"/>
                            </p:stCondLst>
                            <p:childTnLst>
                              <p:par>
                                <p:cTn id="184" presetID="25" presetClass="entr" presetSubtype="0" fill="hold" nodeType="afterEffect">
                                  <p:stCondLst>
                                    <p:cond delay="0"/>
                                  </p:stCondLst>
                                  <p:childTnLst>
                                    <p:set>
                                      <p:cBhvr>
                                        <p:cTn id="185" dur="1" fill="hold">
                                          <p:stCondLst>
                                            <p:cond delay="0"/>
                                          </p:stCondLst>
                                        </p:cTn>
                                        <p:tgtEl>
                                          <p:spTgt spid="61"/>
                                        </p:tgtEl>
                                        <p:attrNameLst>
                                          <p:attrName>style.visibility</p:attrName>
                                        </p:attrNameLst>
                                      </p:cBhvr>
                                      <p:to>
                                        <p:strVal val="visible"/>
                                      </p:to>
                                    </p:set>
                                    <p:anim calcmode="lin" valueType="num">
                                      <p:cBhvr>
                                        <p:cTn id="186" dur="500" decel="50000" fill="hold">
                                          <p:stCondLst>
                                            <p:cond delay="0"/>
                                          </p:stCondLst>
                                        </p:cTn>
                                        <p:tgtEl>
                                          <p:spTgt spid="61"/>
                                        </p:tgtEl>
                                        <p:attrNameLst>
                                          <p:attrName>style.rotation</p:attrName>
                                        </p:attrNameLst>
                                      </p:cBhvr>
                                      <p:tavLst>
                                        <p:tav tm="0">
                                          <p:val>
                                            <p:fltVal val="-90"/>
                                          </p:val>
                                        </p:tav>
                                        <p:tav tm="100000">
                                          <p:val>
                                            <p:fltVal val="0"/>
                                          </p:val>
                                        </p:tav>
                                      </p:tavLst>
                                    </p:anim>
                                    <p:anim calcmode="lin" valueType="num">
                                      <p:cBhvr>
                                        <p:cTn id="187" dur="500" decel="50000" fill="hold">
                                          <p:stCondLst>
                                            <p:cond delay="0"/>
                                          </p:stCondLst>
                                        </p:cTn>
                                        <p:tgtEl>
                                          <p:spTgt spid="61"/>
                                        </p:tgtEl>
                                        <p:attrNameLst>
                                          <p:attrName>ppt_w</p:attrName>
                                        </p:attrNameLst>
                                      </p:cBhvr>
                                      <p:tavLst>
                                        <p:tav tm="0">
                                          <p:val>
                                            <p:strVal val="#ppt_w"/>
                                          </p:val>
                                        </p:tav>
                                        <p:tav tm="100000">
                                          <p:val>
                                            <p:strVal val="#ppt_w*.05"/>
                                          </p:val>
                                        </p:tav>
                                      </p:tavLst>
                                    </p:anim>
                                    <p:anim calcmode="lin" valueType="num">
                                      <p:cBhvr>
                                        <p:cTn id="188" dur="500" accel="50000" fill="hold">
                                          <p:stCondLst>
                                            <p:cond delay="500"/>
                                          </p:stCondLst>
                                        </p:cTn>
                                        <p:tgtEl>
                                          <p:spTgt spid="61"/>
                                        </p:tgtEl>
                                        <p:attrNameLst>
                                          <p:attrName>ppt_w</p:attrName>
                                        </p:attrNameLst>
                                      </p:cBhvr>
                                      <p:tavLst>
                                        <p:tav tm="0">
                                          <p:val>
                                            <p:strVal val="#ppt_w*.05"/>
                                          </p:val>
                                        </p:tav>
                                        <p:tav tm="100000">
                                          <p:val>
                                            <p:strVal val="#ppt_w"/>
                                          </p:val>
                                        </p:tav>
                                      </p:tavLst>
                                    </p:anim>
                                    <p:anim calcmode="lin" valueType="num">
                                      <p:cBhvr>
                                        <p:cTn id="189" dur="1000" fill="hold"/>
                                        <p:tgtEl>
                                          <p:spTgt spid="61"/>
                                        </p:tgtEl>
                                        <p:attrNameLst>
                                          <p:attrName>ppt_h</p:attrName>
                                        </p:attrNameLst>
                                      </p:cBhvr>
                                      <p:tavLst>
                                        <p:tav tm="0">
                                          <p:val>
                                            <p:strVal val="#ppt_h"/>
                                          </p:val>
                                        </p:tav>
                                        <p:tav tm="100000">
                                          <p:val>
                                            <p:strVal val="#ppt_h"/>
                                          </p:val>
                                        </p:tav>
                                      </p:tavLst>
                                    </p:anim>
                                    <p:anim calcmode="lin" valueType="num">
                                      <p:cBhvr>
                                        <p:cTn id="190" dur="500" decel="50000" fill="hold">
                                          <p:stCondLst>
                                            <p:cond delay="0"/>
                                          </p:stCondLst>
                                        </p:cTn>
                                        <p:tgtEl>
                                          <p:spTgt spid="61"/>
                                        </p:tgtEl>
                                        <p:attrNameLst>
                                          <p:attrName>ppt_x</p:attrName>
                                        </p:attrNameLst>
                                      </p:cBhvr>
                                      <p:tavLst>
                                        <p:tav tm="0">
                                          <p:val>
                                            <p:strVal val="#ppt_x+.4"/>
                                          </p:val>
                                        </p:tav>
                                        <p:tav tm="100000">
                                          <p:val>
                                            <p:strVal val="#ppt_x"/>
                                          </p:val>
                                        </p:tav>
                                      </p:tavLst>
                                    </p:anim>
                                    <p:anim calcmode="lin" valueType="num">
                                      <p:cBhvr>
                                        <p:cTn id="191" dur="500" decel="50000" fill="hold">
                                          <p:stCondLst>
                                            <p:cond delay="0"/>
                                          </p:stCondLst>
                                        </p:cTn>
                                        <p:tgtEl>
                                          <p:spTgt spid="61"/>
                                        </p:tgtEl>
                                        <p:attrNameLst>
                                          <p:attrName>ppt_y</p:attrName>
                                        </p:attrNameLst>
                                      </p:cBhvr>
                                      <p:tavLst>
                                        <p:tav tm="0">
                                          <p:val>
                                            <p:strVal val="#ppt_y-.2"/>
                                          </p:val>
                                        </p:tav>
                                        <p:tav tm="100000">
                                          <p:val>
                                            <p:strVal val="#ppt_y+.1"/>
                                          </p:val>
                                        </p:tav>
                                      </p:tavLst>
                                    </p:anim>
                                    <p:anim calcmode="lin" valueType="num">
                                      <p:cBhvr>
                                        <p:cTn id="192" dur="500" accel="50000" fill="hold">
                                          <p:stCondLst>
                                            <p:cond delay="500"/>
                                          </p:stCondLst>
                                        </p:cTn>
                                        <p:tgtEl>
                                          <p:spTgt spid="61"/>
                                        </p:tgtEl>
                                        <p:attrNameLst>
                                          <p:attrName>ppt_y</p:attrName>
                                        </p:attrNameLst>
                                      </p:cBhvr>
                                      <p:tavLst>
                                        <p:tav tm="0">
                                          <p:val>
                                            <p:strVal val="#ppt_y+.1"/>
                                          </p:val>
                                        </p:tav>
                                        <p:tav tm="100000">
                                          <p:val>
                                            <p:strVal val="#ppt_y"/>
                                          </p:val>
                                        </p:tav>
                                      </p:tavLst>
                                    </p:anim>
                                    <p:animEffect transition="in" filter="fade">
                                      <p:cBhvr>
                                        <p:cTn id="193" dur="1000" decel="50000">
                                          <p:stCondLst>
                                            <p:cond delay="0"/>
                                          </p:stCondLst>
                                        </p:cTn>
                                        <p:tgtEl>
                                          <p:spTgt spid="61"/>
                                        </p:tgtEl>
                                      </p:cBhvr>
                                    </p:animEffect>
                                  </p:childTnLst>
                                </p:cTn>
                              </p:par>
                            </p:childTnLst>
                          </p:cTn>
                        </p:par>
                        <p:par>
                          <p:cTn id="194" fill="hold">
                            <p:stCondLst>
                              <p:cond delay="14000"/>
                            </p:stCondLst>
                            <p:childTnLst>
                              <p:par>
                                <p:cTn id="195" presetID="25" presetClass="entr" presetSubtype="0" fill="hold" nodeType="afterEffect">
                                  <p:stCondLst>
                                    <p:cond delay="0"/>
                                  </p:stCondLst>
                                  <p:childTnLst>
                                    <p:set>
                                      <p:cBhvr>
                                        <p:cTn id="196" dur="1" fill="hold">
                                          <p:stCondLst>
                                            <p:cond delay="0"/>
                                          </p:stCondLst>
                                        </p:cTn>
                                        <p:tgtEl>
                                          <p:spTgt spid="62"/>
                                        </p:tgtEl>
                                        <p:attrNameLst>
                                          <p:attrName>style.visibility</p:attrName>
                                        </p:attrNameLst>
                                      </p:cBhvr>
                                      <p:to>
                                        <p:strVal val="visible"/>
                                      </p:to>
                                    </p:set>
                                    <p:anim calcmode="lin" valueType="num">
                                      <p:cBhvr>
                                        <p:cTn id="197" dur="500" decel="50000" fill="hold">
                                          <p:stCondLst>
                                            <p:cond delay="0"/>
                                          </p:stCondLst>
                                        </p:cTn>
                                        <p:tgtEl>
                                          <p:spTgt spid="62"/>
                                        </p:tgtEl>
                                        <p:attrNameLst>
                                          <p:attrName>style.rotation</p:attrName>
                                        </p:attrNameLst>
                                      </p:cBhvr>
                                      <p:tavLst>
                                        <p:tav tm="0">
                                          <p:val>
                                            <p:fltVal val="-90"/>
                                          </p:val>
                                        </p:tav>
                                        <p:tav tm="100000">
                                          <p:val>
                                            <p:fltVal val="0"/>
                                          </p:val>
                                        </p:tav>
                                      </p:tavLst>
                                    </p:anim>
                                    <p:anim calcmode="lin" valueType="num">
                                      <p:cBhvr>
                                        <p:cTn id="198" dur="500" decel="50000" fill="hold">
                                          <p:stCondLst>
                                            <p:cond delay="0"/>
                                          </p:stCondLst>
                                        </p:cTn>
                                        <p:tgtEl>
                                          <p:spTgt spid="62"/>
                                        </p:tgtEl>
                                        <p:attrNameLst>
                                          <p:attrName>ppt_w</p:attrName>
                                        </p:attrNameLst>
                                      </p:cBhvr>
                                      <p:tavLst>
                                        <p:tav tm="0">
                                          <p:val>
                                            <p:strVal val="#ppt_w"/>
                                          </p:val>
                                        </p:tav>
                                        <p:tav tm="100000">
                                          <p:val>
                                            <p:strVal val="#ppt_w*.05"/>
                                          </p:val>
                                        </p:tav>
                                      </p:tavLst>
                                    </p:anim>
                                    <p:anim calcmode="lin" valueType="num">
                                      <p:cBhvr>
                                        <p:cTn id="199" dur="500" accel="50000" fill="hold">
                                          <p:stCondLst>
                                            <p:cond delay="500"/>
                                          </p:stCondLst>
                                        </p:cTn>
                                        <p:tgtEl>
                                          <p:spTgt spid="62"/>
                                        </p:tgtEl>
                                        <p:attrNameLst>
                                          <p:attrName>ppt_w</p:attrName>
                                        </p:attrNameLst>
                                      </p:cBhvr>
                                      <p:tavLst>
                                        <p:tav tm="0">
                                          <p:val>
                                            <p:strVal val="#ppt_w*.05"/>
                                          </p:val>
                                        </p:tav>
                                        <p:tav tm="100000">
                                          <p:val>
                                            <p:strVal val="#ppt_w"/>
                                          </p:val>
                                        </p:tav>
                                      </p:tavLst>
                                    </p:anim>
                                    <p:anim calcmode="lin" valueType="num">
                                      <p:cBhvr>
                                        <p:cTn id="200" dur="1000" fill="hold"/>
                                        <p:tgtEl>
                                          <p:spTgt spid="62"/>
                                        </p:tgtEl>
                                        <p:attrNameLst>
                                          <p:attrName>ppt_h</p:attrName>
                                        </p:attrNameLst>
                                      </p:cBhvr>
                                      <p:tavLst>
                                        <p:tav tm="0">
                                          <p:val>
                                            <p:strVal val="#ppt_h"/>
                                          </p:val>
                                        </p:tav>
                                        <p:tav tm="100000">
                                          <p:val>
                                            <p:strVal val="#ppt_h"/>
                                          </p:val>
                                        </p:tav>
                                      </p:tavLst>
                                    </p:anim>
                                    <p:anim calcmode="lin" valueType="num">
                                      <p:cBhvr>
                                        <p:cTn id="201" dur="500" decel="50000" fill="hold">
                                          <p:stCondLst>
                                            <p:cond delay="0"/>
                                          </p:stCondLst>
                                        </p:cTn>
                                        <p:tgtEl>
                                          <p:spTgt spid="62"/>
                                        </p:tgtEl>
                                        <p:attrNameLst>
                                          <p:attrName>ppt_x</p:attrName>
                                        </p:attrNameLst>
                                      </p:cBhvr>
                                      <p:tavLst>
                                        <p:tav tm="0">
                                          <p:val>
                                            <p:strVal val="#ppt_x+.4"/>
                                          </p:val>
                                        </p:tav>
                                        <p:tav tm="100000">
                                          <p:val>
                                            <p:strVal val="#ppt_x"/>
                                          </p:val>
                                        </p:tav>
                                      </p:tavLst>
                                    </p:anim>
                                    <p:anim calcmode="lin" valueType="num">
                                      <p:cBhvr>
                                        <p:cTn id="202" dur="500" decel="50000" fill="hold">
                                          <p:stCondLst>
                                            <p:cond delay="0"/>
                                          </p:stCondLst>
                                        </p:cTn>
                                        <p:tgtEl>
                                          <p:spTgt spid="62"/>
                                        </p:tgtEl>
                                        <p:attrNameLst>
                                          <p:attrName>ppt_y</p:attrName>
                                        </p:attrNameLst>
                                      </p:cBhvr>
                                      <p:tavLst>
                                        <p:tav tm="0">
                                          <p:val>
                                            <p:strVal val="#ppt_y-.2"/>
                                          </p:val>
                                        </p:tav>
                                        <p:tav tm="100000">
                                          <p:val>
                                            <p:strVal val="#ppt_y+.1"/>
                                          </p:val>
                                        </p:tav>
                                      </p:tavLst>
                                    </p:anim>
                                    <p:anim calcmode="lin" valueType="num">
                                      <p:cBhvr>
                                        <p:cTn id="203" dur="500" accel="50000" fill="hold">
                                          <p:stCondLst>
                                            <p:cond delay="500"/>
                                          </p:stCondLst>
                                        </p:cTn>
                                        <p:tgtEl>
                                          <p:spTgt spid="62"/>
                                        </p:tgtEl>
                                        <p:attrNameLst>
                                          <p:attrName>ppt_y</p:attrName>
                                        </p:attrNameLst>
                                      </p:cBhvr>
                                      <p:tavLst>
                                        <p:tav tm="0">
                                          <p:val>
                                            <p:strVal val="#ppt_y+.1"/>
                                          </p:val>
                                        </p:tav>
                                        <p:tav tm="100000">
                                          <p:val>
                                            <p:strVal val="#ppt_y"/>
                                          </p:val>
                                        </p:tav>
                                      </p:tavLst>
                                    </p:anim>
                                    <p:animEffect transition="in" filter="fade">
                                      <p:cBhvr>
                                        <p:cTn id="204" dur="1000" decel="50000">
                                          <p:stCondLst>
                                            <p:cond delay="0"/>
                                          </p:stCondLst>
                                        </p:cTn>
                                        <p:tgtEl>
                                          <p:spTgt spid="62"/>
                                        </p:tgtEl>
                                      </p:cBhvr>
                                    </p:animEffect>
                                  </p:childTnLst>
                                </p:cTn>
                              </p:par>
                            </p:childTnLst>
                          </p:cTn>
                        </p:par>
                        <p:par>
                          <p:cTn id="205" fill="hold">
                            <p:stCondLst>
                              <p:cond delay="15000"/>
                            </p:stCondLst>
                            <p:childTnLst>
                              <p:par>
                                <p:cTn id="206" presetID="25" presetClass="entr" presetSubtype="0" fill="hold" nodeType="afterEffect">
                                  <p:stCondLst>
                                    <p:cond delay="0"/>
                                  </p:stCondLst>
                                  <p:childTnLst>
                                    <p:set>
                                      <p:cBhvr>
                                        <p:cTn id="207" dur="1" fill="hold">
                                          <p:stCondLst>
                                            <p:cond delay="0"/>
                                          </p:stCondLst>
                                        </p:cTn>
                                        <p:tgtEl>
                                          <p:spTgt spid="63"/>
                                        </p:tgtEl>
                                        <p:attrNameLst>
                                          <p:attrName>style.visibility</p:attrName>
                                        </p:attrNameLst>
                                      </p:cBhvr>
                                      <p:to>
                                        <p:strVal val="visible"/>
                                      </p:to>
                                    </p:set>
                                    <p:anim calcmode="lin" valueType="num">
                                      <p:cBhvr>
                                        <p:cTn id="208" dur="500" decel="50000" fill="hold">
                                          <p:stCondLst>
                                            <p:cond delay="0"/>
                                          </p:stCondLst>
                                        </p:cTn>
                                        <p:tgtEl>
                                          <p:spTgt spid="63"/>
                                        </p:tgtEl>
                                        <p:attrNameLst>
                                          <p:attrName>style.rotation</p:attrName>
                                        </p:attrNameLst>
                                      </p:cBhvr>
                                      <p:tavLst>
                                        <p:tav tm="0">
                                          <p:val>
                                            <p:fltVal val="-90"/>
                                          </p:val>
                                        </p:tav>
                                        <p:tav tm="100000">
                                          <p:val>
                                            <p:fltVal val="0"/>
                                          </p:val>
                                        </p:tav>
                                      </p:tavLst>
                                    </p:anim>
                                    <p:anim calcmode="lin" valueType="num">
                                      <p:cBhvr>
                                        <p:cTn id="209" dur="500" decel="50000" fill="hold">
                                          <p:stCondLst>
                                            <p:cond delay="0"/>
                                          </p:stCondLst>
                                        </p:cTn>
                                        <p:tgtEl>
                                          <p:spTgt spid="63"/>
                                        </p:tgtEl>
                                        <p:attrNameLst>
                                          <p:attrName>ppt_w</p:attrName>
                                        </p:attrNameLst>
                                      </p:cBhvr>
                                      <p:tavLst>
                                        <p:tav tm="0">
                                          <p:val>
                                            <p:strVal val="#ppt_w"/>
                                          </p:val>
                                        </p:tav>
                                        <p:tav tm="100000">
                                          <p:val>
                                            <p:strVal val="#ppt_w*.05"/>
                                          </p:val>
                                        </p:tav>
                                      </p:tavLst>
                                    </p:anim>
                                    <p:anim calcmode="lin" valueType="num">
                                      <p:cBhvr>
                                        <p:cTn id="210" dur="500" accel="50000" fill="hold">
                                          <p:stCondLst>
                                            <p:cond delay="500"/>
                                          </p:stCondLst>
                                        </p:cTn>
                                        <p:tgtEl>
                                          <p:spTgt spid="63"/>
                                        </p:tgtEl>
                                        <p:attrNameLst>
                                          <p:attrName>ppt_w</p:attrName>
                                        </p:attrNameLst>
                                      </p:cBhvr>
                                      <p:tavLst>
                                        <p:tav tm="0">
                                          <p:val>
                                            <p:strVal val="#ppt_w*.05"/>
                                          </p:val>
                                        </p:tav>
                                        <p:tav tm="100000">
                                          <p:val>
                                            <p:strVal val="#ppt_w"/>
                                          </p:val>
                                        </p:tav>
                                      </p:tavLst>
                                    </p:anim>
                                    <p:anim calcmode="lin" valueType="num">
                                      <p:cBhvr>
                                        <p:cTn id="211" dur="1000" fill="hold"/>
                                        <p:tgtEl>
                                          <p:spTgt spid="63"/>
                                        </p:tgtEl>
                                        <p:attrNameLst>
                                          <p:attrName>ppt_h</p:attrName>
                                        </p:attrNameLst>
                                      </p:cBhvr>
                                      <p:tavLst>
                                        <p:tav tm="0">
                                          <p:val>
                                            <p:strVal val="#ppt_h"/>
                                          </p:val>
                                        </p:tav>
                                        <p:tav tm="100000">
                                          <p:val>
                                            <p:strVal val="#ppt_h"/>
                                          </p:val>
                                        </p:tav>
                                      </p:tavLst>
                                    </p:anim>
                                    <p:anim calcmode="lin" valueType="num">
                                      <p:cBhvr>
                                        <p:cTn id="212" dur="500" decel="50000" fill="hold">
                                          <p:stCondLst>
                                            <p:cond delay="0"/>
                                          </p:stCondLst>
                                        </p:cTn>
                                        <p:tgtEl>
                                          <p:spTgt spid="63"/>
                                        </p:tgtEl>
                                        <p:attrNameLst>
                                          <p:attrName>ppt_x</p:attrName>
                                        </p:attrNameLst>
                                      </p:cBhvr>
                                      <p:tavLst>
                                        <p:tav tm="0">
                                          <p:val>
                                            <p:strVal val="#ppt_x+.4"/>
                                          </p:val>
                                        </p:tav>
                                        <p:tav tm="100000">
                                          <p:val>
                                            <p:strVal val="#ppt_x"/>
                                          </p:val>
                                        </p:tav>
                                      </p:tavLst>
                                    </p:anim>
                                    <p:anim calcmode="lin" valueType="num">
                                      <p:cBhvr>
                                        <p:cTn id="213" dur="500" decel="50000" fill="hold">
                                          <p:stCondLst>
                                            <p:cond delay="0"/>
                                          </p:stCondLst>
                                        </p:cTn>
                                        <p:tgtEl>
                                          <p:spTgt spid="63"/>
                                        </p:tgtEl>
                                        <p:attrNameLst>
                                          <p:attrName>ppt_y</p:attrName>
                                        </p:attrNameLst>
                                      </p:cBhvr>
                                      <p:tavLst>
                                        <p:tav tm="0">
                                          <p:val>
                                            <p:strVal val="#ppt_y-.2"/>
                                          </p:val>
                                        </p:tav>
                                        <p:tav tm="100000">
                                          <p:val>
                                            <p:strVal val="#ppt_y+.1"/>
                                          </p:val>
                                        </p:tav>
                                      </p:tavLst>
                                    </p:anim>
                                    <p:anim calcmode="lin" valueType="num">
                                      <p:cBhvr>
                                        <p:cTn id="214" dur="500" accel="50000" fill="hold">
                                          <p:stCondLst>
                                            <p:cond delay="500"/>
                                          </p:stCondLst>
                                        </p:cTn>
                                        <p:tgtEl>
                                          <p:spTgt spid="63"/>
                                        </p:tgtEl>
                                        <p:attrNameLst>
                                          <p:attrName>ppt_y</p:attrName>
                                        </p:attrNameLst>
                                      </p:cBhvr>
                                      <p:tavLst>
                                        <p:tav tm="0">
                                          <p:val>
                                            <p:strVal val="#ppt_y+.1"/>
                                          </p:val>
                                        </p:tav>
                                        <p:tav tm="100000">
                                          <p:val>
                                            <p:strVal val="#ppt_y"/>
                                          </p:val>
                                        </p:tav>
                                      </p:tavLst>
                                    </p:anim>
                                    <p:animEffect transition="in" filter="fade">
                                      <p:cBhvr>
                                        <p:cTn id="215" dur="1000" decel="50000">
                                          <p:stCondLst>
                                            <p:cond delay="0"/>
                                          </p:stCondLst>
                                        </p:cTn>
                                        <p:tgtEl>
                                          <p:spTgt spid="63"/>
                                        </p:tgtEl>
                                      </p:cBhvr>
                                    </p:animEffect>
                                  </p:childTnLst>
                                </p:cTn>
                              </p:par>
                            </p:childTnLst>
                          </p:cTn>
                        </p:par>
                        <p:par>
                          <p:cTn id="216" fill="hold">
                            <p:stCondLst>
                              <p:cond delay="16000"/>
                            </p:stCondLst>
                            <p:childTnLst>
                              <p:par>
                                <p:cTn id="217" presetID="25" presetClass="entr" presetSubtype="0" fill="hold" nodeType="afterEffect">
                                  <p:stCondLst>
                                    <p:cond delay="0"/>
                                  </p:stCondLst>
                                  <p:childTnLst>
                                    <p:set>
                                      <p:cBhvr>
                                        <p:cTn id="218" dur="1" fill="hold">
                                          <p:stCondLst>
                                            <p:cond delay="0"/>
                                          </p:stCondLst>
                                        </p:cTn>
                                        <p:tgtEl>
                                          <p:spTgt spid="59"/>
                                        </p:tgtEl>
                                        <p:attrNameLst>
                                          <p:attrName>style.visibility</p:attrName>
                                        </p:attrNameLst>
                                      </p:cBhvr>
                                      <p:to>
                                        <p:strVal val="visible"/>
                                      </p:to>
                                    </p:set>
                                    <p:anim calcmode="lin" valueType="num">
                                      <p:cBhvr>
                                        <p:cTn id="219" dur="500" decel="50000" fill="hold">
                                          <p:stCondLst>
                                            <p:cond delay="0"/>
                                          </p:stCondLst>
                                        </p:cTn>
                                        <p:tgtEl>
                                          <p:spTgt spid="59"/>
                                        </p:tgtEl>
                                        <p:attrNameLst>
                                          <p:attrName>style.rotation</p:attrName>
                                        </p:attrNameLst>
                                      </p:cBhvr>
                                      <p:tavLst>
                                        <p:tav tm="0">
                                          <p:val>
                                            <p:fltVal val="-90"/>
                                          </p:val>
                                        </p:tav>
                                        <p:tav tm="100000">
                                          <p:val>
                                            <p:fltVal val="0"/>
                                          </p:val>
                                        </p:tav>
                                      </p:tavLst>
                                    </p:anim>
                                    <p:anim calcmode="lin" valueType="num">
                                      <p:cBhvr>
                                        <p:cTn id="220" dur="500" decel="50000" fill="hold">
                                          <p:stCondLst>
                                            <p:cond delay="0"/>
                                          </p:stCondLst>
                                        </p:cTn>
                                        <p:tgtEl>
                                          <p:spTgt spid="59"/>
                                        </p:tgtEl>
                                        <p:attrNameLst>
                                          <p:attrName>ppt_w</p:attrName>
                                        </p:attrNameLst>
                                      </p:cBhvr>
                                      <p:tavLst>
                                        <p:tav tm="0">
                                          <p:val>
                                            <p:strVal val="#ppt_w"/>
                                          </p:val>
                                        </p:tav>
                                        <p:tav tm="100000">
                                          <p:val>
                                            <p:strVal val="#ppt_w*.05"/>
                                          </p:val>
                                        </p:tav>
                                      </p:tavLst>
                                    </p:anim>
                                    <p:anim calcmode="lin" valueType="num">
                                      <p:cBhvr>
                                        <p:cTn id="221" dur="500" accel="50000" fill="hold">
                                          <p:stCondLst>
                                            <p:cond delay="500"/>
                                          </p:stCondLst>
                                        </p:cTn>
                                        <p:tgtEl>
                                          <p:spTgt spid="59"/>
                                        </p:tgtEl>
                                        <p:attrNameLst>
                                          <p:attrName>ppt_w</p:attrName>
                                        </p:attrNameLst>
                                      </p:cBhvr>
                                      <p:tavLst>
                                        <p:tav tm="0">
                                          <p:val>
                                            <p:strVal val="#ppt_w*.05"/>
                                          </p:val>
                                        </p:tav>
                                        <p:tav tm="100000">
                                          <p:val>
                                            <p:strVal val="#ppt_w"/>
                                          </p:val>
                                        </p:tav>
                                      </p:tavLst>
                                    </p:anim>
                                    <p:anim calcmode="lin" valueType="num">
                                      <p:cBhvr>
                                        <p:cTn id="222" dur="1000" fill="hold"/>
                                        <p:tgtEl>
                                          <p:spTgt spid="59"/>
                                        </p:tgtEl>
                                        <p:attrNameLst>
                                          <p:attrName>ppt_h</p:attrName>
                                        </p:attrNameLst>
                                      </p:cBhvr>
                                      <p:tavLst>
                                        <p:tav tm="0">
                                          <p:val>
                                            <p:strVal val="#ppt_h"/>
                                          </p:val>
                                        </p:tav>
                                        <p:tav tm="100000">
                                          <p:val>
                                            <p:strVal val="#ppt_h"/>
                                          </p:val>
                                        </p:tav>
                                      </p:tavLst>
                                    </p:anim>
                                    <p:anim calcmode="lin" valueType="num">
                                      <p:cBhvr>
                                        <p:cTn id="223" dur="500" decel="50000" fill="hold">
                                          <p:stCondLst>
                                            <p:cond delay="0"/>
                                          </p:stCondLst>
                                        </p:cTn>
                                        <p:tgtEl>
                                          <p:spTgt spid="59"/>
                                        </p:tgtEl>
                                        <p:attrNameLst>
                                          <p:attrName>ppt_x</p:attrName>
                                        </p:attrNameLst>
                                      </p:cBhvr>
                                      <p:tavLst>
                                        <p:tav tm="0">
                                          <p:val>
                                            <p:strVal val="#ppt_x+.4"/>
                                          </p:val>
                                        </p:tav>
                                        <p:tav tm="100000">
                                          <p:val>
                                            <p:strVal val="#ppt_x"/>
                                          </p:val>
                                        </p:tav>
                                      </p:tavLst>
                                    </p:anim>
                                    <p:anim calcmode="lin" valueType="num">
                                      <p:cBhvr>
                                        <p:cTn id="224" dur="500" decel="50000" fill="hold">
                                          <p:stCondLst>
                                            <p:cond delay="0"/>
                                          </p:stCondLst>
                                        </p:cTn>
                                        <p:tgtEl>
                                          <p:spTgt spid="59"/>
                                        </p:tgtEl>
                                        <p:attrNameLst>
                                          <p:attrName>ppt_y</p:attrName>
                                        </p:attrNameLst>
                                      </p:cBhvr>
                                      <p:tavLst>
                                        <p:tav tm="0">
                                          <p:val>
                                            <p:strVal val="#ppt_y-.2"/>
                                          </p:val>
                                        </p:tav>
                                        <p:tav tm="100000">
                                          <p:val>
                                            <p:strVal val="#ppt_y+.1"/>
                                          </p:val>
                                        </p:tav>
                                      </p:tavLst>
                                    </p:anim>
                                    <p:anim calcmode="lin" valueType="num">
                                      <p:cBhvr>
                                        <p:cTn id="225" dur="500" accel="50000" fill="hold">
                                          <p:stCondLst>
                                            <p:cond delay="500"/>
                                          </p:stCondLst>
                                        </p:cTn>
                                        <p:tgtEl>
                                          <p:spTgt spid="59"/>
                                        </p:tgtEl>
                                        <p:attrNameLst>
                                          <p:attrName>ppt_y</p:attrName>
                                        </p:attrNameLst>
                                      </p:cBhvr>
                                      <p:tavLst>
                                        <p:tav tm="0">
                                          <p:val>
                                            <p:strVal val="#ppt_y+.1"/>
                                          </p:val>
                                        </p:tav>
                                        <p:tav tm="100000">
                                          <p:val>
                                            <p:strVal val="#ppt_y"/>
                                          </p:val>
                                        </p:tav>
                                      </p:tavLst>
                                    </p:anim>
                                    <p:animEffect transition="in" filter="fade">
                                      <p:cBhvr>
                                        <p:cTn id="226" dur="1000" decel="50000">
                                          <p:stCondLst>
                                            <p:cond delay="0"/>
                                          </p:stCondLst>
                                        </p:cTn>
                                        <p:tgtEl>
                                          <p:spTgt spid="59"/>
                                        </p:tgtEl>
                                      </p:cBhvr>
                                    </p:animEffect>
                                  </p:childTnLst>
                                </p:cTn>
                              </p:par>
                            </p:childTnLst>
                          </p:cTn>
                        </p:par>
                        <p:par>
                          <p:cTn id="227" fill="hold">
                            <p:stCondLst>
                              <p:cond delay="17000"/>
                            </p:stCondLst>
                            <p:childTnLst>
                              <p:par>
                                <p:cTn id="228" presetID="25" presetClass="entr" presetSubtype="0" fill="hold" nodeType="afterEffect">
                                  <p:stCondLst>
                                    <p:cond delay="0"/>
                                  </p:stCondLst>
                                  <p:childTnLst>
                                    <p:set>
                                      <p:cBhvr>
                                        <p:cTn id="229" dur="1" fill="hold">
                                          <p:stCondLst>
                                            <p:cond delay="0"/>
                                          </p:stCondLst>
                                        </p:cTn>
                                        <p:tgtEl>
                                          <p:spTgt spid="15"/>
                                        </p:tgtEl>
                                        <p:attrNameLst>
                                          <p:attrName>style.visibility</p:attrName>
                                        </p:attrNameLst>
                                      </p:cBhvr>
                                      <p:to>
                                        <p:strVal val="visible"/>
                                      </p:to>
                                    </p:set>
                                    <p:anim calcmode="lin" valueType="num">
                                      <p:cBhvr>
                                        <p:cTn id="2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33" dur="1000" fill="hold"/>
                                        <p:tgtEl>
                                          <p:spTgt spid="15"/>
                                        </p:tgtEl>
                                        <p:attrNameLst>
                                          <p:attrName>ppt_h</p:attrName>
                                        </p:attrNameLst>
                                      </p:cBhvr>
                                      <p:tavLst>
                                        <p:tav tm="0">
                                          <p:val>
                                            <p:strVal val="#ppt_h"/>
                                          </p:val>
                                        </p:tav>
                                        <p:tav tm="100000">
                                          <p:val>
                                            <p:strVal val="#ppt_h"/>
                                          </p:val>
                                        </p:tav>
                                      </p:tavLst>
                                    </p:anim>
                                    <p:anim calcmode="lin" valueType="num">
                                      <p:cBhvr>
                                        <p:cTn id="2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37" dur="100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46" grpId="0"/>
      <p:bldP spid="47" grpId="0"/>
      <p:bldP spid="48" grpId="0"/>
      <p:bldP spid="49" grpId="0"/>
      <p:bldP spid="50"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2609216" y="1575735"/>
            <a:ext cx="2981157" cy="4108153"/>
            <a:chOff x="1079500" y="969962"/>
            <a:chExt cx="8877301" cy="12233276"/>
          </a:xfrm>
        </p:grpSpPr>
        <p:sp>
          <p:nvSpPr>
            <p:cNvPr id="6" name="Freeform 5"/>
            <p:cNvSpPr>
              <a:spLocks/>
            </p:cNvSpPr>
            <p:nvPr/>
          </p:nvSpPr>
          <p:spPr bwMode="auto">
            <a:xfrm>
              <a:off x="1079500" y="4344988"/>
              <a:ext cx="5178425" cy="7847013"/>
            </a:xfrm>
            <a:custGeom>
              <a:avLst/>
              <a:gdLst>
                <a:gd name="T0" fmla="*/ 245 w 245"/>
                <a:gd name="T1" fmla="*/ 0 h 372"/>
                <a:gd name="T2" fmla="*/ 5 w 245"/>
                <a:gd name="T3" fmla="*/ 353 h 372"/>
                <a:gd name="T4" fmla="*/ 14 w 245"/>
                <a:gd name="T5" fmla="*/ 371 h 372"/>
                <a:gd name="T6" fmla="*/ 15 w 245"/>
                <a:gd name="T7" fmla="*/ 372 h 372"/>
                <a:gd name="T8" fmla="*/ 245 w 245"/>
                <a:gd name="T9" fmla="*/ 0 h 372"/>
              </a:gdLst>
              <a:ahLst/>
              <a:cxnLst>
                <a:cxn ang="0">
                  <a:pos x="T0" y="T1"/>
                </a:cxn>
                <a:cxn ang="0">
                  <a:pos x="T2" y="T3"/>
                </a:cxn>
                <a:cxn ang="0">
                  <a:pos x="T4" y="T5"/>
                </a:cxn>
                <a:cxn ang="0">
                  <a:pos x="T6" y="T7"/>
                </a:cxn>
                <a:cxn ang="0">
                  <a:pos x="T8" y="T9"/>
                </a:cxn>
              </a:cxnLst>
              <a:rect l="0" t="0" r="r" b="b"/>
              <a:pathLst>
                <a:path w="245" h="372">
                  <a:moveTo>
                    <a:pt x="245" y="0"/>
                  </a:moveTo>
                  <a:cubicBezTo>
                    <a:pt x="97" y="179"/>
                    <a:pt x="1" y="321"/>
                    <a:pt x="5" y="353"/>
                  </a:cubicBezTo>
                  <a:cubicBezTo>
                    <a:pt x="7" y="358"/>
                    <a:pt x="11" y="366"/>
                    <a:pt x="14" y="371"/>
                  </a:cubicBezTo>
                  <a:cubicBezTo>
                    <a:pt x="15" y="372"/>
                    <a:pt x="15" y="372"/>
                    <a:pt x="15" y="372"/>
                  </a:cubicBezTo>
                  <a:cubicBezTo>
                    <a:pt x="0" y="335"/>
                    <a:pt x="129" y="148"/>
                    <a:pt x="245"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1565275" y="5335588"/>
              <a:ext cx="5178425" cy="7867650"/>
            </a:xfrm>
            <a:custGeom>
              <a:avLst/>
              <a:gdLst>
                <a:gd name="T0" fmla="*/ 245 w 245"/>
                <a:gd name="T1" fmla="*/ 0 h 373"/>
                <a:gd name="T2" fmla="*/ 5 w 245"/>
                <a:gd name="T3" fmla="*/ 353 h 373"/>
                <a:gd name="T4" fmla="*/ 14 w 245"/>
                <a:gd name="T5" fmla="*/ 372 h 373"/>
                <a:gd name="T6" fmla="*/ 15 w 245"/>
                <a:gd name="T7" fmla="*/ 373 h 373"/>
                <a:gd name="T8" fmla="*/ 245 w 245"/>
                <a:gd name="T9" fmla="*/ 0 h 373"/>
              </a:gdLst>
              <a:ahLst/>
              <a:cxnLst>
                <a:cxn ang="0">
                  <a:pos x="T0" y="T1"/>
                </a:cxn>
                <a:cxn ang="0">
                  <a:pos x="T2" y="T3"/>
                </a:cxn>
                <a:cxn ang="0">
                  <a:pos x="T4" y="T5"/>
                </a:cxn>
                <a:cxn ang="0">
                  <a:pos x="T6" y="T7"/>
                </a:cxn>
                <a:cxn ang="0">
                  <a:pos x="T8" y="T9"/>
                </a:cxn>
              </a:cxnLst>
              <a:rect l="0" t="0" r="r" b="b"/>
              <a:pathLst>
                <a:path w="245" h="373">
                  <a:moveTo>
                    <a:pt x="245" y="0"/>
                  </a:moveTo>
                  <a:cubicBezTo>
                    <a:pt x="97" y="180"/>
                    <a:pt x="1" y="322"/>
                    <a:pt x="5" y="353"/>
                  </a:cubicBezTo>
                  <a:cubicBezTo>
                    <a:pt x="7" y="359"/>
                    <a:pt x="11" y="367"/>
                    <a:pt x="14" y="372"/>
                  </a:cubicBezTo>
                  <a:cubicBezTo>
                    <a:pt x="15" y="373"/>
                    <a:pt x="15" y="373"/>
                    <a:pt x="15" y="373"/>
                  </a:cubicBezTo>
                  <a:cubicBezTo>
                    <a:pt x="0" y="335"/>
                    <a:pt x="130" y="149"/>
                    <a:pt x="245" y="0"/>
                  </a:cubicBez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noEditPoints="1"/>
            </p:cNvSpPr>
            <p:nvPr/>
          </p:nvSpPr>
          <p:spPr bwMode="auto">
            <a:xfrm>
              <a:off x="3954463" y="1011237"/>
              <a:ext cx="5283199" cy="6391276"/>
            </a:xfrm>
            <a:custGeom>
              <a:avLst/>
              <a:gdLst>
                <a:gd name="T0" fmla="*/ 84 w 250"/>
                <a:gd name="T1" fmla="*/ 232 h 303"/>
                <a:gd name="T2" fmla="*/ 79 w 250"/>
                <a:gd name="T3" fmla="*/ 226 h 303"/>
                <a:gd name="T4" fmla="*/ 66 w 250"/>
                <a:gd name="T5" fmla="*/ 218 h 303"/>
                <a:gd name="T6" fmla="*/ 66 w 250"/>
                <a:gd name="T7" fmla="*/ 218 h 303"/>
                <a:gd name="T8" fmla="*/ 132 w 250"/>
                <a:gd name="T9" fmla="*/ 225 h 303"/>
                <a:gd name="T10" fmla="*/ 177 w 250"/>
                <a:gd name="T11" fmla="*/ 217 h 303"/>
                <a:gd name="T12" fmla="*/ 65 w 250"/>
                <a:gd name="T13" fmla="*/ 192 h 303"/>
                <a:gd name="T14" fmla="*/ 65 w 250"/>
                <a:gd name="T15" fmla="*/ 192 h 303"/>
                <a:gd name="T16" fmla="*/ 65 w 250"/>
                <a:gd name="T17" fmla="*/ 190 h 303"/>
                <a:gd name="T18" fmla="*/ 65 w 250"/>
                <a:gd name="T19" fmla="*/ 191 h 303"/>
                <a:gd name="T20" fmla="*/ 67 w 250"/>
                <a:gd name="T21" fmla="*/ 186 h 303"/>
                <a:gd name="T22" fmla="*/ 66 w 250"/>
                <a:gd name="T23" fmla="*/ 187 h 303"/>
                <a:gd name="T24" fmla="*/ 68 w 250"/>
                <a:gd name="T25" fmla="*/ 185 h 303"/>
                <a:gd name="T26" fmla="*/ 68 w 250"/>
                <a:gd name="T27" fmla="*/ 185 h 303"/>
                <a:gd name="T28" fmla="*/ 68 w 250"/>
                <a:gd name="T29" fmla="*/ 184 h 303"/>
                <a:gd name="T30" fmla="*/ 68 w 250"/>
                <a:gd name="T31" fmla="*/ 184 h 303"/>
                <a:gd name="T32" fmla="*/ 69 w 250"/>
                <a:gd name="T33" fmla="*/ 182 h 303"/>
                <a:gd name="T34" fmla="*/ 70 w 250"/>
                <a:gd name="T35" fmla="*/ 180 h 303"/>
                <a:gd name="T36" fmla="*/ 69 w 250"/>
                <a:gd name="T37" fmla="*/ 182 h 303"/>
                <a:gd name="T38" fmla="*/ 70 w 250"/>
                <a:gd name="T39" fmla="*/ 179 h 303"/>
                <a:gd name="T40" fmla="*/ 72 w 250"/>
                <a:gd name="T41" fmla="*/ 177 h 303"/>
                <a:gd name="T42" fmla="*/ 73 w 250"/>
                <a:gd name="T43" fmla="*/ 174 h 303"/>
                <a:gd name="T44" fmla="*/ 73 w 250"/>
                <a:gd name="T45" fmla="*/ 173 h 303"/>
                <a:gd name="T46" fmla="*/ 73 w 250"/>
                <a:gd name="T47" fmla="*/ 173 h 303"/>
                <a:gd name="T48" fmla="*/ 47 w 250"/>
                <a:gd name="T49" fmla="*/ 146 h 303"/>
                <a:gd name="T50" fmla="*/ 47 w 250"/>
                <a:gd name="T51" fmla="*/ 146 h 303"/>
                <a:gd name="T52" fmla="*/ 62 w 250"/>
                <a:gd name="T53" fmla="*/ 133 h 303"/>
                <a:gd name="T54" fmla="*/ 80 w 250"/>
                <a:gd name="T55" fmla="*/ 126 h 303"/>
                <a:gd name="T56" fmla="*/ 80 w 250"/>
                <a:gd name="T57" fmla="*/ 126 h 303"/>
                <a:gd name="T58" fmla="*/ 97 w 250"/>
                <a:gd name="T59" fmla="*/ 128 h 303"/>
                <a:gd name="T60" fmla="*/ 103 w 250"/>
                <a:gd name="T61" fmla="*/ 119 h 303"/>
                <a:gd name="T62" fmla="*/ 103 w 250"/>
                <a:gd name="T63" fmla="*/ 119 h 303"/>
                <a:gd name="T64" fmla="*/ 108 w 250"/>
                <a:gd name="T65" fmla="*/ 110 h 303"/>
                <a:gd name="T66" fmla="*/ 103 w 250"/>
                <a:gd name="T67" fmla="*/ 118 h 303"/>
                <a:gd name="T68" fmla="*/ 128 w 250"/>
                <a:gd name="T69" fmla="*/ 79 h 303"/>
                <a:gd name="T70" fmla="*/ 123 w 250"/>
                <a:gd name="T71" fmla="*/ 87 h 303"/>
                <a:gd name="T72" fmla="*/ 113 w 250"/>
                <a:gd name="T73" fmla="*/ 102 h 303"/>
                <a:gd name="T74" fmla="*/ 133 w 250"/>
                <a:gd name="T75" fmla="*/ 72 h 303"/>
                <a:gd name="T76" fmla="*/ 140 w 250"/>
                <a:gd name="T77" fmla="*/ 62 h 303"/>
                <a:gd name="T78" fmla="*/ 140 w 250"/>
                <a:gd name="T79" fmla="*/ 62 h 303"/>
                <a:gd name="T80" fmla="*/ 161 w 250"/>
                <a:gd name="T81" fmla="*/ 37 h 303"/>
                <a:gd name="T82" fmla="*/ 178 w 250"/>
                <a:gd name="T83" fmla="*/ 22 h 303"/>
                <a:gd name="T84" fmla="*/ 178 w 250"/>
                <a:gd name="T85" fmla="*/ 22 h 303"/>
                <a:gd name="T86" fmla="*/ 181 w 250"/>
                <a:gd name="T87" fmla="*/ 19 h 303"/>
                <a:gd name="T88" fmla="*/ 183 w 250"/>
                <a:gd name="T89" fmla="*/ 18 h 303"/>
                <a:gd name="T90" fmla="*/ 189 w 250"/>
                <a:gd name="T91" fmla="*/ 15 h 303"/>
                <a:gd name="T92" fmla="*/ 207 w 250"/>
                <a:gd name="T93" fmla="*/ 8 h 303"/>
                <a:gd name="T94" fmla="*/ 229 w 250"/>
                <a:gd name="T95" fmla="*/ 3 h 303"/>
                <a:gd name="T96" fmla="*/ 219 w 250"/>
                <a:gd name="T97" fmla="*/ 5 h 303"/>
                <a:gd name="T98" fmla="*/ 228 w 250"/>
                <a:gd name="T99" fmla="*/ 2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0" h="303">
                  <a:moveTo>
                    <a:pt x="79" y="226"/>
                  </a:moveTo>
                  <a:cubicBezTo>
                    <a:pt x="77" y="227"/>
                    <a:pt x="77" y="227"/>
                    <a:pt x="77" y="227"/>
                  </a:cubicBezTo>
                  <a:cubicBezTo>
                    <a:pt x="84" y="232"/>
                    <a:pt x="84" y="232"/>
                    <a:pt x="84" y="232"/>
                  </a:cubicBezTo>
                  <a:cubicBezTo>
                    <a:pt x="92" y="239"/>
                    <a:pt x="92" y="239"/>
                    <a:pt x="92" y="239"/>
                  </a:cubicBezTo>
                  <a:cubicBezTo>
                    <a:pt x="94" y="239"/>
                    <a:pt x="94" y="239"/>
                    <a:pt x="94" y="239"/>
                  </a:cubicBezTo>
                  <a:cubicBezTo>
                    <a:pt x="79" y="226"/>
                    <a:pt x="79" y="226"/>
                    <a:pt x="79" y="226"/>
                  </a:cubicBezTo>
                  <a:moveTo>
                    <a:pt x="66" y="214"/>
                  </a:moveTo>
                  <a:cubicBezTo>
                    <a:pt x="66" y="214"/>
                    <a:pt x="66" y="214"/>
                    <a:pt x="66" y="214"/>
                  </a:cubicBezTo>
                  <a:cubicBezTo>
                    <a:pt x="66" y="218"/>
                    <a:pt x="66" y="218"/>
                    <a:pt x="66" y="218"/>
                  </a:cubicBezTo>
                  <a:cubicBezTo>
                    <a:pt x="67" y="218"/>
                    <a:pt x="67" y="218"/>
                    <a:pt x="67" y="218"/>
                  </a:cubicBezTo>
                  <a:cubicBezTo>
                    <a:pt x="67" y="218"/>
                    <a:pt x="67" y="218"/>
                    <a:pt x="67" y="218"/>
                  </a:cubicBezTo>
                  <a:cubicBezTo>
                    <a:pt x="66" y="218"/>
                    <a:pt x="66" y="218"/>
                    <a:pt x="66" y="218"/>
                  </a:cubicBezTo>
                  <a:cubicBezTo>
                    <a:pt x="66" y="214"/>
                    <a:pt x="66" y="214"/>
                    <a:pt x="66" y="214"/>
                  </a:cubicBezTo>
                  <a:moveTo>
                    <a:pt x="171" y="194"/>
                  </a:moveTo>
                  <a:cubicBezTo>
                    <a:pt x="156" y="207"/>
                    <a:pt x="142" y="217"/>
                    <a:pt x="132" y="225"/>
                  </a:cubicBezTo>
                  <a:cubicBezTo>
                    <a:pt x="133" y="238"/>
                    <a:pt x="98" y="287"/>
                    <a:pt x="98" y="287"/>
                  </a:cubicBezTo>
                  <a:cubicBezTo>
                    <a:pt x="98" y="303"/>
                    <a:pt x="98" y="303"/>
                    <a:pt x="98" y="303"/>
                  </a:cubicBezTo>
                  <a:cubicBezTo>
                    <a:pt x="129" y="271"/>
                    <a:pt x="171" y="249"/>
                    <a:pt x="177" y="217"/>
                  </a:cubicBezTo>
                  <a:cubicBezTo>
                    <a:pt x="179" y="205"/>
                    <a:pt x="176" y="198"/>
                    <a:pt x="171" y="194"/>
                  </a:cubicBezTo>
                  <a:moveTo>
                    <a:pt x="65" y="192"/>
                  </a:moveTo>
                  <a:cubicBezTo>
                    <a:pt x="65" y="192"/>
                    <a:pt x="65" y="192"/>
                    <a:pt x="65" y="192"/>
                  </a:cubicBezTo>
                  <a:cubicBezTo>
                    <a:pt x="66" y="211"/>
                    <a:pt x="66" y="211"/>
                    <a:pt x="66" y="211"/>
                  </a:cubicBezTo>
                  <a:cubicBezTo>
                    <a:pt x="66" y="211"/>
                    <a:pt x="66" y="211"/>
                    <a:pt x="66" y="211"/>
                  </a:cubicBezTo>
                  <a:cubicBezTo>
                    <a:pt x="65" y="192"/>
                    <a:pt x="65" y="192"/>
                    <a:pt x="65" y="192"/>
                  </a:cubicBezTo>
                  <a:moveTo>
                    <a:pt x="66" y="188"/>
                  </a:moveTo>
                  <a:cubicBezTo>
                    <a:pt x="66" y="188"/>
                    <a:pt x="66" y="188"/>
                    <a:pt x="66" y="188"/>
                  </a:cubicBezTo>
                  <a:cubicBezTo>
                    <a:pt x="66" y="189"/>
                    <a:pt x="65" y="190"/>
                    <a:pt x="65" y="190"/>
                  </a:cubicBezTo>
                  <a:cubicBezTo>
                    <a:pt x="65" y="190"/>
                    <a:pt x="65" y="190"/>
                    <a:pt x="65" y="190"/>
                  </a:cubicBezTo>
                  <a:cubicBezTo>
                    <a:pt x="65" y="191"/>
                    <a:pt x="65" y="191"/>
                    <a:pt x="65" y="191"/>
                  </a:cubicBezTo>
                  <a:cubicBezTo>
                    <a:pt x="65" y="191"/>
                    <a:pt x="65" y="191"/>
                    <a:pt x="65" y="191"/>
                  </a:cubicBezTo>
                  <a:cubicBezTo>
                    <a:pt x="65" y="191"/>
                    <a:pt x="65" y="191"/>
                    <a:pt x="65" y="191"/>
                  </a:cubicBezTo>
                  <a:cubicBezTo>
                    <a:pt x="65" y="190"/>
                    <a:pt x="65" y="189"/>
                    <a:pt x="66" y="188"/>
                  </a:cubicBezTo>
                  <a:moveTo>
                    <a:pt x="67" y="186"/>
                  </a:moveTo>
                  <a:cubicBezTo>
                    <a:pt x="67" y="186"/>
                    <a:pt x="67" y="186"/>
                    <a:pt x="67" y="186"/>
                  </a:cubicBezTo>
                  <a:cubicBezTo>
                    <a:pt x="67" y="187"/>
                    <a:pt x="67" y="187"/>
                    <a:pt x="67" y="187"/>
                  </a:cubicBezTo>
                  <a:cubicBezTo>
                    <a:pt x="67" y="187"/>
                    <a:pt x="66" y="187"/>
                    <a:pt x="66" y="187"/>
                  </a:cubicBezTo>
                  <a:cubicBezTo>
                    <a:pt x="67" y="187"/>
                    <a:pt x="67" y="186"/>
                    <a:pt x="67" y="186"/>
                  </a:cubicBezTo>
                  <a:moveTo>
                    <a:pt x="68" y="185"/>
                  </a:moveTo>
                  <a:cubicBezTo>
                    <a:pt x="68" y="185"/>
                    <a:pt x="68" y="185"/>
                    <a:pt x="68" y="185"/>
                  </a:cubicBezTo>
                  <a:cubicBezTo>
                    <a:pt x="68" y="185"/>
                    <a:pt x="68" y="185"/>
                    <a:pt x="68" y="185"/>
                  </a:cubicBezTo>
                  <a:cubicBezTo>
                    <a:pt x="67" y="185"/>
                    <a:pt x="67" y="185"/>
                    <a:pt x="67" y="185"/>
                  </a:cubicBezTo>
                  <a:cubicBezTo>
                    <a:pt x="67" y="185"/>
                    <a:pt x="67" y="185"/>
                    <a:pt x="68" y="185"/>
                  </a:cubicBezTo>
                  <a:cubicBezTo>
                    <a:pt x="68" y="185"/>
                    <a:pt x="68" y="185"/>
                    <a:pt x="68" y="185"/>
                  </a:cubicBezTo>
                  <a:moveTo>
                    <a:pt x="68" y="184"/>
                  </a:moveTo>
                  <a:cubicBezTo>
                    <a:pt x="68" y="184"/>
                    <a:pt x="68" y="184"/>
                    <a:pt x="68" y="184"/>
                  </a:cubicBezTo>
                  <a:cubicBezTo>
                    <a:pt x="68" y="184"/>
                    <a:pt x="68" y="184"/>
                    <a:pt x="68" y="184"/>
                  </a:cubicBezTo>
                  <a:cubicBezTo>
                    <a:pt x="68" y="185"/>
                    <a:pt x="68" y="185"/>
                    <a:pt x="68" y="185"/>
                  </a:cubicBezTo>
                  <a:cubicBezTo>
                    <a:pt x="68" y="184"/>
                    <a:pt x="68" y="184"/>
                    <a:pt x="68" y="184"/>
                  </a:cubicBezTo>
                  <a:cubicBezTo>
                    <a:pt x="68" y="184"/>
                    <a:pt x="68" y="184"/>
                    <a:pt x="68" y="184"/>
                  </a:cubicBezTo>
                  <a:moveTo>
                    <a:pt x="69" y="182"/>
                  </a:moveTo>
                  <a:cubicBezTo>
                    <a:pt x="69" y="182"/>
                    <a:pt x="69" y="182"/>
                    <a:pt x="69" y="182"/>
                  </a:cubicBezTo>
                  <a:cubicBezTo>
                    <a:pt x="69" y="182"/>
                    <a:pt x="69" y="182"/>
                    <a:pt x="69" y="182"/>
                  </a:cubicBezTo>
                  <a:cubicBezTo>
                    <a:pt x="69" y="182"/>
                    <a:pt x="69" y="182"/>
                    <a:pt x="69" y="182"/>
                  </a:cubicBezTo>
                  <a:moveTo>
                    <a:pt x="70" y="180"/>
                  </a:moveTo>
                  <a:cubicBezTo>
                    <a:pt x="70" y="180"/>
                    <a:pt x="70" y="180"/>
                    <a:pt x="70" y="180"/>
                  </a:cubicBezTo>
                  <a:cubicBezTo>
                    <a:pt x="70" y="180"/>
                    <a:pt x="70" y="181"/>
                    <a:pt x="69" y="181"/>
                  </a:cubicBezTo>
                  <a:cubicBezTo>
                    <a:pt x="69" y="182"/>
                    <a:pt x="69" y="182"/>
                    <a:pt x="69" y="182"/>
                  </a:cubicBezTo>
                  <a:cubicBezTo>
                    <a:pt x="70" y="181"/>
                    <a:pt x="70" y="180"/>
                    <a:pt x="70" y="180"/>
                  </a:cubicBezTo>
                  <a:moveTo>
                    <a:pt x="71" y="179"/>
                  </a:moveTo>
                  <a:cubicBezTo>
                    <a:pt x="70" y="179"/>
                    <a:pt x="70" y="179"/>
                    <a:pt x="70" y="179"/>
                  </a:cubicBezTo>
                  <a:cubicBezTo>
                    <a:pt x="70" y="180"/>
                    <a:pt x="70" y="180"/>
                    <a:pt x="70" y="180"/>
                  </a:cubicBezTo>
                  <a:cubicBezTo>
                    <a:pt x="71" y="179"/>
                    <a:pt x="71" y="179"/>
                    <a:pt x="71" y="179"/>
                  </a:cubicBezTo>
                  <a:moveTo>
                    <a:pt x="72" y="177"/>
                  </a:moveTo>
                  <a:cubicBezTo>
                    <a:pt x="71" y="177"/>
                    <a:pt x="71" y="178"/>
                    <a:pt x="71" y="178"/>
                  </a:cubicBezTo>
                  <a:cubicBezTo>
                    <a:pt x="71" y="178"/>
                    <a:pt x="71" y="177"/>
                    <a:pt x="72" y="177"/>
                  </a:cubicBezTo>
                  <a:moveTo>
                    <a:pt x="73" y="174"/>
                  </a:moveTo>
                  <a:cubicBezTo>
                    <a:pt x="73" y="174"/>
                    <a:pt x="73" y="175"/>
                    <a:pt x="72" y="175"/>
                  </a:cubicBezTo>
                  <a:cubicBezTo>
                    <a:pt x="73" y="175"/>
                    <a:pt x="73" y="174"/>
                    <a:pt x="73" y="174"/>
                  </a:cubicBezTo>
                  <a:moveTo>
                    <a:pt x="73" y="173"/>
                  </a:moveTo>
                  <a:cubicBezTo>
                    <a:pt x="73" y="173"/>
                    <a:pt x="73" y="173"/>
                    <a:pt x="73" y="173"/>
                  </a:cubicBezTo>
                  <a:cubicBezTo>
                    <a:pt x="73" y="173"/>
                    <a:pt x="73" y="173"/>
                    <a:pt x="73" y="173"/>
                  </a:cubicBezTo>
                  <a:cubicBezTo>
                    <a:pt x="73" y="173"/>
                    <a:pt x="73" y="173"/>
                    <a:pt x="73" y="173"/>
                  </a:cubicBezTo>
                  <a:cubicBezTo>
                    <a:pt x="73" y="173"/>
                    <a:pt x="73" y="173"/>
                    <a:pt x="73" y="173"/>
                  </a:cubicBezTo>
                  <a:cubicBezTo>
                    <a:pt x="73" y="173"/>
                    <a:pt x="73" y="173"/>
                    <a:pt x="73" y="173"/>
                  </a:cubicBezTo>
                  <a:moveTo>
                    <a:pt x="47" y="146"/>
                  </a:moveTo>
                  <a:cubicBezTo>
                    <a:pt x="31" y="166"/>
                    <a:pt x="18" y="195"/>
                    <a:pt x="0" y="220"/>
                  </a:cubicBezTo>
                  <a:cubicBezTo>
                    <a:pt x="0" y="220"/>
                    <a:pt x="0" y="220"/>
                    <a:pt x="0" y="220"/>
                  </a:cubicBezTo>
                  <a:cubicBezTo>
                    <a:pt x="18" y="195"/>
                    <a:pt x="31" y="166"/>
                    <a:pt x="47" y="146"/>
                  </a:cubicBezTo>
                  <a:moveTo>
                    <a:pt x="73" y="128"/>
                  </a:moveTo>
                  <a:cubicBezTo>
                    <a:pt x="72" y="128"/>
                    <a:pt x="72" y="128"/>
                    <a:pt x="72" y="128"/>
                  </a:cubicBezTo>
                  <a:cubicBezTo>
                    <a:pt x="68" y="129"/>
                    <a:pt x="65" y="131"/>
                    <a:pt x="62" y="133"/>
                  </a:cubicBezTo>
                  <a:cubicBezTo>
                    <a:pt x="65" y="131"/>
                    <a:pt x="68" y="129"/>
                    <a:pt x="72" y="128"/>
                  </a:cubicBezTo>
                  <a:cubicBezTo>
                    <a:pt x="72" y="128"/>
                    <a:pt x="72" y="128"/>
                    <a:pt x="73" y="128"/>
                  </a:cubicBezTo>
                  <a:moveTo>
                    <a:pt x="80" y="126"/>
                  </a:moveTo>
                  <a:cubicBezTo>
                    <a:pt x="80" y="126"/>
                    <a:pt x="80" y="126"/>
                    <a:pt x="80" y="126"/>
                  </a:cubicBezTo>
                  <a:cubicBezTo>
                    <a:pt x="80" y="126"/>
                    <a:pt x="79" y="126"/>
                    <a:pt x="79" y="126"/>
                  </a:cubicBezTo>
                  <a:cubicBezTo>
                    <a:pt x="79" y="126"/>
                    <a:pt x="80" y="126"/>
                    <a:pt x="80" y="126"/>
                  </a:cubicBezTo>
                  <a:moveTo>
                    <a:pt x="100" y="123"/>
                  </a:moveTo>
                  <a:cubicBezTo>
                    <a:pt x="100" y="124"/>
                    <a:pt x="100" y="124"/>
                    <a:pt x="100" y="124"/>
                  </a:cubicBezTo>
                  <a:cubicBezTo>
                    <a:pt x="99" y="126"/>
                    <a:pt x="98" y="127"/>
                    <a:pt x="97" y="128"/>
                  </a:cubicBezTo>
                  <a:cubicBezTo>
                    <a:pt x="98" y="127"/>
                    <a:pt x="99" y="126"/>
                    <a:pt x="100" y="124"/>
                  </a:cubicBezTo>
                  <a:cubicBezTo>
                    <a:pt x="100" y="124"/>
                    <a:pt x="100" y="124"/>
                    <a:pt x="100" y="123"/>
                  </a:cubicBezTo>
                  <a:moveTo>
                    <a:pt x="103" y="119"/>
                  </a:moveTo>
                  <a:cubicBezTo>
                    <a:pt x="102" y="120"/>
                    <a:pt x="101" y="122"/>
                    <a:pt x="101" y="123"/>
                  </a:cubicBezTo>
                  <a:cubicBezTo>
                    <a:pt x="101" y="123"/>
                    <a:pt x="101" y="123"/>
                    <a:pt x="101" y="123"/>
                  </a:cubicBezTo>
                  <a:cubicBezTo>
                    <a:pt x="101" y="122"/>
                    <a:pt x="102" y="121"/>
                    <a:pt x="103" y="119"/>
                  </a:cubicBezTo>
                  <a:moveTo>
                    <a:pt x="111" y="106"/>
                  </a:moveTo>
                  <a:cubicBezTo>
                    <a:pt x="110" y="107"/>
                    <a:pt x="109" y="108"/>
                    <a:pt x="108" y="110"/>
                  </a:cubicBezTo>
                  <a:cubicBezTo>
                    <a:pt x="108" y="110"/>
                    <a:pt x="108" y="110"/>
                    <a:pt x="108" y="110"/>
                  </a:cubicBezTo>
                  <a:cubicBezTo>
                    <a:pt x="107" y="113"/>
                    <a:pt x="105" y="115"/>
                    <a:pt x="104" y="118"/>
                  </a:cubicBezTo>
                  <a:cubicBezTo>
                    <a:pt x="103" y="118"/>
                    <a:pt x="103" y="118"/>
                    <a:pt x="103" y="118"/>
                  </a:cubicBezTo>
                  <a:cubicBezTo>
                    <a:pt x="103" y="118"/>
                    <a:pt x="103" y="118"/>
                    <a:pt x="103" y="118"/>
                  </a:cubicBezTo>
                  <a:cubicBezTo>
                    <a:pt x="103" y="118"/>
                    <a:pt x="103" y="118"/>
                    <a:pt x="103" y="118"/>
                  </a:cubicBezTo>
                  <a:cubicBezTo>
                    <a:pt x="106" y="114"/>
                    <a:pt x="108" y="110"/>
                    <a:pt x="111" y="106"/>
                  </a:cubicBezTo>
                  <a:moveTo>
                    <a:pt x="128" y="79"/>
                  </a:moveTo>
                  <a:cubicBezTo>
                    <a:pt x="128" y="79"/>
                    <a:pt x="128" y="79"/>
                    <a:pt x="128" y="79"/>
                  </a:cubicBezTo>
                  <a:cubicBezTo>
                    <a:pt x="127" y="81"/>
                    <a:pt x="125" y="83"/>
                    <a:pt x="123" y="86"/>
                  </a:cubicBezTo>
                  <a:cubicBezTo>
                    <a:pt x="123" y="87"/>
                    <a:pt x="123" y="87"/>
                    <a:pt x="123" y="87"/>
                  </a:cubicBezTo>
                  <a:cubicBezTo>
                    <a:pt x="121" y="89"/>
                    <a:pt x="120" y="91"/>
                    <a:pt x="118" y="94"/>
                  </a:cubicBezTo>
                  <a:cubicBezTo>
                    <a:pt x="118" y="94"/>
                    <a:pt x="118" y="94"/>
                    <a:pt x="118" y="94"/>
                  </a:cubicBezTo>
                  <a:cubicBezTo>
                    <a:pt x="116" y="97"/>
                    <a:pt x="115" y="99"/>
                    <a:pt x="113" y="102"/>
                  </a:cubicBezTo>
                  <a:cubicBezTo>
                    <a:pt x="113" y="102"/>
                    <a:pt x="113" y="102"/>
                    <a:pt x="113" y="102"/>
                  </a:cubicBezTo>
                  <a:cubicBezTo>
                    <a:pt x="118" y="94"/>
                    <a:pt x="123" y="86"/>
                    <a:pt x="128" y="79"/>
                  </a:cubicBezTo>
                  <a:moveTo>
                    <a:pt x="133" y="72"/>
                  </a:moveTo>
                  <a:cubicBezTo>
                    <a:pt x="132" y="73"/>
                    <a:pt x="132" y="74"/>
                    <a:pt x="131" y="75"/>
                  </a:cubicBezTo>
                  <a:cubicBezTo>
                    <a:pt x="132" y="74"/>
                    <a:pt x="132" y="73"/>
                    <a:pt x="133" y="72"/>
                  </a:cubicBezTo>
                  <a:moveTo>
                    <a:pt x="140" y="62"/>
                  </a:moveTo>
                  <a:cubicBezTo>
                    <a:pt x="140" y="62"/>
                    <a:pt x="140" y="63"/>
                    <a:pt x="139" y="63"/>
                  </a:cubicBezTo>
                  <a:cubicBezTo>
                    <a:pt x="139" y="63"/>
                    <a:pt x="139" y="63"/>
                    <a:pt x="139" y="63"/>
                  </a:cubicBezTo>
                  <a:cubicBezTo>
                    <a:pt x="139" y="63"/>
                    <a:pt x="140" y="63"/>
                    <a:pt x="140" y="62"/>
                  </a:cubicBezTo>
                  <a:moveTo>
                    <a:pt x="161" y="37"/>
                  </a:moveTo>
                  <a:cubicBezTo>
                    <a:pt x="161" y="37"/>
                    <a:pt x="161" y="37"/>
                    <a:pt x="161" y="37"/>
                  </a:cubicBezTo>
                  <a:cubicBezTo>
                    <a:pt x="161" y="37"/>
                    <a:pt x="161" y="37"/>
                    <a:pt x="161" y="37"/>
                  </a:cubicBezTo>
                  <a:cubicBezTo>
                    <a:pt x="161" y="37"/>
                    <a:pt x="161" y="37"/>
                    <a:pt x="161" y="37"/>
                  </a:cubicBezTo>
                  <a:moveTo>
                    <a:pt x="178" y="22"/>
                  </a:moveTo>
                  <a:cubicBezTo>
                    <a:pt x="178" y="22"/>
                    <a:pt x="178" y="22"/>
                    <a:pt x="178" y="22"/>
                  </a:cubicBezTo>
                  <a:cubicBezTo>
                    <a:pt x="176" y="23"/>
                    <a:pt x="174" y="25"/>
                    <a:pt x="172" y="26"/>
                  </a:cubicBezTo>
                  <a:cubicBezTo>
                    <a:pt x="172" y="26"/>
                    <a:pt x="172" y="26"/>
                    <a:pt x="172" y="26"/>
                  </a:cubicBezTo>
                  <a:cubicBezTo>
                    <a:pt x="174" y="25"/>
                    <a:pt x="176" y="23"/>
                    <a:pt x="178" y="22"/>
                  </a:cubicBezTo>
                  <a:moveTo>
                    <a:pt x="181" y="19"/>
                  </a:moveTo>
                  <a:cubicBezTo>
                    <a:pt x="180" y="20"/>
                    <a:pt x="179" y="21"/>
                    <a:pt x="178" y="22"/>
                  </a:cubicBezTo>
                  <a:cubicBezTo>
                    <a:pt x="179" y="21"/>
                    <a:pt x="180" y="20"/>
                    <a:pt x="181" y="19"/>
                  </a:cubicBezTo>
                  <a:moveTo>
                    <a:pt x="189" y="15"/>
                  </a:moveTo>
                  <a:cubicBezTo>
                    <a:pt x="189" y="15"/>
                    <a:pt x="189" y="15"/>
                    <a:pt x="189" y="15"/>
                  </a:cubicBezTo>
                  <a:cubicBezTo>
                    <a:pt x="187" y="16"/>
                    <a:pt x="185" y="17"/>
                    <a:pt x="183" y="18"/>
                  </a:cubicBezTo>
                  <a:cubicBezTo>
                    <a:pt x="183" y="18"/>
                    <a:pt x="183" y="18"/>
                    <a:pt x="183" y="18"/>
                  </a:cubicBezTo>
                  <a:cubicBezTo>
                    <a:pt x="185" y="17"/>
                    <a:pt x="187" y="16"/>
                    <a:pt x="189" y="15"/>
                  </a:cubicBezTo>
                  <a:cubicBezTo>
                    <a:pt x="189" y="15"/>
                    <a:pt x="189" y="15"/>
                    <a:pt x="189" y="15"/>
                  </a:cubicBezTo>
                  <a:moveTo>
                    <a:pt x="208" y="8"/>
                  </a:moveTo>
                  <a:cubicBezTo>
                    <a:pt x="208" y="8"/>
                    <a:pt x="208" y="8"/>
                    <a:pt x="208" y="8"/>
                  </a:cubicBezTo>
                  <a:cubicBezTo>
                    <a:pt x="208" y="8"/>
                    <a:pt x="208" y="8"/>
                    <a:pt x="207" y="8"/>
                  </a:cubicBezTo>
                  <a:cubicBezTo>
                    <a:pt x="208" y="8"/>
                    <a:pt x="208" y="8"/>
                    <a:pt x="208" y="8"/>
                  </a:cubicBezTo>
                  <a:moveTo>
                    <a:pt x="229" y="3"/>
                  </a:moveTo>
                  <a:cubicBezTo>
                    <a:pt x="229" y="3"/>
                    <a:pt x="229" y="3"/>
                    <a:pt x="229" y="3"/>
                  </a:cubicBezTo>
                  <a:cubicBezTo>
                    <a:pt x="227" y="3"/>
                    <a:pt x="226" y="4"/>
                    <a:pt x="224" y="4"/>
                  </a:cubicBezTo>
                  <a:cubicBezTo>
                    <a:pt x="223" y="4"/>
                    <a:pt x="223" y="4"/>
                    <a:pt x="223" y="4"/>
                  </a:cubicBezTo>
                  <a:cubicBezTo>
                    <a:pt x="222" y="4"/>
                    <a:pt x="221" y="4"/>
                    <a:pt x="219" y="5"/>
                  </a:cubicBezTo>
                  <a:cubicBezTo>
                    <a:pt x="222" y="4"/>
                    <a:pt x="226" y="3"/>
                    <a:pt x="229" y="3"/>
                  </a:cubicBezTo>
                  <a:moveTo>
                    <a:pt x="250" y="0"/>
                  </a:moveTo>
                  <a:cubicBezTo>
                    <a:pt x="244" y="0"/>
                    <a:pt x="236" y="1"/>
                    <a:pt x="228" y="2"/>
                  </a:cubicBezTo>
                  <a:cubicBezTo>
                    <a:pt x="236" y="1"/>
                    <a:pt x="243" y="0"/>
                    <a:pt x="250" y="0"/>
                  </a:cubicBezTo>
                  <a:cubicBezTo>
                    <a:pt x="250" y="0"/>
                    <a:pt x="250" y="0"/>
                    <a:pt x="250"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5348288" y="5462588"/>
              <a:ext cx="0" cy="63500"/>
            </a:xfrm>
            <a:custGeom>
              <a:avLst/>
              <a:gdLst>
                <a:gd name="T0" fmla="*/ 0 h 3"/>
                <a:gd name="T1" fmla="*/ 0 h 3"/>
                <a:gd name="T2" fmla="*/ 3 h 3"/>
                <a:gd name="T3" fmla="*/ 3 h 3"/>
                <a:gd name="T4" fmla="*/ 0 h 3"/>
              </a:gdLst>
              <a:ahLst/>
              <a:cxnLst>
                <a:cxn ang="0">
                  <a:pos x="0" y="T0"/>
                </a:cxn>
                <a:cxn ang="0">
                  <a:pos x="0" y="T1"/>
                </a:cxn>
                <a:cxn ang="0">
                  <a:pos x="0" y="T2"/>
                </a:cxn>
                <a:cxn ang="0">
                  <a:pos x="0" y="T3"/>
                </a:cxn>
                <a:cxn ang="0">
                  <a:pos x="0" y="T4"/>
                </a:cxn>
              </a:cxnLst>
              <a:rect l="0" t="0" r="r" b="b"/>
              <a:pathLst>
                <a:path h="3">
                  <a:moveTo>
                    <a:pt x="0" y="0"/>
                  </a:moveTo>
                  <a:cubicBezTo>
                    <a:pt x="0" y="0"/>
                    <a:pt x="0" y="0"/>
                    <a:pt x="0" y="0"/>
                  </a:cubicBezTo>
                  <a:cubicBezTo>
                    <a:pt x="0" y="3"/>
                    <a:pt x="0" y="3"/>
                    <a:pt x="0" y="3"/>
                  </a:cubicBezTo>
                  <a:cubicBezTo>
                    <a:pt x="0" y="3"/>
                    <a:pt x="0" y="3"/>
                    <a:pt x="0" y="3"/>
                  </a:cubicBezTo>
                  <a:cubicBezTo>
                    <a:pt x="0" y="0"/>
                    <a:pt x="0" y="0"/>
                    <a:pt x="0" y="0"/>
                  </a:cubicBezTo>
                </a:path>
              </a:pathLst>
            </a:custGeom>
            <a:solidFill>
              <a:srgbClr val="6D5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4481513" y="5630863"/>
              <a:ext cx="866775" cy="1455738"/>
            </a:xfrm>
            <a:custGeom>
              <a:avLst/>
              <a:gdLst>
                <a:gd name="T0" fmla="*/ 39 w 41"/>
                <a:gd name="T1" fmla="*/ 0 h 69"/>
                <a:gd name="T2" fmla="*/ 31 w 41"/>
                <a:gd name="T3" fmla="*/ 8 h 69"/>
                <a:gd name="T4" fmla="*/ 13 w 41"/>
                <a:gd name="T5" fmla="*/ 33 h 69"/>
                <a:gd name="T6" fmla="*/ 3 w 41"/>
                <a:gd name="T7" fmla="*/ 69 h 69"/>
                <a:gd name="T8" fmla="*/ 5 w 41"/>
                <a:gd name="T9" fmla="*/ 69 h 69"/>
                <a:gd name="T10" fmla="*/ 41 w 41"/>
                <a:gd name="T11" fmla="*/ 1 h 69"/>
                <a:gd name="T12" fmla="*/ 39 w 41"/>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41" h="69">
                  <a:moveTo>
                    <a:pt x="39" y="0"/>
                  </a:moveTo>
                  <a:cubicBezTo>
                    <a:pt x="36" y="2"/>
                    <a:pt x="34" y="5"/>
                    <a:pt x="31" y="8"/>
                  </a:cubicBezTo>
                  <a:cubicBezTo>
                    <a:pt x="25" y="16"/>
                    <a:pt x="19" y="24"/>
                    <a:pt x="13" y="33"/>
                  </a:cubicBezTo>
                  <a:cubicBezTo>
                    <a:pt x="0" y="55"/>
                    <a:pt x="3" y="69"/>
                    <a:pt x="3" y="69"/>
                  </a:cubicBezTo>
                  <a:cubicBezTo>
                    <a:pt x="3" y="69"/>
                    <a:pt x="3" y="69"/>
                    <a:pt x="5" y="69"/>
                  </a:cubicBezTo>
                  <a:cubicBezTo>
                    <a:pt x="5" y="66"/>
                    <a:pt x="3" y="37"/>
                    <a:pt x="41" y="1"/>
                  </a:cubicBezTo>
                  <a:cubicBezTo>
                    <a:pt x="39" y="0"/>
                    <a:pt x="39" y="0"/>
                    <a:pt x="39" y="0"/>
                  </a:cubicBezTo>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4756150" y="5800725"/>
              <a:ext cx="381000" cy="527050"/>
            </a:xfrm>
            <a:custGeom>
              <a:avLst/>
              <a:gdLst>
                <a:gd name="T0" fmla="*/ 18 w 18"/>
                <a:gd name="T1" fmla="*/ 0 h 25"/>
                <a:gd name="T2" fmla="*/ 0 w 18"/>
                <a:gd name="T3" fmla="*/ 25 h 25"/>
                <a:gd name="T4" fmla="*/ 18 w 18"/>
                <a:gd name="T5" fmla="*/ 0 h 25"/>
              </a:gdLst>
              <a:ahLst/>
              <a:cxnLst>
                <a:cxn ang="0">
                  <a:pos x="T0" y="T1"/>
                </a:cxn>
                <a:cxn ang="0">
                  <a:pos x="T2" y="T3"/>
                </a:cxn>
                <a:cxn ang="0">
                  <a:pos x="T4" y="T5"/>
                </a:cxn>
              </a:cxnLst>
              <a:rect l="0" t="0" r="r" b="b"/>
              <a:pathLst>
                <a:path w="18" h="25">
                  <a:moveTo>
                    <a:pt x="18" y="0"/>
                  </a:moveTo>
                  <a:cubicBezTo>
                    <a:pt x="10" y="9"/>
                    <a:pt x="4" y="17"/>
                    <a:pt x="0" y="25"/>
                  </a:cubicBezTo>
                  <a:cubicBezTo>
                    <a:pt x="6" y="16"/>
                    <a:pt x="12" y="8"/>
                    <a:pt x="18" y="0"/>
                  </a:cubicBezTo>
                </a:path>
              </a:pathLst>
            </a:custGeom>
            <a:solidFill>
              <a:srgbClr val="6D5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p:cNvSpPr>
            <p:nvPr/>
          </p:nvSpPr>
          <p:spPr bwMode="auto">
            <a:xfrm>
              <a:off x="5370514" y="5060950"/>
              <a:ext cx="1098550" cy="992188"/>
            </a:xfrm>
            <a:custGeom>
              <a:avLst/>
              <a:gdLst>
                <a:gd name="T0" fmla="*/ 692 w 692"/>
                <a:gd name="T1" fmla="*/ 585 h 625"/>
                <a:gd name="T2" fmla="*/ 0 w 692"/>
                <a:gd name="T3" fmla="*/ 0 h 625"/>
                <a:gd name="T4" fmla="*/ 26 w 692"/>
                <a:gd name="T5" fmla="*/ 333 h 625"/>
                <a:gd name="T6" fmla="*/ 359 w 692"/>
                <a:gd name="T7" fmla="*/ 625 h 625"/>
                <a:gd name="T8" fmla="*/ 692 w 692"/>
                <a:gd name="T9" fmla="*/ 585 h 625"/>
              </a:gdLst>
              <a:ahLst/>
              <a:cxnLst>
                <a:cxn ang="0">
                  <a:pos x="T0" y="T1"/>
                </a:cxn>
                <a:cxn ang="0">
                  <a:pos x="T2" y="T3"/>
                </a:cxn>
                <a:cxn ang="0">
                  <a:pos x="T4" y="T5"/>
                </a:cxn>
                <a:cxn ang="0">
                  <a:pos x="T6" y="T7"/>
                </a:cxn>
                <a:cxn ang="0">
                  <a:pos x="T8" y="T9"/>
                </a:cxn>
              </a:cxnLst>
              <a:rect l="0" t="0" r="r" b="b"/>
              <a:pathLst>
                <a:path w="692" h="625">
                  <a:moveTo>
                    <a:pt x="692" y="585"/>
                  </a:moveTo>
                  <a:lnTo>
                    <a:pt x="0" y="0"/>
                  </a:lnTo>
                  <a:lnTo>
                    <a:pt x="26" y="333"/>
                  </a:lnTo>
                  <a:lnTo>
                    <a:pt x="359" y="625"/>
                  </a:lnTo>
                  <a:lnTo>
                    <a:pt x="692" y="585"/>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a:spLocks/>
            </p:cNvSpPr>
            <p:nvPr/>
          </p:nvSpPr>
          <p:spPr bwMode="auto">
            <a:xfrm>
              <a:off x="5370513" y="5060950"/>
              <a:ext cx="1098550" cy="992188"/>
            </a:xfrm>
            <a:custGeom>
              <a:avLst/>
              <a:gdLst>
                <a:gd name="T0" fmla="*/ 692 w 692"/>
                <a:gd name="T1" fmla="*/ 585 h 625"/>
                <a:gd name="T2" fmla="*/ 0 w 692"/>
                <a:gd name="T3" fmla="*/ 0 h 625"/>
                <a:gd name="T4" fmla="*/ 26 w 692"/>
                <a:gd name="T5" fmla="*/ 333 h 625"/>
                <a:gd name="T6" fmla="*/ 359 w 692"/>
                <a:gd name="T7" fmla="*/ 625 h 625"/>
                <a:gd name="T8" fmla="*/ 692 w 692"/>
                <a:gd name="T9" fmla="*/ 585 h 625"/>
              </a:gdLst>
              <a:ahLst/>
              <a:cxnLst>
                <a:cxn ang="0">
                  <a:pos x="T0" y="T1"/>
                </a:cxn>
                <a:cxn ang="0">
                  <a:pos x="T2" y="T3"/>
                </a:cxn>
                <a:cxn ang="0">
                  <a:pos x="T4" y="T5"/>
                </a:cxn>
                <a:cxn ang="0">
                  <a:pos x="T6" y="T7"/>
                </a:cxn>
                <a:cxn ang="0">
                  <a:pos x="T8" y="T9"/>
                </a:cxn>
              </a:cxnLst>
              <a:rect l="0" t="0" r="r" b="b"/>
              <a:pathLst>
                <a:path w="692" h="625">
                  <a:moveTo>
                    <a:pt x="692" y="585"/>
                  </a:moveTo>
                  <a:lnTo>
                    <a:pt x="0" y="0"/>
                  </a:lnTo>
                  <a:lnTo>
                    <a:pt x="26" y="333"/>
                  </a:lnTo>
                  <a:lnTo>
                    <a:pt x="359" y="625"/>
                  </a:lnTo>
                  <a:lnTo>
                    <a:pt x="692" y="58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p:cNvSpPr>
            <p:nvPr/>
          </p:nvSpPr>
          <p:spPr bwMode="auto">
            <a:xfrm>
              <a:off x="5370513" y="969962"/>
              <a:ext cx="4586288" cy="4999038"/>
            </a:xfrm>
            <a:custGeom>
              <a:avLst/>
              <a:gdLst>
                <a:gd name="T0" fmla="*/ 51 w 217"/>
                <a:gd name="T1" fmla="*/ 237 h 237"/>
                <a:gd name="T2" fmla="*/ 0 w 217"/>
                <a:gd name="T3" fmla="*/ 194 h 237"/>
                <a:gd name="T4" fmla="*/ 124 w 217"/>
                <a:gd name="T5" fmla="*/ 17 h 237"/>
                <a:gd name="T6" fmla="*/ 207 w 217"/>
                <a:gd name="T7" fmla="*/ 1 h 237"/>
                <a:gd name="T8" fmla="*/ 206 w 217"/>
                <a:gd name="T9" fmla="*/ 86 h 237"/>
                <a:gd name="T10" fmla="*/ 51 w 217"/>
                <a:gd name="T11" fmla="*/ 237 h 237"/>
              </a:gdLst>
              <a:ahLst/>
              <a:cxnLst>
                <a:cxn ang="0">
                  <a:pos x="T0" y="T1"/>
                </a:cxn>
                <a:cxn ang="0">
                  <a:pos x="T2" y="T3"/>
                </a:cxn>
                <a:cxn ang="0">
                  <a:pos x="T4" y="T5"/>
                </a:cxn>
                <a:cxn ang="0">
                  <a:pos x="T6" y="T7"/>
                </a:cxn>
                <a:cxn ang="0">
                  <a:pos x="T8" y="T9"/>
                </a:cxn>
                <a:cxn ang="0">
                  <a:pos x="T10" y="T11"/>
                </a:cxn>
              </a:cxnLst>
              <a:rect l="0" t="0" r="r" b="b"/>
              <a:pathLst>
                <a:path w="217" h="237">
                  <a:moveTo>
                    <a:pt x="51" y="237"/>
                  </a:moveTo>
                  <a:cubicBezTo>
                    <a:pt x="0" y="194"/>
                    <a:pt x="0" y="194"/>
                    <a:pt x="0" y="194"/>
                  </a:cubicBezTo>
                  <a:cubicBezTo>
                    <a:pt x="0" y="194"/>
                    <a:pt x="69" y="45"/>
                    <a:pt x="124" y="17"/>
                  </a:cubicBezTo>
                  <a:cubicBezTo>
                    <a:pt x="156" y="0"/>
                    <a:pt x="207" y="1"/>
                    <a:pt x="207" y="1"/>
                  </a:cubicBezTo>
                  <a:cubicBezTo>
                    <a:pt x="207" y="1"/>
                    <a:pt x="217" y="53"/>
                    <a:pt x="206" y="86"/>
                  </a:cubicBezTo>
                  <a:cubicBezTo>
                    <a:pt x="187" y="138"/>
                    <a:pt x="51" y="237"/>
                    <a:pt x="51" y="237"/>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p:cNvSpPr>
            <p:nvPr/>
          </p:nvSpPr>
          <p:spPr bwMode="auto">
            <a:xfrm>
              <a:off x="7483475" y="1960563"/>
              <a:ext cx="1543050" cy="1519238"/>
            </a:xfrm>
            <a:custGeom>
              <a:avLst/>
              <a:gdLst>
                <a:gd name="T0" fmla="*/ 61 w 73"/>
                <a:gd name="T1" fmla="*/ 57 h 72"/>
                <a:gd name="T2" fmla="*/ 16 w 73"/>
                <a:gd name="T3" fmla="*/ 61 h 72"/>
                <a:gd name="T4" fmla="*/ 12 w 73"/>
                <a:gd name="T5" fmla="*/ 16 h 72"/>
                <a:gd name="T6" fmla="*/ 57 w 73"/>
                <a:gd name="T7" fmla="*/ 12 h 72"/>
                <a:gd name="T8" fmla="*/ 61 w 73"/>
                <a:gd name="T9" fmla="*/ 57 h 72"/>
              </a:gdLst>
              <a:ahLst/>
              <a:cxnLst>
                <a:cxn ang="0">
                  <a:pos x="T0" y="T1"/>
                </a:cxn>
                <a:cxn ang="0">
                  <a:pos x="T2" y="T3"/>
                </a:cxn>
                <a:cxn ang="0">
                  <a:pos x="T4" y="T5"/>
                </a:cxn>
                <a:cxn ang="0">
                  <a:pos x="T6" y="T7"/>
                </a:cxn>
                <a:cxn ang="0">
                  <a:pos x="T8" y="T9"/>
                </a:cxn>
              </a:cxnLst>
              <a:rect l="0" t="0" r="r" b="b"/>
              <a:pathLst>
                <a:path w="73" h="72">
                  <a:moveTo>
                    <a:pt x="61" y="57"/>
                  </a:moveTo>
                  <a:cubicBezTo>
                    <a:pt x="50" y="71"/>
                    <a:pt x="29" y="72"/>
                    <a:pt x="16" y="61"/>
                  </a:cubicBezTo>
                  <a:cubicBezTo>
                    <a:pt x="2" y="49"/>
                    <a:pt x="0" y="29"/>
                    <a:pt x="12" y="16"/>
                  </a:cubicBezTo>
                  <a:cubicBezTo>
                    <a:pt x="23" y="2"/>
                    <a:pt x="44" y="0"/>
                    <a:pt x="57" y="12"/>
                  </a:cubicBezTo>
                  <a:cubicBezTo>
                    <a:pt x="71" y="23"/>
                    <a:pt x="73" y="44"/>
                    <a:pt x="61" y="57"/>
                  </a:cubicBezTo>
                </a:path>
              </a:pathLst>
            </a:custGeom>
            <a:solidFill>
              <a:srgbClr val="113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a:spLocks/>
            </p:cNvSpPr>
            <p:nvPr/>
          </p:nvSpPr>
          <p:spPr bwMode="auto">
            <a:xfrm>
              <a:off x="7631113" y="2108200"/>
              <a:ext cx="1247775" cy="1244600"/>
            </a:xfrm>
            <a:custGeom>
              <a:avLst/>
              <a:gdLst>
                <a:gd name="T0" fmla="*/ 49 w 59"/>
                <a:gd name="T1" fmla="*/ 46 h 59"/>
                <a:gd name="T2" fmla="*/ 13 w 59"/>
                <a:gd name="T3" fmla="*/ 49 h 59"/>
                <a:gd name="T4" fmla="*/ 10 w 59"/>
                <a:gd name="T5" fmla="*/ 13 h 59"/>
                <a:gd name="T6" fmla="*/ 46 w 59"/>
                <a:gd name="T7" fmla="*/ 10 h 59"/>
                <a:gd name="T8" fmla="*/ 49 w 59"/>
                <a:gd name="T9" fmla="*/ 46 h 59"/>
              </a:gdLst>
              <a:ahLst/>
              <a:cxnLst>
                <a:cxn ang="0">
                  <a:pos x="T0" y="T1"/>
                </a:cxn>
                <a:cxn ang="0">
                  <a:pos x="T2" y="T3"/>
                </a:cxn>
                <a:cxn ang="0">
                  <a:pos x="T4" y="T5"/>
                </a:cxn>
                <a:cxn ang="0">
                  <a:pos x="T6" y="T7"/>
                </a:cxn>
                <a:cxn ang="0">
                  <a:pos x="T8" y="T9"/>
                </a:cxn>
              </a:cxnLst>
              <a:rect l="0" t="0" r="r" b="b"/>
              <a:pathLst>
                <a:path w="59" h="59">
                  <a:moveTo>
                    <a:pt x="49" y="46"/>
                  </a:moveTo>
                  <a:cubicBezTo>
                    <a:pt x="40" y="57"/>
                    <a:pt x="24" y="59"/>
                    <a:pt x="13" y="49"/>
                  </a:cubicBezTo>
                  <a:cubicBezTo>
                    <a:pt x="2" y="40"/>
                    <a:pt x="0" y="24"/>
                    <a:pt x="10" y="13"/>
                  </a:cubicBezTo>
                  <a:cubicBezTo>
                    <a:pt x="19" y="2"/>
                    <a:pt x="35" y="0"/>
                    <a:pt x="46" y="10"/>
                  </a:cubicBezTo>
                  <a:cubicBezTo>
                    <a:pt x="57" y="19"/>
                    <a:pt x="59" y="35"/>
                    <a:pt x="49" y="46"/>
                  </a:cubicBez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a:spLocks/>
            </p:cNvSpPr>
            <p:nvPr/>
          </p:nvSpPr>
          <p:spPr bwMode="auto">
            <a:xfrm>
              <a:off x="8836025" y="969962"/>
              <a:ext cx="973138" cy="927100"/>
            </a:xfrm>
            <a:custGeom>
              <a:avLst/>
              <a:gdLst>
                <a:gd name="T0" fmla="*/ 46 w 46"/>
                <a:gd name="T1" fmla="*/ 44 h 44"/>
                <a:gd name="T2" fmla="*/ 42 w 46"/>
                <a:gd name="T3" fmla="*/ 1 h 44"/>
                <a:gd name="T4" fmla="*/ 0 w 46"/>
                <a:gd name="T5" fmla="*/ 4 h 44"/>
                <a:gd name="T6" fmla="*/ 46 w 46"/>
                <a:gd name="T7" fmla="*/ 44 h 44"/>
              </a:gdLst>
              <a:ahLst/>
              <a:cxnLst>
                <a:cxn ang="0">
                  <a:pos x="T0" y="T1"/>
                </a:cxn>
                <a:cxn ang="0">
                  <a:pos x="T2" y="T3"/>
                </a:cxn>
                <a:cxn ang="0">
                  <a:pos x="T4" y="T5"/>
                </a:cxn>
                <a:cxn ang="0">
                  <a:pos x="T6" y="T7"/>
                </a:cxn>
              </a:cxnLst>
              <a:rect l="0" t="0" r="r" b="b"/>
              <a:pathLst>
                <a:path w="46" h="44">
                  <a:moveTo>
                    <a:pt x="46" y="44"/>
                  </a:moveTo>
                  <a:cubicBezTo>
                    <a:pt x="46" y="21"/>
                    <a:pt x="42" y="1"/>
                    <a:pt x="42" y="1"/>
                  </a:cubicBezTo>
                  <a:cubicBezTo>
                    <a:pt x="42" y="1"/>
                    <a:pt x="22" y="0"/>
                    <a:pt x="0" y="4"/>
                  </a:cubicBezTo>
                  <a:cubicBezTo>
                    <a:pt x="46" y="44"/>
                    <a:pt x="46" y="44"/>
                    <a:pt x="46" y="44"/>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7"/>
            <p:cNvSpPr>
              <a:spLocks/>
            </p:cNvSpPr>
            <p:nvPr/>
          </p:nvSpPr>
          <p:spPr bwMode="auto">
            <a:xfrm>
              <a:off x="5411788" y="3500438"/>
              <a:ext cx="2430463" cy="2405063"/>
            </a:xfrm>
            <a:custGeom>
              <a:avLst/>
              <a:gdLst>
                <a:gd name="T0" fmla="*/ 0 w 115"/>
                <a:gd name="T1" fmla="*/ 69 h 114"/>
                <a:gd name="T2" fmla="*/ 54 w 115"/>
                <a:gd name="T3" fmla="*/ 114 h 114"/>
                <a:gd name="T4" fmla="*/ 115 w 115"/>
                <a:gd name="T5" fmla="*/ 65 h 114"/>
                <a:gd name="T6" fmla="*/ 37 w 115"/>
                <a:gd name="T7" fmla="*/ 0 h 114"/>
                <a:gd name="T8" fmla="*/ 0 w 115"/>
                <a:gd name="T9" fmla="*/ 69 h 114"/>
              </a:gdLst>
              <a:ahLst/>
              <a:cxnLst>
                <a:cxn ang="0">
                  <a:pos x="T0" y="T1"/>
                </a:cxn>
                <a:cxn ang="0">
                  <a:pos x="T2" y="T3"/>
                </a:cxn>
                <a:cxn ang="0">
                  <a:pos x="T4" y="T5"/>
                </a:cxn>
                <a:cxn ang="0">
                  <a:pos x="T6" y="T7"/>
                </a:cxn>
                <a:cxn ang="0">
                  <a:pos x="T8" y="T9"/>
                </a:cxn>
              </a:cxnLst>
              <a:rect l="0" t="0" r="r" b="b"/>
              <a:pathLst>
                <a:path w="115" h="114">
                  <a:moveTo>
                    <a:pt x="0" y="69"/>
                  </a:moveTo>
                  <a:cubicBezTo>
                    <a:pt x="54" y="114"/>
                    <a:pt x="54" y="114"/>
                    <a:pt x="54" y="114"/>
                  </a:cubicBezTo>
                  <a:cubicBezTo>
                    <a:pt x="63" y="107"/>
                    <a:pt x="88" y="88"/>
                    <a:pt x="115" y="65"/>
                  </a:cubicBezTo>
                  <a:cubicBezTo>
                    <a:pt x="37" y="0"/>
                    <a:pt x="37" y="0"/>
                    <a:pt x="37" y="0"/>
                  </a:cubicBezTo>
                  <a:cubicBezTo>
                    <a:pt x="19" y="30"/>
                    <a:pt x="6" y="58"/>
                    <a:pt x="0" y="69"/>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8"/>
            <p:cNvSpPr>
              <a:spLocks/>
            </p:cNvSpPr>
            <p:nvPr/>
          </p:nvSpPr>
          <p:spPr bwMode="auto">
            <a:xfrm>
              <a:off x="4016375" y="3479800"/>
              <a:ext cx="2198688" cy="2171700"/>
            </a:xfrm>
            <a:custGeom>
              <a:avLst/>
              <a:gdLst>
                <a:gd name="T0" fmla="*/ 72 w 104"/>
                <a:gd name="T1" fmla="*/ 71 h 103"/>
                <a:gd name="T2" fmla="*/ 16 w 104"/>
                <a:gd name="T3" fmla="*/ 100 h 103"/>
                <a:gd name="T4" fmla="*/ 0 w 104"/>
                <a:gd name="T5" fmla="*/ 103 h 103"/>
                <a:gd name="T6" fmla="*/ 71 w 104"/>
                <a:gd name="T7" fmla="*/ 11 h 103"/>
                <a:gd name="T8" fmla="*/ 104 w 104"/>
                <a:gd name="T9" fmla="*/ 33 h 103"/>
                <a:gd name="T10" fmla="*/ 72 w 104"/>
                <a:gd name="T11" fmla="*/ 71 h 103"/>
              </a:gdLst>
              <a:ahLst/>
              <a:cxnLst>
                <a:cxn ang="0">
                  <a:pos x="T0" y="T1"/>
                </a:cxn>
                <a:cxn ang="0">
                  <a:pos x="T2" y="T3"/>
                </a:cxn>
                <a:cxn ang="0">
                  <a:pos x="T4" y="T5"/>
                </a:cxn>
                <a:cxn ang="0">
                  <a:pos x="T6" y="T7"/>
                </a:cxn>
                <a:cxn ang="0">
                  <a:pos x="T8" y="T9"/>
                </a:cxn>
                <a:cxn ang="0">
                  <a:pos x="T10" y="T11"/>
                </a:cxn>
              </a:cxnLst>
              <a:rect l="0" t="0" r="r" b="b"/>
              <a:pathLst>
                <a:path w="104" h="103">
                  <a:moveTo>
                    <a:pt x="72" y="71"/>
                  </a:moveTo>
                  <a:cubicBezTo>
                    <a:pt x="92" y="25"/>
                    <a:pt x="16" y="100"/>
                    <a:pt x="16" y="100"/>
                  </a:cubicBezTo>
                  <a:cubicBezTo>
                    <a:pt x="0" y="103"/>
                    <a:pt x="0" y="103"/>
                    <a:pt x="0" y="103"/>
                  </a:cubicBezTo>
                  <a:cubicBezTo>
                    <a:pt x="26" y="67"/>
                    <a:pt x="41" y="22"/>
                    <a:pt x="71" y="11"/>
                  </a:cubicBezTo>
                  <a:cubicBezTo>
                    <a:pt x="103" y="0"/>
                    <a:pt x="104" y="33"/>
                    <a:pt x="104" y="33"/>
                  </a:cubicBezTo>
                  <a:cubicBezTo>
                    <a:pt x="72" y="71"/>
                    <a:pt x="72" y="71"/>
                    <a:pt x="72" y="7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9"/>
            <p:cNvSpPr>
              <a:spLocks/>
            </p:cNvSpPr>
            <p:nvPr/>
          </p:nvSpPr>
          <p:spPr bwMode="auto">
            <a:xfrm>
              <a:off x="6067425" y="4913313"/>
              <a:ext cx="1797050" cy="2489200"/>
            </a:xfrm>
            <a:custGeom>
              <a:avLst/>
              <a:gdLst>
                <a:gd name="T0" fmla="*/ 20 w 85"/>
                <a:gd name="T1" fmla="*/ 42 h 118"/>
                <a:gd name="T2" fmla="*/ 1 w 85"/>
                <a:gd name="T3" fmla="*/ 101 h 118"/>
                <a:gd name="T4" fmla="*/ 0 w 85"/>
                <a:gd name="T5" fmla="*/ 118 h 118"/>
                <a:gd name="T6" fmla="*/ 80 w 85"/>
                <a:gd name="T7" fmla="*/ 32 h 118"/>
                <a:gd name="T8" fmla="*/ 52 w 85"/>
                <a:gd name="T9" fmla="*/ 4 h 118"/>
                <a:gd name="T10" fmla="*/ 20 w 85"/>
                <a:gd name="T11" fmla="*/ 42 h 118"/>
              </a:gdLst>
              <a:ahLst/>
              <a:cxnLst>
                <a:cxn ang="0">
                  <a:pos x="T0" y="T1"/>
                </a:cxn>
                <a:cxn ang="0">
                  <a:pos x="T2" y="T3"/>
                </a:cxn>
                <a:cxn ang="0">
                  <a:pos x="T4" y="T5"/>
                </a:cxn>
                <a:cxn ang="0">
                  <a:pos x="T6" y="T7"/>
                </a:cxn>
                <a:cxn ang="0">
                  <a:pos x="T8" y="T9"/>
                </a:cxn>
                <a:cxn ang="0">
                  <a:pos x="T10" y="T11"/>
                </a:cxn>
              </a:cxnLst>
              <a:rect l="0" t="0" r="r" b="b"/>
              <a:pathLst>
                <a:path w="85" h="118">
                  <a:moveTo>
                    <a:pt x="20" y="42"/>
                  </a:moveTo>
                  <a:cubicBezTo>
                    <a:pt x="63" y="14"/>
                    <a:pt x="1" y="101"/>
                    <a:pt x="1" y="101"/>
                  </a:cubicBezTo>
                  <a:cubicBezTo>
                    <a:pt x="0" y="118"/>
                    <a:pt x="0" y="118"/>
                    <a:pt x="0" y="118"/>
                  </a:cubicBezTo>
                  <a:cubicBezTo>
                    <a:pt x="32" y="86"/>
                    <a:pt x="74" y="64"/>
                    <a:pt x="80" y="32"/>
                  </a:cubicBezTo>
                  <a:cubicBezTo>
                    <a:pt x="85" y="0"/>
                    <a:pt x="52" y="4"/>
                    <a:pt x="52" y="4"/>
                  </a:cubicBezTo>
                  <a:lnTo>
                    <a:pt x="20"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0"/>
            <p:cNvSpPr>
              <a:spLocks/>
            </p:cNvSpPr>
            <p:nvPr/>
          </p:nvSpPr>
          <p:spPr bwMode="auto">
            <a:xfrm>
              <a:off x="4503738" y="5610225"/>
              <a:ext cx="1416050" cy="1476375"/>
            </a:xfrm>
            <a:custGeom>
              <a:avLst/>
              <a:gdLst>
                <a:gd name="T0" fmla="*/ 41 w 67"/>
                <a:gd name="T1" fmla="*/ 0 h 70"/>
                <a:gd name="T2" fmla="*/ 67 w 67"/>
                <a:gd name="T3" fmla="*/ 22 h 70"/>
                <a:gd name="T4" fmla="*/ 4 w 67"/>
                <a:gd name="T5" fmla="*/ 70 h 70"/>
                <a:gd name="T6" fmla="*/ 41 w 67"/>
                <a:gd name="T7" fmla="*/ 0 h 70"/>
              </a:gdLst>
              <a:ahLst/>
              <a:cxnLst>
                <a:cxn ang="0">
                  <a:pos x="T0" y="T1"/>
                </a:cxn>
                <a:cxn ang="0">
                  <a:pos x="T2" y="T3"/>
                </a:cxn>
                <a:cxn ang="0">
                  <a:pos x="T4" y="T5"/>
                </a:cxn>
                <a:cxn ang="0">
                  <a:pos x="T6" y="T7"/>
                </a:cxn>
              </a:cxnLst>
              <a:rect l="0" t="0" r="r" b="b"/>
              <a:pathLst>
                <a:path w="67" h="70">
                  <a:moveTo>
                    <a:pt x="41" y="0"/>
                  </a:moveTo>
                  <a:cubicBezTo>
                    <a:pt x="67" y="22"/>
                    <a:pt x="67" y="22"/>
                    <a:pt x="67" y="22"/>
                  </a:cubicBezTo>
                  <a:cubicBezTo>
                    <a:pt x="33" y="67"/>
                    <a:pt x="4" y="70"/>
                    <a:pt x="4" y="70"/>
                  </a:cubicBezTo>
                  <a:cubicBezTo>
                    <a:pt x="4" y="70"/>
                    <a:pt x="0" y="40"/>
                    <a:pt x="41" y="0"/>
                  </a:cubicBezTo>
                </a:path>
              </a:pathLst>
            </a:custGeom>
            <a:solidFill>
              <a:srgbClr val="FFD3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1"/>
            <p:cNvSpPr>
              <a:spLocks/>
            </p:cNvSpPr>
            <p:nvPr/>
          </p:nvSpPr>
          <p:spPr bwMode="auto">
            <a:xfrm>
              <a:off x="4926013" y="5651500"/>
              <a:ext cx="950913" cy="1055688"/>
            </a:xfrm>
            <a:custGeom>
              <a:avLst/>
              <a:gdLst>
                <a:gd name="T0" fmla="*/ 23 w 45"/>
                <a:gd name="T1" fmla="*/ 0 h 50"/>
                <a:gd name="T2" fmla="*/ 45 w 45"/>
                <a:gd name="T3" fmla="*/ 19 h 50"/>
                <a:gd name="T4" fmla="*/ 0 w 45"/>
                <a:gd name="T5" fmla="*/ 50 h 50"/>
                <a:gd name="T6" fmla="*/ 23 w 45"/>
                <a:gd name="T7" fmla="*/ 0 h 50"/>
              </a:gdLst>
              <a:ahLst/>
              <a:cxnLst>
                <a:cxn ang="0">
                  <a:pos x="T0" y="T1"/>
                </a:cxn>
                <a:cxn ang="0">
                  <a:pos x="T2" y="T3"/>
                </a:cxn>
                <a:cxn ang="0">
                  <a:pos x="T4" y="T5"/>
                </a:cxn>
                <a:cxn ang="0">
                  <a:pos x="T6" y="T7"/>
                </a:cxn>
              </a:cxnLst>
              <a:rect l="0" t="0" r="r" b="b"/>
              <a:pathLst>
                <a:path w="45" h="50">
                  <a:moveTo>
                    <a:pt x="23" y="0"/>
                  </a:moveTo>
                  <a:cubicBezTo>
                    <a:pt x="45" y="19"/>
                    <a:pt x="45" y="19"/>
                    <a:pt x="45" y="19"/>
                  </a:cubicBezTo>
                  <a:cubicBezTo>
                    <a:pt x="29" y="38"/>
                    <a:pt x="0" y="50"/>
                    <a:pt x="0" y="50"/>
                  </a:cubicBezTo>
                  <a:cubicBezTo>
                    <a:pt x="0" y="50"/>
                    <a:pt x="7" y="16"/>
                    <a:pt x="23" y="0"/>
                  </a:cubicBezTo>
                </a:path>
              </a:pathLst>
            </a:custGeom>
            <a:solidFill>
              <a:srgbClr val="FFAC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2"/>
            <p:cNvSpPr>
              <a:spLocks/>
            </p:cNvSpPr>
            <p:nvPr/>
          </p:nvSpPr>
          <p:spPr bwMode="auto">
            <a:xfrm>
              <a:off x="5116513" y="5694363"/>
              <a:ext cx="719138" cy="781050"/>
            </a:xfrm>
            <a:custGeom>
              <a:avLst/>
              <a:gdLst>
                <a:gd name="T0" fmla="*/ 16 w 34"/>
                <a:gd name="T1" fmla="*/ 0 h 37"/>
                <a:gd name="T2" fmla="*/ 34 w 34"/>
                <a:gd name="T3" fmla="*/ 15 h 37"/>
                <a:gd name="T4" fmla="*/ 0 w 34"/>
                <a:gd name="T5" fmla="*/ 37 h 37"/>
                <a:gd name="T6" fmla="*/ 16 w 34"/>
                <a:gd name="T7" fmla="*/ 0 h 37"/>
              </a:gdLst>
              <a:ahLst/>
              <a:cxnLst>
                <a:cxn ang="0">
                  <a:pos x="T0" y="T1"/>
                </a:cxn>
                <a:cxn ang="0">
                  <a:pos x="T2" y="T3"/>
                </a:cxn>
                <a:cxn ang="0">
                  <a:pos x="T4" y="T5"/>
                </a:cxn>
                <a:cxn ang="0">
                  <a:pos x="T6" y="T7"/>
                </a:cxn>
              </a:cxnLst>
              <a:rect l="0" t="0" r="r" b="b"/>
              <a:pathLst>
                <a:path w="34" h="37">
                  <a:moveTo>
                    <a:pt x="16" y="0"/>
                  </a:moveTo>
                  <a:cubicBezTo>
                    <a:pt x="34" y="15"/>
                    <a:pt x="34" y="15"/>
                    <a:pt x="34" y="15"/>
                  </a:cubicBezTo>
                  <a:cubicBezTo>
                    <a:pt x="18" y="34"/>
                    <a:pt x="0" y="37"/>
                    <a:pt x="0" y="37"/>
                  </a:cubicBezTo>
                  <a:cubicBezTo>
                    <a:pt x="0" y="37"/>
                    <a:pt x="1" y="16"/>
                    <a:pt x="16" y="0"/>
                  </a:cubicBezTo>
                </a:path>
              </a:pathLst>
            </a:custGeom>
            <a:solidFill>
              <a:srgbClr val="E061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3"/>
            <p:cNvSpPr>
              <a:spLocks noEditPoints="1"/>
            </p:cNvSpPr>
            <p:nvPr/>
          </p:nvSpPr>
          <p:spPr bwMode="auto">
            <a:xfrm>
              <a:off x="5307013" y="1117600"/>
              <a:ext cx="3275013" cy="3943350"/>
            </a:xfrm>
            <a:custGeom>
              <a:avLst/>
              <a:gdLst>
                <a:gd name="T0" fmla="*/ 0 w 155"/>
                <a:gd name="T1" fmla="*/ 187 h 187"/>
                <a:gd name="T2" fmla="*/ 0 w 155"/>
                <a:gd name="T3" fmla="*/ 187 h 187"/>
                <a:gd name="T4" fmla="*/ 1 w 155"/>
                <a:gd name="T5" fmla="*/ 186 h 187"/>
                <a:gd name="T6" fmla="*/ 2 w 155"/>
                <a:gd name="T7" fmla="*/ 183 h 187"/>
                <a:gd name="T8" fmla="*/ 2 w 155"/>
                <a:gd name="T9" fmla="*/ 182 h 187"/>
                <a:gd name="T10" fmla="*/ 3 w 155"/>
                <a:gd name="T11" fmla="*/ 181 h 187"/>
                <a:gd name="T12" fmla="*/ 3 w 155"/>
                <a:gd name="T13" fmla="*/ 180 h 187"/>
                <a:gd name="T14" fmla="*/ 4 w 155"/>
                <a:gd name="T15" fmla="*/ 180 h 187"/>
                <a:gd name="T16" fmla="*/ 4 w 155"/>
                <a:gd name="T17" fmla="*/ 180 h 187"/>
                <a:gd name="T18" fmla="*/ 5 w 155"/>
                <a:gd name="T19" fmla="*/ 177 h 187"/>
                <a:gd name="T20" fmla="*/ 5 w 155"/>
                <a:gd name="T21" fmla="*/ 177 h 187"/>
                <a:gd name="T22" fmla="*/ 5 w 155"/>
                <a:gd name="T23" fmla="*/ 177 h 187"/>
                <a:gd name="T24" fmla="*/ 5 w 155"/>
                <a:gd name="T25" fmla="*/ 177 h 187"/>
                <a:gd name="T26" fmla="*/ 5 w 155"/>
                <a:gd name="T27" fmla="*/ 177 h 187"/>
                <a:gd name="T28" fmla="*/ 7 w 155"/>
                <a:gd name="T29" fmla="*/ 174 h 187"/>
                <a:gd name="T30" fmla="*/ 7 w 155"/>
                <a:gd name="T31" fmla="*/ 173 h 187"/>
                <a:gd name="T32" fmla="*/ 8 w 155"/>
                <a:gd name="T33" fmla="*/ 170 h 187"/>
                <a:gd name="T34" fmla="*/ 8 w 155"/>
                <a:gd name="T35" fmla="*/ 172 h 187"/>
                <a:gd name="T36" fmla="*/ 8 w 155"/>
                <a:gd name="T37" fmla="*/ 171 h 187"/>
                <a:gd name="T38" fmla="*/ 8 w 155"/>
                <a:gd name="T39" fmla="*/ 170 h 187"/>
                <a:gd name="T40" fmla="*/ 9 w 155"/>
                <a:gd name="T41" fmla="*/ 169 h 187"/>
                <a:gd name="T42" fmla="*/ 9 w 155"/>
                <a:gd name="T43" fmla="*/ 169 h 187"/>
                <a:gd name="T44" fmla="*/ 33 w 155"/>
                <a:gd name="T45" fmla="*/ 123 h 187"/>
                <a:gd name="T46" fmla="*/ 33 w 155"/>
                <a:gd name="T47" fmla="*/ 124 h 187"/>
                <a:gd name="T48" fmla="*/ 33 w 155"/>
                <a:gd name="T49" fmla="*/ 123 h 187"/>
                <a:gd name="T50" fmla="*/ 37 w 155"/>
                <a:gd name="T51" fmla="*/ 118 h 187"/>
                <a:gd name="T52" fmla="*/ 36 w 155"/>
                <a:gd name="T53" fmla="*/ 118 h 187"/>
                <a:gd name="T54" fmla="*/ 37 w 155"/>
                <a:gd name="T55" fmla="*/ 118 h 187"/>
                <a:gd name="T56" fmla="*/ 39 w 155"/>
                <a:gd name="T57" fmla="*/ 113 h 187"/>
                <a:gd name="T58" fmla="*/ 39 w 155"/>
                <a:gd name="T59" fmla="*/ 114 h 187"/>
                <a:gd name="T60" fmla="*/ 39 w 155"/>
                <a:gd name="T61" fmla="*/ 113 h 187"/>
                <a:gd name="T62" fmla="*/ 47 w 155"/>
                <a:gd name="T63" fmla="*/ 101 h 187"/>
                <a:gd name="T64" fmla="*/ 49 w 155"/>
                <a:gd name="T65" fmla="*/ 97 h 187"/>
                <a:gd name="T66" fmla="*/ 64 w 155"/>
                <a:gd name="T67" fmla="*/ 74 h 187"/>
                <a:gd name="T68" fmla="*/ 67 w 155"/>
                <a:gd name="T69" fmla="*/ 70 h 187"/>
                <a:gd name="T70" fmla="*/ 69 w 155"/>
                <a:gd name="T71" fmla="*/ 67 h 187"/>
                <a:gd name="T72" fmla="*/ 70 w 155"/>
                <a:gd name="T73" fmla="*/ 65 h 187"/>
                <a:gd name="T74" fmla="*/ 75 w 155"/>
                <a:gd name="T75" fmla="*/ 58 h 187"/>
                <a:gd name="T76" fmla="*/ 76 w 155"/>
                <a:gd name="T77" fmla="*/ 57 h 187"/>
                <a:gd name="T78" fmla="*/ 81 w 155"/>
                <a:gd name="T79" fmla="*/ 51 h 187"/>
                <a:gd name="T80" fmla="*/ 86 w 155"/>
                <a:gd name="T81" fmla="*/ 44 h 187"/>
                <a:gd name="T82" fmla="*/ 92 w 155"/>
                <a:gd name="T83" fmla="*/ 38 h 187"/>
                <a:gd name="T84" fmla="*/ 108 w 155"/>
                <a:gd name="T85" fmla="*/ 21 h 187"/>
                <a:gd name="T86" fmla="*/ 97 w 155"/>
                <a:gd name="T87" fmla="*/ 32 h 187"/>
                <a:gd name="T88" fmla="*/ 103 w 155"/>
                <a:gd name="T89" fmla="*/ 26 h 187"/>
                <a:gd name="T90" fmla="*/ 108 w 155"/>
                <a:gd name="T91" fmla="*/ 21 h 187"/>
                <a:gd name="T92" fmla="*/ 114 w 155"/>
                <a:gd name="T93" fmla="*/ 17 h 187"/>
                <a:gd name="T94" fmla="*/ 114 w 155"/>
                <a:gd name="T95" fmla="*/ 17 h 187"/>
                <a:gd name="T96" fmla="*/ 117 w 155"/>
                <a:gd name="T97" fmla="*/ 14 h 187"/>
                <a:gd name="T98" fmla="*/ 119 w 155"/>
                <a:gd name="T99" fmla="*/ 13 h 187"/>
                <a:gd name="T100" fmla="*/ 125 w 155"/>
                <a:gd name="T101" fmla="*/ 10 h 187"/>
                <a:gd name="T102" fmla="*/ 130 w 155"/>
                <a:gd name="T103" fmla="*/ 8 h 187"/>
                <a:gd name="T104" fmla="*/ 134 w 155"/>
                <a:gd name="T105" fmla="*/ 6 h 187"/>
                <a:gd name="T106" fmla="*/ 139 w 155"/>
                <a:gd name="T107" fmla="*/ 4 h 187"/>
                <a:gd name="T108" fmla="*/ 155 w 155"/>
                <a:gd name="T109" fmla="*/ 0 h 187"/>
                <a:gd name="T110" fmla="*/ 144 w 155"/>
                <a:gd name="T111" fmla="*/ 3 h 187"/>
                <a:gd name="T112" fmla="*/ 150 w 155"/>
                <a:gd name="T113" fmla="*/ 1 h 187"/>
                <a:gd name="T114" fmla="*/ 154 w 155"/>
                <a:gd name="T11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187">
                  <a:moveTo>
                    <a:pt x="1" y="186"/>
                  </a:moveTo>
                  <a:cubicBezTo>
                    <a:pt x="0" y="187"/>
                    <a:pt x="0" y="187"/>
                    <a:pt x="0" y="187"/>
                  </a:cubicBezTo>
                  <a:cubicBezTo>
                    <a:pt x="1" y="187"/>
                    <a:pt x="1" y="187"/>
                    <a:pt x="1" y="187"/>
                  </a:cubicBezTo>
                  <a:cubicBezTo>
                    <a:pt x="0" y="187"/>
                    <a:pt x="0" y="187"/>
                    <a:pt x="0" y="187"/>
                  </a:cubicBezTo>
                  <a:cubicBezTo>
                    <a:pt x="0" y="187"/>
                    <a:pt x="0" y="187"/>
                    <a:pt x="0" y="187"/>
                  </a:cubicBezTo>
                  <a:cubicBezTo>
                    <a:pt x="1" y="186"/>
                    <a:pt x="1" y="186"/>
                    <a:pt x="1" y="186"/>
                  </a:cubicBezTo>
                  <a:moveTo>
                    <a:pt x="2" y="182"/>
                  </a:moveTo>
                  <a:cubicBezTo>
                    <a:pt x="2" y="183"/>
                    <a:pt x="2" y="183"/>
                    <a:pt x="2" y="183"/>
                  </a:cubicBezTo>
                  <a:cubicBezTo>
                    <a:pt x="2" y="183"/>
                    <a:pt x="2" y="183"/>
                    <a:pt x="2" y="183"/>
                  </a:cubicBezTo>
                  <a:cubicBezTo>
                    <a:pt x="2" y="183"/>
                    <a:pt x="2" y="183"/>
                    <a:pt x="2" y="182"/>
                  </a:cubicBezTo>
                  <a:moveTo>
                    <a:pt x="3" y="180"/>
                  </a:moveTo>
                  <a:cubicBezTo>
                    <a:pt x="3" y="180"/>
                    <a:pt x="3" y="181"/>
                    <a:pt x="3" y="181"/>
                  </a:cubicBezTo>
                  <a:cubicBezTo>
                    <a:pt x="3" y="180"/>
                    <a:pt x="3" y="180"/>
                    <a:pt x="3" y="180"/>
                  </a:cubicBezTo>
                  <a:cubicBezTo>
                    <a:pt x="3" y="180"/>
                    <a:pt x="3" y="180"/>
                    <a:pt x="3" y="180"/>
                  </a:cubicBezTo>
                  <a:moveTo>
                    <a:pt x="4" y="180"/>
                  </a:moveTo>
                  <a:cubicBezTo>
                    <a:pt x="4" y="180"/>
                    <a:pt x="4" y="180"/>
                    <a:pt x="4" y="180"/>
                  </a:cubicBezTo>
                  <a:cubicBezTo>
                    <a:pt x="4" y="180"/>
                    <a:pt x="4" y="180"/>
                    <a:pt x="4" y="180"/>
                  </a:cubicBezTo>
                  <a:cubicBezTo>
                    <a:pt x="4" y="180"/>
                    <a:pt x="4" y="180"/>
                    <a:pt x="4" y="180"/>
                  </a:cubicBezTo>
                  <a:moveTo>
                    <a:pt x="5" y="177"/>
                  </a:moveTo>
                  <a:cubicBezTo>
                    <a:pt x="5" y="177"/>
                    <a:pt x="5" y="177"/>
                    <a:pt x="5" y="177"/>
                  </a:cubicBezTo>
                  <a:cubicBezTo>
                    <a:pt x="5" y="178"/>
                    <a:pt x="4" y="178"/>
                    <a:pt x="4" y="179"/>
                  </a:cubicBezTo>
                  <a:cubicBezTo>
                    <a:pt x="4" y="178"/>
                    <a:pt x="5" y="178"/>
                    <a:pt x="5" y="177"/>
                  </a:cubicBezTo>
                  <a:cubicBezTo>
                    <a:pt x="5" y="177"/>
                    <a:pt x="5" y="177"/>
                    <a:pt x="5" y="177"/>
                  </a:cubicBezTo>
                  <a:moveTo>
                    <a:pt x="5" y="177"/>
                  </a:moveTo>
                  <a:cubicBezTo>
                    <a:pt x="5" y="177"/>
                    <a:pt x="5" y="177"/>
                    <a:pt x="5" y="177"/>
                  </a:cubicBezTo>
                  <a:cubicBezTo>
                    <a:pt x="5" y="177"/>
                    <a:pt x="5" y="177"/>
                    <a:pt x="5" y="177"/>
                  </a:cubicBezTo>
                  <a:cubicBezTo>
                    <a:pt x="5" y="177"/>
                    <a:pt x="5" y="177"/>
                    <a:pt x="5" y="177"/>
                  </a:cubicBezTo>
                  <a:cubicBezTo>
                    <a:pt x="5" y="177"/>
                    <a:pt x="5" y="177"/>
                    <a:pt x="5" y="177"/>
                  </a:cubicBezTo>
                  <a:moveTo>
                    <a:pt x="7" y="173"/>
                  </a:moveTo>
                  <a:cubicBezTo>
                    <a:pt x="7" y="173"/>
                    <a:pt x="7" y="174"/>
                    <a:pt x="7" y="174"/>
                  </a:cubicBezTo>
                  <a:cubicBezTo>
                    <a:pt x="7" y="174"/>
                    <a:pt x="7" y="174"/>
                    <a:pt x="7" y="174"/>
                  </a:cubicBezTo>
                  <a:cubicBezTo>
                    <a:pt x="7" y="174"/>
                    <a:pt x="7" y="173"/>
                    <a:pt x="7" y="173"/>
                  </a:cubicBezTo>
                  <a:moveTo>
                    <a:pt x="8" y="170"/>
                  </a:moveTo>
                  <a:cubicBezTo>
                    <a:pt x="8" y="170"/>
                    <a:pt x="8" y="170"/>
                    <a:pt x="8" y="170"/>
                  </a:cubicBezTo>
                  <a:cubicBezTo>
                    <a:pt x="8" y="171"/>
                    <a:pt x="8" y="171"/>
                    <a:pt x="8" y="171"/>
                  </a:cubicBezTo>
                  <a:cubicBezTo>
                    <a:pt x="8" y="171"/>
                    <a:pt x="8" y="172"/>
                    <a:pt x="8" y="172"/>
                  </a:cubicBezTo>
                  <a:cubicBezTo>
                    <a:pt x="8" y="172"/>
                    <a:pt x="8" y="172"/>
                    <a:pt x="8" y="171"/>
                  </a:cubicBezTo>
                  <a:cubicBezTo>
                    <a:pt x="8" y="171"/>
                    <a:pt x="8" y="171"/>
                    <a:pt x="8" y="171"/>
                  </a:cubicBezTo>
                  <a:cubicBezTo>
                    <a:pt x="8" y="170"/>
                    <a:pt x="8" y="170"/>
                    <a:pt x="8" y="170"/>
                  </a:cubicBezTo>
                  <a:cubicBezTo>
                    <a:pt x="8" y="170"/>
                    <a:pt x="8" y="170"/>
                    <a:pt x="8" y="170"/>
                  </a:cubicBezTo>
                  <a:moveTo>
                    <a:pt x="9" y="168"/>
                  </a:moveTo>
                  <a:cubicBezTo>
                    <a:pt x="9" y="169"/>
                    <a:pt x="9" y="169"/>
                    <a:pt x="9" y="169"/>
                  </a:cubicBezTo>
                  <a:cubicBezTo>
                    <a:pt x="9" y="169"/>
                    <a:pt x="9" y="169"/>
                    <a:pt x="9" y="169"/>
                  </a:cubicBezTo>
                  <a:cubicBezTo>
                    <a:pt x="9" y="169"/>
                    <a:pt x="9" y="169"/>
                    <a:pt x="9" y="169"/>
                  </a:cubicBezTo>
                  <a:cubicBezTo>
                    <a:pt x="9" y="168"/>
                    <a:pt x="9" y="168"/>
                    <a:pt x="9" y="168"/>
                  </a:cubicBezTo>
                  <a:moveTo>
                    <a:pt x="33" y="123"/>
                  </a:moveTo>
                  <a:cubicBezTo>
                    <a:pt x="33" y="123"/>
                    <a:pt x="33" y="123"/>
                    <a:pt x="33" y="123"/>
                  </a:cubicBezTo>
                  <a:cubicBezTo>
                    <a:pt x="33" y="124"/>
                    <a:pt x="33" y="124"/>
                    <a:pt x="33" y="124"/>
                  </a:cubicBezTo>
                  <a:cubicBezTo>
                    <a:pt x="33" y="124"/>
                    <a:pt x="33" y="124"/>
                    <a:pt x="33" y="124"/>
                  </a:cubicBezTo>
                  <a:cubicBezTo>
                    <a:pt x="33" y="123"/>
                    <a:pt x="33" y="123"/>
                    <a:pt x="33" y="123"/>
                  </a:cubicBezTo>
                  <a:cubicBezTo>
                    <a:pt x="33" y="123"/>
                    <a:pt x="33" y="123"/>
                    <a:pt x="33" y="123"/>
                  </a:cubicBezTo>
                  <a:moveTo>
                    <a:pt x="37" y="118"/>
                  </a:moveTo>
                  <a:cubicBezTo>
                    <a:pt x="37" y="118"/>
                    <a:pt x="37" y="118"/>
                    <a:pt x="37" y="118"/>
                  </a:cubicBezTo>
                  <a:cubicBezTo>
                    <a:pt x="37" y="118"/>
                    <a:pt x="36" y="118"/>
                    <a:pt x="36" y="118"/>
                  </a:cubicBezTo>
                  <a:cubicBezTo>
                    <a:pt x="36" y="118"/>
                    <a:pt x="36" y="118"/>
                    <a:pt x="37" y="118"/>
                  </a:cubicBezTo>
                  <a:cubicBezTo>
                    <a:pt x="37" y="118"/>
                    <a:pt x="37" y="118"/>
                    <a:pt x="37" y="118"/>
                  </a:cubicBezTo>
                  <a:cubicBezTo>
                    <a:pt x="37" y="118"/>
                    <a:pt x="37" y="118"/>
                    <a:pt x="37" y="118"/>
                  </a:cubicBezTo>
                  <a:moveTo>
                    <a:pt x="39" y="113"/>
                  </a:moveTo>
                  <a:cubicBezTo>
                    <a:pt x="39" y="113"/>
                    <a:pt x="39" y="113"/>
                    <a:pt x="39" y="113"/>
                  </a:cubicBezTo>
                  <a:cubicBezTo>
                    <a:pt x="39" y="113"/>
                    <a:pt x="39" y="114"/>
                    <a:pt x="39" y="114"/>
                  </a:cubicBezTo>
                  <a:cubicBezTo>
                    <a:pt x="39" y="114"/>
                    <a:pt x="39" y="114"/>
                    <a:pt x="39" y="113"/>
                  </a:cubicBezTo>
                  <a:cubicBezTo>
                    <a:pt x="39" y="113"/>
                    <a:pt x="39" y="113"/>
                    <a:pt x="39" y="113"/>
                  </a:cubicBezTo>
                  <a:moveTo>
                    <a:pt x="49" y="97"/>
                  </a:moveTo>
                  <a:cubicBezTo>
                    <a:pt x="48" y="98"/>
                    <a:pt x="47" y="100"/>
                    <a:pt x="47" y="101"/>
                  </a:cubicBezTo>
                  <a:cubicBezTo>
                    <a:pt x="47" y="100"/>
                    <a:pt x="48" y="99"/>
                    <a:pt x="49" y="97"/>
                  </a:cubicBezTo>
                  <a:cubicBezTo>
                    <a:pt x="49" y="97"/>
                    <a:pt x="49" y="97"/>
                    <a:pt x="49" y="97"/>
                  </a:cubicBezTo>
                  <a:moveTo>
                    <a:pt x="67" y="70"/>
                  </a:moveTo>
                  <a:cubicBezTo>
                    <a:pt x="66" y="71"/>
                    <a:pt x="65" y="72"/>
                    <a:pt x="64" y="74"/>
                  </a:cubicBezTo>
                  <a:cubicBezTo>
                    <a:pt x="65" y="73"/>
                    <a:pt x="65" y="73"/>
                    <a:pt x="65" y="73"/>
                  </a:cubicBezTo>
                  <a:cubicBezTo>
                    <a:pt x="65" y="72"/>
                    <a:pt x="66" y="71"/>
                    <a:pt x="67" y="70"/>
                  </a:cubicBezTo>
                  <a:moveTo>
                    <a:pt x="75" y="58"/>
                  </a:moveTo>
                  <a:cubicBezTo>
                    <a:pt x="73" y="61"/>
                    <a:pt x="71" y="64"/>
                    <a:pt x="69" y="67"/>
                  </a:cubicBezTo>
                  <a:cubicBezTo>
                    <a:pt x="69" y="67"/>
                    <a:pt x="69" y="67"/>
                    <a:pt x="69" y="66"/>
                  </a:cubicBezTo>
                  <a:cubicBezTo>
                    <a:pt x="70" y="65"/>
                    <a:pt x="70" y="65"/>
                    <a:pt x="70" y="65"/>
                  </a:cubicBezTo>
                  <a:cubicBezTo>
                    <a:pt x="72" y="63"/>
                    <a:pt x="73" y="61"/>
                    <a:pt x="75" y="59"/>
                  </a:cubicBezTo>
                  <a:cubicBezTo>
                    <a:pt x="75" y="58"/>
                    <a:pt x="75" y="58"/>
                    <a:pt x="75" y="58"/>
                  </a:cubicBezTo>
                  <a:moveTo>
                    <a:pt x="97" y="32"/>
                  </a:moveTo>
                  <a:cubicBezTo>
                    <a:pt x="90" y="40"/>
                    <a:pt x="83" y="48"/>
                    <a:pt x="76" y="57"/>
                  </a:cubicBezTo>
                  <a:cubicBezTo>
                    <a:pt x="77" y="55"/>
                    <a:pt x="79" y="54"/>
                    <a:pt x="80" y="52"/>
                  </a:cubicBezTo>
                  <a:cubicBezTo>
                    <a:pt x="81" y="51"/>
                    <a:pt x="81" y="51"/>
                    <a:pt x="81" y="51"/>
                  </a:cubicBezTo>
                  <a:cubicBezTo>
                    <a:pt x="82" y="49"/>
                    <a:pt x="84" y="47"/>
                    <a:pt x="86" y="45"/>
                  </a:cubicBezTo>
                  <a:cubicBezTo>
                    <a:pt x="86" y="44"/>
                    <a:pt x="86" y="44"/>
                    <a:pt x="86" y="44"/>
                  </a:cubicBezTo>
                  <a:cubicBezTo>
                    <a:pt x="88" y="42"/>
                    <a:pt x="90" y="40"/>
                    <a:pt x="91" y="38"/>
                  </a:cubicBezTo>
                  <a:cubicBezTo>
                    <a:pt x="92" y="38"/>
                    <a:pt x="92" y="38"/>
                    <a:pt x="92" y="38"/>
                  </a:cubicBezTo>
                  <a:cubicBezTo>
                    <a:pt x="93" y="36"/>
                    <a:pt x="95" y="34"/>
                    <a:pt x="97" y="32"/>
                  </a:cubicBezTo>
                  <a:moveTo>
                    <a:pt x="108" y="21"/>
                  </a:moveTo>
                  <a:cubicBezTo>
                    <a:pt x="104" y="25"/>
                    <a:pt x="101" y="28"/>
                    <a:pt x="97" y="32"/>
                  </a:cubicBezTo>
                  <a:cubicBezTo>
                    <a:pt x="97" y="32"/>
                    <a:pt x="97" y="32"/>
                    <a:pt x="97" y="32"/>
                  </a:cubicBezTo>
                  <a:cubicBezTo>
                    <a:pt x="99" y="30"/>
                    <a:pt x="101" y="28"/>
                    <a:pt x="102" y="27"/>
                  </a:cubicBezTo>
                  <a:cubicBezTo>
                    <a:pt x="103" y="26"/>
                    <a:pt x="103" y="26"/>
                    <a:pt x="103" y="26"/>
                  </a:cubicBezTo>
                  <a:cubicBezTo>
                    <a:pt x="105" y="25"/>
                    <a:pt x="106" y="23"/>
                    <a:pt x="108" y="22"/>
                  </a:cubicBezTo>
                  <a:cubicBezTo>
                    <a:pt x="108" y="21"/>
                    <a:pt x="108" y="21"/>
                    <a:pt x="108" y="21"/>
                  </a:cubicBezTo>
                  <a:moveTo>
                    <a:pt x="114" y="17"/>
                  </a:moveTo>
                  <a:cubicBezTo>
                    <a:pt x="114" y="17"/>
                    <a:pt x="114" y="17"/>
                    <a:pt x="114" y="17"/>
                  </a:cubicBezTo>
                  <a:cubicBezTo>
                    <a:pt x="114" y="17"/>
                    <a:pt x="114" y="17"/>
                    <a:pt x="114" y="17"/>
                  </a:cubicBezTo>
                  <a:cubicBezTo>
                    <a:pt x="114" y="17"/>
                    <a:pt x="114" y="17"/>
                    <a:pt x="114" y="17"/>
                  </a:cubicBezTo>
                  <a:moveTo>
                    <a:pt x="119" y="13"/>
                  </a:moveTo>
                  <a:cubicBezTo>
                    <a:pt x="119" y="14"/>
                    <a:pt x="118" y="14"/>
                    <a:pt x="117" y="14"/>
                  </a:cubicBezTo>
                  <a:cubicBezTo>
                    <a:pt x="118" y="14"/>
                    <a:pt x="119" y="14"/>
                    <a:pt x="119" y="13"/>
                  </a:cubicBezTo>
                  <a:cubicBezTo>
                    <a:pt x="119" y="13"/>
                    <a:pt x="119" y="13"/>
                    <a:pt x="119" y="13"/>
                  </a:cubicBezTo>
                  <a:moveTo>
                    <a:pt x="143" y="3"/>
                  </a:moveTo>
                  <a:cubicBezTo>
                    <a:pt x="137" y="5"/>
                    <a:pt x="131" y="7"/>
                    <a:pt x="125" y="10"/>
                  </a:cubicBezTo>
                  <a:cubicBezTo>
                    <a:pt x="126" y="9"/>
                    <a:pt x="128" y="9"/>
                    <a:pt x="129" y="8"/>
                  </a:cubicBezTo>
                  <a:cubicBezTo>
                    <a:pt x="129" y="8"/>
                    <a:pt x="129" y="8"/>
                    <a:pt x="130" y="8"/>
                  </a:cubicBezTo>
                  <a:cubicBezTo>
                    <a:pt x="131" y="7"/>
                    <a:pt x="132" y="6"/>
                    <a:pt x="134" y="6"/>
                  </a:cubicBezTo>
                  <a:cubicBezTo>
                    <a:pt x="134" y="6"/>
                    <a:pt x="134" y="6"/>
                    <a:pt x="134" y="6"/>
                  </a:cubicBezTo>
                  <a:cubicBezTo>
                    <a:pt x="135" y="5"/>
                    <a:pt x="137" y="5"/>
                    <a:pt x="138" y="4"/>
                  </a:cubicBezTo>
                  <a:cubicBezTo>
                    <a:pt x="139" y="4"/>
                    <a:pt x="139" y="4"/>
                    <a:pt x="139" y="4"/>
                  </a:cubicBezTo>
                  <a:cubicBezTo>
                    <a:pt x="141" y="3"/>
                    <a:pt x="142" y="3"/>
                    <a:pt x="143" y="3"/>
                  </a:cubicBezTo>
                  <a:moveTo>
                    <a:pt x="155" y="0"/>
                  </a:moveTo>
                  <a:cubicBezTo>
                    <a:pt x="152" y="1"/>
                    <a:pt x="148" y="1"/>
                    <a:pt x="144" y="3"/>
                  </a:cubicBezTo>
                  <a:cubicBezTo>
                    <a:pt x="144" y="3"/>
                    <a:pt x="144" y="3"/>
                    <a:pt x="144" y="3"/>
                  </a:cubicBezTo>
                  <a:cubicBezTo>
                    <a:pt x="145" y="2"/>
                    <a:pt x="147" y="2"/>
                    <a:pt x="149" y="1"/>
                  </a:cubicBezTo>
                  <a:cubicBezTo>
                    <a:pt x="149" y="1"/>
                    <a:pt x="149" y="1"/>
                    <a:pt x="150" y="1"/>
                  </a:cubicBezTo>
                  <a:cubicBezTo>
                    <a:pt x="151" y="1"/>
                    <a:pt x="153" y="0"/>
                    <a:pt x="154" y="0"/>
                  </a:cubicBezTo>
                  <a:cubicBezTo>
                    <a:pt x="154" y="0"/>
                    <a:pt x="154" y="0"/>
                    <a:pt x="154" y="0"/>
                  </a:cubicBezTo>
                  <a:cubicBezTo>
                    <a:pt x="155" y="0"/>
                    <a:pt x="155" y="0"/>
                    <a:pt x="155" y="0"/>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4"/>
            <p:cNvSpPr>
              <a:spLocks noEditPoints="1"/>
            </p:cNvSpPr>
            <p:nvPr/>
          </p:nvSpPr>
          <p:spPr bwMode="auto">
            <a:xfrm>
              <a:off x="5307013" y="1011238"/>
              <a:ext cx="3930650" cy="4789488"/>
            </a:xfrm>
            <a:custGeom>
              <a:avLst/>
              <a:gdLst>
                <a:gd name="T0" fmla="*/ 2 w 186"/>
                <a:gd name="T1" fmla="*/ 218 h 227"/>
                <a:gd name="T2" fmla="*/ 7 w 186"/>
                <a:gd name="T3" fmla="*/ 222 h 227"/>
                <a:gd name="T4" fmla="*/ 15 w 186"/>
                <a:gd name="T5" fmla="*/ 226 h 227"/>
                <a:gd name="T6" fmla="*/ 12 w 186"/>
                <a:gd name="T7" fmla="*/ 200 h 227"/>
                <a:gd name="T8" fmla="*/ 12 w 186"/>
                <a:gd name="T9" fmla="*/ 200 h 227"/>
                <a:gd name="T10" fmla="*/ 9 w 186"/>
                <a:gd name="T11" fmla="*/ 173 h 227"/>
                <a:gd name="T12" fmla="*/ 9 w 186"/>
                <a:gd name="T13" fmla="*/ 174 h 227"/>
                <a:gd name="T14" fmla="*/ 8 w 186"/>
                <a:gd name="T15" fmla="*/ 175 h 227"/>
                <a:gd name="T16" fmla="*/ 8 w 186"/>
                <a:gd name="T17" fmla="*/ 177 h 227"/>
                <a:gd name="T18" fmla="*/ 7 w 186"/>
                <a:gd name="T19" fmla="*/ 179 h 227"/>
                <a:gd name="T20" fmla="*/ 5 w 186"/>
                <a:gd name="T21" fmla="*/ 182 h 227"/>
                <a:gd name="T22" fmla="*/ 5 w 186"/>
                <a:gd name="T23" fmla="*/ 182 h 227"/>
                <a:gd name="T24" fmla="*/ 4 w 186"/>
                <a:gd name="T25" fmla="*/ 185 h 227"/>
                <a:gd name="T26" fmla="*/ 4 w 186"/>
                <a:gd name="T27" fmla="*/ 185 h 227"/>
                <a:gd name="T28" fmla="*/ 3 w 186"/>
                <a:gd name="T29" fmla="*/ 186 h 227"/>
                <a:gd name="T30" fmla="*/ 2 w 186"/>
                <a:gd name="T31" fmla="*/ 188 h 227"/>
                <a:gd name="T32" fmla="*/ 0 w 186"/>
                <a:gd name="T33" fmla="*/ 192 h 227"/>
                <a:gd name="T34" fmla="*/ 4 w 186"/>
                <a:gd name="T35" fmla="*/ 208 h 227"/>
                <a:gd name="T36" fmla="*/ 11 w 186"/>
                <a:gd name="T37" fmla="*/ 199 h 227"/>
                <a:gd name="T38" fmla="*/ 11 w 186"/>
                <a:gd name="T39" fmla="*/ 173 h 227"/>
                <a:gd name="T40" fmla="*/ 164 w 186"/>
                <a:gd name="T41" fmla="*/ 2 h 227"/>
                <a:gd name="T42" fmla="*/ 155 w 186"/>
                <a:gd name="T43" fmla="*/ 5 h 227"/>
                <a:gd name="T44" fmla="*/ 150 w 186"/>
                <a:gd name="T45" fmla="*/ 6 h 227"/>
                <a:gd name="T46" fmla="*/ 144 w 186"/>
                <a:gd name="T47" fmla="*/ 8 h 227"/>
                <a:gd name="T48" fmla="*/ 138 w 186"/>
                <a:gd name="T49" fmla="*/ 9 h 227"/>
                <a:gd name="T50" fmla="*/ 130 w 186"/>
                <a:gd name="T51" fmla="*/ 13 h 227"/>
                <a:gd name="T52" fmla="*/ 125 w 186"/>
                <a:gd name="T53" fmla="*/ 15 h 227"/>
                <a:gd name="T54" fmla="*/ 117 w 186"/>
                <a:gd name="T55" fmla="*/ 19 h 227"/>
                <a:gd name="T56" fmla="*/ 114 w 186"/>
                <a:gd name="T57" fmla="*/ 22 h 227"/>
                <a:gd name="T58" fmla="*/ 103 w 186"/>
                <a:gd name="T59" fmla="*/ 31 h 227"/>
                <a:gd name="T60" fmla="*/ 97 w 186"/>
                <a:gd name="T61" fmla="*/ 37 h 227"/>
                <a:gd name="T62" fmla="*/ 91 w 186"/>
                <a:gd name="T63" fmla="*/ 43 h 227"/>
                <a:gd name="T64" fmla="*/ 81 w 186"/>
                <a:gd name="T65" fmla="*/ 56 h 227"/>
                <a:gd name="T66" fmla="*/ 75 w 186"/>
                <a:gd name="T67" fmla="*/ 63 h 227"/>
                <a:gd name="T68" fmla="*/ 69 w 186"/>
                <a:gd name="T69" fmla="*/ 71 h 227"/>
                <a:gd name="T70" fmla="*/ 65 w 186"/>
                <a:gd name="T71" fmla="*/ 78 h 227"/>
                <a:gd name="T72" fmla="*/ 49 w 186"/>
                <a:gd name="T73" fmla="*/ 102 h 227"/>
                <a:gd name="T74" fmla="*/ 39 w 186"/>
                <a:gd name="T75" fmla="*/ 118 h 227"/>
                <a:gd name="T76" fmla="*/ 37 w 186"/>
                <a:gd name="T77" fmla="*/ 123 h 227"/>
                <a:gd name="T78" fmla="*/ 36 w 186"/>
                <a:gd name="T79" fmla="*/ 123 h 227"/>
                <a:gd name="T80" fmla="*/ 33 w 186"/>
                <a:gd name="T81" fmla="*/ 128 h 227"/>
                <a:gd name="T82" fmla="*/ 127 w 186"/>
                <a:gd name="T83" fmla="*/ 15 h 227"/>
                <a:gd name="T84" fmla="*/ 186 w 186"/>
                <a:gd name="T85"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 h="227">
                  <a:moveTo>
                    <a:pt x="4" y="211"/>
                  </a:moveTo>
                  <a:cubicBezTo>
                    <a:pt x="3" y="212"/>
                    <a:pt x="3" y="213"/>
                    <a:pt x="2" y="214"/>
                  </a:cubicBezTo>
                  <a:cubicBezTo>
                    <a:pt x="2" y="218"/>
                    <a:pt x="2" y="218"/>
                    <a:pt x="2" y="218"/>
                  </a:cubicBezTo>
                  <a:cubicBezTo>
                    <a:pt x="3" y="218"/>
                    <a:pt x="3" y="218"/>
                    <a:pt x="3" y="218"/>
                  </a:cubicBezTo>
                  <a:cubicBezTo>
                    <a:pt x="3" y="218"/>
                    <a:pt x="3" y="218"/>
                    <a:pt x="3" y="218"/>
                  </a:cubicBezTo>
                  <a:cubicBezTo>
                    <a:pt x="7" y="222"/>
                    <a:pt x="7" y="222"/>
                    <a:pt x="7" y="222"/>
                  </a:cubicBezTo>
                  <a:cubicBezTo>
                    <a:pt x="7" y="222"/>
                    <a:pt x="7" y="222"/>
                    <a:pt x="7" y="222"/>
                  </a:cubicBezTo>
                  <a:cubicBezTo>
                    <a:pt x="13" y="227"/>
                    <a:pt x="13" y="227"/>
                    <a:pt x="13" y="227"/>
                  </a:cubicBezTo>
                  <a:cubicBezTo>
                    <a:pt x="15" y="226"/>
                    <a:pt x="15" y="226"/>
                    <a:pt x="15" y="226"/>
                  </a:cubicBezTo>
                  <a:cubicBezTo>
                    <a:pt x="5" y="217"/>
                    <a:pt x="5" y="217"/>
                    <a:pt x="5" y="217"/>
                  </a:cubicBezTo>
                  <a:cubicBezTo>
                    <a:pt x="4" y="211"/>
                    <a:pt x="4" y="211"/>
                    <a:pt x="4" y="211"/>
                  </a:cubicBezTo>
                  <a:moveTo>
                    <a:pt x="12" y="200"/>
                  </a:moveTo>
                  <a:cubicBezTo>
                    <a:pt x="12" y="200"/>
                    <a:pt x="12" y="200"/>
                    <a:pt x="12" y="200"/>
                  </a:cubicBezTo>
                  <a:cubicBezTo>
                    <a:pt x="26" y="211"/>
                    <a:pt x="26" y="211"/>
                    <a:pt x="26" y="211"/>
                  </a:cubicBezTo>
                  <a:cubicBezTo>
                    <a:pt x="12" y="200"/>
                    <a:pt x="12" y="200"/>
                    <a:pt x="12" y="200"/>
                  </a:cubicBezTo>
                  <a:moveTo>
                    <a:pt x="11" y="173"/>
                  </a:moveTo>
                  <a:cubicBezTo>
                    <a:pt x="11" y="173"/>
                    <a:pt x="10" y="173"/>
                    <a:pt x="9" y="173"/>
                  </a:cubicBezTo>
                  <a:cubicBezTo>
                    <a:pt x="9" y="173"/>
                    <a:pt x="9" y="173"/>
                    <a:pt x="9" y="173"/>
                  </a:cubicBezTo>
                  <a:cubicBezTo>
                    <a:pt x="9" y="173"/>
                    <a:pt x="9" y="173"/>
                    <a:pt x="9" y="173"/>
                  </a:cubicBezTo>
                  <a:cubicBezTo>
                    <a:pt x="9" y="174"/>
                    <a:pt x="9" y="174"/>
                    <a:pt x="9" y="174"/>
                  </a:cubicBezTo>
                  <a:cubicBezTo>
                    <a:pt x="9" y="174"/>
                    <a:pt x="9" y="174"/>
                    <a:pt x="9" y="174"/>
                  </a:cubicBezTo>
                  <a:cubicBezTo>
                    <a:pt x="9" y="174"/>
                    <a:pt x="9" y="174"/>
                    <a:pt x="9" y="174"/>
                  </a:cubicBezTo>
                  <a:cubicBezTo>
                    <a:pt x="9" y="174"/>
                    <a:pt x="9" y="175"/>
                    <a:pt x="8" y="175"/>
                  </a:cubicBezTo>
                  <a:cubicBezTo>
                    <a:pt x="8" y="175"/>
                    <a:pt x="8" y="175"/>
                    <a:pt x="8" y="175"/>
                  </a:cubicBezTo>
                  <a:cubicBezTo>
                    <a:pt x="8" y="176"/>
                    <a:pt x="8" y="176"/>
                    <a:pt x="8" y="176"/>
                  </a:cubicBezTo>
                  <a:cubicBezTo>
                    <a:pt x="8" y="176"/>
                    <a:pt x="8" y="176"/>
                    <a:pt x="8" y="176"/>
                  </a:cubicBezTo>
                  <a:cubicBezTo>
                    <a:pt x="8" y="177"/>
                    <a:pt x="8" y="177"/>
                    <a:pt x="8" y="177"/>
                  </a:cubicBezTo>
                  <a:cubicBezTo>
                    <a:pt x="7" y="177"/>
                    <a:pt x="7" y="178"/>
                    <a:pt x="7" y="178"/>
                  </a:cubicBezTo>
                  <a:cubicBezTo>
                    <a:pt x="7" y="178"/>
                    <a:pt x="7" y="179"/>
                    <a:pt x="7" y="179"/>
                  </a:cubicBezTo>
                  <a:cubicBezTo>
                    <a:pt x="7" y="179"/>
                    <a:pt x="7" y="179"/>
                    <a:pt x="7" y="179"/>
                  </a:cubicBezTo>
                  <a:cubicBezTo>
                    <a:pt x="6" y="180"/>
                    <a:pt x="6" y="180"/>
                    <a:pt x="6" y="180"/>
                  </a:cubicBezTo>
                  <a:cubicBezTo>
                    <a:pt x="6" y="180"/>
                    <a:pt x="6" y="181"/>
                    <a:pt x="5" y="182"/>
                  </a:cubicBezTo>
                  <a:cubicBezTo>
                    <a:pt x="5" y="182"/>
                    <a:pt x="5" y="182"/>
                    <a:pt x="5" y="182"/>
                  </a:cubicBezTo>
                  <a:cubicBezTo>
                    <a:pt x="5" y="182"/>
                    <a:pt x="5" y="182"/>
                    <a:pt x="5" y="182"/>
                  </a:cubicBezTo>
                  <a:cubicBezTo>
                    <a:pt x="5" y="182"/>
                    <a:pt x="5" y="182"/>
                    <a:pt x="5" y="182"/>
                  </a:cubicBezTo>
                  <a:cubicBezTo>
                    <a:pt x="5" y="182"/>
                    <a:pt x="5" y="182"/>
                    <a:pt x="5" y="182"/>
                  </a:cubicBezTo>
                  <a:cubicBezTo>
                    <a:pt x="5" y="183"/>
                    <a:pt x="4" y="183"/>
                    <a:pt x="4" y="184"/>
                  </a:cubicBezTo>
                  <a:cubicBezTo>
                    <a:pt x="4" y="184"/>
                    <a:pt x="4" y="184"/>
                    <a:pt x="4" y="184"/>
                  </a:cubicBezTo>
                  <a:cubicBezTo>
                    <a:pt x="4" y="185"/>
                    <a:pt x="4" y="185"/>
                    <a:pt x="4" y="185"/>
                  </a:cubicBezTo>
                  <a:cubicBezTo>
                    <a:pt x="4" y="185"/>
                    <a:pt x="4" y="185"/>
                    <a:pt x="4" y="185"/>
                  </a:cubicBezTo>
                  <a:cubicBezTo>
                    <a:pt x="4" y="185"/>
                    <a:pt x="4" y="185"/>
                    <a:pt x="4" y="185"/>
                  </a:cubicBezTo>
                  <a:cubicBezTo>
                    <a:pt x="4" y="185"/>
                    <a:pt x="4" y="185"/>
                    <a:pt x="4" y="185"/>
                  </a:cubicBezTo>
                  <a:cubicBezTo>
                    <a:pt x="3" y="185"/>
                    <a:pt x="3" y="185"/>
                    <a:pt x="3" y="185"/>
                  </a:cubicBezTo>
                  <a:cubicBezTo>
                    <a:pt x="3" y="185"/>
                    <a:pt x="3" y="185"/>
                    <a:pt x="3" y="185"/>
                  </a:cubicBezTo>
                  <a:cubicBezTo>
                    <a:pt x="3" y="186"/>
                    <a:pt x="3" y="186"/>
                    <a:pt x="3" y="186"/>
                  </a:cubicBezTo>
                  <a:cubicBezTo>
                    <a:pt x="3" y="186"/>
                    <a:pt x="3" y="187"/>
                    <a:pt x="2" y="187"/>
                  </a:cubicBezTo>
                  <a:cubicBezTo>
                    <a:pt x="2" y="188"/>
                    <a:pt x="2" y="188"/>
                    <a:pt x="2" y="188"/>
                  </a:cubicBezTo>
                  <a:cubicBezTo>
                    <a:pt x="2" y="188"/>
                    <a:pt x="2" y="188"/>
                    <a:pt x="2" y="188"/>
                  </a:cubicBezTo>
                  <a:cubicBezTo>
                    <a:pt x="1" y="189"/>
                    <a:pt x="1" y="190"/>
                    <a:pt x="1" y="191"/>
                  </a:cubicBezTo>
                  <a:cubicBezTo>
                    <a:pt x="0" y="192"/>
                    <a:pt x="0" y="192"/>
                    <a:pt x="0" y="192"/>
                  </a:cubicBezTo>
                  <a:cubicBezTo>
                    <a:pt x="0" y="192"/>
                    <a:pt x="0" y="192"/>
                    <a:pt x="0" y="192"/>
                  </a:cubicBezTo>
                  <a:cubicBezTo>
                    <a:pt x="1" y="192"/>
                    <a:pt x="1" y="192"/>
                    <a:pt x="1" y="192"/>
                  </a:cubicBezTo>
                  <a:cubicBezTo>
                    <a:pt x="2" y="211"/>
                    <a:pt x="2" y="211"/>
                    <a:pt x="2" y="211"/>
                  </a:cubicBezTo>
                  <a:cubicBezTo>
                    <a:pt x="2" y="210"/>
                    <a:pt x="3" y="209"/>
                    <a:pt x="4" y="208"/>
                  </a:cubicBezTo>
                  <a:cubicBezTo>
                    <a:pt x="3" y="192"/>
                    <a:pt x="3" y="192"/>
                    <a:pt x="3" y="192"/>
                  </a:cubicBezTo>
                  <a:cubicBezTo>
                    <a:pt x="11" y="199"/>
                    <a:pt x="11" y="199"/>
                    <a:pt x="11" y="199"/>
                  </a:cubicBezTo>
                  <a:cubicBezTo>
                    <a:pt x="11" y="199"/>
                    <a:pt x="11" y="199"/>
                    <a:pt x="11" y="199"/>
                  </a:cubicBezTo>
                  <a:cubicBezTo>
                    <a:pt x="3" y="192"/>
                    <a:pt x="3" y="192"/>
                    <a:pt x="3" y="192"/>
                  </a:cubicBezTo>
                  <a:cubicBezTo>
                    <a:pt x="3" y="192"/>
                    <a:pt x="6" y="185"/>
                    <a:pt x="12" y="173"/>
                  </a:cubicBezTo>
                  <a:cubicBezTo>
                    <a:pt x="12" y="173"/>
                    <a:pt x="12" y="173"/>
                    <a:pt x="11" y="173"/>
                  </a:cubicBezTo>
                  <a:moveTo>
                    <a:pt x="186" y="0"/>
                  </a:moveTo>
                  <a:cubicBezTo>
                    <a:pt x="179" y="0"/>
                    <a:pt x="172" y="1"/>
                    <a:pt x="164" y="2"/>
                  </a:cubicBezTo>
                  <a:cubicBezTo>
                    <a:pt x="164" y="2"/>
                    <a:pt x="164" y="2"/>
                    <a:pt x="164" y="2"/>
                  </a:cubicBezTo>
                  <a:cubicBezTo>
                    <a:pt x="165" y="3"/>
                    <a:pt x="165" y="3"/>
                    <a:pt x="165" y="3"/>
                  </a:cubicBezTo>
                  <a:cubicBezTo>
                    <a:pt x="165" y="3"/>
                    <a:pt x="165" y="3"/>
                    <a:pt x="165" y="3"/>
                  </a:cubicBezTo>
                  <a:cubicBezTo>
                    <a:pt x="162" y="3"/>
                    <a:pt x="158" y="4"/>
                    <a:pt x="155" y="5"/>
                  </a:cubicBezTo>
                  <a:cubicBezTo>
                    <a:pt x="155" y="5"/>
                    <a:pt x="155" y="5"/>
                    <a:pt x="154" y="5"/>
                  </a:cubicBezTo>
                  <a:cubicBezTo>
                    <a:pt x="154" y="5"/>
                    <a:pt x="154" y="5"/>
                    <a:pt x="154" y="5"/>
                  </a:cubicBezTo>
                  <a:cubicBezTo>
                    <a:pt x="153" y="5"/>
                    <a:pt x="151" y="6"/>
                    <a:pt x="150" y="6"/>
                  </a:cubicBezTo>
                  <a:cubicBezTo>
                    <a:pt x="149" y="6"/>
                    <a:pt x="149" y="6"/>
                    <a:pt x="149" y="6"/>
                  </a:cubicBezTo>
                  <a:cubicBezTo>
                    <a:pt x="147" y="7"/>
                    <a:pt x="145" y="7"/>
                    <a:pt x="144" y="8"/>
                  </a:cubicBezTo>
                  <a:cubicBezTo>
                    <a:pt x="144" y="8"/>
                    <a:pt x="144" y="8"/>
                    <a:pt x="144" y="8"/>
                  </a:cubicBezTo>
                  <a:cubicBezTo>
                    <a:pt x="144" y="8"/>
                    <a:pt x="144" y="8"/>
                    <a:pt x="143" y="8"/>
                  </a:cubicBezTo>
                  <a:cubicBezTo>
                    <a:pt x="142" y="8"/>
                    <a:pt x="141" y="8"/>
                    <a:pt x="139" y="9"/>
                  </a:cubicBezTo>
                  <a:cubicBezTo>
                    <a:pt x="139" y="9"/>
                    <a:pt x="139" y="9"/>
                    <a:pt x="138" y="9"/>
                  </a:cubicBezTo>
                  <a:cubicBezTo>
                    <a:pt x="137" y="10"/>
                    <a:pt x="135" y="10"/>
                    <a:pt x="134" y="11"/>
                  </a:cubicBezTo>
                  <a:cubicBezTo>
                    <a:pt x="134" y="11"/>
                    <a:pt x="134" y="11"/>
                    <a:pt x="134" y="11"/>
                  </a:cubicBezTo>
                  <a:cubicBezTo>
                    <a:pt x="132" y="11"/>
                    <a:pt x="131" y="12"/>
                    <a:pt x="130" y="13"/>
                  </a:cubicBezTo>
                  <a:cubicBezTo>
                    <a:pt x="129" y="13"/>
                    <a:pt x="129" y="13"/>
                    <a:pt x="129" y="13"/>
                  </a:cubicBezTo>
                  <a:cubicBezTo>
                    <a:pt x="128" y="14"/>
                    <a:pt x="126" y="14"/>
                    <a:pt x="125" y="15"/>
                  </a:cubicBezTo>
                  <a:cubicBezTo>
                    <a:pt x="125" y="15"/>
                    <a:pt x="125" y="15"/>
                    <a:pt x="125" y="15"/>
                  </a:cubicBezTo>
                  <a:cubicBezTo>
                    <a:pt x="123" y="16"/>
                    <a:pt x="121" y="17"/>
                    <a:pt x="119" y="18"/>
                  </a:cubicBezTo>
                  <a:cubicBezTo>
                    <a:pt x="119" y="18"/>
                    <a:pt x="119" y="18"/>
                    <a:pt x="119" y="18"/>
                  </a:cubicBezTo>
                  <a:cubicBezTo>
                    <a:pt x="119" y="19"/>
                    <a:pt x="118" y="19"/>
                    <a:pt x="117" y="19"/>
                  </a:cubicBezTo>
                  <a:cubicBezTo>
                    <a:pt x="116" y="20"/>
                    <a:pt x="115" y="21"/>
                    <a:pt x="114" y="22"/>
                  </a:cubicBezTo>
                  <a:cubicBezTo>
                    <a:pt x="114" y="22"/>
                    <a:pt x="114" y="22"/>
                    <a:pt x="114" y="22"/>
                  </a:cubicBezTo>
                  <a:cubicBezTo>
                    <a:pt x="114" y="22"/>
                    <a:pt x="114" y="22"/>
                    <a:pt x="114" y="22"/>
                  </a:cubicBezTo>
                  <a:cubicBezTo>
                    <a:pt x="112" y="23"/>
                    <a:pt x="110" y="25"/>
                    <a:pt x="108" y="26"/>
                  </a:cubicBezTo>
                  <a:cubicBezTo>
                    <a:pt x="108" y="27"/>
                    <a:pt x="108" y="27"/>
                    <a:pt x="108" y="27"/>
                  </a:cubicBezTo>
                  <a:cubicBezTo>
                    <a:pt x="106" y="28"/>
                    <a:pt x="105" y="30"/>
                    <a:pt x="103" y="31"/>
                  </a:cubicBezTo>
                  <a:cubicBezTo>
                    <a:pt x="102" y="32"/>
                    <a:pt x="102" y="32"/>
                    <a:pt x="102" y="32"/>
                  </a:cubicBezTo>
                  <a:cubicBezTo>
                    <a:pt x="101" y="33"/>
                    <a:pt x="99" y="35"/>
                    <a:pt x="97" y="37"/>
                  </a:cubicBezTo>
                  <a:cubicBezTo>
                    <a:pt x="97" y="37"/>
                    <a:pt x="97" y="37"/>
                    <a:pt x="97" y="37"/>
                  </a:cubicBezTo>
                  <a:cubicBezTo>
                    <a:pt x="97" y="37"/>
                    <a:pt x="97" y="37"/>
                    <a:pt x="97" y="37"/>
                  </a:cubicBezTo>
                  <a:cubicBezTo>
                    <a:pt x="95" y="39"/>
                    <a:pt x="93" y="41"/>
                    <a:pt x="92" y="43"/>
                  </a:cubicBezTo>
                  <a:cubicBezTo>
                    <a:pt x="91" y="43"/>
                    <a:pt x="91" y="43"/>
                    <a:pt x="91" y="43"/>
                  </a:cubicBezTo>
                  <a:cubicBezTo>
                    <a:pt x="90" y="45"/>
                    <a:pt x="88" y="47"/>
                    <a:pt x="86" y="49"/>
                  </a:cubicBezTo>
                  <a:cubicBezTo>
                    <a:pt x="86" y="50"/>
                    <a:pt x="86" y="50"/>
                    <a:pt x="86" y="50"/>
                  </a:cubicBezTo>
                  <a:cubicBezTo>
                    <a:pt x="84" y="52"/>
                    <a:pt x="82" y="54"/>
                    <a:pt x="81" y="56"/>
                  </a:cubicBezTo>
                  <a:cubicBezTo>
                    <a:pt x="80" y="57"/>
                    <a:pt x="80" y="57"/>
                    <a:pt x="80" y="57"/>
                  </a:cubicBezTo>
                  <a:cubicBezTo>
                    <a:pt x="79" y="59"/>
                    <a:pt x="77" y="60"/>
                    <a:pt x="76" y="62"/>
                  </a:cubicBezTo>
                  <a:cubicBezTo>
                    <a:pt x="76" y="63"/>
                    <a:pt x="75" y="63"/>
                    <a:pt x="75" y="63"/>
                  </a:cubicBezTo>
                  <a:cubicBezTo>
                    <a:pt x="75" y="64"/>
                    <a:pt x="75" y="64"/>
                    <a:pt x="75" y="64"/>
                  </a:cubicBezTo>
                  <a:cubicBezTo>
                    <a:pt x="73" y="66"/>
                    <a:pt x="72" y="68"/>
                    <a:pt x="70" y="70"/>
                  </a:cubicBezTo>
                  <a:cubicBezTo>
                    <a:pt x="69" y="71"/>
                    <a:pt x="69" y="71"/>
                    <a:pt x="69" y="71"/>
                  </a:cubicBezTo>
                  <a:cubicBezTo>
                    <a:pt x="69" y="72"/>
                    <a:pt x="69" y="72"/>
                    <a:pt x="69" y="72"/>
                  </a:cubicBezTo>
                  <a:cubicBezTo>
                    <a:pt x="68" y="73"/>
                    <a:pt x="68" y="74"/>
                    <a:pt x="67" y="75"/>
                  </a:cubicBezTo>
                  <a:cubicBezTo>
                    <a:pt x="66" y="76"/>
                    <a:pt x="65" y="77"/>
                    <a:pt x="65" y="78"/>
                  </a:cubicBezTo>
                  <a:cubicBezTo>
                    <a:pt x="64" y="79"/>
                    <a:pt x="64" y="79"/>
                    <a:pt x="64" y="79"/>
                  </a:cubicBezTo>
                  <a:cubicBezTo>
                    <a:pt x="59" y="86"/>
                    <a:pt x="54" y="94"/>
                    <a:pt x="49" y="102"/>
                  </a:cubicBezTo>
                  <a:cubicBezTo>
                    <a:pt x="49" y="102"/>
                    <a:pt x="49" y="102"/>
                    <a:pt x="49" y="102"/>
                  </a:cubicBezTo>
                  <a:cubicBezTo>
                    <a:pt x="48" y="104"/>
                    <a:pt x="47" y="105"/>
                    <a:pt x="47" y="106"/>
                  </a:cubicBezTo>
                  <a:cubicBezTo>
                    <a:pt x="44" y="110"/>
                    <a:pt x="42" y="114"/>
                    <a:pt x="39" y="118"/>
                  </a:cubicBezTo>
                  <a:cubicBezTo>
                    <a:pt x="39" y="118"/>
                    <a:pt x="39" y="118"/>
                    <a:pt x="39" y="118"/>
                  </a:cubicBezTo>
                  <a:cubicBezTo>
                    <a:pt x="39" y="118"/>
                    <a:pt x="39" y="118"/>
                    <a:pt x="39" y="118"/>
                  </a:cubicBezTo>
                  <a:cubicBezTo>
                    <a:pt x="39" y="119"/>
                    <a:pt x="39" y="119"/>
                    <a:pt x="39" y="119"/>
                  </a:cubicBezTo>
                  <a:cubicBezTo>
                    <a:pt x="38" y="121"/>
                    <a:pt x="37" y="122"/>
                    <a:pt x="37" y="123"/>
                  </a:cubicBezTo>
                  <a:cubicBezTo>
                    <a:pt x="37" y="123"/>
                    <a:pt x="37" y="123"/>
                    <a:pt x="37" y="123"/>
                  </a:cubicBezTo>
                  <a:cubicBezTo>
                    <a:pt x="37" y="123"/>
                    <a:pt x="37" y="123"/>
                    <a:pt x="37" y="123"/>
                  </a:cubicBezTo>
                  <a:cubicBezTo>
                    <a:pt x="36" y="123"/>
                    <a:pt x="36" y="123"/>
                    <a:pt x="36" y="123"/>
                  </a:cubicBezTo>
                  <a:cubicBezTo>
                    <a:pt x="36" y="124"/>
                    <a:pt x="36" y="124"/>
                    <a:pt x="36" y="124"/>
                  </a:cubicBezTo>
                  <a:cubicBezTo>
                    <a:pt x="35" y="126"/>
                    <a:pt x="34" y="127"/>
                    <a:pt x="33" y="128"/>
                  </a:cubicBezTo>
                  <a:cubicBezTo>
                    <a:pt x="33" y="128"/>
                    <a:pt x="33" y="128"/>
                    <a:pt x="33" y="128"/>
                  </a:cubicBezTo>
                  <a:cubicBezTo>
                    <a:pt x="33" y="129"/>
                    <a:pt x="33" y="129"/>
                    <a:pt x="33" y="129"/>
                  </a:cubicBezTo>
                  <a:cubicBezTo>
                    <a:pt x="34" y="130"/>
                    <a:pt x="34" y="130"/>
                    <a:pt x="35" y="131"/>
                  </a:cubicBezTo>
                  <a:cubicBezTo>
                    <a:pt x="60" y="86"/>
                    <a:pt x="96" y="31"/>
                    <a:pt x="127" y="15"/>
                  </a:cubicBezTo>
                  <a:cubicBezTo>
                    <a:pt x="139" y="9"/>
                    <a:pt x="154" y="5"/>
                    <a:pt x="167" y="3"/>
                  </a:cubicBezTo>
                  <a:cubicBezTo>
                    <a:pt x="167" y="2"/>
                    <a:pt x="167" y="2"/>
                    <a:pt x="167" y="2"/>
                  </a:cubicBezTo>
                  <a:cubicBezTo>
                    <a:pt x="173" y="1"/>
                    <a:pt x="180" y="0"/>
                    <a:pt x="186" y="0"/>
                  </a:cubicBezTo>
                </a:path>
              </a:pathLst>
            </a:custGeom>
            <a:solidFill>
              <a:srgbClr val="898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5"/>
            <p:cNvSpPr>
              <a:spLocks noEditPoints="1"/>
            </p:cNvSpPr>
            <p:nvPr/>
          </p:nvSpPr>
          <p:spPr bwMode="auto">
            <a:xfrm>
              <a:off x="5348288" y="5208588"/>
              <a:ext cx="211138" cy="317500"/>
            </a:xfrm>
            <a:custGeom>
              <a:avLst/>
              <a:gdLst>
                <a:gd name="T0" fmla="*/ 2 w 10"/>
                <a:gd name="T1" fmla="*/ 9 h 15"/>
                <a:gd name="T2" fmla="*/ 0 w 10"/>
                <a:gd name="T3" fmla="*/ 12 h 15"/>
                <a:gd name="T4" fmla="*/ 0 w 10"/>
                <a:gd name="T5" fmla="*/ 15 h 15"/>
                <a:gd name="T6" fmla="*/ 2 w 10"/>
                <a:gd name="T7" fmla="*/ 12 h 15"/>
                <a:gd name="T8" fmla="*/ 2 w 10"/>
                <a:gd name="T9" fmla="*/ 9 h 15"/>
                <a:gd name="T10" fmla="*/ 9 w 10"/>
                <a:gd name="T11" fmla="*/ 0 h 15"/>
                <a:gd name="T12" fmla="*/ 9 w 10"/>
                <a:gd name="T13" fmla="*/ 0 h 15"/>
                <a:gd name="T14" fmla="*/ 10 w 10"/>
                <a:gd name="T15" fmla="*/ 1 h 15"/>
                <a:gd name="T16" fmla="*/ 10 w 10"/>
                <a:gd name="T17" fmla="*/ 1 h 15"/>
                <a:gd name="T18" fmla="*/ 9 w 10"/>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5">
                  <a:moveTo>
                    <a:pt x="2" y="9"/>
                  </a:moveTo>
                  <a:cubicBezTo>
                    <a:pt x="1" y="10"/>
                    <a:pt x="0" y="11"/>
                    <a:pt x="0" y="12"/>
                  </a:cubicBezTo>
                  <a:cubicBezTo>
                    <a:pt x="0" y="15"/>
                    <a:pt x="0" y="15"/>
                    <a:pt x="0" y="15"/>
                  </a:cubicBezTo>
                  <a:cubicBezTo>
                    <a:pt x="1" y="14"/>
                    <a:pt x="1" y="13"/>
                    <a:pt x="2" y="12"/>
                  </a:cubicBezTo>
                  <a:cubicBezTo>
                    <a:pt x="2" y="9"/>
                    <a:pt x="2" y="9"/>
                    <a:pt x="2" y="9"/>
                  </a:cubicBezTo>
                  <a:moveTo>
                    <a:pt x="9" y="0"/>
                  </a:moveTo>
                  <a:cubicBezTo>
                    <a:pt x="9" y="0"/>
                    <a:pt x="9" y="0"/>
                    <a:pt x="9" y="0"/>
                  </a:cubicBezTo>
                  <a:cubicBezTo>
                    <a:pt x="10" y="1"/>
                    <a:pt x="10" y="1"/>
                    <a:pt x="10" y="1"/>
                  </a:cubicBezTo>
                  <a:cubicBezTo>
                    <a:pt x="10" y="1"/>
                    <a:pt x="10" y="1"/>
                    <a:pt x="10" y="1"/>
                  </a:cubicBezTo>
                  <a:cubicBezTo>
                    <a:pt x="9" y="0"/>
                    <a:pt x="9" y="0"/>
                    <a:pt x="9" y="0"/>
                  </a:cubicBezTo>
                </a:path>
              </a:pathLst>
            </a:custGeom>
            <a:solidFill>
              <a:srgbClr val="59442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6"/>
            <p:cNvSpPr>
              <a:spLocks/>
            </p:cNvSpPr>
            <p:nvPr/>
          </p:nvSpPr>
          <p:spPr bwMode="auto">
            <a:xfrm>
              <a:off x="5370513" y="5060950"/>
              <a:ext cx="485775" cy="717550"/>
            </a:xfrm>
            <a:custGeom>
              <a:avLst/>
              <a:gdLst>
                <a:gd name="T0" fmla="*/ 0 w 306"/>
                <a:gd name="T1" fmla="*/ 0 h 452"/>
                <a:gd name="T2" fmla="*/ 13 w 306"/>
                <a:gd name="T3" fmla="*/ 213 h 452"/>
                <a:gd name="T4" fmla="*/ 13 w 306"/>
                <a:gd name="T5" fmla="*/ 253 h 452"/>
                <a:gd name="T6" fmla="*/ 26 w 306"/>
                <a:gd name="T7" fmla="*/ 333 h 452"/>
                <a:gd name="T8" fmla="*/ 159 w 306"/>
                <a:gd name="T9" fmla="*/ 452 h 452"/>
                <a:gd name="T10" fmla="*/ 306 w 306"/>
                <a:gd name="T11" fmla="*/ 266 h 452"/>
                <a:gd name="T12" fmla="*/ 306 w 306"/>
                <a:gd name="T13" fmla="*/ 253 h 452"/>
                <a:gd name="T14" fmla="*/ 119 w 306"/>
                <a:gd name="T15" fmla="*/ 107 h 452"/>
                <a:gd name="T16" fmla="*/ 106 w 306"/>
                <a:gd name="T17" fmla="*/ 93 h 452"/>
                <a:gd name="T18" fmla="*/ 0 w 306"/>
                <a:gd name="T1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452">
                  <a:moveTo>
                    <a:pt x="0" y="0"/>
                  </a:moveTo>
                  <a:lnTo>
                    <a:pt x="13" y="213"/>
                  </a:lnTo>
                  <a:lnTo>
                    <a:pt x="13" y="253"/>
                  </a:lnTo>
                  <a:lnTo>
                    <a:pt x="26" y="333"/>
                  </a:lnTo>
                  <a:lnTo>
                    <a:pt x="159" y="452"/>
                  </a:lnTo>
                  <a:lnTo>
                    <a:pt x="306" y="266"/>
                  </a:lnTo>
                  <a:lnTo>
                    <a:pt x="306" y="253"/>
                  </a:lnTo>
                  <a:lnTo>
                    <a:pt x="119" y="107"/>
                  </a:lnTo>
                  <a:lnTo>
                    <a:pt x="106" y="93"/>
                  </a:lnTo>
                  <a:lnTo>
                    <a:pt x="0" y="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7"/>
            <p:cNvSpPr>
              <a:spLocks/>
            </p:cNvSpPr>
            <p:nvPr/>
          </p:nvSpPr>
          <p:spPr bwMode="auto">
            <a:xfrm>
              <a:off x="5370513" y="5060950"/>
              <a:ext cx="485775" cy="717550"/>
            </a:xfrm>
            <a:custGeom>
              <a:avLst/>
              <a:gdLst>
                <a:gd name="T0" fmla="*/ 0 w 306"/>
                <a:gd name="T1" fmla="*/ 0 h 452"/>
                <a:gd name="T2" fmla="*/ 13 w 306"/>
                <a:gd name="T3" fmla="*/ 213 h 452"/>
                <a:gd name="T4" fmla="*/ 13 w 306"/>
                <a:gd name="T5" fmla="*/ 253 h 452"/>
                <a:gd name="T6" fmla="*/ 26 w 306"/>
                <a:gd name="T7" fmla="*/ 333 h 452"/>
                <a:gd name="T8" fmla="*/ 159 w 306"/>
                <a:gd name="T9" fmla="*/ 452 h 452"/>
                <a:gd name="T10" fmla="*/ 306 w 306"/>
                <a:gd name="T11" fmla="*/ 266 h 452"/>
                <a:gd name="T12" fmla="*/ 306 w 306"/>
                <a:gd name="T13" fmla="*/ 253 h 452"/>
                <a:gd name="T14" fmla="*/ 119 w 306"/>
                <a:gd name="T15" fmla="*/ 107 h 452"/>
                <a:gd name="T16" fmla="*/ 106 w 306"/>
                <a:gd name="T17" fmla="*/ 93 h 452"/>
                <a:gd name="T18" fmla="*/ 0 w 306"/>
                <a:gd name="T1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6" h="452">
                  <a:moveTo>
                    <a:pt x="0" y="0"/>
                  </a:moveTo>
                  <a:lnTo>
                    <a:pt x="13" y="213"/>
                  </a:lnTo>
                  <a:lnTo>
                    <a:pt x="13" y="253"/>
                  </a:lnTo>
                  <a:lnTo>
                    <a:pt x="26" y="333"/>
                  </a:lnTo>
                  <a:lnTo>
                    <a:pt x="159" y="452"/>
                  </a:lnTo>
                  <a:lnTo>
                    <a:pt x="306" y="266"/>
                  </a:lnTo>
                  <a:lnTo>
                    <a:pt x="306" y="253"/>
                  </a:lnTo>
                  <a:lnTo>
                    <a:pt x="119" y="107"/>
                  </a:lnTo>
                  <a:lnTo>
                    <a:pt x="106" y="9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8"/>
            <p:cNvSpPr>
              <a:spLocks noEditPoints="1"/>
            </p:cNvSpPr>
            <p:nvPr/>
          </p:nvSpPr>
          <p:spPr bwMode="auto">
            <a:xfrm>
              <a:off x="5370513" y="1074738"/>
              <a:ext cx="3910013" cy="4408489"/>
            </a:xfrm>
            <a:custGeom>
              <a:avLst/>
              <a:gdLst>
                <a:gd name="T0" fmla="*/ 9 w 185"/>
                <a:gd name="T1" fmla="*/ 170 h 209"/>
                <a:gd name="T2" fmla="*/ 0 w 185"/>
                <a:gd name="T3" fmla="*/ 189 h 209"/>
                <a:gd name="T4" fmla="*/ 8 w 185"/>
                <a:gd name="T5" fmla="*/ 196 h 209"/>
                <a:gd name="T6" fmla="*/ 9 w 185"/>
                <a:gd name="T7" fmla="*/ 197 h 209"/>
                <a:gd name="T8" fmla="*/ 23 w 185"/>
                <a:gd name="T9" fmla="*/ 208 h 209"/>
                <a:gd name="T10" fmla="*/ 23 w 185"/>
                <a:gd name="T11" fmla="*/ 209 h 209"/>
                <a:gd name="T12" fmla="*/ 27 w 185"/>
                <a:gd name="T13" fmla="*/ 205 h 209"/>
                <a:gd name="T14" fmla="*/ 2 w 185"/>
                <a:gd name="T15" fmla="*/ 184 h 209"/>
                <a:gd name="T16" fmla="*/ 9 w 185"/>
                <a:gd name="T17" fmla="*/ 170 h 209"/>
                <a:gd name="T18" fmla="*/ 9 w 185"/>
                <a:gd name="T19" fmla="*/ 170 h 209"/>
                <a:gd name="T20" fmla="*/ 164 w 185"/>
                <a:gd name="T21" fmla="*/ 0 h 209"/>
                <a:gd name="T22" fmla="*/ 124 w 185"/>
                <a:gd name="T23" fmla="*/ 12 h 209"/>
                <a:gd name="T24" fmla="*/ 32 w 185"/>
                <a:gd name="T25" fmla="*/ 128 h 209"/>
                <a:gd name="T26" fmla="*/ 32 w 185"/>
                <a:gd name="T27" fmla="*/ 128 h 209"/>
                <a:gd name="T28" fmla="*/ 39 w 185"/>
                <a:gd name="T29" fmla="*/ 115 h 209"/>
                <a:gd name="T30" fmla="*/ 76 w 185"/>
                <a:gd name="T31" fmla="*/ 146 h 209"/>
                <a:gd name="T32" fmla="*/ 114 w 185"/>
                <a:gd name="T33" fmla="*/ 102 h 209"/>
                <a:gd name="T34" fmla="*/ 112 w 185"/>
                <a:gd name="T35" fmla="*/ 58 h 209"/>
                <a:gd name="T36" fmla="*/ 137 w 185"/>
                <a:gd name="T37" fmla="*/ 46 h 209"/>
                <a:gd name="T38" fmla="*/ 156 w 185"/>
                <a:gd name="T39" fmla="*/ 53 h 209"/>
                <a:gd name="T40" fmla="*/ 185 w 185"/>
                <a:gd name="T41" fmla="*/ 18 h 209"/>
                <a:gd name="T42" fmla="*/ 164 w 185"/>
                <a:gd name="T43"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5" h="209">
                  <a:moveTo>
                    <a:pt x="9" y="170"/>
                  </a:moveTo>
                  <a:cubicBezTo>
                    <a:pt x="3" y="182"/>
                    <a:pt x="0" y="189"/>
                    <a:pt x="0" y="189"/>
                  </a:cubicBezTo>
                  <a:cubicBezTo>
                    <a:pt x="8" y="196"/>
                    <a:pt x="8" y="196"/>
                    <a:pt x="8" y="196"/>
                  </a:cubicBezTo>
                  <a:cubicBezTo>
                    <a:pt x="9" y="197"/>
                    <a:pt x="9" y="197"/>
                    <a:pt x="9" y="197"/>
                  </a:cubicBezTo>
                  <a:cubicBezTo>
                    <a:pt x="23" y="208"/>
                    <a:pt x="23" y="208"/>
                    <a:pt x="23" y="208"/>
                  </a:cubicBezTo>
                  <a:cubicBezTo>
                    <a:pt x="23" y="209"/>
                    <a:pt x="23" y="209"/>
                    <a:pt x="23" y="209"/>
                  </a:cubicBezTo>
                  <a:cubicBezTo>
                    <a:pt x="27" y="205"/>
                    <a:pt x="27" y="205"/>
                    <a:pt x="27" y="205"/>
                  </a:cubicBezTo>
                  <a:cubicBezTo>
                    <a:pt x="2" y="184"/>
                    <a:pt x="2" y="184"/>
                    <a:pt x="2" y="184"/>
                  </a:cubicBezTo>
                  <a:cubicBezTo>
                    <a:pt x="4" y="181"/>
                    <a:pt x="6" y="176"/>
                    <a:pt x="9" y="170"/>
                  </a:cubicBezTo>
                  <a:cubicBezTo>
                    <a:pt x="9" y="170"/>
                    <a:pt x="9" y="170"/>
                    <a:pt x="9" y="170"/>
                  </a:cubicBezTo>
                  <a:moveTo>
                    <a:pt x="164" y="0"/>
                  </a:moveTo>
                  <a:cubicBezTo>
                    <a:pt x="151" y="2"/>
                    <a:pt x="136" y="6"/>
                    <a:pt x="124" y="12"/>
                  </a:cubicBezTo>
                  <a:cubicBezTo>
                    <a:pt x="93" y="28"/>
                    <a:pt x="57" y="83"/>
                    <a:pt x="32" y="128"/>
                  </a:cubicBezTo>
                  <a:cubicBezTo>
                    <a:pt x="32" y="128"/>
                    <a:pt x="32" y="128"/>
                    <a:pt x="32" y="128"/>
                  </a:cubicBezTo>
                  <a:cubicBezTo>
                    <a:pt x="34" y="123"/>
                    <a:pt x="37" y="119"/>
                    <a:pt x="39" y="115"/>
                  </a:cubicBezTo>
                  <a:cubicBezTo>
                    <a:pt x="76" y="146"/>
                    <a:pt x="76" y="146"/>
                    <a:pt x="76" y="146"/>
                  </a:cubicBezTo>
                  <a:cubicBezTo>
                    <a:pt x="114" y="102"/>
                    <a:pt x="114" y="102"/>
                    <a:pt x="114" y="102"/>
                  </a:cubicBezTo>
                  <a:cubicBezTo>
                    <a:pt x="102" y="90"/>
                    <a:pt x="101" y="71"/>
                    <a:pt x="112" y="58"/>
                  </a:cubicBezTo>
                  <a:cubicBezTo>
                    <a:pt x="118" y="50"/>
                    <a:pt x="127" y="46"/>
                    <a:pt x="137" y="46"/>
                  </a:cubicBezTo>
                  <a:cubicBezTo>
                    <a:pt x="143" y="46"/>
                    <a:pt x="150" y="48"/>
                    <a:pt x="156" y="53"/>
                  </a:cubicBezTo>
                  <a:cubicBezTo>
                    <a:pt x="185" y="18"/>
                    <a:pt x="185" y="18"/>
                    <a:pt x="185" y="18"/>
                  </a:cubicBezTo>
                  <a:cubicBezTo>
                    <a:pt x="164" y="0"/>
                    <a:pt x="164" y="0"/>
                    <a:pt x="164"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9"/>
            <p:cNvSpPr>
              <a:spLocks/>
            </p:cNvSpPr>
            <p:nvPr/>
          </p:nvSpPr>
          <p:spPr bwMode="auto">
            <a:xfrm>
              <a:off x="7504113" y="2044700"/>
              <a:ext cx="1163638" cy="1181100"/>
            </a:xfrm>
            <a:custGeom>
              <a:avLst/>
              <a:gdLst>
                <a:gd name="T0" fmla="*/ 36 w 55"/>
                <a:gd name="T1" fmla="*/ 0 h 56"/>
                <a:gd name="T2" fmla="*/ 11 w 55"/>
                <a:gd name="T3" fmla="*/ 12 h 56"/>
                <a:gd name="T4" fmla="*/ 13 w 55"/>
                <a:gd name="T5" fmla="*/ 56 h 56"/>
                <a:gd name="T6" fmla="*/ 17 w 55"/>
                <a:gd name="T7" fmla="*/ 51 h 56"/>
                <a:gd name="T8" fmla="*/ 16 w 55"/>
                <a:gd name="T9" fmla="*/ 16 h 56"/>
                <a:gd name="T10" fmla="*/ 36 w 55"/>
                <a:gd name="T11" fmla="*/ 7 h 56"/>
                <a:gd name="T12" fmla="*/ 51 w 55"/>
                <a:gd name="T13" fmla="*/ 11 h 56"/>
                <a:gd name="T14" fmla="*/ 55 w 55"/>
                <a:gd name="T15" fmla="*/ 7 h 56"/>
                <a:gd name="T16" fmla="*/ 36 w 55"/>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6">
                  <a:moveTo>
                    <a:pt x="36" y="0"/>
                  </a:moveTo>
                  <a:cubicBezTo>
                    <a:pt x="26" y="0"/>
                    <a:pt x="17" y="4"/>
                    <a:pt x="11" y="12"/>
                  </a:cubicBezTo>
                  <a:cubicBezTo>
                    <a:pt x="0" y="25"/>
                    <a:pt x="1" y="44"/>
                    <a:pt x="13" y="56"/>
                  </a:cubicBezTo>
                  <a:cubicBezTo>
                    <a:pt x="17" y="51"/>
                    <a:pt x="17" y="51"/>
                    <a:pt x="17" y="51"/>
                  </a:cubicBezTo>
                  <a:cubicBezTo>
                    <a:pt x="8" y="41"/>
                    <a:pt x="7" y="26"/>
                    <a:pt x="16" y="16"/>
                  </a:cubicBezTo>
                  <a:cubicBezTo>
                    <a:pt x="21" y="10"/>
                    <a:pt x="28" y="7"/>
                    <a:pt x="36" y="7"/>
                  </a:cubicBezTo>
                  <a:cubicBezTo>
                    <a:pt x="41" y="7"/>
                    <a:pt x="46" y="8"/>
                    <a:pt x="51" y="11"/>
                  </a:cubicBezTo>
                  <a:cubicBezTo>
                    <a:pt x="55" y="7"/>
                    <a:pt x="55" y="7"/>
                    <a:pt x="55" y="7"/>
                  </a:cubicBezTo>
                  <a:cubicBezTo>
                    <a:pt x="49" y="2"/>
                    <a:pt x="42" y="0"/>
                    <a:pt x="36" y="0"/>
                  </a:cubicBezTo>
                </a:path>
              </a:pathLst>
            </a:custGeom>
            <a:solidFill>
              <a:srgbClr val="0E30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0"/>
            <p:cNvSpPr>
              <a:spLocks/>
            </p:cNvSpPr>
            <p:nvPr/>
          </p:nvSpPr>
          <p:spPr bwMode="auto">
            <a:xfrm>
              <a:off x="7653338" y="2192338"/>
              <a:ext cx="928688" cy="928688"/>
            </a:xfrm>
            <a:custGeom>
              <a:avLst/>
              <a:gdLst>
                <a:gd name="T0" fmla="*/ 29 w 44"/>
                <a:gd name="T1" fmla="*/ 0 h 44"/>
                <a:gd name="T2" fmla="*/ 9 w 44"/>
                <a:gd name="T3" fmla="*/ 9 h 44"/>
                <a:gd name="T4" fmla="*/ 10 w 44"/>
                <a:gd name="T5" fmla="*/ 44 h 44"/>
                <a:gd name="T6" fmla="*/ 44 w 44"/>
                <a:gd name="T7" fmla="*/ 4 h 44"/>
                <a:gd name="T8" fmla="*/ 29 w 44"/>
                <a:gd name="T9" fmla="*/ 0 h 44"/>
              </a:gdLst>
              <a:ahLst/>
              <a:cxnLst>
                <a:cxn ang="0">
                  <a:pos x="T0" y="T1"/>
                </a:cxn>
                <a:cxn ang="0">
                  <a:pos x="T2" y="T3"/>
                </a:cxn>
                <a:cxn ang="0">
                  <a:pos x="T4" y="T5"/>
                </a:cxn>
                <a:cxn ang="0">
                  <a:pos x="T6" y="T7"/>
                </a:cxn>
                <a:cxn ang="0">
                  <a:pos x="T8" y="T9"/>
                </a:cxn>
              </a:cxnLst>
              <a:rect l="0" t="0" r="r" b="b"/>
              <a:pathLst>
                <a:path w="44" h="44">
                  <a:moveTo>
                    <a:pt x="29" y="0"/>
                  </a:moveTo>
                  <a:cubicBezTo>
                    <a:pt x="21" y="0"/>
                    <a:pt x="14" y="3"/>
                    <a:pt x="9" y="9"/>
                  </a:cubicBezTo>
                  <a:cubicBezTo>
                    <a:pt x="0" y="19"/>
                    <a:pt x="1" y="34"/>
                    <a:pt x="10" y="44"/>
                  </a:cubicBezTo>
                  <a:cubicBezTo>
                    <a:pt x="44" y="4"/>
                    <a:pt x="44" y="4"/>
                    <a:pt x="44" y="4"/>
                  </a:cubicBezTo>
                  <a:cubicBezTo>
                    <a:pt x="39" y="1"/>
                    <a:pt x="34" y="0"/>
                    <a:pt x="29" y="0"/>
                  </a:cubicBezTo>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1"/>
            <p:cNvSpPr>
              <a:spLocks/>
            </p:cNvSpPr>
            <p:nvPr/>
          </p:nvSpPr>
          <p:spPr bwMode="auto">
            <a:xfrm>
              <a:off x="8836025" y="990600"/>
              <a:ext cx="846138" cy="463550"/>
            </a:xfrm>
            <a:custGeom>
              <a:avLst/>
              <a:gdLst>
                <a:gd name="T0" fmla="*/ 38 w 40"/>
                <a:gd name="T1" fmla="*/ 0 h 22"/>
                <a:gd name="T2" fmla="*/ 19 w 40"/>
                <a:gd name="T3" fmla="*/ 1 h 22"/>
                <a:gd name="T4" fmla="*/ 0 w 40"/>
                <a:gd name="T5" fmla="*/ 3 h 22"/>
                <a:gd name="T6" fmla="*/ 0 w 40"/>
                <a:gd name="T7" fmla="*/ 4 h 22"/>
                <a:gd name="T8" fmla="*/ 21 w 40"/>
                <a:gd name="T9" fmla="*/ 22 h 22"/>
                <a:gd name="T10" fmla="*/ 40 w 40"/>
                <a:gd name="T11" fmla="*/ 0 h 22"/>
                <a:gd name="T12" fmla="*/ 40 w 40"/>
                <a:gd name="T13" fmla="*/ 0 h 22"/>
                <a:gd name="T14" fmla="*/ 38 w 4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2">
                  <a:moveTo>
                    <a:pt x="38" y="0"/>
                  </a:moveTo>
                  <a:cubicBezTo>
                    <a:pt x="35" y="0"/>
                    <a:pt x="28" y="0"/>
                    <a:pt x="19" y="1"/>
                  </a:cubicBezTo>
                  <a:cubicBezTo>
                    <a:pt x="13" y="1"/>
                    <a:pt x="6" y="2"/>
                    <a:pt x="0" y="3"/>
                  </a:cubicBezTo>
                  <a:cubicBezTo>
                    <a:pt x="0" y="4"/>
                    <a:pt x="0" y="4"/>
                    <a:pt x="0" y="4"/>
                  </a:cubicBezTo>
                  <a:cubicBezTo>
                    <a:pt x="21" y="22"/>
                    <a:pt x="21" y="22"/>
                    <a:pt x="21" y="22"/>
                  </a:cubicBezTo>
                  <a:cubicBezTo>
                    <a:pt x="40" y="0"/>
                    <a:pt x="40" y="0"/>
                    <a:pt x="40" y="0"/>
                  </a:cubicBezTo>
                  <a:cubicBezTo>
                    <a:pt x="40" y="0"/>
                    <a:pt x="40" y="0"/>
                    <a:pt x="40" y="0"/>
                  </a:cubicBezTo>
                  <a:cubicBezTo>
                    <a:pt x="40" y="0"/>
                    <a:pt x="39" y="0"/>
                    <a:pt x="38"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2"/>
            <p:cNvSpPr>
              <a:spLocks/>
            </p:cNvSpPr>
            <p:nvPr/>
          </p:nvSpPr>
          <p:spPr bwMode="auto">
            <a:xfrm>
              <a:off x="5411788" y="3500438"/>
              <a:ext cx="1565275" cy="1898650"/>
            </a:xfrm>
            <a:custGeom>
              <a:avLst/>
              <a:gdLst>
                <a:gd name="T0" fmla="*/ 37 w 74"/>
                <a:gd name="T1" fmla="*/ 0 h 90"/>
                <a:gd name="T2" fmla="*/ 30 w 74"/>
                <a:gd name="T3" fmla="*/ 13 h 90"/>
                <a:gd name="T4" fmla="*/ 38 w 74"/>
                <a:gd name="T5" fmla="*/ 32 h 90"/>
                <a:gd name="T6" fmla="*/ 6 w 74"/>
                <a:gd name="T7" fmla="*/ 70 h 90"/>
                <a:gd name="T8" fmla="*/ 7 w 74"/>
                <a:gd name="T9" fmla="*/ 55 h 90"/>
                <a:gd name="T10" fmla="*/ 0 w 74"/>
                <a:gd name="T11" fmla="*/ 69 h 90"/>
                <a:gd name="T12" fmla="*/ 25 w 74"/>
                <a:gd name="T13" fmla="*/ 90 h 90"/>
                <a:gd name="T14" fmla="*/ 74 w 74"/>
                <a:gd name="T15" fmla="*/ 31 h 90"/>
                <a:gd name="T16" fmla="*/ 37 w 74"/>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90">
                  <a:moveTo>
                    <a:pt x="37" y="0"/>
                  </a:moveTo>
                  <a:cubicBezTo>
                    <a:pt x="35" y="4"/>
                    <a:pt x="32" y="8"/>
                    <a:pt x="30" y="13"/>
                  </a:cubicBezTo>
                  <a:cubicBezTo>
                    <a:pt x="37" y="20"/>
                    <a:pt x="38" y="32"/>
                    <a:pt x="38" y="32"/>
                  </a:cubicBezTo>
                  <a:cubicBezTo>
                    <a:pt x="6" y="70"/>
                    <a:pt x="6" y="70"/>
                    <a:pt x="6" y="70"/>
                  </a:cubicBezTo>
                  <a:cubicBezTo>
                    <a:pt x="10" y="60"/>
                    <a:pt x="10" y="56"/>
                    <a:pt x="7" y="55"/>
                  </a:cubicBezTo>
                  <a:cubicBezTo>
                    <a:pt x="4" y="61"/>
                    <a:pt x="2" y="66"/>
                    <a:pt x="0" y="69"/>
                  </a:cubicBezTo>
                  <a:cubicBezTo>
                    <a:pt x="25" y="90"/>
                    <a:pt x="25" y="90"/>
                    <a:pt x="25" y="90"/>
                  </a:cubicBezTo>
                  <a:cubicBezTo>
                    <a:pt x="74" y="31"/>
                    <a:pt x="74" y="31"/>
                    <a:pt x="74" y="31"/>
                  </a:cubicBezTo>
                  <a:cubicBezTo>
                    <a:pt x="37" y="0"/>
                    <a:pt x="37" y="0"/>
                    <a:pt x="37" y="0"/>
                  </a:cubicBezTo>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3"/>
            <p:cNvSpPr>
              <a:spLocks noEditPoints="1"/>
            </p:cNvSpPr>
            <p:nvPr/>
          </p:nvSpPr>
          <p:spPr bwMode="auto">
            <a:xfrm>
              <a:off x="3954463" y="3668713"/>
              <a:ext cx="1731963" cy="1982788"/>
            </a:xfrm>
            <a:custGeom>
              <a:avLst/>
              <a:gdLst>
                <a:gd name="T0" fmla="*/ 3 w 82"/>
                <a:gd name="T1" fmla="*/ 94 h 94"/>
                <a:gd name="T2" fmla="*/ 0 w 82"/>
                <a:gd name="T3" fmla="*/ 94 h 94"/>
                <a:gd name="T4" fmla="*/ 0 w 82"/>
                <a:gd name="T5" fmla="*/ 94 h 94"/>
                <a:gd name="T6" fmla="*/ 3 w 82"/>
                <a:gd name="T7" fmla="*/ 94 h 94"/>
                <a:gd name="T8" fmla="*/ 3 w 82"/>
                <a:gd name="T9" fmla="*/ 94 h 94"/>
                <a:gd name="T10" fmla="*/ 62 w 82"/>
                <a:gd name="T11" fmla="*/ 7 h 94"/>
                <a:gd name="T12" fmla="*/ 47 w 82"/>
                <a:gd name="T13" fmla="*/ 20 h 94"/>
                <a:gd name="T14" fmla="*/ 62 w 82"/>
                <a:gd name="T15" fmla="*/ 7 h 94"/>
                <a:gd name="T16" fmla="*/ 79 w 82"/>
                <a:gd name="T17" fmla="*/ 0 h 94"/>
                <a:gd name="T18" fmla="*/ 73 w 82"/>
                <a:gd name="T19" fmla="*/ 2 h 94"/>
                <a:gd name="T20" fmla="*/ 76 w 82"/>
                <a:gd name="T21" fmla="*/ 1 h 94"/>
                <a:gd name="T22" fmla="*/ 76 w 82"/>
                <a:gd name="T23" fmla="*/ 1 h 94"/>
                <a:gd name="T24" fmla="*/ 79 w 82"/>
                <a:gd name="T25" fmla="*/ 0 h 94"/>
                <a:gd name="T26" fmla="*/ 82 w 82"/>
                <a:gd name="T27" fmla="*/ 0 h 94"/>
                <a:gd name="T28" fmla="*/ 80 w 82"/>
                <a:gd name="T29" fmla="*/ 0 h 94"/>
                <a:gd name="T30" fmla="*/ 80 w 82"/>
                <a:gd name="T31" fmla="*/ 0 h 94"/>
                <a:gd name="T32" fmla="*/ 82 w 82"/>
                <a:gd name="T33" fmla="*/ 0 h 94"/>
                <a:gd name="T34" fmla="*/ 82 w 82"/>
                <a:gd name="T3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94">
                  <a:moveTo>
                    <a:pt x="3" y="94"/>
                  </a:moveTo>
                  <a:cubicBezTo>
                    <a:pt x="0" y="94"/>
                    <a:pt x="0" y="94"/>
                    <a:pt x="0" y="94"/>
                  </a:cubicBezTo>
                  <a:cubicBezTo>
                    <a:pt x="0" y="94"/>
                    <a:pt x="0" y="94"/>
                    <a:pt x="0" y="94"/>
                  </a:cubicBezTo>
                  <a:cubicBezTo>
                    <a:pt x="3" y="94"/>
                    <a:pt x="3" y="94"/>
                    <a:pt x="3" y="94"/>
                  </a:cubicBezTo>
                  <a:cubicBezTo>
                    <a:pt x="3" y="94"/>
                    <a:pt x="3" y="94"/>
                    <a:pt x="3" y="94"/>
                  </a:cubicBezTo>
                  <a:moveTo>
                    <a:pt x="62" y="7"/>
                  </a:moveTo>
                  <a:cubicBezTo>
                    <a:pt x="57" y="10"/>
                    <a:pt x="52" y="15"/>
                    <a:pt x="47" y="20"/>
                  </a:cubicBezTo>
                  <a:cubicBezTo>
                    <a:pt x="52" y="15"/>
                    <a:pt x="57" y="10"/>
                    <a:pt x="62" y="7"/>
                  </a:cubicBezTo>
                  <a:moveTo>
                    <a:pt x="79" y="0"/>
                  </a:moveTo>
                  <a:cubicBezTo>
                    <a:pt x="77" y="1"/>
                    <a:pt x="75" y="1"/>
                    <a:pt x="73" y="2"/>
                  </a:cubicBezTo>
                  <a:cubicBezTo>
                    <a:pt x="74" y="1"/>
                    <a:pt x="75" y="1"/>
                    <a:pt x="76" y="1"/>
                  </a:cubicBezTo>
                  <a:cubicBezTo>
                    <a:pt x="76" y="1"/>
                    <a:pt x="76" y="1"/>
                    <a:pt x="76" y="1"/>
                  </a:cubicBezTo>
                  <a:cubicBezTo>
                    <a:pt x="77" y="1"/>
                    <a:pt x="78" y="0"/>
                    <a:pt x="79" y="0"/>
                  </a:cubicBezTo>
                  <a:moveTo>
                    <a:pt x="82" y="0"/>
                  </a:moveTo>
                  <a:cubicBezTo>
                    <a:pt x="82" y="0"/>
                    <a:pt x="81" y="0"/>
                    <a:pt x="80" y="0"/>
                  </a:cubicBezTo>
                  <a:cubicBezTo>
                    <a:pt x="80" y="0"/>
                    <a:pt x="80" y="0"/>
                    <a:pt x="80" y="0"/>
                  </a:cubicBezTo>
                  <a:cubicBezTo>
                    <a:pt x="81" y="0"/>
                    <a:pt x="82" y="0"/>
                    <a:pt x="82" y="0"/>
                  </a:cubicBezTo>
                  <a:cubicBezTo>
                    <a:pt x="82" y="0"/>
                    <a:pt x="82" y="0"/>
                    <a:pt x="82" y="0"/>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4"/>
            <p:cNvSpPr>
              <a:spLocks/>
            </p:cNvSpPr>
            <p:nvPr/>
          </p:nvSpPr>
          <p:spPr bwMode="auto">
            <a:xfrm>
              <a:off x="3954463" y="3668713"/>
              <a:ext cx="1731963" cy="1982788"/>
            </a:xfrm>
            <a:custGeom>
              <a:avLst/>
              <a:gdLst>
                <a:gd name="T0" fmla="*/ 82 w 82"/>
                <a:gd name="T1" fmla="*/ 0 h 94"/>
                <a:gd name="T2" fmla="*/ 80 w 82"/>
                <a:gd name="T3" fmla="*/ 0 h 94"/>
                <a:gd name="T4" fmla="*/ 80 w 82"/>
                <a:gd name="T5" fmla="*/ 0 h 94"/>
                <a:gd name="T6" fmla="*/ 79 w 82"/>
                <a:gd name="T7" fmla="*/ 0 h 94"/>
                <a:gd name="T8" fmla="*/ 76 w 82"/>
                <a:gd name="T9" fmla="*/ 1 h 94"/>
                <a:gd name="T10" fmla="*/ 76 w 82"/>
                <a:gd name="T11" fmla="*/ 1 h 94"/>
                <a:gd name="T12" fmla="*/ 73 w 82"/>
                <a:gd name="T13" fmla="*/ 2 h 94"/>
                <a:gd name="T14" fmla="*/ 72 w 82"/>
                <a:gd name="T15" fmla="*/ 2 h 94"/>
                <a:gd name="T16" fmla="*/ 62 w 82"/>
                <a:gd name="T17" fmla="*/ 7 h 94"/>
                <a:gd name="T18" fmla="*/ 47 w 82"/>
                <a:gd name="T19" fmla="*/ 20 h 94"/>
                <a:gd name="T20" fmla="*/ 0 w 82"/>
                <a:gd name="T21" fmla="*/ 94 h 94"/>
                <a:gd name="T22" fmla="*/ 3 w 82"/>
                <a:gd name="T23" fmla="*/ 94 h 94"/>
                <a:gd name="T24" fmla="*/ 74 w 82"/>
                <a:gd name="T25" fmla="*/ 2 h 94"/>
                <a:gd name="T26" fmla="*/ 82 w 82"/>
                <a:gd name="T2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4">
                  <a:moveTo>
                    <a:pt x="82" y="0"/>
                  </a:moveTo>
                  <a:cubicBezTo>
                    <a:pt x="82" y="0"/>
                    <a:pt x="81" y="0"/>
                    <a:pt x="80" y="0"/>
                  </a:cubicBezTo>
                  <a:cubicBezTo>
                    <a:pt x="80" y="0"/>
                    <a:pt x="80" y="0"/>
                    <a:pt x="80" y="0"/>
                  </a:cubicBezTo>
                  <a:cubicBezTo>
                    <a:pt x="80" y="0"/>
                    <a:pt x="79" y="0"/>
                    <a:pt x="79" y="0"/>
                  </a:cubicBezTo>
                  <a:cubicBezTo>
                    <a:pt x="78" y="0"/>
                    <a:pt x="77" y="1"/>
                    <a:pt x="76" y="1"/>
                  </a:cubicBezTo>
                  <a:cubicBezTo>
                    <a:pt x="76" y="1"/>
                    <a:pt x="76" y="1"/>
                    <a:pt x="76" y="1"/>
                  </a:cubicBezTo>
                  <a:cubicBezTo>
                    <a:pt x="75" y="1"/>
                    <a:pt x="74" y="1"/>
                    <a:pt x="73" y="2"/>
                  </a:cubicBezTo>
                  <a:cubicBezTo>
                    <a:pt x="72" y="2"/>
                    <a:pt x="72" y="2"/>
                    <a:pt x="72" y="2"/>
                  </a:cubicBezTo>
                  <a:cubicBezTo>
                    <a:pt x="68" y="3"/>
                    <a:pt x="65" y="5"/>
                    <a:pt x="62" y="7"/>
                  </a:cubicBezTo>
                  <a:cubicBezTo>
                    <a:pt x="57" y="10"/>
                    <a:pt x="52" y="15"/>
                    <a:pt x="47" y="20"/>
                  </a:cubicBezTo>
                  <a:cubicBezTo>
                    <a:pt x="31" y="40"/>
                    <a:pt x="18" y="69"/>
                    <a:pt x="0" y="94"/>
                  </a:cubicBezTo>
                  <a:cubicBezTo>
                    <a:pt x="3" y="94"/>
                    <a:pt x="3" y="94"/>
                    <a:pt x="3" y="94"/>
                  </a:cubicBezTo>
                  <a:cubicBezTo>
                    <a:pt x="29" y="57"/>
                    <a:pt x="44" y="12"/>
                    <a:pt x="74" y="2"/>
                  </a:cubicBezTo>
                  <a:cubicBezTo>
                    <a:pt x="77" y="1"/>
                    <a:pt x="80" y="0"/>
                    <a:pt x="82" y="0"/>
                  </a:cubicBezTo>
                </a:path>
              </a:pathLst>
            </a:custGeom>
            <a:solidFill>
              <a:srgbClr val="898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5"/>
            <p:cNvSpPr>
              <a:spLocks/>
            </p:cNvSpPr>
            <p:nvPr/>
          </p:nvSpPr>
          <p:spPr bwMode="auto">
            <a:xfrm>
              <a:off x="4016375" y="3668713"/>
              <a:ext cx="2198688" cy="1982788"/>
            </a:xfrm>
            <a:custGeom>
              <a:avLst/>
              <a:gdLst>
                <a:gd name="T0" fmla="*/ 80 w 104"/>
                <a:gd name="T1" fmla="*/ 0 h 94"/>
                <a:gd name="T2" fmla="*/ 79 w 104"/>
                <a:gd name="T3" fmla="*/ 0 h 94"/>
                <a:gd name="T4" fmla="*/ 79 w 104"/>
                <a:gd name="T5" fmla="*/ 0 h 94"/>
                <a:gd name="T6" fmla="*/ 71 w 104"/>
                <a:gd name="T7" fmla="*/ 2 h 94"/>
                <a:gd name="T8" fmla="*/ 0 w 104"/>
                <a:gd name="T9" fmla="*/ 94 h 94"/>
                <a:gd name="T10" fmla="*/ 0 w 104"/>
                <a:gd name="T11" fmla="*/ 94 h 94"/>
                <a:gd name="T12" fmla="*/ 13 w 104"/>
                <a:gd name="T13" fmla="*/ 91 h 94"/>
                <a:gd name="T14" fmla="*/ 70 w 104"/>
                <a:gd name="T15" fmla="*/ 47 h 94"/>
                <a:gd name="T16" fmla="*/ 70 w 104"/>
                <a:gd name="T17" fmla="*/ 47 h 94"/>
                <a:gd name="T18" fmla="*/ 72 w 104"/>
                <a:gd name="T19" fmla="*/ 47 h 94"/>
                <a:gd name="T20" fmla="*/ 73 w 104"/>
                <a:gd name="T21" fmla="*/ 47 h 94"/>
                <a:gd name="T22" fmla="*/ 73 w 104"/>
                <a:gd name="T23" fmla="*/ 47 h 94"/>
                <a:gd name="T24" fmla="*/ 72 w 104"/>
                <a:gd name="T25" fmla="*/ 62 h 94"/>
                <a:gd name="T26" fmla="*/ 104 w 104"/>
                <a:gd name="T27" fmla="*/ 24 h 94"/>
                <a:gd name="T28" fmla="*/ 96 w 104"/>
                <a:gd name="T29" fmla="*/ 5 h 94"/>
                <a:gd name="T30" fmla="*/ 96 w 104"/>
                <a:gd name="T31" fmla="*/ 5 h 94"/>
                <a:gd name="T32" fmla="*/ 94 w 104"/>
                <a:gd name="T33" fmla="*/ 3 h 94"/>
                <a:gd name="T34" fmla="*/ 94 w 104"/>
                <a:gd name="T35" fmla="*/ 3 h 94"/>
                <a:gd name="T36" fmla="*/ 94 w 104"/>
                <a:gd name="T37" fmla="*/ 3 h 94"/>
                <a:gd name="T38" fmla="*/ 93 w 104"/>
                <a:gd name="T39" fmla="*/ 5 h 94"/>
                <a:gd name="T40" fmla="*/ 80 w 104"/>
                <a:gd name="T41"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94">
                  <a:moveTo>
                    <a:pt x="80" y="0"/>
                  </a:moveTo>
                  <a:cubicBezTo>
                    <a:pt x="80" y="0"/>
                    <a:pt x="80" y="0"/>
                    <a:pt x="79" y="0"/>
                  </a:cubicBezTo>
                  <a:cubicBezTo>
                    <a:pt x="79" y="0"/>
                    <a:pt x="79" y="0"/>
                    <a:pt x="79" y="0"/>
                  </a:cubicBezTo>
                  <a:cubicBezTo>
                    <a:pt x="77" y="0"/>
                    <a:pt x="74" y="1"/>
                    <a:pt x="71" y="2"/>
                  </a:cubicBezTo>
                  <a:cubicBezTo>
                    <a:pt x="41" y="12"/>
                    <a:pt x="26" y="57"/>
                    <a:pt x="0" y="94"/>
                  </a:cubicBezTo>
                  <a:cubicBezTo>
                    <a:pt x="0" y="94"/>
                    <a:pt x="0" y="94"/>
                    <a:pt x="0" y="94"/>
                  </a:cubicBezTo>
                  <a:cubicBezTo>
                    <a:pt x="13" y="91"/>
                    <a:pt x="13" y="91"/>
                    <a:pt x="13" y="91"/>
                  </a:cubicBezTo>
                  <a:cubicBezTo>
                    <a:pt x="13" y="91"/>
                    <a:pt x="58" y="47"/>
                    <a:pt x="70" y="47"/>
                  </a:cubicBezTo>
                  <a:cubicBezTo>
                    <a:pt x="70" y="47"/>
                    <a:pt x="70" y="47"/>
                    <a:pt x="70" y="47"/>
                  </a:cubicBezTo>
                  <a:cubicBezTo>
                    <a:pt x="71" y="47"/>
                    <a:pt x="72" y="47"/>
                    <a:pt x="72" y="47"/>
                  </a:cubicBezTo>
                  <a:cubicBezTo>
                    <a:pt x="73" y="47"/>
                    <a:pt x="73" y="47"/>
                    <a:pt x="73" y="47"/>
                  </a:cubicBezTo>
                  <a:cubicBezTo>
                    <a:pt x="73" y="47"/>
                    <a:pt x="73" y="47"/>
                    <a:pt x="73" y="47"/>
                  </a:cubicBezTo>
                  <a:cubicBezTo>
                    <a:pt x="76" y="48"/>
                    <a:pt x="76" y="52"/>
                    <a:pt x="72" y="62"/>
                  </a:cubicBezTo>
                  <a:cubicBezTo>
                    <a:pt x="104" y="24"/>
                    <a:pt x="104" y="24"/>
                    <a:pt x="104" y="24"/>
                  </a:cubicBezTo>
                  <a:cubicBezTo>
                    <a:pt x="104" y="24"/>
                    <a:pt x="103" y="12"/>
                    <a:pt x="96" y="5"/>
                  </a:cubicBezTo>
                  <a:cubicBezTo>
                    <a:pt x="96" y="5"/>
                    <a:pt x="96" y="5"/>
                    <a:pt x="96" y="5"/>
                  </a:cubicBezTo>
                  <a:cubicBezTo>
                    <a:pt x="95" y="4"/>
                    <a:pt x="95" y="4"/>
                    <a:pt x="94" y="3"/>
                  </a:cubicBezTo>
                  <a:cubicBezTo>
                    <a:pt x="94" y="3"/>
                    <a:pt x="94" y="3"/>
                    <a:pt x="94" y="3"/>
                  </a:cubicBezTo>
                  <a:cubicBezTo>
                    <a:pt x="94" y="3"/>
                    <a:pt x="94" y="3"/>
                    <a:pt x="94" y="3"/>
                  </a:cubicBezTo>
                  <a:cubicBezTo>
                    <a:pt x="94" y="4"/>
                    <a:pt x="93" y="4"/>
                    <a:pt x="93" y="5"/>
                  </a:cubicBezTo>
                  <a:cubicBezTo>
                    <a:pt x="90" y="2"/>
                    <a:pt x="86" y="0"/>
                    <a:pt x="80" y="0"/>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6"/>
            <p:cNvSpPr>
              <a:spLocks/>
            </p:cNvSpPr>
            <p:nvPr/>
          </p:nvSpPr>
          <p:spPr bwMode="auto">
            <a:xfrm>
              <a:off x="5370513" y="5610225"/>
              <a:ext cx="84138" cy="84138"/>
            </a:xfrm>
            <a:custGeom>
              <a:avLst/>
              <a:gdLst>
                <a:gd name="T0" fmla="*/ 0 w 4"/>
                <a:gd name="T1" fmla="*/ 0 h 4"/>
                <a:gd name="T2" fmla="*/ 0 w 4"/>
                <a:gd name="T3" fmla="*/ 0 h 4"/>
                <a:gd name="T4" fmla="*/ 2 w 4"/>
                <a:gd name="T5" fmla="*/ 2 h 4"/>
                <a:gd name="T6" fmla="*/ 2 w 4"/>
                <a:gd name="T7" fmla="*/ 2 h 4"/>
                <a:gd name="T8" fmla="*/ 4 w 4"/>
                <a:gd name="T9" fmla="*/ 4 h 4"/>
                <a:gd name="T10" fmla="*/ 4 w 4"/>
                <a:gd name="T11" fmla="*/ 4 h 4"/>
                <a:gd name="T12" fmla="*/ 0 w 4"/>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4" h="4">
                  <a:moveTo>
                    <a:pt x="0" y="0"/>
                  </a:moveTo>
                  <a:cubicBezTo>
                    <a:pt x="0" y="0"/>
                    <a:pt x="0" y="0"/>
                    <a:pt x="0" y="0"/>
                  </a:cubicBezTo>
                  <a:cubicBezTo>
                    <a:pt x="2" y="2"/>
                    <a:pt x="2" y="2"/>
                    <a:pt x="2" y="2"/>
                  </a:cubicBezTo>
                  <a:cubicBezTo>
                    <a:pt x="2" y="2"/>
                    <a:pt x="2" y="2"/>
                    <a:pt x="2" y="2"/>
                  </a:cubicBezTo>
                  <a:cubicBezTo>
                    <a:pt x="4" y="4"/>
                    <a:pt x="4" y="4"/>
                    <a:pt x="4" y="4"/>
                  </a:cubicBezTo>
                  <a:cubicBezTo>
                    <a:pt x="4" y="4"/>
                    <a:pt x="4" y="4"/>
                    <a:pt x="4" y="4"/>
                  </a:cubicBezTo>
                  <a:cubicBezTo>
                    <a:pt x="0" y="0"/>
                    <a:pt x="0" y="0"/>
                    <a:pt x="0" y="0"/>
                  </a:cubicBezTo>
                </a:path>
              </a:pathLst>
            </a:custGeom>
            <a:solidFill>
              <a:srgbClr val="D1A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7"/>
            <p:cNvSpPr>
              <a:spLocks/>
            </p:cNvSpPr>
            <p:nvPr/>
          </p:nvSpPr>
          <p:spPr bwMode="auto">
            <a:xfrm>
              <a:off x="5411788" y="5651500"/>
              <a:ext cx="42863" cy="42863"/>
            </a:xfrm>
            <a:custGeom>
              <a:avLst/>
              <a:gdLst>
                <a:gd name="T0" fmla="*/ 0 w 2"/>
                <a:gd name="T1" fmla="*/ 0 h 2"/>
                <a:gd name="T2" fmla="*/ 0 w 2"/>
                <a:gd name="T3" fmla="*/ 0 h 2"/>
                <a:gd name="T4" fmla="*/ 2 w 2"/>
                <a:gd name="T5" fmla="*/ 2 h 2"/>
                <a:gd name="T6" fmla="*/ 2 w 2"/>
                <a:gd name="T7" fmla="*/ 2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0"/>
                    <a:pt x="0" y="0"/>
                    <a:pt x="0" y="0"/>
                  </a:cubicBezTo>
                  <a:cubicBezTo>
                    <a:pt x="2" y="2"/>
                    <a:pt x="2" y="2"/>
                    <a:pt x="2" y="2"/>
                  </a:cubicBezTo>
                  <a:cubicBezTo>
                    <a:pt x="2" y="2"/>
                    <a:pt x="2" y="2"/>
                    <a:pt x="2" y="2"/>
                  </a:cubicBezTo>
                  <a:cubicBezTo>
                    <a:pt x="0" y="0"/>
                    <a:pt x="0" y="0"/>
                    <a:pt x="0" y="0"/>
                  </a:cubicBezTo>
                </a:path>
              </a:pathLst>
            </a:custGeom>
            <a:solidFill>
              <a:srgbClr val="D18E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8"/>
            <p:cNvSpPr>
              <a:spLocks/>
            </p:cNvSpPr>
            <p:nvPr/>
          </p:nvSpPr>
          <p:spPr bwMode="auto">
            <a:xfrm>
              <a:off x="5454650" y="5694363"/>
              <a:ext cx="127000" cy="106363"/>
            </a:xfrm>
            <a:custGeom>
              <a:avLst/>
              <a:gdLst>
                <a:gd name="T0" fmla="*/ 0 w 6"/>
                <a:gd name="T1" fmla="*/ 0 h 5"/>
                <a:gd name="T2" fmla="*/ 0 w 6"/>
                <a:gd name="T3" fmla="*/ 0 h 5"/>
                <a:gd name="T4" fmla="*/ 0 w 6"/>
                <a:gd name="T5" fmla="*/ 0 h 5"/>
                <a:gd name="T6" fmla="*/ 0 w 6"/>
                <a:gd name="T7" fmla="*/ 0 h 5"/>
                <a:gd name="T8" fmla="*/ 6 w 6"/>
                <a:gd name="T9" fmla="*/ 5 h 5"/>
                <a:gd name="T10" fmla="*/ 6 w 6"/>
                <a:gd name="T11" fmla="*/ 5 h 5"/>
                <a:gd name="T12" fmla="*/ 0 w 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0" y="0"/>
                  </a:moveTo>
                  <a:cubicBezTo>
                    <a:pt x="0" y="0"/>
                    <a:pt x="0" y="0"/>
                    <a:pt x="0" y="0"/>
                  </a:cubicBezTo>
                  <a:cubicBezTo>
                    <a:pt x="0" y="0"/>
                    <a:pt x="0" y="0"/>
                    <a:pt x="0" y="0"/>
                  </a:cubicBezTo>
                  <a:cubicBezTo>
                    <a:pt x="0" y="0"/>
                    <a:pt x="0" y="0"/>
                    <a:pt x="0" y="0"/>
                  </a:cubicBezTo>
                  <a:cubicBezTo>
                    <a:pt x="6" y="5"/>
                    <a:pt x="6" y="5"/>
                    <a:pt x="6" y="5"/>
                  </a:cubicBezTo>
                  <a:cubicBezTo>
                    <a:pt x="6" y="5"/>
                    <a:pt x="6" y="5"/>
                    <a:pt x="6" y="5"/>
                  </a:cubicBezTo>
                  <a:cubicBezTo>
                    <a:pt x="0" y="0"/>
                    <a:pt x="0" y="0"/>
                    <a:pt x="0" y="0"/>
                  </a:cubicBezTo>
                </a:path>
              </a:pathLst>
            </a:custGeom>
            <a:solidFill>
              <a:srgbClr val="B850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Rectangle 59"/>
          <p:cNvSpPr/>
          <p:nvPr/>
        </p:nvSpPr>
        <p:spPr>
          <a:xfrm>
            <a:off x="1348144" y="3833844"/>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60"/>
          <p:cNvSpPr txBox="1"/>
          <p:nvPr/>
        </p:nvSpPr>
        <p:spPr>
          <a:xfrm>
            <a:off x="1344621" y="3645720"/>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6"/>
          <p:cNvSpPr txBox="1"/>
          <p:nvPr/>
        </p:nvSpPr>
        <p:spPr>
          <a:xfrm>
            <a:off x="756296" y="3721939"/>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2009</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Rectangle 67"/>
          <p:cNvSpPr/>
          <p:nvPr/>
        </p:nvSpPr>
        <p:spPr>
          <a:xfrm>
            <a:off x="1828584" y="3033016"/>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1825060" y="2844892"/>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1236736" y="2921111"/>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2010</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72"/>
          <p:cNvSpPr/>
          <p:nvPr/>
        </p:nvSpPr>
        <p:spPr>
          <a:xfrm>
            <a:off x="2316259" y="2223458"/>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73"/>
          <p:cNvSpPr txBox="1"/>
          <p:nvPr/>
        </p:nvSpPr>
        <p:spPr>
          <a:xfrm>
            <a:off x="2312736" y="2035335"/>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74"/>
          <p:cNvSpPr txBox="1"/>
          <p:nvPr/>
        </p:nvSpPr>
        <p:spPr>
          <a:xfrm>
            <a:off x="1724412" y="2111554"/>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2012</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Rectangle 75"/>
          <p:cNvSpPr/>
          <p:nvPr/>
        </p:nvSpPr>
        <p:spPr>
          <a:xfrm>
            <a:off x="5821062" y="3833844"/>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5817539" y="3645720"/>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5229214" y="3721939"/>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2014</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78"/>
          <p:cNvSpPr/>
          <p:nvPr/>
        </p:nvSpPr>
        <p:spPr>
          <a:xfrm>
            <a:off x="6301502" y="3033016"/>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6297979" y="2844892"/>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0"/>
          <p:cNvSpPr txBox="1"/>
          <p:nvPr/>
        </p:nvSpPr>
        <p:spPr>
          <a:xfrm>
            <a:off x="5709655" y="2921111"/>
            <a:ext cx="512872"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2016</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Rectangle 81"/>
          <p:cNvSpPr/>
          <p:nvPr/>
        </p:nvSpPr>
        <p:spPr>
          <a:xfrm>
            <a:off x="6789178" y="2223458"/>
            <a:ext cx="1327935" cy="315224"/>
          </a:xfrm>
          <a:prstGeom prst="rect">
            <a:avLst/>
          </a:prstGeom>
        </p:spPr>
        <p:txBody>
          <a:bodyPr wrap="square" lIns="0" tIns="0" rIns="0" bIns="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6785655" y="2035335"/>
            <a:ext cx="942402" cy="193865"/>
          </a:xfrm>
          <a:prstGeom prst="rect">
            <a:avLst/>
          </a:prstGeom>
          <a:noFill/>
        </p:spPr>
        <p:txBody>
          <a:bodyPr wrap="none" lIns="0" tIns="0" rIns="0" bIns="0" rtlCol="0">
            <a:spAutoFit/>
          </a:bodyPr>
          <a:lstStyle/>
          <a:p>
            <a:pPr>
              <a:lnSpc>
                <a:spcPct val="120000"/>
              </a:lnSpc>
            </a:pPr>
            <a:r>
              <a:rPr lang="zh-CN" altLang="en-US" sz="105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83"/>
          <p:cNvSpPr txBox="1"/>
          <p:nvPr/>
        </p:nvSpPr>
        <p:spPr>
          <a:xfrm>
            <a:off x="6197330" y="2111554"/>
            <a:ext cx="551337" cy="332341"/>
          </a:xfrm>
          <a:prstGeom prst="rect">
            <a:avLst/>
          </a:prstGeom>
          <a:noFill/>
        </p:spPr>
        <p:txBody>
          <a:bodyPr wrap="none" lIns="0" tIns="0" rIns="0" bIns="0" rtlCol="0">
            <a:spAutoFit/>
          </a:bodyPr>
          <a:lstStyle/>
          <a:p>
            <a:pP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201N</a:t>
            </a:r>
            <a:endParaRPr lang="en-US" sz="105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05564366"/>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500"/>
                                        <p:tgtEl>
                                          <p:spTgt spid="8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fade">
                                      <p:cBhvr>
                                        <p:cTn id="15" dur="500"/>
                                        <p:tgtEl>
                                          <p:spTgt spid="8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fade">
                                      <p:cBhvr>
                                        <p:cTn id="19" dur="500"/>
                                        <p:tgtEl>
                                          <p:spTgt spid="8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500"/>
                                        <p:tgtEl>
                                          <p:spTgt spid="80"/>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fade">
                                      <p:cBhvr>
                                        <p:cTn id="35" dur="500"/>
                                        <p:tgtEl>
                                          <p:spTgt spid="7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500"/>
                                        <p:tgtEl>
                                          <p:spTgt spid="7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fade">
                                      <p:cBhvr>
                                        <p:cTn id="55" dur="500"/>
                                        <p:tgtEl>
                                          <p:spTgt spid="7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fade">
                                      <p:cBhvr>
                                        <p:cTn id="59" dur="500"/>
                                        <p:tgtEl>
                                          <p:spTgt spid="70"/>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fade">
                                      <p:cBhvr>
                                        <p:cTn id="63" dur="500"/>
                                        <p:tgtEl>
                                          <p:spTgt spid="6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500"/>
                                        <p:tgtEl>
                                          <p:spTgt spid="68"/>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fade">
                                      <p:cBhvr>
                                        <p:cTn id="71" dur="500"/>
                                        <p:tgtEl>
                                          <p:spTgt spid="67"/>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fade">
                                      <p:cBhvr>
                                        <p:cTn id="75" dur="500"/>
                                        <p:tgtEl>
                                          <p:spTgt spid="61"/>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7" grpId="0"/>
      <p:bldP spid="68" grpId="0"/>
      <p:bldP spid="69" grpId="0"/>
      <p:bldP spid="70" grpId="0"/>
      <p:bldP spid="73" grpId="0"/>
      <p:bldP spid="74" grpId="0"/>
      <p:bldP spid="75" grpId="0"/>
      <p:bldP spid="76" grpId="0"/>
      <p:bldP spid="77" grpId="0"/>
      <p:bldP spid="78" grpId="0"/>
      <p:bldP spid="79" grpId="0"/>
      <p:bldP spid="80" grpId="0"/>
      <p:bldP spid="81" grpId="0"/>
      <p:bldP spid="82" grpId="0"/>
      <p:bldP spid="83" grpId="0"/>
      <p:bldP spid="8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859448" y="1634042"/>
            <a:ext cx="3128383" cy="20201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3554" name="AutoShape 2"/>
          <p:cNvSpPr>
            <a:spLocks/>
          </p:cNvSpPr>
          <p:nvPr/>
        </p:nvSpPr>
        <p:spPr bwMode="auto">
          <a:xfrm>
            <a:off x="1017295" y="1634042"/>
            <a:ext cx="3842153" cy="2020124"/>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accent1"/>
          </a:solidFill>
          <a:ln w="12700" cap="flat" cmpd="sng" algn="ctr">
            <a:noFill/>
            <a:prstDash val="solid"/>
            <a:miter lim="800000"/>
          </a:ln>
          <a:effectLst/>
          <a:extLst/>
        </p:spPr>
        <p:txBody>
          <a:bodyPr lIns="68580" tIns="34290" rIns="68580" bIns="34290" rtlCol="0" anchor="ctr"/>
          <a:lstStyle/>
          <a:p>
            <a:endParaRPr lang="zh-CN" altLang="en-US" sz="1400" kern="0" dirty="0">
              <a:solidFill>
                <a:schemeClr val="tx1">
                  <a:lumMod val="65000"/>
                  <a:lumOff val="35000"/>
                </a:schemeClr>
              </a:solidFill>
              <a:cs typeface="+mn-ea"/>
              <a:sym typeface="+mn-lt"/>
            </a:endParaRPr>
          </a:p>
        </p:txBody>
      </p:sp>
      <p:sp>
        <p:nvSpPr>
          <p:cNvPr id="23555" name="AutoShape 3"/>
          <p:cNvSpPr>
            <a:spLocks/>
          </p:cNvSpPr>
          <p:nvPr/>
        </p:nvSpPr>
        <p:spPr bwMode="auto">
          <a:xfrm>
            <a:off x="1022057" y="1146334"/>
            <a:ext cx="7053467" cy="356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3" name="AutoShape 11"/>
          <p:cNvSpPr>
            <a:spLocks/>
          </p:cNvSpPr>
          <p:nvPr/>
        </p:nvSpPr>
        <p:spPr bwMode="auto">
          <a:xfrm>
            <a:off x="1022057" y="4048708"/>
            <a:ext cx="7053467" cy="3567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4" name="AutoShape 12"/>
          <p:cNvSpPr>
            <a:spLocks/>
          </p:cNvSpPr>
          <p:nvPr/>
        </p:nvSpPr>
        <p:spPr bwMode="auto">
          <a:xfrm>
            <a:off x="1024437" y="3793314"/>
            <a:ext cx="4676523"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14" name="Text Box 552"/>
          <p:cNvSpPr txBox="1">
            <a:spLocks noChangeArrowheads="1"/>
          </p:cNvSpPr>
          <p:nvPr/>
        </p:nvSpPr>
        <p:spPr bwMode="auto">
          <a:xfrm>
            <a:off x="1134047" y="1994592"/>
            <a:ext cx="3209432" cy="2539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5" name="Text Box 552"/>
          <p:cNvSpPr txBox="1">
            <a:spLocks noChangeArrowheads="1"/>
          </p:cNvSpPr>
          <p:nvPr/>
        </p:nvSpPr>
        <p:spPr bwMode="auto">
          <a:xfrm>
            <a:off x="1134044" y="2482702"/>
            <a:ext cx="3617975" cy="20774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l"/>
            <a:r>
              <a:rPr lang="en-US" altLang="zh-CN" sz="900" dirty="0" err="1">
                <a:solidFill>
                  <a:schemeClr val="bg1"/>
                </a:solidFill>
                <a:cs typeface="+mn-ea"/>
                <a:sym typeface="+mn-lt"/>
              </a:rPr>
              <a:t>Lorem</a:t>
            </a:r>
            <a:r>
              <a:rPr lang="en-US" altLang="zh-CN" sz="900" dirty="0">
                <a:solidFill>
                  <a:schemeClr val="bg1"/>
                </a:solidFill>
                <a:cs typeface="+mn-ea"/>
                <a:sym typeface="+mn-lt"/>
              </a:rPr>
              <a:t> </a:t>
            </a:r>
            <a:r>
              <a:rPr lang="en-US" altLang="zh-CN" sz="900" dirty="0" err="1">
                <a:solidFill>
                  <a:schemeClr val="bg1"/>
                </a:solidFill>
                <a:cs typeface="+mn-ea"/>
                <a:sym typeface="+mn-lt"/>
              </a:rPr>
              <a:t>Ipsum</a:t>
            </a:r>
            <a:r>
              <a:rPr lang="en-US" altLang="zh-CN" sz="900" dirty="0">
                <a:solidFill>
                  <a:schemeClr val="bg1"/>
                </a:solidFill>
                <a:cs typeface="+mn-ea"/>
                <a:sym typeface="+mn-lt"/>
              </a:rPr>
              <a:t> is simply dummy text of the printing and typesetting industry.</a:t>
            </a:r>
          </a:p>
        </p:txBody>
      </p:sp>
    </p:spTree>
    <p:extLst>
      <p:ext uri="{BB962C8B-B14F-4D97-AF65-F5344CB8AC3E}">
        <p14:creationId xmlns:p14="http://schemas.microsoft.com/office/powerpoint/2010/main" val="88762135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553"/>
                                        </p:tgtEl>
                                        <p:attrNameLst>
                                          <p:attrName>style.visibility</p:attrName>
                                        </p:attrNameLst>
                                      </p:cBhvr>
                                      <p:to>
                                        <p:strVal val="visible"/>
                                      </p:to>
                                    </p:set>
                                    <p:animEffect transition="in" filter="fade">
                                      <p:cBhvr>
                                        <p:cTn id="7" dur="500"/>
                                        <p:tgtEl>
                                          <p:spTgt spid="23553"/>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500" fill="hold"/>
                                        <p:tgtEl>
                                          <p:spTgt spid="23555"/>
                                        </p:tgtEl>
                                        <p:attrNameLst>
                                          <p:attrName>ppt_x</p:attrName>
                                        </p:attrNameLst>
                                      </p:cBhvr>
                                      <p:tavLst>
                                        <p:tav tm="0">
                                          <p:val>
                                            <p:strVal val="1+#ppt_w/2"/>
                                          </p:val>
                                        </p:tav>
                                        <p:tav tm="100000">
                                          <p:val>
                                            <p:strVal val="#ppt_x"/>
                                          </p:val>
                                        </p:tav>
                                      </p:tavLst>
                                    </p:anim>
                                    <p:anim calcmode="lin" valueType="num">
                                      <p:cBhvr additive="base">
                                        <p:cTn id="12" dur="500" fill="hold"/>
                                        <p:tgtEl>
                                          <p:spTgt spid="2355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23554"/>
                                        </p:tgtEl>
                                        <p:attrNameLst>
                                          <p:attrName>style.visibility</p:attrName>
                                        </p:attrNameLst>
                                      </p:cBhvr>
                                      <p:to>
                                        <p:strVal val="visible"/>
                                      </p:to>
                                    </p:set>
                                    <p:animEffect transition="in" filter="dissolve">
                                      <p:cBhvr>
                                        <p:cTn id="16" dur="500"/>
                                        <p:tgtEl>
                                          <p:spTgt spid="23554"/>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23563"/>
                                        </p:tgtEl>
                                        <p:attrNameLst>
                                          <p:attrName>style.visibility</p:attrName>
                                        </p:attrNameLst>
                                      </p:cBhvr>
                                      <p:to>
                                        <p:strVal val="visible"/>
                                      </p:to>
                                    </p:set>
                                    <p:anim calcmode="lin" valueType="num">
                                      <p:cBhvr additive="base">
                                        <p:cTn id="20" dur="500" fill="hold"/>
                                        <p:tgtEl>
                                          <p:spTgt spid="23563"/>
                                        </p:tgtEl>
                                        <p:attrNameLst>
                                          <p:attrName>ppt_x</p:attrName>
                                        </p:attrNameLst>
                                      </p:cBhvr>
                                      <p:tavLst>
                                        <p:tav tm="0">
                                          <p:val>
                                            <p:strVal val="1+#ppt_w/2"/>
                                          </p:val>
                                        </p:tav>
                                        <p:tav tm="100000">
                                          <p:val>
                                            <p:strVal val="#ppt_x"/>
                                          </p:val>
                                        </p:tav>
                                      </p:tavLst>
                                    </p:anim>
                                    <p:anim calcmode="lin" valueType="num">
                                      <p:cBhvr additive="base">
                                        <p:cTn id="21" dur="500" fill="hold"/>
                                        <p:tgtEl>
                                          <p:spTgt spid="23563"/>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23564"/>
                                        </p:tgtEl>
                                        <p:attrNameLst>
                                          <p:attrName>style.visibility</p:attrName>
                                        </p:attrNameLst>
                                      </p:cBhvr>
                                      <p:to>
                                        <p:strVal val="visible"/>
                                      </p:to>
                                    </p:set>
                                    <p:anim calcmode="lin" valueType="num">
                                      <p:cBhvr additive="base">
                                        <p:cTn id="25" dur="500" fill="hold"/>
                                        <p:tgtEl>
                                          <p:spTgt spid="23564"/>
                                        </p:tgtEl>
                                        <p:attrNameLst>
                                          <p:attrName>ppt_x</p:attrName>
                                        </p:attrNameLst>
                                      </p:cBhvr>
                                      <p:tavLst>
                                        <p:tav tm="0">
                                          <p:val>
                                            <p:strVal val="1+#ppt_w/2"/>
                                          </p:val>
                                        </p:tav>
                                        <p:tav tm="100000">
                                          <p:val>
                                            <p:strVal val="#ppt_x"/>
                                          </p:val>
                                        </p:tav>
                                      </p:tavLst>
                                    </p:anim>
                                    <p:anim calcmode="lin" valueType="num">
                                      <p:cBhvr additive="base">
                                        <p:cTn id="26" dur="500" fill="hold"/>
                                        <p:tgtEl>
                                          <p:spTgt spid="23564"/>
                                        </p:tgtEl>
                                        <p:attrNameLst>
                                          <p:attrName>ppt_y</p:attrName>
                                        </p:attrNameLst>
                                      </p:cBhvr>
                                      <p:tavLst>
                                        <p:tav tm="0">
                                          <p:val>
                                            <p:strVal val="#ppt_y"/>
                                          </p:val>
                                        </p:tav>
                                        <p:tav tm="100000">
                                          <p:val>
                                            <p:strVal val="#ppt_y"/>
                                          </p:val>
                                        </p:tav>
                                      </p:tavLst>
                                    </p:anim>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14"/>
                                        </p:tgtEl>
                                        <p:attrNameLst>
                                          <p:attrName>ppt_y</p:attrName>
                                        </p:attrNameLst>
                                      </p:cBhvr>
                                      <p:tavLst>
                                        <p:tav tm="0">
                                          <p:val>
                                            <p:strVal val="#ppt_y"/>
                                          </p:val>
                                        </p:tav>
                                        <p:tav tm="100000">
                                          <p:val>
                                            <p:strVal val="#ppt_y"/>
                                          </p:val>
                                        </p:tav>
                                      </p:tavLst>
                                    </p:anim>
                                    <p:anim calcmode="lin" valueType="num">
                                      <p:cBhvr>
                                        <p:cTn id="31"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14"/>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15"/>
                                        </p:tgtEl>
                                        <p:attrNameLst>
                                          <p:attrName>ppt_y</p:attrName>
                                        </p:attrNameLst>
                                      </p:cBhvr>
                                      <p:tavLst>
                                        <p:tav tm="0">
                                          <p:val>
                                            <p:strVal val="#ppt_y"/>
                                          </p:val>
                                        </p:tav>
                                        <p:tav tm="100000">
                                          <p:val>
                                            <p:strVal val="#ppt_y"/>
                                          </p:val>
                                        </p:tav>
                                      </p:tavLst>
                                    </p:anim>
                                    <p:anim calcmode="lin" valueType="num">
                                      <p:cBhvr>
                                        <p:cTn id="38"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63" grpId="0" autoUpdateAnimBg="0"/>
      <p:bldP spid="23564"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1001203" y="2505237"/>
            <a:ext cx="7155530" cy="1527966"/>
            <a:chOff x="1351882" y="4081062"/>
            <a:chExt cx="9540707" cy="2036659"/>
          </a:xfrm>
        </p:grpSpPr>
        <p:grpSp>
          <p:nvGrpSpPr>
            <p:cNvPr id="3" name="Group 3"/>
            <p:cNvGrpSpPr/>
            <p:nvPr/>
          </p:nvGrpSpPr>
          <p:grpSpPr>
            <a:xfrm>
              <a:off x="1604688" y="4265735"/>
              <a:ext cx="9287901" cy="1851986"/>
              <a:chOff x="774273" y="3145321"/>
              <a:chExt cx="7823700" cy="1560029"/>
            </a:xfrm>
          </p:grpSpPr>
          <p:grpSp>
            <p:nvGrpSpPr>
              <p:cNvPr id="4" name="Group 4"/>
              <p:cNvGrpSpPr/>
              <p:nvPr/>
            </p:nvGrpSpPr>
            <p:grpSpPr>
              <a:xfrm>
                <a:off x="774273" y="4208962"/>
                <a:ext cx="1401958" cy="447873"/>
                <a:chOff x="2193925" y="3784600"/>
                <a:chExt cx="1182688" cy="377825"/>
              </a:xfrm>
              <a:solidFill>
                <a:schemeClr val="tx1">
                  <a:lumMod val="65000"/>
                  <a:lumOff val="35000"/>
                </a:schemeClr>
              </a:solidFill>
            </p:grpSpPr>
            <p:sp>
              <p:nvSpPr>
                <p:cNvPr id="22" name="Oval 11"/>
                <p:cNvSpPr>
                  <a:spLocks noChangeArrowheads="1"/>
                </p:cNvSpPr>
                <p:nvPr/>
              </p:nvSpPr>
              <p:spPr bwMode="auto">
                <a:xfrm>
                  <a:off x="2708275"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23" name="Freeform 12"/>
                <p:cNvSpPr>
                  <a:spLocks noEditPoints="1"/>
                </p:cNvSpPr>
                <p:nvPr/>
              </p:nvSpPr>
              <p:spPr bwMode="auto">
                <a:xfrm>
                  <a:off x="2603500" y="3784600"/>
                  <a:ext cx="379413" cy="377825"/>
                </a:xfrm>
                <a:custGeom>
                  <a:avLst/>
                  <a:gdLst>
                    <a:gd name="T0" fmla="*/ 50 w 101"/>
                    <a:gd name="T1" fmla="*/ 0 h 100"/>
                    <a:gd name="T2" fmla="*/ 101 w 101"/>
                    <a:gd name="T3" fmla="*/ 50 h 100"/>
                    <a:gd name="T4" fmla="*/ 50 w 101"/>
                    <a:gd name="T5" fmla="*/ 100 h 100"/>
                    <a:gd name="T6" fmla="*/ 0 w 101"/>
                    <a:gd name="T7" fmla="*/ 50 h 100"/>
                    <a:gd name="T8" fmla="*/ 50 w 101"/>
                    <a:gd name="T9" fmla="*/ 0 h 100"/>
                    <a:gd name="T10" fmla="*/ 50 w 101"/>
                    <a:gd name="T11" fmla="*/ 77 h 100"/>
                    <a:gd name="T12" fmla="*/ 78 w 101"/>
                    <a:gd name="T13" fmla="*/ 50 h 100"/>
                    <a:gd name="T14" fmla="*/ 50 w 101"/>
                    <a:gd name="T15" fmla="*/ 23 h 100"/>
                    <a:gd name="T16" fmla="*/ 23 w 101"/>
                    <a:gd name="T17" fmla="*/ 50 h 100"/>
                    <a:gd name="T18" fmla="*/ 50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78" y="0"/>
                        <a:pt x="101" y="23"/>
                        <a:pt x="101" y="50"/>
                      </a:cubicBezTo>
                      <a:cubicBezTo>
                        <a:pt x="101" y="78"/>
                        <a:pt x="78" y="100"/>
                        <a:pt x="50" y="100"/>
                      </a:cubicBezTo>
                      <a:cubicBezTo>
                        <a:pt x="23" y="100"/>
                        <a:pt x="0" y="78"/>
                        <a:pt x="0" y="50"/>
                      </a:cubicBezTo>
                      <a:cubicBezTo>
                        <a:pt x="0" y="23"/>
                        <a:pt x="23" y="0"/>
                        <a:pt x="50" y="0"/>
                      </a:cubicBezTo>
                      <a:close/>
                      <a:moveTo>
                        <a:pt x="50" y="77"/>
                      </a:moveTo>
                      <a:cubicBezTo>
                        <a:pt x="65" y="77"/>
                        <a:pt x="78" y="65"/>
                        <a:pt x="78" y="50"/>
                      </a:cubicBezTo>
                      <a:cubicBezTo>
                        <a:pt x="78" y="35"/>
                        <a:pt x="65" y="23"/>
                        <a:pt x="50" y="23"/>
                      </a:cubicBezTo>
                      <a:cubicBezTo>
                        <a:pt x="35" y="23"/>
                        <a:pt x="23" y="35"/>
                        <a:pt x="23" y="50"/>
                      </a:cubicBezTo>
                      <a:cubicBezTo>
                        <a:pt x="23" y="65"/>
                        <a:pt x="35" y="77"/>
                        <a:pt x="50"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24" name="Oval 13"/>
                <p:cNvSpPr>
                  <a:spLocks noChangeArrowheads="1"/>
                </p:cNvSpPr>
                <p:nvPr/>
              </p:nvSpPr>
              <p:spPr bwMode="auto">
                <a:xfrm>
                  <a:off x="3106738"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25" name="Freeform 14"/>
                <p:cNvSpPr>
                  <a:spLocks noEditPoints="1"/>
                </p:cNvSpPr>
                <p:nvPr/>
              </p:nvSpPr>
              <p:spPr bwMode="auto">
                <a:xfrm>
                  <a:off x="3001963" y="3784600"/>
                  <a:ext cx="374650" cy="377825"/>
                </a:xfrm>
                <a:custGeom>
                  <a:avLst/>
                  <a:gdLst>
                    <a:gd name="T0" fmla="*/ 50 w 100"/>
                    <a:gd name="T1" fmla="*/ 0 h 100"/>
                    <a:gd name="T2" fmla="*/ 100 w 100"/>
                    <a:gd name="T3" fmla="*/ 50 h 100"/>
                    <a:gd name="T4" fmla="*/ 50 w 100"/>
                    <a:gd name="T5" fmla="*/ 100 h 100"/>
                    <a:gd name="T6" fmla="*/ 0 w 100"/>
                    <a:gd name="T7" fmla="*/ 50 h 100"/>
                    <a:gd name="T8" fmla="*/ 50 w 100"/>
                    <a:gd name="T9" fmla="*/ 0 h 100"/>
                    <a:gd name="T10" fmla="*/ 50 w 100"/>
                    <a:gd name="T11" fmla="*/ 77 h 100"/>
                    <a:gd name="T12" fmla="*/ 77 w 100"/>
                    <a:gd name="T13" fmla="*/ 50 h 100"/>
                    <a:gd name="T14" fmla="*/ 50 w 100"/>
                    <a:gd name="T15" fmla="*/ 23 h 100"/>
                    <a:gd name="T16" fmla="*/ 23 w 100"/>
                    <a:gd name="T17" fmla="*/ 50 h 100"/>
                    <a:gd name="T18" fmla="*/ 50 w 100"/>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78" y="0"/>
                        <a:pt x="100" y="23"/>
                        <a:pt x="100" y="50"/>
                      </a:cubicBezTo>
                      <a:cubicBezTo>
                        <a:pt x="100" y="78"/>
                        <a:pt x="78" y="100"/>
                        <a:pt x="50" y="100"/>
                      </a:cubicBezTo>
                      <a:cubicBezTo>
                        <a:pt x="22" y="100"/>
                        <a:pt x="0" y="78"/>
                        <a:pt x="0" y="50"/>
                      </a:cubicBezTo>
                      <a:cubicBezTo>
                        <a:pt x="0" y="23"/>
                        <a:pt x="22" y="0"/>
                        <a:pt x="50" y="0"/>
                      </a:cubicBezTo>
                      <a:close/>
                      <a:moveTo>
                        <a:pt x="50" y="77"/>
                      </a:moveTo>
                      <a:cubicBezTo>
                        <a:pt x="65" y="77"/>
                        <a:pt x="77" y="65"/>
                        <a:pt x="77" y="50"/>
                      </a:cubicBezTo>
                      <a:cubicBezTo>
                        <a:pt x="77" y="35"/>
                        <a:pt x="65" y="23"/>
                        <a:pt x="50" y="23"/>
                      </a:cubicBezTo>
                      <a:cubicBezTo>
                        <a:pt x="35" y="23"/>
                        <a:pt x="23" y="35"/>
                        <a:pt x="23" y="50"/>
                      </a:cubicBezTo>
                      <a:cubicBezTo>
                        <a:pt x="23" y="65"/>
                        <a:pt x="35" y="77"/>
                        <a:pt x="50"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26" name="Oval 15"/>
                <p:cNvSpPr>
                  <a:spLocks noChangeArrowheads="1"/>
                </p:cNvSpPr>
                <p:nvPr/>
              </p:nvSpPr>
              <p:spPr bwMode="auto">
                <a:xfrm>
                  <a:off x="2303463"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27" name="Freeform 16"/>
                <p:cNvSpPr>
                  <a:spLocks noEditPoints="1"/>
                </p:cNvSpPr>
                <p:nvPr/>
              </p:nvSpPr>
              <p:spPr bwMode="auto">
                <a:xfrm>
                  <a:off x="2193925" y="3784600"/>
                  <a:ext cx="379413" cy="377825"/>
                </a:xfrm>
                <a:custGeom>
                  <a:avLst/>
                  <a:gdLst>
                    <a:gd name="T0" fmla="*/ 51 w 101"/>
                    <a:gd name="T1" fmla="*/ 0 h 100"/>
                    <a:gd name="T2" fmla="*/ 101 w 101"/>
                    <a:gd name="T3" fmla="*/ 50 h 100"/>
                    <a:gd name="T4" fmla="*/ 51 w 101"/>
                    <a:gd name="T5" fmla="*/ 100 h 100"/>
                    <a:gd name="T6" fmla="*/ 0 w 101"/>
                    <a:gd name="T7" fmla="*/ 50 h 100"/>
                    <a:gd name="T8" fmla="*/ 51 w 101"/>
                    <a:gd name="T9" fmla="*/ 0 h 100"/>
                    <a:gd name="T10" fmla="*/ 51 w 101"/>
                    <a:gd name="T11" fmla="*/ 77 h 100"/>
                    <a:gd name="T12" fmla="*/ 78 w 101"/>
                    <a:gd name="T13" fmla="*/ 50 h 100"/>
                    <a:gd name="T14" fmla="*/ 51 w 101"/>
                    <a:gd name="T15" fmla="*/ 23 h 100"/>
                    <a:gd name="T16" fmla="*/ 24 w 101"/>
                    <a:gd name="T17" fmla="*/ 50 h 100"/>
                    <a:gd name="T18" fmla="*/ 51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1" y="0"/>
                      </a:moveTo>
                      <a:cubicBezTo>
                        <a:pt x="78" y="0"/>
                        <a:pt x="101" y="23"/>
                        <a:pt x="101" y="50"/>
                      </a:cubicBezTo>
                      <a:cubicBezTo>
                        <a:pt x="101" y="78"/>
                        <a:pt x="78" y="100"/>
                        <a:pt x="51" y="100"/>
                      </a:cubicBezTo>
                      <a:cubicBezTo>
                        <a:pt x="23" y="100"/>
                        <a:pt x="0" y="78"/>
                        <a:pt x="0" y="50"/>
                      </a:cubicBezTo>
                      <a:cubicBezTo>
                        <a:pt x="0" y="23"/>
                        <a:pt x="23" y="0"/>
                        <a:pt x="51" y="0"/>
                      </a:cubicBezTo>
                      <a:close/>
                      <a:moveTo>
                        <a:pt x="51" y="77"/>
                      </a:moveTo>
                      <a:cubicBezTo>
                        <a:pt x="66" y="77"/>
                        <a:pt x="78" y="65"/>
                        <a:pt x="78" y="50"/>
                      </a:cubicBezTo>
                      <a:cubicBezTo>
                        <a:pt x="78" y="35"/>
                        <a:pt x="66" y="23"/>
                        <a:pt x="51" y="23"/>
                      </a:cubicBezTo>
                      <a:cubicBezTo>
                        <a:pt x="36" y="23"/>
                        <a:pt x="24" y="35"/>
                        <a:pt x="24" y="50"/>
                      </a:cubicBezTo>
                      <a:cubicBezTo>
                        <a:pt x="24" y="65"/>
                        <a:pt x="36" y="77"/>
                        <a:pt x="51"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grpSp>
          <p:grpSp>
            <p:nvGrpSpPr>
              <p:cNvPr id="5" name="Group 6"/>
              <p:cNvGrpSpPr/>
              <p:nvPr/>
            </p:nvGrpSpPr>
            <p:grpSpPr>
              <a:xfrm>
                <a:off x="6352958" y="3145321"/>
                <a:ext cx="2245015" cy="1560029"/>
                <a:chOff x="5256213" y="2846388"/>
                <a:chExt cx="1893888" cy="1316037"/>
              </a:xfrm>
              <a:solidFill>
                <a:schemeClr val="tx1">
                  <a:lumMod val="65000"/>
                  <a:lumOff val="35000"/>
                </a:schemeClr>
              </a:solidFill>
            </p:grpSpPr>
            <p:sp>
              <p:nvSpPr>
                <p:cNvPr id="12" name="Freeform 5"/>
                <p:cNvSpPr>
                  <a:spLocks noEditPoints="1"/>
                </p:cNvSpPr>
                <p:nvPr/>
              </p:nvSpPr>
              <p:spPr bwMode="auto">
                <a:xfrm>
                  <a:off x="6443663" y="3179763"/>
                  <a:ext cx="706438" cy="857250"/>
                </a:xfrm>
                <a:custGeom>
                  <a:avLst/>
                  <a:gdLst>
                    <a:gd name="T0" fmla="*/ 7 w 188"/>
                    <a:gd name="T1" fmla="*/ 165 h 227"/>
                    <a:gd name="T2" fmla="*/ 32 w 188"/>
                    <a:gd name="T3" fmla="*/ 134 h 227"/>
                    <a:gd name="T4" fmla="*/ 39 w 188"/>
                    <a:gd name="T5" fmla="*/ 125 h 227"/>
                    <a:gd name="T6" fmla="*/ 46 w 188"/>
                    <a:gd name="T7" fmla="*/ 15 h 227"/>
                    <a:gd name="T8" fmla="*/ 50 w 188"/>
                    <a:gd name="T9" fmla="*/ 0 h 227"/>
                    <a:gd name="T10" fmla="*/ 152 w 188"/>
                    <a:gd name="T11" fmla="*/ 5 h 227"/>
                    <a:gd name="T12" fmla="*/ 168 w 188"/>
                    <a:gd name="T13" fmla="*/ 11 h 227"/>
                    <a:gd name="T14" fmla="*/ 172 w 188"/>
                    <a:gd name="T15" fmla="*/ 24 h 227"/>
                    <a:gd name="T16" fmla="*/ 165 w 188"/>
                    <a:gd name="T17" fmla="*/ 25 h 227"/>
                    <a:gd name="T18" fmla="*/ 179 w 188"/>
                    <a:gd name="T19" fmla="*/ 84 h 227"/>
                    <a:gd name="T20" fmla="*/ 185 w 188"/>
                    <a:gd name="T21" fmla="*/ 88 h 227"/>
                    <a:gd name="T22" fmla="*/ 185 w 188"/>
                    <a:gd name="T23" fmla="*/ 134 h 227"/>
                    <a:gd name="T24" fmla="*/ 181 w 188"/>
                    <a:gd name="T25" fmla="*/ 154 h 227"/>
                    <a:gd name="T26" fmla="*/ 181 w 188"/>
                    <a:gd name="T27" fmla="*/ 159 h 227"/>
                    <a:gd name="T28" fmla="*/ 188 w 188"/>
                    <a:gd name="T29" fmla="*/ 165 h 227"/>
                    <a:gd name="T30" fmla="*/ 187 w 188"/>
                    <a:gd name="T31" fmla="*/ 191 h 227"/>
                    <a:gd name="T32" fmla="*/ 180 w 188"/>
                    <a:gd name="T33" fmla="*/ 202 h 227"/>
                    <a:gd name="T34" fmla="*/ 166 w 188"/>
                    <a:gd name="T35" fmla="*/ 202 h 227"/>
                    <a:gd name="T36" fmla="*/ 162 w 188"/>
                    <a:gd name="T37" fmla="*/ 202 h 227"/>
                    <a:gd name="T38" fmla="*/ 163 w 188"/>
                    <a:gd name="T39" fmla="*/ 221 h 227"/>
                    <a:gd name="T40" fmla="*/ 163 w 188"/>
                    <a:gd name="T41" fmla="*/ 221 h 227"/>
                    <a:gd name="T42" fmla="*/ 161 w 188"/>
                    <a:gd name="T43" fmla="*/ 225 h 227"/>
                    <a:gd name="T44" fmla="*/ 155 w 188"/>
                    <a:gd name="T45" fmla="*/ 227 h 227"/>
                    <a:gd name="T46" fmla="*/ 155 w 188"/>
                    <a:gd name="T47" fmla="*/ 227 h 227"/>
                    <a:gd name="T48" fmla="*/ 131 w 188"/>
                    <a:gd name="T49" fmla="*/ 227 h 227"/>
                    <a:gd name="T50" fmla="*/ 131 w 188"/>
                    <a:gd name="T51" fmla="*/ 227 h 227"/>
                    <a:gd name="T52" fmla="*/ 130 w 188"/>
                    <a:gd name="T53" fmla="*/ 227 h 227"/>
                    <a:gd name="T54" fmla="*/ 128 w 188"/>
                    <a:gd name="T55" fmla="*/ 225 h 227"/>
                    <a:gd name="T56" fmla="*/ 127 w 188"/>
                    <a:gd name="T57" fmla="*/ 220 h 227"/>
                    <a:gd name="T58" fmla="*/ 127 w 188"/>
                    <a:gd name="T59" fmla="*/ 219 h 227"/>
                    <a:gd name="T60" fmla="*/ 127 w 188"/>
                    <a:gd name="T61" fmla="*/ 202 h 227"/>
                    <a:gd name="T62" fmla="*/ 117 w 188"/>
                    <a:gd name="T63" fmla="*/ 202 h 227"/>
                    <a:gd name="T64" fmla="*/ 110 w 188"/>
                    <a:gd name="T65" fmla="*/ 172 h 227"/>
                    <a:gd name="T66" fmla="*/ 85 w 188"/>
                    <a:gd name="T67" fmla="*/ 146 h 227"/>
                    <a:gd name="T68" fmla="*/ 43 w 188"/>
                    <a:gd name="T69" fmla="*/ 144 h 227"/>
                    <a:gd name="T70" fmla="*/ 16 w 188"/>
                    <a:gd name="T71" fmla="*/ 170 h 227"/>
                    <a:gd name="T72" fmla="*/ 6 w 188"/>
                    <a:gd name="T73" fmla="*/ 215 h 227"/>
                    <a:gd name="T74" fmla="*/ 0 w 188"/>
                    <a:gd name="T75" fmla="*/ 215 h 227"/>
                    <a:gd name="T76" fmla="*/ 7 w 188"/>
                    <a:gd name="T77" fmla="*/ 165 h 227"/>
                    <a:gd name="T78" fmla="*/ 147 w 188"/>
                    <a:gd name="T79" fmla="*/ 15 h 227"/>
                    <a:gd name="T80" fmla="*/ 133 w 188"/>
                    <a:gd name="T81" fmla="*/ 14 h 227"/>
                    <a:gd name="T82" fmla="*/ 135 w 188"/>
                    <a:gd name="T83" fmla="*/ 112 h 227"/>
                    <a:gd name="T84" fmla="*/ 161 w 188"/>
                    <a:gd name="T85" fmla="*/ 112 h 227"/>
                    <a:gd name="T86" fmla="*/ 161 w 188"/>
                    <a:gd name="T87" fmla="*/ 80 h 227"/>
                    <a:gd name="T88" fmla="*/ 147 w 188"/>
                    <a:gd name="T89" fmla="*/ 15 h 227"/>
                    <a:gd name="T90" fmla="*/ 132 w 188"/>
                    <a:gd name="T91" fmla="*/ 219 h 227"/>
                    <a:gd name="T92" fmla="*/ 132 w 188"/>
                    <a:gd name="T93" fmla="*/ 220 h 227"/>
                    <a:gd name="T94" fmla="*/ 132 w 188"/>
                    <a:gd name="T95" fmla="*/ 222 h 227"/>
                    <a:gd name="T96" fmla="*/ 141 w 188"/>
                    <a:gd name="T97" fmla="*/ 222 h 227"/>
                    <a:gd name="T98" fmla="*/ 155 w 188"/>
                    <a:gd name="T99" fmla="*/ 222 h 227"/>
                    <a:gd name="T100" fmla="*/ 157 w 188"/>
                    <a:gd name="T101" fmla="*/ 222 h 227"/>
                    <a:gd name="T102" fmla="*/ 158 w 188"/>
                    <a:gd name="T103" fmla="*/ 221 h 227"/>
                    <a:gd name="T104" fmla="*/ 158 w 188"/>
                    <a:gd name="T105" fmla="*/ 221 h 227"/>
                    <a:gd name="T106" fmla="*/ 157 w 188"/>
                    <a:gd name="T107" fmla="*/ 202 h 227"/>
                    <a:gd name="T108" fmla="*/ 132 w 188"/>
                    <a:gd name="T109" fmla="*/ 202 h 227"/>
                    <a:gd name="T110" fmla="*/ 132 w 188"/>
                    <a:gd name="T111" fmla="*/ 219 h 227"/>
                    <a:gd name="T112" fmla="*/ 131 w 188"/>
                    <a:gd name="T113" fmla="*/ 81 h 227"/>
                    <a:gd name="T114" fmla="*/ 129 w 188"/>
                    <a:gd name="T115" fmla="*/ 15 h 227"/>
                    <a:gd name="T116" fmla="*/ 79 w 188"/>
                    <a:gd name="T117" fmla="*/ 13 h 227"/>
                    <a:gd name="T118" fmla="*/ 78 w 188"/>
                    <a:gd name="T119" fmla="*/ 65 h 227"/>
                    <a:gd name="T120" fmla="*/ 131 w 188"/>
                    <a:gd name="T121" fmla="*/ 8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8" h="227">
                      <a:moveTo>
                        <a:pt x="7" y="165"/>
                      </a:moveTo>
                      <a:cubicBezTo>
                        <a:pt x="11" y="154"/>
                        <a:pt x="25" y="139"/>
                        <a:pt x="32" y="134"/>
                      </a:cubicBezTo>
                      <a:cubicBezTo>
                        <a:pt x="39" y="128"/>
                        <a:pt x="39" y="125"/>
                        <a:pt x="39" y="125"/>
                      </a:cubicBezTo>
                      <a:cubicBezTo>
                        <a:pt x="39" y="125"/>
                        <a:pt x="44" y="30"/>
                        <a:pt x="46" y="15"/>
                      </a:cubicBezTo>
                      <a:cubicBezTo>
                        <a:pt x="48" y="0"/>
                        <a:pt x="50" y="0"/>
                        <a:pt x="50" y="0"/>
                      </a:cubicBezTo>
                      <a:cubicBezTo>
                        <a:pt x="50" y="0"/>
                        <a:pt x="137" y="4"/>
                        <a:pt x="152" y="5"/>
                      </a:cubicBezTo>
                      <a:cubicBezTo>
                        <a:pt x="166" y="5"/>
                        <a:pt x="165" y="8"/>
                        <a:pt x="168" y="11"/>
                      </a:cubicBezTo>
                      <a:cubicBezTo>
                        <a:pt x="171" y="13"/>
                        <a:pt x="172" y="22"/>
                        <a:pt x="172" y="24"/>
                      </a:cubicBezTo>
                      <a:cubicBezTo>
                        <a:pt x="172" y="26"/>
                        <a:pt x="165" y="25"/>
                        <a:pt x="165" y="25"/>
                      </a:cubicBezTo>
                      <a:cubicBezTo>
                        <a:pt x="165" y="25"/>
                        <a:pt x="179" y="82"/>
                        <a:pt x="179" y="84"/>
                      </a:cubicBezTo>
                      <a:cubicBezTo>
                        <a:pt x="179" y="86"/>
                        <a:pt x="185" y="88"/>
                        <a:pt x="185" y="88"/>
                      </a:cubicBezTo>
                      <a:cubicBezTo>
                        <a:pt x="185" y="88"/>
                        <a:pt x="184" y="113"/>
                        <a:pt x="185" y="134"/>
                      </a:cubicBezTo>
                      <a:cubicBezTo>
                        <a:pt x="185" y="155"/>
                        <a:pt x="181" y="154"/>
                        <a:pt x="181" y="154"/>
                      </a:cubicBezTo>
                      <a:cubicBezTo>
                        <a:pt x="181" y="154"/>
                        <a:pt x="177" y="159"/>
                        <a:pt x="181" y="159"/>
                      </a:cubicBezTo>
                      <a:cubicBezTo>
                        <a:pt x="186" y="159"/>
                        <a:pt x="188" y="165"/>
                        <a:pt x="188" y="165"/>
                      </a:cubicBezTo>
                      <a:cubicBezTo>
                        <a:pt x="188" y="165"/>
                        <a:pt x="187" y="181"/>
                        <a:pt x="187" y="191"/>
                      </a:cubicBezTo>
                      <a:cubicBezTo>
                        <a:pt x="187" y="202"/>
                        <a:pt x="180" y="202"/>
                        <a:pt x="180" y="202"/>
                      </a:cubicBezTo>
                      <a:cubicBezTo>
                        <a:pt x="166" y="202"/>
                        <a:pt x="166" y="202"/>
                        <a:pt x="166" y="202"/>
                      </a:cubicBezTo>
                      <a:cubicBezTo>
                        <a:pt x="162" y="202"/>
                        <a:pt x="162" y="202"/>
                        <a:pt x="162" y="202"/>
                      </a:cubicBezTo>
                      <a:cubicBezTo>
                        <a:pt x="163" y="221"/>
                        <a:pt x="163" y="221"/>
                        <a:pt x="163" y="221"/>
                      </a:cubicBezTo>
                      <a:cubicBezTo>
                        <a:pt x="163" y="221"/>
                        <a:pt x="163" y="221"/>
                        <a:pt x="163" y="221"/>
                      </a:cubicBezTo>
                      <a:cubicBezTo>
                        <a:pt x="163" y="222"/>
                        <a:pt x="162" y="223"/>
                        <a:pt x="161" y="225"/>
                      </a:cubicBezTo>
                      <a:cubicBezTo>
                        <a:pt x="160" y="226"/>
                        <a:pt x="158" y="227"/>
                        <a:pt x="155" y="227"/>
                      </a:cubicBezTo>
                      <a:cubicBezTo>
                        <a:pt x="155" y="227"/>
                        <a:pt x="155" y="227"/>
                        <a:pt x="155" y="227"/>
                      </a:cubicBezTo>
                      <a:cubicBezTo>
                        <a:pt x="151" y="227"/>
                        <a:pt x="131" y="227"/>
                        <a:pt x="131" y="227"/>
                      </a:cubicBezTo>
                      <a:cubicBezTo>
                        <a:pt x="131" y="227"/>
                        <a:pt x="131" y="227"/>
                        <a:pt x="131" y="227"/>
                      </a:cubicBezTo>
                      <a:cubicBezTo>
                        <a:pt x="130" y="227"/>
                        <a:pt x="130" y="227"/>
                        <a:pt x="130" y="227"/>
                      </a:cubicBezTo>
                      <a:cubicBezTo>
                        <a:pt x="130" y="227"/>
                        <a:pt x="129" y="226"/>
                        <a:pt x="128" y="225"/>
                      </a:cubicBezTo>
                      <a:cubicBezTo>
                        <a:pt x="127" y="224"/>
                        <a:pt x="127" y="222"/>
                        <a:pt x="127" y="220"/>
                      </a:cubicBezTo>
                      <a:cubicBezTo>
                        <a:pt x="127" y="219"/>
                        <a:pt x="127" y="219"/>
                        <a:pt x="127" y="219"/>
                      </a:cubicBezTo>
                      <a:cubicBezTo>
                        <a:pt x="127" y="216"/>
                        <a:pt x="127" y="207"/>
                        <a:pt x="127" y="202"/>
                      </a:cubicBezTo>
                      <a:cubicBezTo>
                        <a:pt x="117" y="202"/>
                        <a:pt x="117" y="202"/>
                        <a:pt x="117" y="202"/>
                      </a:cubicBezTo>
                      <a:cubicBezTo>
                        <a:pt x="117" y="202"/>
                        <a:pt x="114" y="193"/>
                        <a:pt x="110" y="172"/>
                      </a:cubicBezTo>
                      <a:cubicBezTo>
                        <a:pt x="106" y="152"/>
                        <a:pt x="85" y="146"/>
                        <a:pt x="85" y="146"/>
                      </a:cubicBezTo>
                      <a:cubicBezTo>
                        <a:pt x="43" y="144"/>
                        <a:pt x="43" y="144"/>
                        <a:pt x="43" y="144"/>
                      </a:cubicBezTo>
                      <a:cubicBezTo>
                        <a:pt x="43" y="144"/>
                        <a:pt x="27" y="149"/>
                        <a:pt x="16" y="170"/>
                      </a:cubicBezTo>
                      <a:cubicBezTo>
                        <a:pt x="6" y="190"/>
                        <a:pt x="6" y="215"/>
                        <a:pt x="6" y="215"/>
                      </a:cubicBezTo>
                      <a:cubicBezTo>
                        <a:pt x="0" y="215"/>
                        <a:pt x="0" y="215"/>
                        <a:pt x="0" y="215"/>
                      </a:cubicBezTo>
                      <a:cubicBezTo>
                        <a:pt x="0" y="215"/>
                        <a:pt x="4" y="177"/>
                        <a:pt x="7" y="165"/>
                      </a:cubicBezTo>
                      <a:close/>
                      <a:moveTo>
                        <a:pt x="147" y="15"/>
                      </a:moveTo>
                      <a:cubicBezTo>
                        <a:pt x="133" y="14"/>
                        <a:pt x="133" y="14"/>
                        <a:pt x="133" y="14"/>
                      </a:cubicBezTo>
                      <a:cubicBezTo>
                        <a:pt x="135" y="112"/>
                        <a:pt x="135" y="112"/>
                        <a:pt x="135" y="112"/>
                      </a:cubicBezTo>
                      <a:cubicBezTo>
                        <a:pt x="161" y="112"/>
                        <a:pt x="161" y="112"/>
                        <a:pt x="161" y="112"/>
                      </a:cubicBezTo>
                      <a:cubicBezTo>
                        <a:pt x="161" y="112"/>
                        <a:pt x="161" y="90"/>
                        <a:pt x="161" y="80"/>
                      </a:cubicBezTo>
                      <a:cubicBezTo>
                        <a:pt x="161" y="69"/>
                        <a:pt x="147" y="15"/>
                        <a:pt x="147" y="15"/>
                      </a:cubicBezTo>
                      <a:close/>
                      <a:moveTo>
                        <a:pt x="132" y="219"/>
                      </a:moveTo>
                      <a:cubicBezTo>
                        <a:pt x="132" y="219"/>
                        <a:pt x="132" y="219"/>
                        <a:pt x="132" y="220"/>
                      </a:cubicBezTo>
                      <a:cubicBezTo>
                        <a:pt x="132" y="221"/>
                        <a:pt x="132" y="221"/>
                        <a:pt x="132" y="222"/>
                      </a:cubicBezTo>
                      <a:cubicBezTo>
                        <a:pt x="134" y="222"/>
                        <a:pt x="137" y="222"/>
                        <a:pt x="141" y="222"/>
                      </a:cubicBezTo>
                      <a:cubicBezTo>
                        <a:pt x="147" y="222"/>
                        <a:pt x="153" y="222"/>
                        <a:pt x="155" y="222"/>
                      </a:cubicBezTo>
                      <a:cubicBezTo>
                        <a:pt x="157" y="222"/>
                        <a:pt x="157" y="222"/>
                        <a:pt x="157" y="222"/>
                      </a:cubicBezTo>
                      <a:cubicBezTo>
                        <a:pt x="157" y="221"/>
                        <a:pt x="158" y="221"/>
                        <a:pt x="158" y="221"/>
                      </a:cubicBezTo>
                      <a:cubicBezTo>
                        <a:pt x="158" y="221"/>
                        <a:pt x="158" y="221"/>
                        <a:pt x="158" y="221"/>
                      </a:cubicBezTo>
                      <a:cubicBezTo>
                        <a:pt x="157" y="202"/>
                        <a:pt x="157" y="202"/>
                        <a:pt x="157" y="202"/>
                      </a:cubicBezTo>
                      <a:cubicBezTo>
                        <a:pt x="132" y="202"/>
                        <a:pt x="132" y="202"/>
                        <a:pt x="132" y="202"/>
                      </a:cubicBezTo>
                      <a:cubicBezTo>
                        <a:pt x="132" y="207"/>
                        <a:pt x="132" y="216"/>
                        <a:pt x="132" y="219"/>
                      </a:cubicBezTo>
                      <a:close/>
                      <a:moveTo>
                        <a:pt x="131" y="81"/>
                      </a:moveTo>
                      <a:cubicBezTo>
                        <a:pt x="129" y="15"/>
                        <a:pt x="129" y="15"/>
                        <a:pt x="129" y="15"/>
                      </a:cubicBezTo>
                      <a:cubicBezTo>
                        <a:pt x="79" y="13"/>
                        <a:pt x="79" y="13"/>
                        <a:pt x="79" y="13"/>
                      </a:cubicBezTo>
                      <a:cubicBezTo>
                        <a:pt x="78" y="65"/>
                        <a:pt x="78" y="65"/>
                        <a:pt x="78" y="65"/>
                      </a:cubicBezTo>
                      <a:lnTo>
                        <a:pt x="131" y="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3" name="Freeform 6"/>
                <p:cNvSpPr>
                  <a:spLocks noEditPoints="1"/>
                </p:cNvSpPr>
                <p:nvPr/>
              </p:nvSpPr>
              <p:spPr bwMode="auto">
                <a:xfrm>
                  <a:off x="6488113" y="3784600"/>
                  <a:ext cx="376238" cy="377825"/>
                </a:xfrm>
                <a:custGeom>
                  <a:avLst/>
                  <a:gdLst>
                    <a:gd name="T0" fmla="*/ 50 w 100"/>
                    <a:gd name="T1" fmla="*/ 0 h 100"/>
                    <a:gd name="T2" fmla="*/ 100 w 100"/>
                    <a:gd name="T3" fmla="*/ 50 h 100"/>
                    <a:gd name="T4" fmla="*/ 50 w 100"/>
                    <a:gd name="T5" fmla="*/ 100 h 100"/>
                    <a:gd name="T6" fmla="*/ 0 w 100"/>
                    <a:gd name="T7" fmla="*/ 50 h 100"/>
                    <a:gd name="T8" fmla="*/ 50 w 100"/>
                    <a:gd name="T9" fmla="*/ 0 h 100"/>
                    <a:gd name="T10" fmla="*/ 50 w 100"/>
                    <a:gd name="T11" fmla="*/ 77 h 100"/>
                    <a:gd name="T12" fmla="*/ 77 w 100"/>
                    <a:gd name="T13" fmla="*/ 50 h 100"/>
                    <a:gd name="T14" fmla="*/ 50 w 100"/>
                    <a:gd name="T15" fmla="*/ 23 h 100"/>
                    <a:gd name="T16" fmla="*/ 23 w 100"/>
                    <a:gd name="T17" fmla="*/ 50 h 100"/>
                    <a:gd name="T18" fmla="*/ 50 w 100"/>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00">
                      <a:moveTo>
                        <a:pt x="50" y="0"/>
                      </a:moveTo>
                      <a:cubicBezTo>
                        <a:pt x="78" y="0"/>
                        <a:pt x="100" y="23"/>
                        <a:pt x="100" y="50"/>
                      </a:cubicBezTo>
                      <a:cubicBezTo>
                        <a:pt x="100" y="78"/>
                        <a:pt x="78" y="100"/>
                        <a:pt x="50" y="100"/>
                      </a:cubicBezTo>
                      <a:cubicBezTo>
                        <a:pt x="23" y="100"/>
                        <a:pt x="0" y="78"/>
                        <a:pt x="0" y="50"/>
                      </a:cubicBezTo>
                      <a:cubicBezTo>
                        <a:pt x="0" y="23"/>
                        <a:pt x="23" y="0"/>
                        <a:pt x="50" y="0"/>
                      </a:cubicBezTo>
                      <a:close/>
                      <a:moveTo>
                        <a:pt x="50" y="77"/>
                      </a:moveTo>
                      <a:cubicBezTo>
                        <a:pt x="65" y="77"/>
                        <a:pt x="77" y="65"/>
                        <a:pt x="77" y="50"/>
                      </a:cubicBezTo>
                      <a:cubicBezTo>
                        <a:pt x="77" y="35"/>
                        <a:pt x="65" y="23"/>
                        <a:pt x="50" y="23"/>
                      </a:cubicBezTo>
                      <a:cubicBezTo>
                        <a:pt x="35" y="23"/>
                        <a:pt x="23" y="35"/>
                        <a:pt x="23" y="50"/>
                      </a:cubicBezTo>
                      <a:cubicBezTo>
                        <a:pt x="23" y="65"/>
                        <a:pt x="35" y="77"/>
                        <a:pt x="50"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4" name="Oval 7"/>
                <p:cNvSpPr>
                  <a:spLocks noChangeArrowheads="1"/>
                </p:cNvSpPr>
                <p:nvPr/>
              </p:nvSpPr>
              <p:spPr bwMode="auto">
                <a:xfrm>
                  <a:off x="6592888"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5" name="Oval 8"/>
                <p:cNvSpPr>
                  <a:spLocks noChangeArrowheads="1"/>
                </p:cNvSpPr>
                <p:nvPr/>
              </p:nvSpPr>
              <p:spPr bwMode="auto">
                <a:xfrm>
                  <a:off x="5399088" y="3894138"/>
                  <a:ext cx="160338"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6" name="Freeform 9"/>
                <p:cNvSpPr>
                  <a:spLocks/>
                </p:cNvSpPr>
                <p:nvPr/>
              </p:nvSpPr>
              <p:spPr bwMode="auto">
                <a:xfrm>
                  <a:off x="6477000" y="3152775"/>
                  <a:ext cx="123825" cy="615950"/>
                </a:xfrm>
                <a:custGeom>
                  <a:avLst/>
                  <a:gdLst>
                    <a:gd name="T0" fmla="*/ 2 w 33"/>
                    <a:gd name="T1" fmla="*/ 35 h 163"/>
                    <a:gd name="T2" fmla="*/ 4 w 33"/>
                    <a:gd name="T3" fmla="*/ 36 h 163"/>
                    <a:gd name="T4" fmla="*/ 5 w 33"/>
                    <a:gd name="T5" fmla="*/ 8 h 163"/>
                    <a:gd name="T6" fmla="*/ 15 w 33"/>
                    <a:gd name="T7" fmla="*/ 7 h 163"/>
                    <a:gd name="T8" fmla="*/ 16 w 33"/>
                    <a:gd name="T9" fmla="*/ 36 h 163"/>
                    <a:gd name="T10" fmla="*/ 19 w 33"/>
                    <a:gd name="T11" fmla="*/ 37 h 163"/>
                    <a:gd name="T12" fmla="*/ 33 w 33"/>
                    <a:gd name="T13" fmla="*/ 38 h 163"/>
                    <a:gd name="T14" fmla="*/ 27 w 33"/>
                    <a:gd name="T15" fmla="*/ 133 h 163"/>
                    <a:gd name="T16" fmla="*/ 10 w 33"/>
                    <a:gd name="T17" fmla="*/ 150 h 163"/>
                    <a:gd name="T18" fmla="*/ 0 w 33"/>
                    <a:gd name="T19" fmla="*/ 163 h 163"/>
                    <a:gd name="T20" fmla="*/ 2 w 33"/>
                    <a:gd name="T21" fmla="*/ 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163">
                      <a:moveTo>
                        <a:pt x="2" y="35"/>
                      </a:moveTo>
                      <a:cubicBezTo>
                        <a:pt x="4" y="36"/>
                        <a:pt x="4" y="36"/>
                        <a:pt x="4" y="36"/>
                      </a:cubicBezTo>
                      <a:cubicBezTo>
                        <a:pt x="5" y="8"/>
                        <a:pt x="5" y="8"/>
                        <a:pt x="5" y="8"/>
                      </a:cubicBezTo>
                      <a:cubicBezTo>
                        <a:pt x="5" y="8"/>
                        <a:pt x="10" y="0"/>
                        <a:pt x="15" y="7"/>
                      </a:cubicBezTo>
                      <a:cubicBezTo>
                        <a:pt x="16" y="36"/>
                        <a:pt x="16" y="36"/>
                        <a:pt x="16" y="36"/>
                      </a:cubicBezTo>
                      <a:cubicBezTo>
                        <a:pt x="19" y="37"/>
                        <a:pt x="19" y="37"/>
                        <a:pt x="19" y="37"/>
                      </a:cubicBezTo>
                      <a:cubicBezTo>
                        <a:pt x="33" y="38"/>
                        <a:pt x="33" y="38"/>
                        <a:pt x="33" y="38"/>
                      </a:cubicBezTo>
                      <a:cubicBezTo>
                        <a:pt x="27" y="133"/>
                        <a:pt x="27" y="133"/>
                        <a:pt x="27" y="133"/>
                      </a:cubicBezTo>
                      <a:cubicBezTo>
                        <a:pt x="27" y="133"/>
                        <a:pt x="19" y="139"/>
                        <a:pt x="10" y="150"/>
                      </a:cubicBezTo>
                      <a:cubicBezTo>
                        <a:pt x="1" y="160"/>
                        <a:pt x="0" y="163"/>
                        <a:pt x="0" y="163"/>
                      </a:cubicBezTo>
                      <a:lnTo>
                        <a:pt x="2" y="3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7" name="Freeform 10"/>
                <p:cNvSpPr>
                  <a:spLocks noEditPoints="1"/>
                </p:cNvSpPr>
                <p:nvPr/>
              </p:nvSpPr>
              <p:spPr bwMode="auto">
                <a:xfrm>
                  <a:off x="5289550" y="3784600"/>
                  <a:ext cx="379413" cy="377825"/>
                </a:xfrm>
                <a:custGeom>
                  <a:avLst/>
                  <a:gdLst>
                    <a:gd name="T0" fmla="*/ 51 w 101"/>
                    <a:gd name="T1" fmla="*/ 0 h 100"/>
                    <a:gd name="T2" fmla="*/ 101 w 101"/>
                    <a:gd name="T3" fmla="*/ 50 h 100"/>
                    <a:gd name="T4" fmla="*/ 51 w 101"/>
                    <a:gd name="T5" fmla="*/ 100 h 100"/>
                    <a:gd name="T6" fmla="*/ 0 w 101"/>
                    <a:gd name="T7" fmla="*/ 50 h 100"/>
                    <a:gd name="T8" fmla="*/ 51 w 101"/>
                    <a:gd name="T9" fmla="*/ 0 h 100"/>
                    <a:gd name="T10" fmla="*/ 51 w 101"/>
                    <a:gd name="T11" fmla="*/ 77 h 100"/>
                    <a:gd name="T12" fmla="*/ 78 w 101"/>
                    <a:gd name="T13" fmla="*/ 50 h 100"/>
                    <a:gd name="T14" fmla="*/ 51 w 101"/>
                    <a:gd name="T15" fmla="*/ 23 h 100"/>
                    <a:gd name="T16" fmla="*/ 23 w 101"/>
                    <a:gd name="T17" fmla="*/ 50 h 100"/>
                    <a:gd name="T18" fmla="*/ 51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1" y="0"/>
                      </a:moveTo>
                      <a:cubicBezTo>
                        <a:pt x="78" y="0"/>
                        <a:pt x="101" y="23"/>
                        <a:pt x="101" y="50"/>
                      </a:cubicBezTo>
                      <a:cubicBezTo>
                        <a:pt x="101" y="78"/>
                        <a:pt x="78" y="100"/>
                        <a:pt x="51" y="100"/>
                      </a:cubicBezTo>
                      <a:cubicBezTo>
                        <a:pt x="23" y="100"/>
                        <a:pt x="0" y="78"/>
                        <a:pt x="0" y="50"/>
                      </a:cubicBezTo>
                      <a:cubicBezTo>
                        <a:pt x="0" y="23"/>
                        <a:pt x="23" y="0"/>
                        <a:pt x="51" y="0"/>
                      </a:cubicBezTo>
                      <a:close/>
                      <a:moveTo>
                        <a:pt x="51" y="77"/>
                      </a:moveTo>
                      <a:cubicBezTo>
                        <a:pt x="66" y="77"/>
                        <a:pt x="78" y="65"/>
                        <a:pt x="78" y="50"/>
                      </a:cubicBezTo>
                      <a:cubicBezTo>
                        <a:pt x="78" y="35"/>
                        <a:pt x="66" y="23"/>
                        <a:pt x="51" y="23"/>
                      </a:cubicBezTo>
                      <a:cubicBezTo>
                        <a:pt x="36" y="23"/>
                        <a:pt x="23" y="35"/>
                        <a:pt x="23" y="50"/>
                      </a:cubicBezTo>
                      <a:cubicBezTo>
                        <a:pt x="23" y="65"/>
                        <a:pt x="36" y="77"/>
                        <a:pt x="51"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8" name="Oval 17"/>
                <p:cNvSpPr>
                  <a:spLocks noChangeArrowheads="1"/>
                </p:cNvSpPr>
                <p:nvPr/>
              </p:nvSpPr>
              <p:spPr bwMode="auto">
                <a:xfrm>
                  <a:off x="5800725" y="3894138"/>
                  <a:ext cx="165100" cy="165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19" name="Freeform 18"/>
                <p:cNvSpPr>
                  <a:spLocks noEditPoints="1"/>
                </p:cNvSpPr>
                <p:nvPr/>
              </p:nvSpPr>
              <p:spPr bwMode="auto">
                <a:xfrm>
                  <a:off x="5695950" y="3784600"/>
                  <a:ext cx="379413" cy="377825"/>
                </a:xfrm>
                <a:custGeom>
                  <a:avLst/>
                  <a:gdLst>
                    <a:gd name="T0" fmla="*/ 50 w 101"/>
                    <a:gd name="T1" fmla="*/ 0 h 100"/>
                    <a:gd name="T2" fmla="*/ 101 w 101"/>
                    <a:gd name="T3" fmla="*/ 50 h 100"/>
                    <a:gd name="T4" fmla="*/ 50 w 101"/>
                    <a:gd name="T5" fmla="*/ 100 h 100"/>
                    <a:gd name="T6" fmla="*/ 0 w 101"/>
                    <a:gd name="T7" fmla="*/ 50 h 100"/>
                    <a:gd name="T8" fmla="*/ 50 w 101"/>
                    <a:gd name="T9" fmla="*/ 0 h 100"/>
                    <a:gd name="T10" fmla="*/ 50 w 101"/>
                    <a:gd name="T11" fmla="*/ 77 h 100"/>
                    <a:gd name="T12" fmla="*/ 78 w 101"/>
                    <a:gd name="T13" fmla="*/ 50 h 100"/>
                    <a:gd name="T14" fmla="*/ 50 w 101"/>
                    <a:gd name="T15" fmla="*/ 23 h 100"/>
                    <a:gd name="T16" fmla="*/ 23 w 101"/>
                    <a:gd name="T17" fmla="*/ 50 h 100"/>
                    <a:gd name="T18" fmla="*/ 50 w 101"/>
                    <a:gd name="T19" fmla="*/ 7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78" y="0"/>
                        <a:pt x="101" y="23"/>
                        <a:pt x="101" y="50"/>
                      </a:cubicBezTo>
                      <a:cubicBezTo>
                        <a:pt x="101" y="78"/>
                        <a:pt x="78" y="100"/>
                        <a:pt x="50" y="100"/>
                      </a:cubicBezTo>
                      <a:cubicBezTo>
                        <a:pt x="23" y="100"/>
                        <a:pt x="0" y="78"/>
                        <a:pt x="0" y="50"/>
                      </a:cubicBezTo>
                      <a:cubicBezTo>
                        <a:pt x="0" y="23"/>
                        <a:pt x="23" y="0"/>
                        <a:pt x="50" y="0"/>
                      </a:cubicBezTo>
                      <a:close/>
                      <a:moveTo>
                        <a:pt x="50" y="77"/>
                      </a:moveTo>
                      <a:cubicBezTo>
                        <a:pt x="65" y="77"/>
                        <a:pt x="78" y="65"/>
                        <a:pt x="78" y="50"/>
                      </a:cubicBezTo>
                      <a:cubicBezTo>
                        <a:pt x="78" y="35"/>
                        <a:pt x="65" y="23"/>
                        <a:pt x="50" y="23"/>
                      </a:cubicBezTo>
                      <a:cubicBezTo>
                        <a:pt x="35" y="23"/>
                        <a:pt x="23" y="35"/>
                        <a:pt x="23" y="50"/>
                      </a:cubicBezTo>
                      <a:cubicBezTo>
                        <a:pt x="23" y="65"/>
                        <a:pt x="35" y="77"/>
                        <a:pt x="50" y="7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20" name="Freeform 19"/>
                <p:cNvSpPr>
                  <a:spLocks/>
                </p:cNvSpPr>
                <p:nvPr/>
              </p:nvSpPr>
              <p:spPr bwMode="auto">
                <a:xfrm>
                  <a:off x="5256213" y="3757613"/>
                  <a:ext cx="1176338" cy="234950"/>
                </a:xfrm>
                <a:custGeom>
                  <a:avLst/>
                  <a:gdLst>
                    <a:gd name="T0" fmla="*/ 8 w 313"/>
                    <a:gd name="T1" fmla="*/ 0 h 62"/>
                    <a:gd name="T2" fmla="*/ 304 w 313"/>
                    <a:gd name="T3" fmla="*/ 0 h 62"/>
                    <a:gd name="T4" fmla="*/ 313 w 313"/>
                    <a:gd name="T5" fmla="*/ 9 h 62"/>
                    <a:gd name="T6" fmla="*/ 313 w 313"/>
                    <a:gd name="T7" fmla="*/ 54 h 62"/>
                    <a:gd name="T8" fmla="*/ 304 w 313"/>
                    <a:gd name="T9" fmla="*/ 62 h 62"/>
                    <a:gd name="T10" fmla="*/ 223 w 313"/>
                    <a:gd name="T11" fmla="*/ 62 h 62"/>
                    <a:gd name="T12" fmla="*/ 224 w 313"/>
                    <a:gd name="T13" fmla="*/ 58 h 62"/>
                    <a:gd name="T14" fmla="*/ 167 w 313"/>
                    <a:gd name="T15" fmla="*/ 2 h 62"/>
                    <a:gd name="T16" fmla="*/ 113 w 313"/>
                    <a:gd name="T17" fmla="*/ 43 h 62"/>
                    <a:gd name="T18" fmla="*/ 59 w 313"/>
                    <a:gd name="T19" fmla="*/ 2 h 62"/>
                    <a:gd name="T20" fmla="*/ 3 w 313"/>
                    <a:gd name="T21" fmla="*/ 58 h 62"/>
                    <a:gd name="T22" fmla="*/ 3 w 313"/>
                    <a:gd name="T23" fmla="*/ 60 h 62"/>
                    <a:gd name="T24" fmla="*/ 0 w 313"/>
                    <a:gd name="T25" fmla="*/ 54 h 62"/>
                    <a:gd name="T26" fmla="*/ 0 w 313"/>
                    <a:gd name="T27" fmla="*/ 9 h 62"/>
                    <a:gd name="T28" fmla="*/ 8 w 313"/>
                    <a:gd name="T2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3" h="62">
                      <a:moveTo>
                        <a:pt x="8" y="0"/>
                      </a:moveTo>
                      <a:cubicBezTo>
                        <a:pt x="304" y="0"/>
                        <a:pt x="304" y="0"/>
                        <a:pt x="304" y="0"/>
                      </a:cubicBezTo>
                      <a:cubicBezTo>
                        <a:pt x="309" y="0"/>
                        <a:pt x="313" y="4"/>
                        <a:pt x="313" y="9"/>
                      </a:cubicBezTo>
                      <a:cubicBezTo>
                        <a:pt x="313" y="54"/>
                        <a:pt x="313" y="54"/>
                        <a:pt x="313" y="54"/>
                      </a:cubicBezTo>
                      <a:cubicBezTo>
                        <a:pt x="313" y="58"/>
                        <a:pt x="309" y="62"/>
                        <a:pt x="304" y="62"/>
                      </a:cubicBezTo>
                      <a:cubicBezTo>
                        <a:pt x="223" y="62"/>
                        <a:pt x="223" y="62"/>
                        <a:pt x="223" y="62"/>
                      </a:cubicBezTo>
                      <a:cubicBezTo>
                        <a:pt x="224" y="60"/>
                        <a:pt x="224" y="59"/>
                        <a:pt x="224" y="58"/>
                      </a:cubicBezTo>
                      <a:cubicBezTo>
                        <a:pt x="224" y="27"/>
                        <a:pt x="198" y="2"/>
                        <a:pt x="167" y="2"/>
                      </a:cubicBezTo>
                      <a:cubicBezTo>
                        <a:pt x="141" y="2"/>
                        <a:pt x="120" y="19"/>
                        <a:pt x="113" y="43"/>
                      </a:cubicBezTo>
                      <a:cubicBezTo>
                        <a:pt x="107" y="19"/>
                        <a:pt x="85" y="2"/>
                        <a:pt x="59" y="2"/>
                      </a:cubicBezTo>
                      <a:cubicBezTo>
                        <a:pt x="28" y="2"/>
                        <a:pt x="3" y="27"/>
                        <a:pt x="3" y="58"/>
                      </a:cubicBezTo>
                      <a:cubicBezTo>
                        <a:pt x="3" y="58"/>
                        <a:pt x="3" y="59"/>
                        <a:pt x="3" y="60"/>
                      </a:cubicBezTo>
                      <a:cubicBezTo>
                        <a:pt x="1" y="58"/>
                        <a:pt x="0" y="56"/>
                        <a:pt x="0" y="54"/>
                      </a:cubicBezTo>
                      <a:cubicBezTo>
                        <a:pt x="0" y="9"/>
                        <a:pt x="0" y="9"/>
                        <a:pt x="0" y="9"/>
                      </a:cubicBezTo>
                      <a:cubicBezTo>
                        <a:pt x="0" y="4"/>
                        <a:pt x="4" y="0"/>
                        <a:pt x="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21" name="Freeform 21"/>
                <p:cNvSpPr>
                  <a:spLocks/>
                </p:cNvSpPr>
                <p:nvPr/>
              </p:nvSpPr>
              <p:spPr bwMode="auto">
                <a:xfrm>
                  <a:off x="6573838" y="2846388"/>
                  <a:ext cx="290513" cy="333375"/>
                </a:xfrm>
                <a:custGeom>
                  <a:avLst/>
                  <a:gdLst>
                    <a:gd name="T0" fmla="*/ 77 w 77"/>
                    <a:gd name="T1" fmla="*/ 88 h 88"/>
                    <a:gd name="T2" fmla="*/ 34 w 77"/>
                    <a:gd name="T3" fmla="*/ 23 h 88"/>
                    <a:gd name="T4" fmla="*/ 0 w 77"/>
                    <a:gd name="T5" fmla="*/ 0 h 88"/>
                    <a:gd name="T6" fmla="*/ 12 w 77"/>
                    <a:gd name="T7" fmla="*/ 85 h 88"/>
                    <a:gd name="T8" fmla="*/ 77 w 77"/>
                    <a:gd name="T9" fmla="*/ 88 h 88"/>
                  </a:gdLst>
                  <a:ahLst/>
                  <a:cxnLst>
                    <a:cxn ang="0">
                      <a:pos x="T0" y="T1"/>
                    </a:cxn>
                    <a:cxn ang="0">
                      <a:pos x="T2" y="T3"/>
                    </a:cxn>
                    <a:cxn ang="0">
                      <a:pos x="T4" y="T5"/>
                    </a:cxn>
                    <a:cxn ang="0">
                      <a:pos x="T6" y="T7"/>
                    </a:cxn>
                    <a:cxn ang="0">
                      <a:pos x="T8" y="T9"/>
                    </a:cxn>
                  </a:cxnLst>
                  <a:rect l="0" t="0" r="r" b="b"/>
                  <a:pathLst>
                    <a:path w="77" h="88">
                      <a:moveTo>
                        <a:pt x="77" y="88"/>
                      </a:moveTo>
                      <a:cubicBezTo>
                        <a:pt x="77" y="88"/>
                        <a:pt x="49" y="40"/>
                        <a:pt x="34" y="23"/>
                      </a:cubicBezTo>
                      <a:cubicBezTo>
                        <a:pt x="20" y="7"/>
                        <a:pt x="0" y="0"/>
                        <a:pt x="0" y="0"/>
                      </a:cubicBezTo>
                      <a:cubicBezTo>
                        <a:pt x="12" y="85"/>
                        <a:pt x="12" y="85"/>
                        <a:pt x="12" y="85"/>
                      </a:cubicBezTo>
                      <a:lnTo>
                        <a:pt x="77"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grpSp>
        </p:grpSp>
        <p:grpSp>
          <p:nvGrpSpPr>
            <p:cNvPr id="10" name="组合 4"/>
            <p:cNvGrpSpPr/>
            <p:nvPr/>
          </p:nvGrpSpPr>
          <p:grpSpPr>
            <a:xfrm>
              <a:off x="1351882" y="4081062"/>
              <a:ext cx="8420739" cy="1411187"/>
              <a:chOff x="1351882" y="4081062"/>
              <a:chExt cx="8420739" cy="1411187"/>
            </a:xfrm>
          </p:grpSpPr>
          <p:sp>
            <p:nvSpPr>
              <p:cNvPr id="6" name="Rectangle 28"/>
              <p:cNvSpPr/>
              <p:nvPr/>
            </p:nvSpPr>
            <p:spPr>
              <a:xfrm flipH="1">
                <a:off x="1351882" y="4081062"/>
                <a:ext cx="2304000" cy="141118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 name="Rectangle 29"/>
              <p:cNvSpPr/>
              <p:nvPr/>
            </p:nvSpPr>
            <p:spPr>
              <a:xfrm flipH="1">
                <a:off x="3726795" y="4081062"/>
                <a:ext cx="1800000" cy="1411187"/>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8" name="Rectangle 30"/>
              <p:cNvSpPr/>
              <p:nvPr/>
            </p:nvSpPr>
            <p:spPr>
              <a:xfrm flipH="1">
                <a:off x="5597708" y="4081062"/>
                <a:ext cx="1800000" cy="1411187"/>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 name="Rectangle 31"/>
              <p:cNvSpPr/>
              <p:nvPr/>
            </p:nvSpPr>
            <p:spPr>
              <a:xfrm flipH="1">
                <a:off x="7468621" y="4081062"/>
                <a:ext cx="2304000" cy="141118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sp>
        <p:nvSpPr>
          <p:cNvPr id="28" name="矩形 27"/>
          <p:cNvSpPr>
            <a:spLocks noChangeArrowheads="1"/>
          </p:cNvSpPr>
          <p:nvPr/>
        </p:nvSpPr>
        <p:spPr bwMode="auto">
          <a:xfrm>
            <a:off x="973881" y="4142648"/>
            <a:ext cx="7194883"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rPr>
              <a:t>通过在之前工作中的学习和训练，日渐形成了熟练的专业操作技巧和专业性的思维活动能力。之外，多次参加专业技能培训，还取得了各种专业技能认证，储备了更专业的技能。</a:t>
            </a:r>
            <a:endParaRPr lang="zh-CN" altLang="en-US" sz="900" dirty="0">
              <a:solidFill>
                <a:schemeClr val="tx1">
                  <a:lumMod val="50000"/>
                  <a:lumOff val="50000"/>
                </a:schemeClr>
              </a:solidFill>
              <a:sym typeface="微软雅黑" pitchFamily="34" charset="-122"/>
            </a:endParaRPr>
          </a:p>
        </p:txBody>
      </p:sp>
      <p:cxnSp>
        <p:nvCxnSpPr>
          <p:cNvPr id="29" name="肘形连接符 28"/>
          <p:cNvCxnSpPr>
            <a:stCxn id="6" idx="0"/>
            <a:endCxn id="40" idx="2"/>
          </p:cNvCxnSpPr>
          <p:nvPr/>
        </p:nvCxnSpPr>
        <p:spPr>
          <a:xfrm rot="16200000" flipV="1">
            <a:off x="1710216" y="2350250"/>
            <a:ext cx="252530" cy="57444"/>
          </a:xfrm>
          <a:prstGeom prst="curvedConnector3">
            <a:avLst>
              <a:gd name="adj1" fmla="val 29726"/>
            </a:avLst>
          </a:prstGeom>
          <a:ln w="12700">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肘形连接符 29"/>
          <p:cNvCxnSpPr>
            <a:stCxn id="7" idx="0"/>
          </p:cNvCxnSpPr>
          <p:nvPr/>
        </p:nvCxnSpPr>
        <p:spPr>
          <a:xfrm rot="5400000" flipH="1" flipV="1">
            <a:off x="3407961" y="2302138"/>
            <a:ext cx="252525" cy="153674"/>
          </a:xfrm>
          <a:prstGeom prst="curvedConnector3">
            <a:avLst>
              <a:gd name="adj1" fmla="val 50000"/>
            </a:avLst>
          </a:prstGeom>
          <a:ln w="12700">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1" name="肘形连接符 30"/>
          <p:cNvCxnSpPr>
            <a:stCxn id="9" idx="0"/>
            <a:endCxn id="37" idx="2"/>
          </p:cNvCxnSpPr>
          <p:nvPr/>
        </p:nvCxnSpPr>
        <p:spPr>
          <a:xfrm rot="5400000" flipH="1" flipV="1">
            <a:off x="6781133" y="1924331"/>
            <a:ext cx="252530" cy="909282"/>
          </a:xfrm>
          <a:prstGeom prst="curvedConnector3">
            <a:avLst>
              <a:gd name="adj1" fmla="val 50000"/>
            </a:avLst>
          </a:prstGeom>
          <a:ln w="12700">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8" idx="0"/>
          </p:cNvCxnSpPr>
          <p:nvPr/>
        </p:nvCxnSpPr>
        <p:spPr>
          <a:xfrm rot="5400000" flipH="1" flipV="1">
            <a:off x="5035264" y="2078016"/>
            <a:ext cx="252529" cy="601915"/>
          </a:xfrm>
          <a:prstGeom prst="curvedConnector2">
            <a:avLst/>
          </a:prstGeom>
          <a:ln w="12700">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a:off x="6603609" y="1083176"/>
            <a:ext cx="1516859" cy="1169531"/>
          </a:xfrm>
          <a:prstGeom prst="roundRect">
            <a:avLst>
              <a:gd name="adj" fmla="val 13000"/>
            </a:avLst>
          </a:prstGeom>
          <a:gradFill rotWithShape="1">
            <a:gsLst>
              <a:gs pos="66000">
                <a:srgbClr val="ECECEC"/>
              </a:gs>
              <a:gs pos="100000">
                <a:srgbClr val="F7F7F7"/>
              </a:gs>
              <a:gs pos="7000">
                <a:srgbClr val="BEBEBE"/>
              </a:gs>
            </a:gsLst>
            <a:lin ang="7800000" scaled="0"/>
          </a:gradFill>
          <a:ln w="28575">
            <a:gradFill>
              <a:gsLst>
                <a:gs pos="0">
                  <a:schemeClr val="bg1"/>
                </a:gs>
                <a:gs pos="100000">
                  <a:schemeClr val="bg1">
                    <a:lumMod val="85000"/>
                  </a:schemeClr>
                </a:gs>
              </a:gsLst>
              <a:lin ang="7800000" scaled="0"/>
            </a:gradFill>
          </a:ln>
          <a:effectLst/>
        </p:spPr>
        <p:txBody>
          <a:bodyPr wrap="none" lIns="68580" tIns="34290" rIns="68580" bIns="34290" anchor="ctr"/>
          <a:lstStyle/>
          <a:p>
            <a:pPr latinLnBrk="1"/>
            <a:endParaRPr kumimoji="1" lang="zh-CN" altLang="en-US" dirty="0">
              <a:solidFill>
                <a:srgbClr val="000000"/>
              </a:solidFill>
              <a:latin typeface="굴림" charset="-127"/>
              <a:ea typeface="굴림" charset="-127"/>
            </a:endParaRPr>
          </a:p>
        </p:txBody>
      </p:sp>
      <p:sp>
        <p:nvSpPr>
          <p:cNvPr id="38" name="圆角矩形 37"/>
          <p:cNvSpPr/>
          <p:nvPr/>
        </p:nvSpPr>
        <p:spPr>
          <a:xfrm>
            <a:off x="4752182" y="1083176"/>
            <a:ext cx="1516859" cy="1169531"/>
          </a:xfrm>
          <a:prstGeom prst="roundRect">
            <a:avLst>
              <a:gd name="adj" fmla="val 13000"/>
            </a:avLst>
          </a:prstGeom>
          <a:gradFill rotWithShape="1">
            <a:gsLst>
              <a:gs pos="66000">
                <a:srgbClr val="ECECEC"/>
              </a:gs>
              <a:gs pos="100000">
                <a:srgbClr val="F7F7F7"/>
              </a:gs>
              <a:gs pos="7000">
                <a:srgbClr val="BEBEBE"/>
              </a:gs>
            </a:gsLst>
            <a:lin ang="7800000" scaled="0"/>
          </a:gradFill>
          <a:ln w="28575">
            <a:gradFill>
              <a:gsLst>
                <a:gs pos="0">
                  <a:schemeClr val="bg1"/>
                </a:gs>
                <a:gs pos="100000">
                  <a:schemeClr val="bg1">
                    <a:lumMod val="85000"/>
                  </a:schemeClr>
                </a:gs>
              </a:gsLst>
              <a:lin ang="7800000" scaled="0"/>
            </a:gradFill>
          </a:ln>
          <a:effectLst/>
        </p:spPr>
        <p:txBody>
          <a:bodyPr wrap="none" lIns="68580" tIns="34290" rIns="68580" bIns="34290" anchor="ctr"/>
          <a:lstStyle/>
          <a:p>
            <a:pPr latinLnBrk="1"/>
            <a:endParaRPr kumimoji="1" lang="zh-CN" altLang="en-US" dirty="0">
              <a:solidFill>
                <a:srgbClr val="000000"/>
              </a:solidFill>
              <a:latin typeface="굴림" charset="-127"/>
              <a:ea typeface="굴림" charset="-127"/>
            </a:endParaRPr>
          </a:p>
        </p:txBody>
      </p:sp>
      <p:sp>
        <p:nvSpPr>
          <p:cNvPr id="39" name="圆角矩形 38"/>
          <p:cNvSpPr/>
          <p:nvPr/>
        </p:nvSpPr>
        <p:spPr>
          <a:xfrm>
            <a:off x="2900755" y="1083176"/>
            <a:ext cx="1516859" cy="1169531"/>
          </a:xfrm>
          <a:prstGeom prst="roundRect">
            <a:avLst>
              <a:gd name="adj" fmla="val 13000"/>
            </a:avLst>
          </a:prstGeom>
          <a:gradFill rotWithShape="1">
            <a:gsLst>
              <a:gs pos="66000">
                <a:srgbClr val="ECECEC"/>
              </a:gs>
              <a:gs pos="100000">
                <a:srgbClr val="F7F7F7"/>
              </a:gs>
              <a:gs pos="7000">
                <a:srgbClr val="BEBEBE"/>
              </a:gs>
            </a:gsLst>
            <a:lin ang="7800000" scaled="0"/>
          </a:gradFill>
          <a:ln w="28575">
            <a:gradFill>
              <a:gsLst>
                <a:gs pos="0">
                  <a:schemeClr val="bg1"/>
                </a:gs>
                <a:gs pos="100000">
                  <a:schemeClr val="bg1">
                    <a:lumMod val="85000"/>
                  </a:schemeClr>
                </a:gs>
              </a:gsLst>
              <a:lin ang="7800000" scaled="0"/>
            </a:gradFill>
          </a:ln>
          <a:effectLst/>
        </p:spPr>
        <p:txBody>
          <a:bodyPr wrap="none" lIns="68580" tIns="34290" rIns="68580" bIns="34290" anchor="ctr"/>
          <a:lstStyle/>
          <a:p>
            <a:pPr latinLnBrk="1"/>
            <a:endParaRPr kumimoji="1" lang="zh-CN" altLang="en-US" dirty="0">
              <a:solidFill>
                <a:srgbClr val="000000"/>
              </a:solidFill>
              <a:latin typeface="굴림" charset="-127"/>
              <a:ea typeface="굴림" charset="-127"/>
            </a:endParaRPr>
          </a:p>
        </p:txBody>
      </p:sp>
      <p:sp>
        <p:nvSpPr>
          <p:cNvPr id="40" name="圆角矩形 39"/>
          <p:cNvSpPr/>
          <p:nvPr/>
        </p:nvSpPr>
        <p:spPr>
          <a:xfrm>
            <a:off x="1049329" y="1083176"/>
            <a:ext cx="1516859" cy="1169531"/>
          </a:xfrm>
          <a:prstGeom prst="roundRect">
            <a:avLst>
              <a:gd name="adj" fmla="val 13000"/>
            </a:avLst>
          </a:prstGeom>
          <a:gradFill rotWithShape="1">
            <a:gsLst>
              <a:gs pos="66000">
                <a:srgbClr val="ECECEC"/>
              </a:gs>
              <a:gs pos="100000">
                <a:srgbClr val="F7F7F7"/>
              </a:gs>
              <a:gs pos="7000">
                <a:srgbClr val="BEBEBE"/>
              </a:gs>
            </a:gsLst>
            <a:lin ang="7800000" scaled="0"/>
          </a:gradFill>
          <a:ln w="28575">
            <a:gradFill>
              <a:gsLst>
                <a:gs pos="0">
                  <a:schemeClr val="bg1"/>
                </a:gs>
                <a:gs pos="100000">
                  <a:schemeClr val="bg1">
                    <a:lumMod val="85000"/>
                  </a:schemeClr>
                </a:gs>
              </a:gsLst>
              <a:lin ang="7800000" scaled="0"/>
            </a:gradFill>
          </a:ln>
          <a:effectLst/>
        </p:spPr>
        <p:txBody>
          <a:bodyPr wrap="none" lIns="68580" tIns="34290" rIns="68580" bIns="34290" anchor="ctr"/>
          <a:lstStyle/>
          <a:p>
            <a:pPr latinLnBrk="1"/>
            <a:endParaRPr kumimoji="1" lang="zh-CN" altLang="en-US" dirty="0">
              <a:solidFill>
                <a:srgbClr val="000000"/>
              </a:solidFill>
              <a:latin typeface="굴림" charset="-127"/>
              <a:ea typeface="굴림" charset="-127"/>
            </a:endParaRPr>
          </a:p>
        </p:txBody>
      </p:sp>
      <p:sp>
        <p:nvSpPr>
          <p:cNvPr id="41" name="TextBox 59"/>
          <p:cNvSpPr txBox="1">
            <a:spLocks noChangeArrowheads="1"/>
          </p:cNvSpPr>
          <p:nvPr/>
        </p:nvSpPr>
        <p:spPr bwMode="auto">
          <a:xfrm flipH="1">
            <a:off x="1109332" y="1208991"/>
            <a:ext cx="1396850" cy="253916"/>
          </a:xfrm>
          <a:prstGeom prst="rect">
            <a:avLst/>
          </a:prstGeom>
          <a:noFill/>
          <a:ln>
            <a:noFill/>
          </a:ln>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2" name="矩形 17"/>
          <p:cNvSpPr>
            <a:spLocks noChangeArrowheads="1"/>
          </p:cNvSpPr>
          <p:nvPr/>
        </p:nvSpPr>
        <p:spPr bwMode="auto">
          <a:xfrm>
            <a:off x="1097539" y="1495074"/>
            <a:ext cx="1420438"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在此录入上述图片的描述说明，在此录入图片的描述说明。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6" name="TextBox 59"/>
          <p:cNvSpPr txBox="1">
            <a:spLocks noChangeArrowheads="1"/>
          </p:cNvSpPr>
          <p:nvPr/>
        </p:nvSpPr>
        <p:spPr bwMode="auto">
          <a:xfrm flipH="1">
            <a:off x="2960759" y="1208991"/>
            <a:ext cx="1396850" cy="253916"/>
          </a:xfrm>
          <a:prstGeom prst="rect">
            <a:avLst/>
          </a:prstGeom>
          <a:noFill/>
          <a:ln>
            <a:noFill/>
          </a:ln>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7" name="矩形 17"/>
          <p:cNvSpPr>
            <a:spLocks noChangeArrowheads="1"/>
          </p:cNvSpPr>
          <p:nvPr/>
        </p:nvSpPr>
        <p:spPr bwMode="auto">
          <a:xfrm>
            <a:off x="2948966" y="1495074"/>
            <a:ext cx="1420438"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在此录入上述图片的描述说明，在此录入图片的描述说明。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 name="TextBox 59"/>
          <p:cNvSpPr txBox="1">
            <a:spLocks noChangeArrowheads="1"/>
          </p:cNvSpPr>
          <p:nvPr/>
        </p:nvSpPr>
        <p:spPr bwMode="auto">
          <a:xfrm flipH="1">
            <a:off x="4812186" y="1208991"/>
            <a:ext cx="1396850" cy="253916"/>
          </a:xfrm>
          <a:prstGeom prst="rect">
            <a:avLst/>
          </a:prstGeom>
          <a:noFill/>
          <a:ln>
            <a:noFill/>
          </a:ln>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9" name="矩形 17"/>
          <p:cNvSpPr>
            <a:spLocks noChangeArrowheads="1"/>
          </p:cNvSpPr>
          <p:nvPr/>
        </p:nvSpPr>
        <p:spPr bwMode="auto">
          <a:xfrm>
            <a:off x="4800393" y="1495074"/>
            <a:ext cx="1420438"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在此录入上述图片的描述说明，在此录入图片的描述说明。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50" name="TextBox 59"/>
          <p:cNvSpPr txBox="1">
            <a:spLocks noChangeArrowheads="1"/>
          </p:cNvSpPr>
          <p:nvPr/>
        </p:nvSpPr>
        <p:spPr bwMode="auto">
          <a:xfrm flipH="1">
            <a:off x="6663612" y="1208991"/>
            <a:ext cx="1396850" cy="253916"/>
          </a:xfrm>
          <a:prstGeom prst="rect">
            <a:avLst/>
          </a:prstGeom>
          <a:noFill/>
          <a:ln>
            <a:noFill/>
          </a:ln>
          <a:extLst/>
        </p:spPr>
        <p:txBody>
          <a:bodyPr wrap="square" lIns="68580" tIns="34290" rIns="68580" bIns="34290">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51" name="矩形 17"/>
          <p:cNvSpPr>
            <a:spLocks noChangeArrowheads="1"/>
          </p:cNvSpPr>
          <p:nvPr/>
        </p:nvSpPr>
        <p:spPr bwMode="auto">
          <a:xfrm>
            <a:off x="6651819" y="1495074"/>
            <a:ext cx="1420438" cy="567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在此录入上述图片的描述说明，在此录入图片的描述说明。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65" name="Freeform 156"/>
          <p:cNvSpPr>
            <a:spLocks noChangeAspect="1" noEditPoints="1"/>
          </p:cNvSpPr>
          <p:nvPr/>
        </p:nvSpPr>
        <p:spPr bwMode="auto">
          <a:xfrm>
            <a:off x="1649068" y="2835364"/>
            <a:ext cx="426194" cy="389322"/>
          </a:xfrm>
          <a:custGeom>
            <a:avLst/>
            <a:gdLst>
              <a:gd name="T0" fmla="*/ 37 w 112"/>
              <a:gd name="T1" fmla="*/ 58 h 102"/>
              <a:gd name="T2" fmla="*/ 69 w 112"/>
              <a:gd name="T3" fmla="*/ 52 h 102"/>
              <a:gd name="T4" fmla="*/ 70 w 112"/>
              <a:gd name="T5" fmla="*/ 32 h 102"/>
              <a:gd name="T6" fmla="*/ 80 w 112"/>
              <a:gd name="T7" fmla="*/ 0 h 102"/>
              <a:gd name="T8" fmla="*/ 103 w 112"/>
              <a:gd name="T9" fmla="*/ 24 h 102"/>
              <a:gd name="T10" fmla="*/ 73 w 112"/>
              <a:gd name="T11" fmla="*/ 65 h 102"/>
              <a:gd name="T12" fmla="*/ 42 w 112"/>
              <a:gd name="T13" fmla="*/ 72 h 102"/>
              <a:gd name="T14" fmla="*/ 21 w 112"/>
              <a:gd name="T15" fmla="*/ 101 h 102"/>
              <a:gd name="T16" fmla="*/ 0 w 112"/>
              <a:gd name="T17" fmla="*/ 40 h 102"/>
              <a:gd name="T18" fmla="*/ 1 w 112"/>
              <a:gd name="T19" fmla="*/ 56 h 102"/>
              <a:gd name="T20" fmla="*/ 13 w 112"/>
              <a:gd name="T21" fmla="*/ 49 h 102"/>
              <a:gd name="T22" fmla="*/ 27 w 112"/>
              <a:gd name="T23" fmla="*/ 57 h 102"/>
              <a:gd name="T24" fmla="*/ 29 w 112"/>
              <a:gd name="T25" fmla="*/ 37 h 102"/>
              <a:gd name="T26" fmla="*/ 13 w 112"/>
              <a:gd name="T27" fmla="*/ 40 h 102"/>
              <a:gd name="T28" fmla="*/ 96 w 112"/>
              <a:gd name="T29" fmla="*/ 62 h 102"/>
              <a:gd name="T30" fmla="*/ 81 w 112"/>
              <a:gd name="T31" fmla="*/ 77 h 102"/>
              <a:gd name="T32" fmla="*/ 96 w 112"/>
              <a:gd name="T33" fmla="*/ 92 h 102"/>
              <a:gd name="T34" fmla="*/ 112 w 112"/>
              <a:gd name="T35" fmla="*/ 77 h 102"/>
              <a:gd name="T36" fmla="*/ 96 w 112"/>
              <a:gd name="T37" fmla="*/ 62 h 102"/>
              <a:gd name="T38" fmla="*/ 96 w 112"/>
              <a:gd name="T39" fmla="*/ 70 h 102"/>
              <a:gd name="T40" fmla="*/ 89 w 112"/>
              <a:gd name="T41" fmla="*/ 77 h 102"/>
              <a:gd name="T42" fmla="*/ 96 w 112"/>
              <a:gd name="T43" fmla="*/ 84 h 102"/>
              <a:gd name="T44" fmla="*/ 103 w 112"/>
              <a:gd name="T45" fmla="*/ 77 h 102"/>
              <a:gd name="T46" fmla="*/ 70 w 112"/>
              <a:gd name="T47" fmla="*/ 74 h 102"/>
              <a:gd name="T48" fmla="*/ 60 w 112"/>
              <a:gd name="T49" fmla="*/ 82 h 102"/>
              <a:gd name="T50" fmla="*/ 45 w 112"/>
              <a:gd name="T51" fmla="*/ 83 h 102"/>
              <a:gd name="T52" fmla="*/ 46 w 112"/>
              <a:gd name="T53" fmla="*/ 97 h 102"/>
              <a:gd name="T54" fmla="*/ 62 w 112"/>
              <a:gd name="T55" fmla="*/ 92 h 102"/>
              <a:gd name="T56" fmla="*/ 77 w 112"/>
              <a:gd name="T57" fmla="*/ 98 h 102"/>
              <a:gd name="T58" fmla="*/ 70 w 112"/>
              <a:gd name="T59" fmla="*/ 74 h 102"/>
              <a:gd name="T60" fmla="*/ 40 w 112"/>
              <a:gd name="T61" fmla="*/ 21 h 102"/>
              <a:gd name="T62" fmla="*/ 40 w 112"/>
              <a:gd name="T63" fmla="*/ 43 h 102"/>
              <a:gd name="T64" fmla="*/ 62 w 112"/>
              <a:gd name="T65" fmla="*/ 43 h 102"/>
              <a:gd name="T66" fmla="*/ 62 w 112"/>
              <a:gd name="T67" fmla="*/ 21 h 102"/>
              <a:gd name="T68" fmla="*/ 56 w 112"/>
              <a:gd name="T69" fmla="*/ 27 h 102"/>
              <a:gd name="T70" fmla="*/ 46 w 112"/>
              <a:gd name="T71" fmla="*/ 27 h 102"/>
              <a:gd name="T72" fmla="*/ 46 w 112"/>
              <a:gd name="T73" fmla="*/ 36 h 102"/>
              <a:gd name="T74" fmla="*/ 56 w 112"/>
              <a:gd name="T75" fmla="*/ 36 h 102"/>
              <a:gd name="T76" fmla="*/ 56 w 112"/>
              <a:gd name="T7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02">
                <a:moveTo>
                  <a:pt x="21" y="101"/>
                </a:moveTo>
                <a:cubicBezTo>
                  <a:pt x="12" y="74"/>
                  <a:pt x="22" y="64"/>
                  <a:pt x="37" y="58"/>
                </a:cubicBezTo>
                <a:cubicBezTo>
                  <a:pt x="43" y="57"/>
                  <a:pt x="49" y="56"/>
                  <a:pt x="55" y="55"/>
                </a:cubicBezTo>
                <a:cubicBezTo>
                  <a:pt x="60" y="54"/>
                  <a:pt x="65" y="53"/>
                  <a:pt x="69" y="52"/>
                </a:cubicBezTo>
                <a:cubicBezTo>
                  <a:pt x="78" y="50"/>
                  <a:pt x="84" y="44"/>
                  <a:pt x="81" y="30"/>
                </a:cubicBezTo>
                <a:cubicBezTo>
                  <a:pt x="70" y="32"/>
                  <a:pt x="70" y="32"/>
                  <a:pt x="70" y="32"/>
                </a:cubicBezTo>
                <a:cubicBezTo>
                  <a:pt x="75" y="16"/>
                  <a:pt x="75" y="16"/>
                  <a:pt x="75" y="16"/>
                </a:cubicBezTo>
                <a:cubicBezTo>
                  <a:pt x="80" y="0"/>
                  <a:pt x="80" y="0"/>
                  <a:pt x="80" y="0"/>
                </a:cubicBezTo>
                <a:cubicBezTo>
                  <a:pt x="91" y="12"/>
                  <a:pt x="91" y="12"/>
                  <a:pt x="91" y="12"/>
                </a:cubicBezTo>
                <a:cubicBezTo>
                  <a:pt x="103" y="24"/>
                  <a:pt x="103" y="24"/>
                  <a:pt x="103" y="24"/>
                </a:cubicBezTo>
                <a:cubicBezTo>
                  <a:pt x="94" y="26"/>
                  <a:pt x="94" y="26"/>
                  <a:pt x="94" y="26"/>
                </a:cubicBezTo>
                <a:cubicBezTo>
                  <a:pt x="100" y="52"/>
                  <a:pt x="89" y="61"/>
                  <a:pt x="73" y="65"/>
                </a:cubicBezTo>
                <a:cubicBezTo>
                  <a:pt x="68" y="67"/>
                  <a:pt x="62" y="68"/>
                  <a:pt x="57" y="68"/>
                </a:cubicBezTo>
                <a:cubicBezTo>
                  <a:pt x="52" y="69"/>
                  <a:pt x="46" y="70"/>
                  <a:pt x="42" y="72"/>
                </a:cubicBezTo>
                <a:cubicBezTo>
                  <a:pt x="33" y="74"/>
                  <a:pt x="29" y="80"/>
                  <a:pt x="34" y="97"/>
                </a:cubicBezTo>
                <a:cubicBezTo>
                  <a:pt x="21" y="101"/>
                  <a:pt x="21" y="101"/>
                  <a:pt x="21" y="101"/>
                </a:cubicBezTo>
                <a:close/>
                <a:moveTo>
                  <a:pt x="2" y="34"/>
                </a:moveTo>
                <a:cubicBezTo>
                  <a:pt x="0" y="40"/>
                  <a:pt x="0" y="40"/>
                  <a:pt x="0" y="40"/>
                </a:cubicBezTo>
                <a:cubicBezTo>
                  <a:pt x="3" y="41"/>
                  <a:pt x="6" y="43"/>
                  <a:pt x="8" y="45"/>
                </a:cubicBezTo>
                <a:cubicBezTo>
                  <a:pt x="6" y="48"/>
                  <a:pt x="3" y="52"/>
                  <a:pt x="1" y="56"/>
                </a:cubicBezTo>
                <a:cubicBezTo>
                  <a:pt x="7" y="59"/>
                  <a:pt x="7" y="59"/>
                  <a:pt x="7" y="59"/>
                </a:cubicBezTo>
                <a:cubicBezTo>
                  <a:pt x="9" y="56"/>
                  <a:pt x="11" y="52"/>
                  <a:pt x="13" y="49"/>
                </a:cubicBezTo>
                <a:cubicBezTo>
                  <a:pt x="16" y="53"/>
                  <a:pt x="19" y="56"/>
                  <a:pt x="21" y="60"/>
                </a:cubicBezTo>
                <a:cubicBezTo>
                  <a:pt x="27" y="57"/>
                  <a:pt x="27" y="57"/>
                  <a:pt x="27" y="57"/>
                </a:cubicBezTo>
                <a:cubicBezTo>
                  <a:pt x="24" y="52"/>
                  <a:pt x="22" y="48"/>
                  <a:pt x="18" y="44"/>
                </a:cubicBezTo>
                <a:cubicBezTo>
                  <a:pt x="21" y="41"/>
                  <a:pt x="25" y="39"/>
                  <a:pt x="29" y="37"/>
                </a:cubicBezTo>
                <a:cubicBezTo>
                  <a:pt x="26" y="30"/>
                  <a:pt x="26" y="30"/>
                  <a:pt x="26" y="30"/>
                </a:cubicBezTo>
                <a:cubicBezTo>
                  <a:pt x="21" y="33"/>
                  <a:pt x="17" y="36"/>
                  <a:pt x="13" y="40"/>
                </a:cubicBezTo>
                <a:cubicBezTo>
                  <a:pt x="10" y="37"/>
                  <a:pt x="6" y="35"/>
                  <a:pt x="2" y="34"/>
                </a:cubicBezTo>
                <a:close/>
                <a:moveTo>
                  <a:pt x="96" y="62"/>
                </a:moveTo>
                <a:cubicBezTo>
                  <a:pt x="92" y="62"/>
                  <a:pt x="88" y="63"/>
                  <a:pt x="85" y="66"/>
                </a:cubicBezTo>
                <a:cubicBezTo>
                  <a:pt x="82" y="69"/>
                  <a:pt x="81" y="73"/>
                  <a:pt x="81" y="77"/>
                </a:cubicBezTo>
                <a:cubicBezTo>
                  <a:pt x="81" y="81"/>
                  <a:pt x="82" y="85"/>
                  <a:pt x="85" y="88"/>
                </a:cubicBezTo>
                <a:cubicBezTo>
                  <a:pt x="88" y="91"/>
                  <a:pt x="92" y="92"/>
                  <a:pt x="96" y="92"/>
                </a:cubicBezTo>
                <a:cubicBezTo>
                  <a:pt x="100" y="92"/>
                  <a:pt x="104" y="91"/>
                  <a:pt x="107" y="88"/>
                </a:cubicBezTo>
                <a:cubicBezTo>
                  <a:pt x="110" y="85"/>
                  <a:pt x="112" y="81"/>
                  <a:pt x="112" y="77"/>
                </a:cubicBezTo>
                <a:cubicBezTo>
                  <a:pt x="112" y="73"/>
                  <a:pt x="110" y="69"/>
                  <a:pt x="107" y="66"/>
                </a:cubicBezTo>
                <a:cubicBezTo>
                  <a:pt x="104" y="63"/>
                  <a:pt x="100" y="62"/>
                  <a:pt x="96" y="62"/>
                </a:cubicBezTo>
                <a:close/>
                <a:moveTo>
                  <a:pt x="101" y="72"/>
                </a:moveTo>
                <a:cubicBezTo>
                  <a:pt x="100" y="71"/>
                  <a:pt x="98" y="70"/>
                  <a:pt x="96" y="70"/>
                </a:cubicBezTo>
                <a:cubicBezTo>
                  <a:pt x="94" y="70"/>
                  <a:pt x="93" y="71"/>
                  <a:pt x="91" y="72"/>
                </a:cubicBezTo>
                <a:cubicBezTo>
                  <a:pt x="90" y="73"/>
                  <a:pt x="89" y="75"/>
                  <a:pt x="89" y="77"/>
                </a:cubicBezTo>
                <a:cubicBezTo>
                  <a:pt x="89" y="79"/>
                  <a:pt x="90" y="81"/>
                  <a:pt x="91" y="82"/>
                </a:cubicBezTo>
                <a:cubicBezTo>
                  <a:pt x="93" y="83"/>
                  <a:pt x="94" y="84"/>
                  <a:pt x="96" y="84"/>
                </a:cubicBezTo>
                <a:cubicBezTo>
                  <a:pt x="98" y="84"/>
                  <a:pt x="100" y="83"/>
                  <a:pt x="101" y="82"/>
                </a:cubicBezTo>
                <a:cubicBezTo>
                  <a:pt x="102" y="81"/>
                  <a:pt x="103" y="79"/>
                  <a:pt x="103" y="77"/>
                </a:cubicBezTo>
                <a:cubicBezTo>
                  <a:pt x="103" y="75"/>
                  <a:pt x="102" y="73"/>
                  <a:pt x="101" y="72"/>
                </a:cubicBezTo>
                <a:close/>
                <a:moveTo>
                  <a:pt x="70" y="74"/>
                </a:moveTo>
                <a:cubicBezTo>
                  <a:pt x="63" y="73"/>
                  <a:pt x="63" y="73"/>
                  <a:pt x="63" y="73"/>
                </a:cubicBezTo>
                <a:cubicBezTo>
                  <a:pt x="62" y="76"/>
                  <a:pt x="61" y="79"/>
                  <a:pt x="60" y="82"/>
                </a:cubicBezTo>
                <a:cubicBezTo>
                  <a:pt x="56" y="80"/>
                  <a:pt x="52" y="78"/>
                  <a:pt x="48" y="77"/>
                </a:cubicBezTo>
                <a:cubicBezTo>
                  <a:pt x="45" y="83"/>
                  <a:pt x="45" y="83"/>
                  <a:pt x="45" y="83"/>
                </a:cubicBezTo>
                <a:cubicBezTo>
                  <a:pt x="49" y="84"/>
                  <a:pt x="53" y="86"/>
                  <a:pt x="56" y="88"/>
                </a:cubicBezTo>
                <a:cubicBezTo>
                  <a:pt x="53" y="91"/>
                  <a:pt x="50" y="94"/>
                  <a:pt x="46" y="97"/>
                </a:cubicBezTo>
                <a:cubicBezTo>
                  <a:pt x="50" y="102"/>
                  <a:pt x="50" y="102"/>
                  <a:pt x="50" y="102"/>
                </a:cubicBezTo>
                <a:cubicBezTo>
                  <a:pt x="54" y="99"/>
                  <a:pt x="58" y="96"/>
                  <a:pt x="62" y="92"/>
                </a:cubicBezTo>
                <a:cubicBezTo>
                  <a:pt x="65" y="94"/>
                  <a:pt x="68" y="98"/>
                  <a:pt x="71" y="102"/>
                </a:cubicBezTo>
                <a:cubicBezTo>
                  <a:pt x="77" y="98"/>
                  <a:pt x="77" y="98"/>
                  <a:pt x="77" y="98"/>
                </a:cubicBezTo>
                <a:cubicBezTo>
                  <a:pt x="73" y="93"/>
                  <a:pt x="70" y="89"/>
                  <a:pt x="65" y="86"/>
                </a:cubicBezTo>
                <a:cubicBezTo>
                  <a:pt x="67" y="82"/>
                  <a:pt x="69" y="78"/>
                  <a:pt x="70" y="74"/>
                </a:cubicBezTo>
                <a:close/>
                <a:moveTo>
                  <a:pt x="51" y="16"/>
                </a:moveTo>
                <a:cubicBezTo>
                  <a:pt x="47" y="16"/>
                  <a:pt x="43" y="18"/>
                  <a:pt x="40" y="21"/>
                </a:cubicBezTo>
                <a:cubicBezTo>
                  <a:pt x="37" y="23"/>
                  <a:pt x="36" y="27"/>
                  <a:pt x="36" y="32"/>
                </a:cubicBezTo>
                <a:cubicBezTo>
                  <a:pt x="36" y="36"/>
                  <a:pt x="37" y="40"/>
                  <a:pt x="40" y="43"/>
                </a:cubicBezTo>
                <a:cubicBezTo>
                  <a:pt x="43" y="45"/>
                  <a:pt x="47" y="47"/>
                  <a:pt x="51" y="47"/>
                </a:cubicBezTo>
                <a:cubicBezTo>
                  <a:pt x="55" y="47"/>
                  <a:pt x="59" y="45"/>
                  <a:pt x="62" y="43"/>
                </a:cubicBezTo>
                <a:cubicBezTo>
                  <a:pt x="65" y="40"/>
                  <a:pt x="67" y="36"/>
                  <a:pt x="67" y="32"/>
                </a:cubicBezTo>
                <a:cubicBezTo>
                  <a:pt x="67" y="27"/>
                  <a:pt x="65" y="23"/>
                  <a:pt x="62" y="21"/>
                </a:cubicBezTo>
                <a:cubicBezTo>
                  <a:pt x="59" y="18"/>
                  <a:pt x="55" y="16"/>
                  <a:pt x="51" y="16"/>
                </a:cubicBezTo>
                <a:close/>
                <a:moveTo>
                  <a:pt x="56" y="27"/>
                </a:moveTo>
                <a:cubicBezTo>
                  <a:pt x="55" y="26"/>
                  <a:pt x="53" y="25"/>
                  <a:pt x="51" y="25"/>
                </a:cubicBezTo>
                <a:cubicBezTo>
                  <a:pt x="49" y="25"/>
                  <a:pt x="48" y="26"/>
                  <a:pt x="46" y="27"/>
                </a:cubicBezTo>
                <a:cubicBezTo>
                  <a:pt x="45" y="28"/>
                  <a:pt x="44" y="30"/>
                  <a:pt x="44" y="32"/>
                </a:cubicBezTo>
                <a:cubicBezTo>
                  <a:pt x="44" y="33"/>
                  <a:pt x="45" y="35"/>
                  <a:pt x="46" y="36"/>
                </a:cubicBezTo>
                <a:cubicBezTo>
                  <a:pt x="48" y="38"/>
                  <a:pt x="49" y="38"/>
                  <a:pt x="51" y="38"/>
                </a:cubicBezTo>
                <a:cubicBezTo>
                  <a:pt x="53" y="38"/>
                  <a:pt x="55" y="38"/>
                  <a:pt x="56" y="36"/>
                </a:cubicBezTo>
                <a:cubicBezTo>
                  <a:pt x="57" y="35"/>
                  <a:pt x="58" y="33"/>
                  <a:pt x="58" y="32"/>
                </a:cubicBezTo>
                <a:cubicBezTo>
                  <a:pt x="58" y="30"/>
                  <a:pt x="57" y="28"/>
                  <a:pt x="56" y="27"/>
                </a:cubicBezTo>
                <a:close/>
              </a:path>
            </a:pathLst>
          </a:custGeom>
          <a:solidFill>
            <a:schemeClr val="bg1">
              <a:lumMod val="95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66" name="Freeform 122"/>
          <p:cNvSpPr>
            <a:spLocks noChangeAspect="1" noEditPoints="1"/>
          </p:cNvSpPr>
          <p:nvPr/>
        </p:nvSpPr>
        <p:spPr bwMode="auto">
          <a:xfrm>
            <a:off x="4721616" y="2820405"/>
            <a:ext cx="278783" cy="428381"/>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67" name="Freeform 151"/>
          <p:cNvSpPr>
            <a:spLocks noChangeAspect="1" noEditPoints="1"/>
          </p:cNvSpPr>
          <p:nvPr/>
        </p:nvSpPr>
        <p:spPr bwMode="auto">
          <a:xfrm>
            <a:off x="3258721" y="2826454"/>
            <a:ext cx="397052" cy="416282"/>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grpSp>
        <p:nvGrpSpPr>
          <p:cNvPr id="11" name="组合 67"/>
          <p:cNvGrpSpPr>
            <a:grpSpLocks noChangeAspect="1"/>
          </p:cNvGrpSpPr>
          <p:nvPr/>
        </p:nvGrpSpPr>
        <p:grpSpPr>
          <a:xfrm>
            <a:off x="6260814" y="2814105"/>
            <a:ext cx="366833" cy="440981"/>
            <a:chOff x="5072479" y="2378340"/>
            <a:chExt cx="239649" cy="288000"/>
          </a:xfrm>
          <a:solidFill>
            <a:schemeClr val="bg1"/>
          </a:solidFill>
        </p:grpSpPr>
        <p:sp>
          <p:nvSpPr>
            <p:cNvPr id="69" name="Freeform 846"/>
            <p:cNvSpPr>
              <a:spLocks/>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847"/>
            <p:cNvSpPr>
              <a:spLocks/>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743407492"/>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066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8" presetClass="entr" presetSubtype="3"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strips(upRight)">
                                      <p:cBhvr>
                                        <p:cTn id="12" dur="350"/>
                                        <p:tgtEl>
                                          <p:spTgt spid="31"/>
                                        </p:tgtEl>
                                      </p:cBhvr>
                                    </p:animEffect>
                                  </p:childTnLst>
                                </p:cTn>
                              </p:par>
                            </p:childTnLst>
                          </p:cTn>
                        </p:par>
                        <p:par>
                          <p:cTn id="13" fill="hold">
                            <p:stCondLst>
                              <p:cond delay="1100"/>
                            </p:stCondLst>
                            <p:childTnLst>
                              <p:par>
                                <p:cTn id="14" presetID="14" presetClass="entr" presetSubtype="1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400"/>
                                        <p:tgtEl>
                                          <p:spTgt spid="11"/>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350" fill="hold"/>
                                        <p:tgtEl>
                                          <p:spTgt spid="37"/>
                                        </p:tgtEl>
                                        <p:attrNameLst>
                                          <p:attrName>ppt_x</p:attrName>
                                        </p:attrNameLst>
                                      </p:cBhvr>
                                      <p:tavLst>
                                        <p:tav tm="0">
                                          <p:val>
                                            <p:strVal val="#ppt_x"/>
                                          </p:val>
                                        </p:tav>
                                        <p:tav tm="100000">
                                          <p:val>
                                            <p:strVal val="#ppt_x"/>
                                          </p:val>
                                        </p:tav>
                                      </p:tavLst>
                                    </p:anim>
                                    <p:anim calcmode="lin" valueType="num">
                                      <p:cBhvr additive="base">
                                        <p:cTn id="21" dur="350" fill="hold"/>
                                        <p:tgtEl>
                                          <p:spTgt spid="37"/>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350" fill="hold"/>
                                        <p:tgtEl>
                                          <p:spTgt spid="50"/>
                                        </p:tgtEl>
                                        <p:attrNameLst>
                                          <p:attrName>ppt_x</p:attrName>
                                        </p:attrNameLst>
                                      </p:cBhvr>
                                      <p:tavLst>
                                        <p:tav tm="0">
                                          <p:val>
                                            <p:strVal val="#ppt_x"/>
                                          </p:val>
                                        </p:tav>
                                        <p:tav tm="100000">
                                          <p:val>
                                            <p:strVal val="#ppt_x"/>
                                          </p:val>
                                        </p:tav>
                                      </p:tavLst>
                                    </p:anim>
                                    <p:anim calcmode="lin" valueType="num">
                                      <p:cBhvr additive="base">
                                        <p:cTn id="25" dur="350" fill="hold"/>
                                        <p:tgtEl>
                                          <p:spTgt spid="50"/>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350" fill="hold"/>
                                        <p:tgtEl>
                                          <p:spTgt spid="51"/>
                                        </p:tgtEl>
                                        <p:attrNameLst>
                                          <p:attrName>ppt_x</p:attrName>
                                        </p:attrNameLst>
                                      </p:cBhvr>
                                      <p:tavLst>
                                        <p:tav tm="0">
                                          <p:val>
                                            <p:strVal val="#ppt_x"/>
                                          </p:val>
                                        </p:tav>
                                        <p:tav tm="100000">
                                          <p:val>
                                            <p:strVal val="#ppt_x"/>
                                          </p:val>
                                        </p:tav>
                                      </p:tavLst>
                                    </p:anim>
                                    <p:anim calcmode="lin" valueType="num">
                                      <p:cBhvr additive="base">
                                        <p:cTn id="29" dur="350" fill="hold"/>
                                        <p:tgtEl>
                                          <p:spTgt spid="51"/>
                                        </p:tgtEl>
                                        <p:attrNameLst>
                                          <p:attrName>ppt_y</p:attrName>
                                        </p:attrNameLst>
                                      </p:cBhvr>
                                      <p:tavLst>
                                        <p:tav tm="0">
                                          <p:val>
                                            <p:strVal val="0-#ppt_h/2"/>
                                          </p:val>
                                        </p:tav>
                                        <p:tav tm="100000">
                                          <p:val>
                                            <p:strVal val="#ppt_y"/>
                                          </p:val>
                                        </p:tav>
                                      </p:tavLst>
                                    </p:anim>
                                  </p:childTnLst>
                                </p:cTn>
                              </p:par>
                            </p:childTnLst>
                          </p:cTn>
                        </p:par>
                        <p:par>
                          <p:cTn id="30" fill="hold">
                            <p:stCondLst>
                              <p:cond delay="1850"/>
                            </p:stCondLst>
                            <p:childTnLst>
                              <p:par>
                                <p:cTn id="31" presetID="14" presetClass="entr" presetSubtype="10" fill="hold" grpId="0" nodeType="after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randombar(horizontal)">
                                      <p:cBhvr>
                                        <p:cTn id="33" dur="400"/>
                                        <p:tgtEl>
                                          <p:spTgt spid="66"/>
                                        </p:tgtEl>
                                      </p:cBhvr>
                                    </p:animEffect>
                                  </p:childTnLst>
                                </p:cTn>
                              </p:par>
                            </p:childTnLst>
                          </p:cTn>
                        </p:par>
                        <p:par>
                          <p:cTn id="34" fill="hold">
                            <p:stCondLst>
                              <p:cond delay="2250"/>
                            </p:stCondLst>
                            <p:childTnLst>
                              <p:par>
                                <p:cTn id="35" presetID="22" presetClass="entr" presetSubtype="4"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down)">
                                      <p:cBhvr>
                                        <p:cTn id="37" dur="250"/>
                                        <p:tgtEl>
                                          <p:spTgt spid="36"/>
                                        </p:tgtEl>
                                      </p:cBhvr>
                                    </p:animEffect>
                                  </p:childTnLst>
                                </p:cTn>
                              </p:par>
                            </p:childTnLst>
                          </p:cTn>
                        </p:par>
                        <p:par>
                          <p:cTn id="38" fill="hold">
                            <p:stCondLst>
                              <p:cond delay="2500"/>
                            </p:stCondLst>
                            <p:childTnLst>
                              <p:par>
                                <p:cTn id="39" presetID="2" presetClass="entr" presetSubtype="1"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350" fill="hold"/>
                                        <p:tgtEl>
                                          <p:spTgt spid="38"/>
                                        </p:tgtEl>
                                        <p:attrNameLst>
                                          <p:attrName>ppt_x</p:attrName>
                                        </p:attrNameLst>
                                      </p:cBhvr>
                                      <p:tavLst>
                                        <p:tav tm="0">
                                          <p:val>
                                            <p:strVal val="#ppt_x"/>
                                          </p:val>
                                        </p:tav>
                                        <p:tav tm="100000">
                                          <p:val>
                                            <p:strVal val="#ppt_x"/>
                                          </p:val>
                                        </p:tav>
                                      </p:tavLst>
                                    </p:anim>
                                    <p:anim calcmode="lin" valueType="num">
                                      <p:cBhvr additive="base">
                                        <p:cTn id="42" dur="350" fill="hold"/>
                                        <p:tgtEl>
                                          <p:spTgt spid="38"/>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350" fill="hold"/>
                                        <p:tgtEl>
                                          <p:spTgt spid="48"/>
                                        </p:tgtEl>
                                        <p:attrNameLst>
                                          <p:attrName>ppt_x</p:attrName>
                                        </p:attrNameLst>
                                      </p:cBhvr>
                                      <p:tavLst>
                                        <p:tav tm="0">
                                          <p:val>
                                            <p:strVal val="#ppt_x"/>
                                          </p:val>
                                        </p:tav>
                                        <p:tav tm="100000">
                                          <p:val>
                                            <p:strVal val="#ppt_x"/>
                                          </p:val>
                                        </p:tav>
                                      </p:tavLst>
                                    </p:anim>
                                    <p:anim calcmode="lin" valueType="num">
                                      <p:cBhvr additive="base">
                                        <p:cTn id="46" dur="350" fill="hold"/>
                                        <p:tgtEl>
                                          <p:spTgt spid="4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350" fill="hold"/>
                                        <p:tgtEl>
                                          <p:spTgt spid="49"/>
                                        </p:tgtEl>
                                        <p:attrNameLst>
                                          <p:attrName>ppt_x</p:attrName>
                                        </p:attrNameLst>
                                      </p:cBhvr>
                                      <p:tavLst>
                                        <p:tav tm="0">
                                          <p:val>
                                            <p:strVal val="#ppt_x"/>
                                          </p:val>
                                        </p:tav>
                                        <p:tav tm="100000">
                                          <p:val>
                                            <p:strVal val="#ppt_x"/>
                                          </p:val>
                                        </p:tav>
                                      </p:tavLst>
                                    </p:anim>
                                    <p:anim calcmode="lin" valueType="num">
                                      <p:cBhvr additive="base">
                                        <p:cTn id="50" dur="350" fill="hold"/>
                                        <p:tgtEl>
                                          <p:spTgt spid="49"/>
                                        </p:tgtEl>
                                        <p:attrNameLst>
                                          <p:attrName>ppt_y</p:attrName>
                                        </p:attrNameLst>
                                      </p:cBhvr>
                                      <p:tavLst>
                                        <p:tav tm="0">
                                          <p:val>
                                            <p:strVal val="0-#ppt_h/2"/>
                                          </p:val>
                                        </p:tav>
                                        <p:tav tm="100000">
                                          <p:val>
                                            <p:strVal val="#ppt_y"/>
                                          </p:val>
                                        </p:tav>
                                      </p:tavLst>
                                    </p:anim>
                                  </p:childTnLst>
                                </p:cTn>
                              </p:par>
                            </p:childTnLst>
                          </p:cTn>
                        </p:par>
                        <p:par>
                          <p:cTn id="51" fill="hold">
                            <p:stCondLst>
                              <p:cond delay="2850"/>
                            </p:stCondLst>
                            <p:childTnLst>
                              <p:par>
                                <p:cTn id="52" presetID="14" presetClass="entr" presetSubtype="10" fill="hold" grpId="0"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randombar(horizontal)">
                                      <p:cBhvr>
                                        <p:cTn id="54" dur="400"/>
                                        <p:tgtEl>
                                          <p:spTgt spid="67"/>
                                        </p:tgtEl>
                                      </p:cBhvr>
                                    </p:animEffect>
                                  </p:childTnLst>
                                </p:cTn>
                              </p:par>
                            </p:childTnLst>
                          </p:cTn>
                        </p:par>
                        <p:par>
                          <p:cTn id="55" fill="hold">
                            <p:stCondLst>
                              <p:cond delay="3250"/>
                            </p:stCondLst>
                            <p:childTnLst>
                              <p:par>
                                <p:cTn id="56" presetID="22" presetClass="entr" presetSubtype="4"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down)">
                                      <p:cBhvr>
                                        <p:cTn id="58" dur="250"/>
                                        <p:tgtEl>
                                          <p:spTgt spid="30"/>
                                        </p:tgtEl>
                                      </p:cBhvr>
                                    </p:animEffect>
                                  </p:childTnLst>
                                </p:cTn>
                              </p:par>
                            </p:childTnLst>
                          </p:cTn>
                        </p:par>
                        <p:par>
                          <p:cTn id="59" fill="hold">
                            <p:stCondLst>
                              <p:cond delay="3500"/>
                            </p:stCondLst>
                            <p:childTnLst>
                              <p:par>
                                <p:cTn id="60" presetID="2" presetClass="entr" presetSubtype="1"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350" fill="hold"/>
                                        <p:tgtEl>
                                          <p:spTgt spid="39"/>
                                        </p:tgtEl>
                                        <p:attrNameLst>
                                          <p:attrName>ppt_x</p:attrName>
                                        </p:attrNameLst>
                                      </p:cBhvr>
                                      <p:tavLst>
                                        <p:tav tm="0">
                                          <p:val>
                                            <p:strVal val="#ppt_x"/>
                                          </p:val>
                                        </p:tav>
                                        <p:tav tm="100000">
                                          <p:val>
                                            <p:strVal val="#ppt_x"/>
                                          </p:val>
                                        </p:tav>
                                      </p:tavLst>
                                    </p:anim>
                                    <p:anim calcmode="lin" valueType="num">
                                      <p:cBhvr additive="base">
                                        <p:cTn id="63" dur="350" fill="hold"/>
                                        <p:tgtEl>
                                          <p:spTgt spid="39"/>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350" fill="hold"/>
                                        <p:tgtEl>
                                          <p:spTgt spid="46"/>
                                        </p:tgtEl>
                                        <p:attrNameLst>
                                          <p:attrName>ppt_x</p:attrName>
                                        </p:attrNameLst>
                                      </p:cBhvr>
                                      <p:tavLst>
                                        <p:tav tm="0">
                                          <p:val>
                                            <p:strVal val="#ppt_x"/>
                                          </p:val>
                                        </p:tav>
                                        <p:tav tm="100000">
                                          <p:val>
                                            <p:strVal val="#ppt_x"/>
                                          </p:val>
                                        </p:tav>
                                      </p:tavLst>
                                    </p:anim>
                                    <p:anim calcmode="lin" valueType="num">
                                      <p:cBhvr additive="base">
                                        <p:cTn id="67" dur="350" fill="hold"/>
                                        <p:tgtEl>
                                          <p:spTgt spid="46"/>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350" fill="hold"/>
                                        <p:tgtEl>
                                          <p:spTgt spid="47"/>
                                        </p:tgtEl>
                                        <p:attrNameLst>
                                          <p:attrName>ppt_x</p:attrName>
                                        </p:attrNameLst>
                                      </p:cBhvr>
                                      <p:tavLst>
                                        <p:tav tm="0">
                                          <p:val>
                                            <p:strVal val="#ppt_x"/>
                                          </p:val>
                                        </p:tav>
                                        <p:tav tm="100000">
                                          <p:val>
                                            <p:strVal val="#ppt_x"/>
                                          </p:val>
                                        </p:tav>
                                      </p:tavLst>
                                    </p:anim>
                                    <p:anim calcmode="lin" valueType="num">
                                      <p:cBhvr additive="base">
                                        <p:cTn id="71" dur="350" fill="hold"/>
                                        <p:tgtEl>
                                          <p:spTgt spid="47"/>
                                        </p:tgtEl>
                                        <p:attrNameLst>
                                          <p:attrName>ppt_y</p:attrName>
                                        </p:attrNameLst>
                                      </p:cBhvr>
                                      <p:tavLst>
                                        <p:tav tm="0">
                                          <p:val>
                                            <p:strVal val="0-#ppt_h/2"/>
                                          </p:val>
                                        </p:tav>
                                        <p:tav tm="100000">
                                          <p:val>
                                            <p:strVal val="#ppt_y"/>
                                          </p:val>
                                        </p:tav>
                                      </p:tavLst>
                                    </p:anim>
                                  </p:childTnLst>
                                </p:cTn>
                              </p:par>
                            </p:childTnLst>
                          </p:cTn>
                        </p:par>
                        <p:par>
                          <p:cTn id="72" fill="hold">
                            <p:stCondLst>
                              <p:cond delay="3850"/>
                            </p:stCondLst>
                            <p:childTnLst>
                              <p:par>
                                <p:cTn id="73" presetID="14" presetClass="entr" presetSubtype="10" fill="hold" grpId="0"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randombar(horizontal)">
                                      <p:cBhvr>
                                        <p:cTn id="75" dur="400"/>
                                        <p:tgtEl>
                                          <p:spTgt spid="65"/>
                                        </p:tgtEl>
                                      </p:cBhvr>
                                    </p:animEffect>
                                  </p:childTnLst>
                                </p:cTn>
                              </p:par>
                            </p:childTnLst>
                          </p:cTn>
                        </p:par>
                        <p:par>
                          <p:cTn id="76" fill="hold">
                            <p:stCondLst>
                              <p:cond delay="4250"/>
                            </p:stCondLst>
                            <p:childTnLst>
                              <p:par>
                                <p:cTn id="77" presetID="22" presetClass="entr" presetSubtype="4" fill="hold"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down)">
                                      <p:cBhvr>
                                        <p:cTn id="79" dur="350"/>
                                        <p:tgtEl>
                                          <p:spTgt spid="29"/>
                                        </p:tgtEl>
                                      </p:cBhvr>
                                    </p:animEffect>
                                  </p:childTnLst>
                                </p:cTn>
                              </p:par>
                            </p:childTnLst>
                          </p:cTn>
                        </p:par>
                        <p:par>
                          <p:cTn id="80" fill="hold">
                            <p:stCondLst>
                              <p:cond delay="4600"/>
                            </p:stCondLst>
                            <p:childTnLst>
                              <p:par>
                                <p:cTn id="81" presetID="2" presetClass="entr" presetSubtype="1"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350" fill="hold"/>
                                        <p:tgtEl>
                                          <p:spTgt spid="40"/>
                                        </p:tgtEl>
                                        <p:attrNameLst>
                                          <p:attrName>ppt_x</p:attrName>
                                        </p:attrNameLst>
                                      </p:cBhvr>
                                      <p:tavLst>
                                        <p:tav tm="0">
                                          <p:val>
                                            <p:strVal val="#ppt_x"/>
                                          </p:val>
                                        </p:tav>
                                        <p:tav tm="100000">
                                          <p:val>
                                            <p:strVal val="#ppt_x"/>
                                          </p:val>
                                        </p:tav>
                                      </p:tavLst>
                                    </p:anim>
                                    <p:anim calcmode="lin" valueType="num">
                                      <p:cBhvr additive="base">
                                        <p:cTn id="84" dur="350" fill="hold"/>
                                        <p:tgtEl>
                                          <p:spTgt spid="40"/>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anim calcmode="lin" valueType="num">
                                      <p:cBhvr additive="base">
                                        <p:cTn id="87" dur="350" fill="hold"/>
                                        <p:tgtEl>
                                          <p:spTgt spid="41"/>
                                        </p:tgtEl>
                                        <p:attrNameLst>
                                          <p:attrName>ppt_x</p:attrName>
                                        </p:attrNameLst>
                                      </p:cBhvr>
                                      <p:tavLst>
                                        <p:tav tm="0">
                                          <p:val>
                                            <p:strVal val="#ppt_x"/>
                                          </p:val>
                                        </p:tav>
                                        <p:tav tm="100000">
                                          <p:val>
                                            <p:strVal val="#ppt_x"/>
                                          </p:val>
                                        </p:tav>
                                      </p:tavLst>
                                    </p:anim>
                                    <p:anim calcmode="lin" valueType="num">
                                      <p:cBhvr additive="base">
                                        <p:cTn id="88" dur="350" fill="hold"/>
                                        <p:tgtEl>
                                          <p:spTgt spid="41"/>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350" fill="hold"/>
                                        <p:tgtEl>
                                          <p:spTgt spid="42"/>
                                        </p:tgtEl>
                                        <p:attrNameLst>
                                          <p:attrName>ppt_x</p:attrName>
                                        </p:attrNameLst>
                                      </p:cBhvr>
                                      <p:tavLst>
                                        <p:tav tm="0">
                                          <p:val>
                                            <p:strVal val="#ppt_x"/>
                                          </p:val>
                                        </p:tav>
                                        <p:tav tm="100000">
                                          <p:val>
                                            <p:strVal val="#ppt_x"/>
                                          </p:val>
                                        </p:tav>
                                      </p:tavLst>
                                    </p:anim>
                                    <p:anim calcmode="lin" valueType="num">
                                      <p:cBhvr additive="base">
                                        <p:cTn id="92" dur="350" fill="hold"/>
                                        <p:tgtEl>
                                          <p:spTgt spid="42"/>
                                        </p:tgtEl>
                                        <p:attrNameLst>
                                          <p:attrName>ppt_y</p:attrName>
                                        </p:attrNameLst>
                                      </p:cBhvr>
                                      <p:tavLst>
                                        <p:tav tm="0">
                                          <p:val>
                                            <p:strVal val="0-#ppt_h/2"/>
                                          </p:val>
                                        </p:tav>
                                        <p:tav tm="100000">
                                          <p:val>
                                            <p:strVal val="#ppt_y"/>
                                          </p:val>
                                        </p:tav>
                                      </p:tavLst>
                                    </p:anim>
                                  </p:childTnLst>
                                </p:cTn>
                              </p:par>
                            </p:childTnLst>
                          </p:cTn>
                        </p:par>
                        <p:par>
                          <p:cTn id="93" fill="hold">
                            <p:stCondLst>
                              <p:cond delay="4950"/>
                            </p:stCondLst>
                            <p:childTnLst>
                              <p:par>
                                <p:cTn id="94" presetID="16" presetClass="entr" presetSubtype="37" fill="hold" grpId="0" nodeType="after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barn(outVertical)">
                                      <p:cBhvr>
                                        <p:cTn id="9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7" grpId="0" animBg="1"/>
      <p:bldP spid="38" grpId="0" animBg="1"/>
      <p:bldP spid="39" grpId="0" animBg="1"/>
      <p:bldP spid="40" grpId="0" animBg="1"/>
      <p:bldP spid="41" grpId="0"/>
      <p:bldP spid="42" grpId="0"/>
      <p:bldP spid="46" grpId="0"/>
      <p:bldP spid="47" grpId="0"/>
      <p:bldP spid="48" grpId="0"/>
      <p:bldP spid="49" grpId="0"/>
      <p:bldP spid="50" grpId="0"/>
      <p:bldP spid="51" grpId="0"/>
      <p:bldP spid="65" grpId="0" animBg="1"/>
      <p:bldP spid="66" grpId="0" animBg="1"/>
      <p:bldP spid="6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3532128-13B1-461A-9DFC-5A09E57507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2"/>
            <a:ext cx="9144000" cy="5145024"/>
          </a:xfrm>
          <a:prstGeom prst="rect">
            <a:avLst/>
          </a:prstGeom>
        </p:spPr>
      </p:pic>
      <p:pic>
        <p:nvPicPr>
          <p:cNvPr id="10" name="图片 9">
            <a:extLst>
              <a:ext uri="{FF2B5EF4-FFF2-40B4-BE49-F238E27FC236}">
                <a16:creationId xmlns:a16="http://schemas.microsoft.com/office/drawing/2014/main" id="{70827AB4-7C32-4265-81E5-9E2812F95C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61"/>
          <a:stretch/>
        </p:blipFill>
        <p:spPr>
          <a:xfrm>
            <a:off x="79513" y="0"/>
            <a:ext cx="9074428" cy="5145023"/>
          </a:xfrm>
          <a:prstGeom prst="rect">
            <a:avLst/>
          </a:prstGeom>
        </p:spPr>
      </p:pic>
      <p:sp>
        <p:nvSpPr>
          <p:cNvPr id="6" name="TextBox 5"/>
          <p:cNvSpPr txBox="1"/>
          <p:nvPr/>
        </p:nvSpPr>
        <p:spPr>
          <a:xfrm>
            <a:off x="4273826" y="2153285"/>
            <a:ext cx="4506041" cy="80233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nSpc>
                <a:spcPct val="150000"/>
              </a:lnSpc>
            </a:pP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6"/>
          <p:cNvSpPr txBox="1">
            <a:spLocks noChangeArrowheads="1"/>
          </p:cNvSpPr>
          <p:nvPr/>
        </p:nvSpPr>
        <p:spPr bwMode="auto">
          <a:xfrm>
            <a:off x="3612898" y="3061246"/>
            <a:ext cx="4129539" cy="276999"/>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itchFamily="34" charset="0"/>
              </a:rPr>
              <a:t>动态</a:t>
            </a:r>
            <a:r>
              <a:rPr lang="en-US" altLang="zh-CN" sz="1200" dirty="0">
                <a:solidFill>
                  <a:schemeClr val="tx1">
                    <a:lumMod val="75000"/>
                    <a:lumOff val="25000"/>
                  </a:schemeClr>
                </a:solidFill>
                <a:latin typeface="Verdana" pitchFamily="34" charset="0"/>
              </a:rPr>
              <a:t>PPT/</a:t>
            </a:r>
            <a:r>
              <a:rPr lang="zh-CN" altLang="en-US" sz="1200" dirty="0">
                <a:solidFill>
                  <a:schemeClr val="tx1">
                    <a:lumMod val="75000"/>
                    <a:lumOff val="25000"/>
                  </a:schemeClr>
                </a:solidFill>
                <a:latin typeface="Verdana" pitchFamily="34" charset="0"/>
              </a:rPr>
              <a:t>框架完整</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精美大气</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可以编辑</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项目策划</a:t>
            </a:r>
            <a:endParaRPr lang="en-US" altLang="zh-CN" sz="1200" dirty="0">
              <a:solidFill>
                <a:schemeClr val="tx1">
                  <a:lumMod val="75000"/>
                  <a:lumOff val="25000"/>
                </a:schemeClr>
              </a:solidFill>
              <a:latin typeface="Verdana" pitchFamily="34" charset="0"/>
            </a:endParaRPr>
          </a:p>
        </p:txBody>
      </p:sp>
      <p:sp>
        <p:nvSpPr>
          <p:cNvPr id="9" name="TextBox 6">
            <a:extLst>
              <a:ext uri="{FF2B5EF4-FFF2-40B4-BE49-F238E27FC236}">
                <a16:creationId xmlns:a16="http://schemas.microsoft.com/office/drawing/2014/main" id="{19D321F3-7751-481D-9870-A3A50D4ECDA6}"/>
              </a:ext>
            </a:extLst>
          </p:cNvPr>
          <p:cNvSpPr txBox="1">
            <a:spLocks noChangeArrowheads="1"/>
          </p:cNvSpPr>
          <p:nvPr/>
        </p:nvSpPr>
        <p:spPr bwMode="auto">
          <a:xfrm>
            <a:off x="3332362" y="3436609"/>
            <a:ext cx="3767523" cy="276999"/>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itchFamily="34" charset="0"/>
              </a:rPr>
              <a:t>汇报</a:t>
            </a:r>
            <a:r>
              <a:rPr lang="zh-CN" altLang="en-US" sz="1200">
                <a:solidFill>
                  <a:schemeClr val="tx1">
                    <a:lumMod val="75000"/>
                    <a:lumOff val="25000"/>
                  </a:schemeClr>
                </a:solidFill>
                <a:latin typeface="Verdana" pitchFamily="34" charset="0"/>
              </a:rPr>
              <a:t>人</a:t>
            </a:r>
            <a:r>
              <a:rPr lang="zh-CN" altLang="en-US" sz="1200" smtClean="0">
                <a:solidFill>
                  <a:schemeClr val="tx1">
                    <a:lumMod val="75000"/>
                    <a:lumOff val="25000"/>
                  </a:schemeClr>
                </a:solidFill>
                <a:latin typeface="Verdana" pitchFamily="34" charset="0"/>
              </a:rPr>
              <a:t>：</a:t>
            </a:r>
            <a:r>
              <a:rPr lang="zh-CN" altLang="en-US" sz="1200">
                <a:solidFill>
                  <a:schemeClr val="tx1">
                    <a:lumMod val="75000"/>
                    <a:lumOff val="25000"/>
                  </a:schemeClr>
                </a:solidFill>
                <a:latin typeface="Verdana" pitchFamily="34" charset="0"/>
              </a:rPr>
              <a:t>泡泡糖</a:t>
            </a:r>
            <a:r>
              <a:rPr lang="en-US" altLang="zh-CN" sz="1200">
                <a:solidFill>
                  <a:schemeClr val="tx1">
                    <a:lumMod val="75000"/>
                    <a:lumOff val="25000"/>
                  </a:schemeClr>
                </a:solidFill>
                <a:latin typeface="Verdana" pitchFamily="34" charset="0"/>
              </a:rPr>
              <a:t>PPT</a:t>
            </a:r>
            <a:r>
              <a:rPr lang="zh-CN" altLang="en-US" sz="1200" smtClean="0">
                <a:solidFill>
                  <a:schemeClr val="tx1">
                    <a:lumMod val="75000"/>
                    <a:lumOff val="25000"/>
                  </a:schemeClr>
                </a:solidFill>
                <a:latin typeface="Verdana" pitchFamily="34" charset="0"/>
              </a:rPr>
              <a:t>     </a:t>
            </a:r>
            <a:r>
              <a:rPr lang="zh-CN" altLang="en-US" sz="1200" dirty="0">
                <a:solidFill>
                  <a:schemeClr val="tx1">
                    <a:lumMod val="75000"/>
                    <a:lumOff val="25000"/>
                  </a:schemeClr>
                </a:solidFill>
                <a:latin typeface="Verdana" pitchFamily="34" charset="0"/>
              </a:rPr>
              <a:t>时间：</a:t>
            </a:r>
            <a:r>
              <a:rPr lang="en-US" altLang="zh-CN" sz="1200" dirty="0">
                <a:solidFill>
                  <a:schemeClr val="tx1">
                    <a:lumMod val="75000"/>
                    <a:lumOff val="25000"/>
                  </a:schemeClr>
                </a:solidFill>
                <a:latin typeface="Verdana" pitchFamily="34" charset="0"/>
              </a:rPr>
              <a:t>2019x</a:t>
            </a:r>
            <a:r>
              <a:rPr lang="zh-CN" altLang="en-US" sz="1200" dirty="0">
                <a:solidFill>
                  <a:schemeClr val="tx1">
                    <a:lumMod val="75000"/>
                    <a:lumOff val="25000"/>
                  </a:schemeClr>
                </a:solidFill>
                <a:latin typeface="Verdana" pitchFamily="34" charset="0"/>
              </a:rPr>
              <a:t>月</a:t>
            </a:r>
            <a:r>
              <a:rPr lang="en-US" altLang="zh-CN" sz="1200" dirty="0">
                <a:solidFill>
                  <a:schemeClr val="tx1">
                    <a:lumMod val="75000"/>
                    <a:lumOff val="25000"/>
                  </a:schemeClr>
                </a:solidFill>
                <a:latin typeface="Verdana" pitchFamily="34" charset="0"/>
              </a:rPr>
              <a:t>x</a:t>
            </a:r>
            <a:r>
              <a:rPr lang="zh-CN" altLang="en-US" sz="1200" dirty="0">
                <a:solidFill>
                  <a:schemeClr val="tx1">
                    <a:lumMod val="75000"/>
                    <a:lumOff val="25000"/>
                  </a:schemeClr>
                </a:solidFill>
                <a:latin typeface="Verdana" pitchFamily="34" charset="0"/>
              </a:rPr>
              <a:t>日</a:t>
            </a:r>
            <a:endParaRPr lang="en-US" altLang="zh-CN" sz="1200" dirty="0">
              <a:solidFill>
                <a:schemeClr val="tx1">
                  <a:lumMod val="75000"/>
                  <a:lumOff val="25000"/>
                </a:schemeClr>
              </a:solidFill>
              <a:latin typeface="Verdana" pitchFamily="34" charset="0"/>
            </a:endParaRPr>
          </a:p>
        </p:txBody>
      </p:sp>
      <p:sp>
        <p:nvSpPr>
          <p:cNvPr id="11" name="TextBox 4">
            <a:extLst>
              <a:ext uri="{FF2B5EF4-FFF2-40B4-BE49-F238E27FC236}">
                <a16:creationId xmlns:a16="http://schemas.microsoft.com/office/drawing/2014/main" id="{772A6E83-8E85-4549-B7CC-8B63F0FDFDF0}"/>
              </a:ext>
            </a:extLst>
          </p:cNvPr>
          <p:cNvSpPr txBox="1"/>
          <p:nvPr/>
        </p:nvSpPr>
        <p:spPr>
          <a:xfrm>
            <a:off x="4268547" y="1039014"/>
            <a:ext cx="2626986" cy="1272656"/>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6000" smtClean="0">
                <a:solidFill>
                  <a:schemeClr val="tx1">
                    <a:lumMod val="75000"/>
                    <a:lumOff val="25000"/>
                  </a:schemeClr>
                </a:solidFill>
                <a:latin typeface="Agency FB" panose="020B0503020202020204" pitchFamily="34" charset="0"/>
                <a:ea typeface="华文琥珀" panose="02010800040101010101" pitchFamily="2" charset="-122"/>
              </a:rPr>
              <a:t>2018</a:t>
            </a:r>
            <a:endParaRPr lang="id-ID" altLang="zh-CN" sz="4800" dirty="0">
              <a:solidFill>
                <a:schemeClr val="tx1">
                  <a:lumMod val="75000"/>
                  <a:lumOff val="25000"/>
                </a:schemeClr>
              </a:solidFill>
              <a:latin typeface="Agency FB" panose="020B0503020202020204" pitchFamily="34" charset="0"/>
              <a:ea typeface="华文琥珀" panose="02010800040101010101" pitchFamily="2" charset="-122"/>
              <a:cs typeface="Clear Sans Light" pitchFamily="34" charset="0"/>
            </a:endParaRPr>
          </a:p>
        </p:txBody>
      </p:sp>
    </p:spTree>
    <p:extLst>
      <p:ext uri="{BB962C8B-B14F-4D97-AF65-F5344CB8AC3E}">
        <p14:creationId xmlns:p14="http://schemas.microsoft.com/office/powerpoint/2010/main" val="205578424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000"/>
                                        <p:tgtEl>
                                          <p:spTgt spid="11"/>
                                        </p:tgtEl>
                                      </p:cBhvr>
                                    </p:animEffect>
                                  </p:childTnLst>
                                </p:cTn>
                              </p:par>
                            </p:childTnLst>
                          </p:cTn>
                        </p:par>
                        <p:par>
                          <p:cTn id="14" fill="hold">
                            <p:stCondLst>
                              <p:cond delay="2000"/>
                            </p:stCondLst>
                            <p:childTnLst>
                              <p:par>
                                <p:cTn id="15" presetID="52" presetClass="entr" presetSubtype="0" fill="hold" grpId="0" nodeType="after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Scale>
                                      <p:cBhvr>
                                        <p:cTn id="17"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6">
                                            <p:txEl>
                                              <p:pRg st="0" end="0"/>
                                            </p:txEl>
                                          </p:spTgt>
                                        </p:tgtEl>
                                        <p:attrNameLst>
                                          <p:attrName>ppt_x</p:attrName>
                                          <p:attrName>ppt_y</p:attrName>
                                        </p:attrNameLst>
                                      </p:cBhvr>
                                    </p:animMotion>
                                    <p:animEffect transition="in" filter="fade">
                                      <p:cBhvr>
                                        <p:cTn id="19" dur="1000"/>
                                        <p:tgtEl>
                                          <p:spTgt spid="6">
                                            <p:txEl>
                                              <p:pRg st="0" end="0"/>
                                            </p:txEl>
                                          </p:spTgt>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750" fill="hold"/>
                                        <p:tgtEl>
                                          <p:spTgt spid="7"/>
                                        </p:tgtEl>
                                        <p:attrNameLst>
                                          <p:attrName>ppt_w</p:attrName>
                                        </p:attrNameLst>
                                      </p:cBhvr>
                                      <p:tavLst>
                                        <p:tav tm="0">
                                          <p:val>
                                            <p:fltVal val="0"/>
                                          </p:val>
                                        </p:tav>
                                        <p:tav tm="100000">
                                          <p:val>
                                            <p:strVal val="#ppt_w"/>
                                          </p:val>
                                        </p:tav>
                                      </p:tavLst>
                                    </p:anim>
                                    <p:anim calcmode="lin" valueType="num">
                                      <p:cBhvr>
                                        <p:cTn id="24" dur="750" fill="hold"/>
                                        <p:tgtEl>
                                          <p:spTgt spid="7"/>
                                        </p:tgtEl>
                                        <p:attrNameLst>
                                          <p:attrName>ppt_h</p:attrName>
                                        </p:attrNameLst>
                                      </p:cBhvr>
                                      <p:tavLst>
                                        <p:tav tm="0">
                                          <p:val>
                                            <p:fltVal val="0"/>
                                          </p:val>
                                        </p:tav>
                                        <p:tav tm="100000">
                                          <p:val>
                                            <p:strVal val="#ppt_h"/>
                                          </p:val>
                                        </p:tav>
                                      </p:tavLst>
                                    </p:anim>
                                    <p:animEffect transition="in" filter="fade">
                                      <p:cBhvr>
                                        <p:cTn id="25" dur="750"/>
                                        <p:tgtEl>
                                          <p:spTgt spid="7"/>
                                        </p:tgtEl>
                                      </p:cBhvr>
                                    </p:animEffect>
                                  </p:childTnLst>
                                </p:cTn>
                              </p:par>
                            </p:childTnLst>
                          </p:cTn>
                        </p:par>
                        <p:par>
                          <p:cTn id="26" fill="hold">
                            <p:stCondLst>
                              <p:cond delay="375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750" fill="hold"/>
                                        <p:tgtEl>
                                          <p:spTgt spid="9"/>
                                        </p:tgtEl>
                                        <p:attrNameLst>
                                          <p:attrName>ppt_w</p:attrName>
                                        </p:attrNameLst>
                                      </p:cBhvr>
                                      <p:tavLst>
                                        <p:tav tm="0">
                                          <p:val>
                                            <p:fltVal val="0"/>
                                          </p:val>
                                        </p:tav>
                                        <p:tav tm="100000">
                                          <p:val>
                                            <p:strVal val="#ppt_w"/>
                                          </p:val>
                                        </p:tav>
                                      </p:tavLst>
                                    </p:anim>
                                    <p:anim calcmode="lin" valueType="num">
                                      <p:cBhvr>
                                        <p:cTn id="30" dur="750" fill="hold"/>
                                        <p:tgtEl>
                                          <p:spTgt spid="9"/>
                                        </p:tgtEl>
                                        <p:attrNameLst>
                                          <p:attrName>ppt_h</p:attrName>
                                        </p:attrNameLst>
                                      </p:cBhvr>
                                      <p:tavLst>
                                        <p:tav tm="0">
                                          <p:val>
                                            <p:fltVal val="0"/>
                                          </p:val>
                                        </p:tav>
                                        <p:tav tm="100000">
                                          <p:val>
                                            <p:strVal val="#ppt_h"/>
                                          </p:val>
                                        </p:tav>
                                      </p:tavLst>
                                    </p:anim>
                                    <p:animEffect transition="in" filter="fade">
                                      <p:cBhvr>
                                        <p:cTn id="3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9"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254">
      <a:dk1>
        <a:sysClr val="windowText" lastClr="000000"/>
      </a:dk1>
      <a:lt1>
        <a:sysClr val="window" lastClr="FFFFFF"/>
      </a:lt1>
      <a:dk2>
        <a:srgbClr val="44546A"/>
      </a:dk2>
      <a:lt2>
        <a:srgbClr val="E7E6E6"/>
      </a:lt2>
      <a:accent1>
        <a:srgbClr val="567635"/>
      </a:accent1>
      <a:accent2>
        <a:srgbClr val="C8E4D5"/>
      </a:accent2>
      <a:accent3>
        <a:srgbClr val="567635"/>
      </a:accent3>
      <a:accent4>
        <a:srgbClr val="C8E4D5"/>
      </a:accent4>
      <a:accent5>
        <a:srgbClr val="567635"/>
      </a:accent5>
      <a:accent6>
        <a:srgbClr val="C8E4D5"/>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568</TotalTime>
  <Words>3479</Words>
  <Application>Microsoft Office PowerPoint</Application>
  <PresentationFormat>自定义</PresentationFormat>
  <Paragraphs>239</Paragraphs>
  <Slides>24</Slides>
  <Notes>16</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24</vt:i4>
      </vt:variant>
    </vt:vector>
  </HeadingPairs>
  <TitlesOfParts>
    <vt:vector size="51" baseType="lpstr">
      <vt:lpstr>Agency FB</vt:lpstr>
      <vt:lpstr>Arsenal</vt:lpstr>
      <vt:lpstr>AvantGarde Md BT</vt:lpstr>
      <vt:lpstr>Bebas Neue</vt:lpstr>
      <vt:lpstr>Clear Sans Light</vt:lpstr>
      <vt:lpstr>FontAwesome</vt:lpstr>
      <vt:lpstr>Glegoo</vt:lpstr>
      <vt:lpstr>굴림</vt:lpstr>
      <vt:lpstr>굴림</vt:lpstr>
      <vt:lpstr>Haettenschweiler</vt:lpstr>
      <vt:lpstr>Lato Light</vt:lpstr>
      <vt:lpstr>Lato Regular</vt:lpstr>
      <vt:lpstr>Mission Gothic Regular</vt:lpstr>
      <vt:lpstr>Roboto</vt:lpstr>
      <vt:lpstr>Source Sans Pro Light</vt:lpstr>
      <vt:lpstr>UKIJ Qolyazma</vt:lpstr>
      <vt:lpstr>等线</vt:lpstr>
      <vt:lpstr>等线 Light</vt:lpstr>
      <vt:lpstr>华文琥珀</vt:lpstr>
      <vt:lpstr>宋体</vt:lpstr>
      <vt:lpstr>微软雅黑</vt:lpstr>
      <vt:lpstr>Arial</vt:lpstr>
      <vt:lpstr>Calibri</vt:lpstr>
      <vt:lpstr>Calibri Light</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04。a</dc:title>
  <dc:creator>小芥末素材 rosyhouse.taobao.com</dc:creator>
  <cp:lastModifiedBy>Administrator</cp:lastModifiedBy>
  <cp:revision>206</cp:revision>
  <dcterms:created xsi:type="dcterms:W3CDTF">2017-06-22T13:36:17Z</dcterms:created>
  <dcterms:modified xsi:type="dcterms:W3CDTF">2018-03-09T02:23:18Z</dcterms:modified>
</cp:coreProperties>
</file>