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20" r:id="rId3"/>
    <p:sldId id="315" r:id="rId5"/>
    <p:sldId id="316" r:id="rId6"/>
    <p:sldId id="298" r:id="rId7"/>
    <p:sldId id="287" r:id="rId8"/>
    <p:sldId id="285" r:id="rId9"/>
    <p:sldId id="297" r:id="rId10"/>
    <p:sldId id="317" r:id="rId11"/>
    <p:sldId id="301" r:id="rId12"/>
    <p:sldId id="300" r:id="rId13"/>
    <p:sldId id="295" r:id="rId14"/>
    <p:sldId id="269" r:id="rId15"/>
    <p:sldId id="318" r:id="rId16"/>
    <p:sldId id="259" r:id="rId17"/>
    <p:sldId id="294" r:id="rId18"/>
    <p:sldId id="257" r:id="rId19"/>
    <p:sldId id="271" r:id="rId20"/>
    <p:sldId id="319" r:id="rId21"/>
    <p:sldId id="290" r:id="rId22"/>
    <p:sldId id="270" r:id="rId23"/>
    <p:sldId id="293" r:id="rId24"/>
    <p:sldId id="283" r:id="rId25"/>
    <p:sldId id="321" r:id="rId26"/>
    <p:sldId id="311" r:id="rId27"/>
    <p:sldId id="312" r:id="rId28"/>
  </p:sldIdLst>
  <p:sldSz cx="9144000" cy="5143500"/>
  <p:notesSz cx="6858000" cy="9144000"/>
  <p:defaultTextStyle>
    <a:defPPr>
      <a:defRPr lang="zh-CN"/>
    </a:defPPr>
    <a:lvl1pPr marL="0" lvl="0" indent="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</a:defRPr>
    </a:lvl1pPr>
    <a:lvl2pPr marL="342900" lvl="1" indent="1143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</a:defRPr>
    </a:lvl2pPr>
    <a:lvl3pPr marL="685800" lvl="2" indent="2286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</a:defRPr>
    </a:lvl3pPr>
    <a:lvl4pPr marL="1028700" lvl="3" indent="3429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</a:defRPr>
    </a:lvl4pPr>
    <a:lvl5pPr marL="1371600" lvl="4" indent="4572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</a:defRPr>
    </a:lvl5pPr>
    <a:lvl6pPr marL="2286000" lvl="5" indent="4572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</a:defRPr>
    </a:lvl6pPr>
    <a:lvl7pPr marL="2743200" lvl="6" indent="4572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</a:defRPr>
    </a:lvl7pPr>
    <a:lvl8pPr marL="3200400" lvl="7" indent="4572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</a:defRPr>
    </a:lvl8pPr>
    <a:lvl9pPr marL="3657600" lvl="8" indent="457200" algn="l" defTabSz="6858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9515"/>
    <a:srgbClr val="3A8C1C"/>
    <a:srgbClr val="FFF7DE"/>
    <a:srgbClr val="96ADA5"/>
    <a:srgbClr val="86B300"/>
    <a:srgbClr val="81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5"/>
    <p:restoredTop sz="92874"/>
  </p:normalViewPr>
  <p:slideViewPr>
    <p:cSldViewPr snapToGrid="0">
      <p:cViewPr varScale="1">
        <p:scale>
          <a:sx n="138" d="100"/>
          <a:sy n="138" d="100"/>
        </p:scale>
        <p:origin x="10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28" d="100"/>
        <a:sy n="12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85800" marR="0" lvl="2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028700" marR="0" lvl="3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9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4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F17BC06-2464-4F5D-9D5F-9E7B2B45F2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12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94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en-US" altLang="zh-CN" sz="1200" dirty="0">
                <a:latin typeface="Calibri" panose="020F0502020204030204" pitchFamily="34" charset="0"/>
              </a:rPr>
            </a:fld>
            <a:endParaRPr lang="en-US" altLang="zh-CN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867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48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68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8A49A5A-ABE0-4722-ACCA-436AE14FC4EA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65C56-E9D8-4C14-A9C9-5382C4A2BEBA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8A49A5A-ABE0-4722-ACCA-436AE14FC4EA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843338"/>
            <a:ext cx="9144000" cy="1306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8A49A5A-ABE0-4722-ACCA-436AE14FC4EA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垂直排列标题与&#10;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8A49A5A-ABE0-4722-ACCA-436AE14FC4EA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en-US" altLang="x-non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765C56-E9D8-4C14-A9C9-5382C4A2BEBA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8A49A5A-ABE0-4722-ACCA-436AE14FC4EA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7.xml"/><Relationship Id="rId7" Type="http://schemas.openxmlformats.org/officeDocument/2006/relationships/image" Target="../media/image4.png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34.xml"/><Relationship Id="rId13" Type="http://schemas.openxmlformats.org/officeDocument/2006/relationships/tags" Target="../tags/tag33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tags" Target="../tags/tag2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9" Type="http://schemas.openxmlformats.org/officeDocument/2006/relationships/notesSlide" Target="../notesSlides/notesSlide3.xml"/><Relationship Id="rId18" Type="http://schemas.openxmlformats.org/officeDocument/2006/relationships/slideLayout" Target="../slideLayouts/slideLayout3.xml"/><Relationship Id="rId17" Type="http://schemas.openxmlformats.org/officeDocument/2006/relationships/tags" Target="../tags/tag51.xml"/><Relationship Id="rId16" Type="http://schemas.openxmlformats.org/officeDocument/2006/relationships/tags" Target="../tags/tag50.xml"/><Relationship Id="rId15" Type="http://schemas.openxmlformats.org/officeDocument/2006/relationships/tags" Target="../tags/tag49.xml"/><Relationship Id="rId14" Type="http://schemas.openxmlformats.org/officeDocument/2006/relationships/tags" Target="../tags/tag48.xml"/><Relationship Id="rId13" Type="http://schemas.openxmlformats.org/officeDocument/2006/relationships/tags" Target="../tags/tag4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tags" Target="../tags/tag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6" Type="http://schemas.openxmlformats.org/officeDocument/2006/relationships/slideLayout" Target="../slideLayouts/slideLayout3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tags" Target="../tags/tag6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tags" Target="../tags/tag89.xml"/><Relationship Id="rId7" Type="http://schemas.openxmlformats.org/officeDocument/2006/relationships/tags" Target="../tags/tag88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3.xml"/><Relationship Id="rId11" Type="http://schemas.openxmlformats.org/officeDocument/2006/relationships/tags" Target="../tags/tag92.xml"/><Relationship Id="rId10" Type="http://schemas.openxmlformats.org/officeDocument/2006/relationships/tags" Target="../tags/tag91.xml"/><Relationship Id="rId1" Type="http://schemas.openxmlformats.org/officeDocument/2006/relationships/tags" Target="../tags/tag8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4" Type="http://schemas.openxmlformats.org/officeDocument/2006/relationships/slideLayout" Target="../slideLayouts/slideLayout3.xml"/><Relationship Id="rId13" Type="http://schemas.openxmlformats.org/officeDocument/2006/relationships/tags" Target="../tags/tag105.xml"/><Relationship Id="rId12" Type="http://schemas.openxmlformats.org/officeDocument/2006/relationships/tags" Target="../tags/tag104.xml"/><Relationship Id="rId11" Type="http://schemas.openxmlformats.org/officeDocument/2006/relationships/tags" Target="../tags/tag103.xml"/><Relationship Id="rId10" Type="http://schemas.openxmlformats.org/officeDocument/2006/relationships/tags" Target="../tags/tag102.xml"/><Relationship Id="rId1" Type="http://schemas.openxmlformats.org/officeDocument/2006/relationships/tags" Target="../tags/tag9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5588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7" name="文本框 3"/>
          <p:cNvSpPr txBox="1"/>
          <p:nvPr/>
        </p:nvSpPr>
        <p:spPr>
          <a:xfrm>
            <a:off x="3740150" y="1720850"/>
            <a:ext cx="54038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4000" b="1" dirty="0">
                <a:solidFill>
                  <a:schemeClr val="accent1"/>
                </a:solidFill>
                <a:latin typeface="Nexa Light" panose="02000000000000000000"/>
                <a:ea typeface="微软雅黑" panose="020B0503020204020204" pitchFamily="34" charset="-122"/>
              </a:rPr>
              <a:t>绿色清新环保公益模板</a:t>
            </a:r>
            <a:endParaRPr lang="zh-CN" altLang="en-US" sz="4000" b="1" dirty="0">
              <a:solidFill>
                <a:schemeClr val="accent1"/>
              </a:solidFill>
              <a:latin typeface="Nexa Light" panose="02000000000000000000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800475" y="1390650"/>
            <a:ext cx="28813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简约绿色环保宣传模板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40150" y="2463800"/>
            <a:ext cx="4813300" cy="276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适用于商业设计、产品展示、公益环保、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农业、教育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等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工作汇报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0050" y="3043238"/>
            <a:ext cx="186531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时间：</a:t>
            </a:r>
            <a:r>
              <a:rPr kumimoji="0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20XX-XX-XX</a:t>
            </a:r>
            <a:endParaRPr kumimoji="0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6152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2013"/>
            <a:ext cx="3454400" cy="2862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29083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5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678113" y="1473200"/>
            <a:ext cx="431800" cy="4318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bg1"/>
            </a:solidFill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01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椭圆 1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78113" y="2241550"/>
            <a:ext cx="431800" cy="43338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bg1"/>
            </a:solidFill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02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7" name="椭圆 1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78113" y="3003550"/>
            <a:ext cx="431800" cy="4318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bg1"/>
            </a:solidFill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03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8" name="椭圆 1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678113" y="3768725"/>
            <a:ext cx="431800" cy="4318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bg1"/>
            </a:solidFill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rPr>
              <a:t>04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5" name="文本框 18"/>
          <p:cNvSpPr txBox="1"/>
          <p:nvPr>
            <p:custDataLst>
              <p:tags r:id="rId6"/>
            </p:custDataLst>
          </p:nvPr>
        </p:nvSpPr>
        <p:spPr>
          <a:xfrm>
            <a:off x="1884363" y="241300"/>
            <a:ext cx="3348037" cy="7969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500" dirty="0">
                <a:solidFill>
                  <a:srgbClr val="FFFFF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</a:t>
            </a:r>
            <a:r>
              <a:rPr lang="en-US" altLang="zh-CN" sz="4500" dirty="0">
                <a:solidFill>
                  <a:schemeClr val="accent1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TENTS</a:t>
            </a:r>
            <a:endParaRPr lang="zh-CN" altLang="en-US" sz="4500" dirty="0">
              <a:solidFill>
                <a:schemeClr val="accent1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476625" y="1489075"/>
            <a:ext cx="366712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rPr>
              <a:t>请在此处输入您的章节标题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方正兰亭黑简体" panose="02000000000000000000" pitchFamily="2" charset="-122"/>
              <a:ea typeface="方正兰亭黑简体" panose="02000000000000000000" pitchFamily="2" charset="-122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476625" y="2259013"/>
            <a:ext cx="366712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rPr>
              <a:t>请在此处输入您的章节标题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方正兰亭黑简体" panose="02000000000000000000" pitchFamily="2" charset="-122"/>
              <a:ea typeface="方正兰亭黑简体" panose="02000000000000000000" pitchFamily="2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76625" y="3019425"/>
            <a:ext cx="366712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rPr>
              <a:t>请在此处输入您的章节标题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方正兰亭黑简体" panose="02000000000000000000" pitchFamily="2" charset="-122"/>
              <a:ea typeface="方正兰亭黑简体" panose="02000000000000000000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476625" y="3784600"/>
            <a:ext cx="3667125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rPr>
              <a:t>请在此处输入您的章节标题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方正兰亭黑简体" panose="02000000000000000000" pitchFamily="2" charset="-122"/>
              <a:ea typeface="方正兰亭黑简体" panose="02000000000000000000" pitchFamily="2" charset="-122"/>
              <a:cs typeface="+mn-cs"/>
            </a:endParaRPr>
          </a:p>
        </p:txBody>
      </p:sp>
      <p:pic>
        <p:nvPicPr>
          <p:cNvPr id="7180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5500" y="-187325"/>
            <a:ext cx="2124075" cy="286226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194" name="组合 4"/>
          <p:cNvGrpSpPr/>
          <p:nvPr/>
        </p:nvGrpSpPr>
        <p:grpSpPr>
          <a:xfrm>
            <a:off x="2259013" y="2005013"/>
            <a:ext cx="4738687" cy="901700"/>
            <a:chOff x="2258616" y="2005012"/>
            <a:chExt cx="4738688" cy="901304"/>
          </a:xfrm>
        </p:grpSpPr>
        <p:sp>
          <p:nvSpPr>
            <p:cNvPr id="2" name="Freeform 4"/>
            <p:cNvSpPr/>
            <p:nvPr>
              <p:custDataLst>
                <p:tags r:id="rId1"/>
              </p:custDataLst>
            </p:nvPr>
          </p:nvSpPr>
          <p:spPr bwMode="auto">
            <a:xfrm>
              <a:off x="2564606" y="2747962"/>
              <a:ext cx="1162050" cy="158354"/>
            </a:xfrm>
            <a:custGeom>
              <a:avLst/>
              <a:gdLst>
                <a:gd name="T0" fmla="*/ 0 w 784"/>
                <a:gd name="T1" fmla="*/ 0 h 107"/>
                <a:gd name="T2" fmla="*/ 784 w 784"/>
                <a:gd name="T3" fmla="*/ 0 h 107"/>
                <a:gd name="T4" fmla="*/ 697 w 784"/>
                <a:gd name="T5" fmla="*/ 107 h 107"/>
                <a:gd name="T6" fmla="*/ 88 w 784"/>
                <a:gd name="T7" fmla="*/ 107 h 107"/>
                <a:gd name="T8" fmla="*/ 0 w 784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107">
                  <a:moveTo>
                    <a:pt x="0" y="0"/>
                  </a:moveTo>
                  <a:lnTo>
                    <a:pt x="784" y="0"/>
                  </a:lnTo>
                  <a:lnTo>
                    <a:pt x="697" y="107"/>
                  </a:lnTo>
                  <a:lnTo>
                    <a:pt x="88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" name="Freeform 5"/>
            <p:cNvSpPr/>
            <p:nvPr>
              <p:custDataLst>
                <p:tags r:id="rId2"/>
              </p:custDataLst>
            </p:nvPr>
          </p:nvSpPr>
          <p:spPr bwMode="auto">
            <a:xfrm>
              <a:off x="2564606" y="2005012"/>
              <a:ext cx="1162050" cy="158354"/>
            </a:xfrm>
            <a:custGeom>
              <a:avLst/>
              <a:gdLst>
                <a:gd name="T0" fmla="*/ 784 w 784"/>
                <a:gd name="T1" fmla="*/ 106 h 106"/>
                <a:gd name="T2" fmla="*/ 0 w 784"/>
                <a:gd name="T3" fmla="*/ 106 h 106"/>
                <a:gd name="T4" fmla="*/ 88 w 784"/>
                <a:gd name="T5" fmla="*/ 0 h 106"/>
                <a:gd name="T6" fmla="*/ 697 w 784"/>
                <a:gd name="T7" fmla="*/ 0 h 106"/>
                <a:gd name="T8" fmla="*/ 784 w 784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106">
                  <a:moveTo>
                    <a:pt x="784" y="106"/>
                  </a:moveTo>
                  <a:lnTo>
                    <a:pt x="0" y="106"/>
                  </a:lnTo>
                  <a:lnTo>
                    <a:pt x="88" y="0"/>
                  </a:lnTo>
                  <a:lnTo>
                    <a:pt x="697" y="0"/>
                  </a:lnTo>
                  <a:lnTo>
                    <a:pt x="784" y="10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258616" y="2162175"/>
              <a:ext cx="4738688" cy="607219"/>
            </a:xfrm>
            <a:prstGeom prst="rect">
              <a:avLst/>
            </a:prstGeom>
            <a:solidFill>
              <a:srgbClr val="EAEAEA"/>
            </a:solidFill>
            <a:ln w="6350">
              <a:solidFill>
                <a:srgbClr val="DDDDDD"/>
              </a:solidFill>
              <a:miter lim="800000"/>
            </a:ln>
          </p:spPr>
          <p:txBody>
            <a:bodyPr lIns="148500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cs"/>
                </a:rPr>
                <a:t>请在此处输入您的章节标题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endParaRPr>
            </a:p>
          </p:txBody>
        </p:sp>
        <p:sp>
          <p:nvSpPr>
            <p:cNvPr id="8198" name="Rectangle 7"/>
            <p:cNvSpPr/>
            <p:nvPr>
              <p:custDataLst>
                <p:tags r:id="rId4"/>
              </p:custDataLst>
            </p:nvPr>
          </p:nvSpPr>
          <p:spPr>
            <a:xfrm>
              <a:off x="2697957" y="2005012"/>
              <a:ext cx="898922" cy="90130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p>
              <a:pPr lvl="0" algn="ctr" eaLnBrk="1" hangingPunct="1"/>
              <a:r>
                <a:rPr lang="en-US" altLang="zh-CN" sz="3600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6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" name="MH_SubTitle_1"/>
          <p:cNvSpPr/>
          <p:nvPr>
            <p:custDataLst>
              <p:tags r:id="rId1"/>
            </p:custDataLst>
          </p:nvPr>
        </p:nvSpPr>
        <p:spPr>
          <a:xfrm>
            <a:off x="392113" y="2565400"/>
            <a:ext cx="1806575" cy="4191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添加标题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MH_Other_1"/>
          <p:cNvSpPr/>
          <p:nvPr>
            <p:custDataLst>
              <p:tags r:id="rId2"/>
            </p:custDataLst>
          </p:nvPr>
        </p:nvSpPr>
        <p:spPr>
          <a:xfrm rot="18865419">
            <a:off x="1973263" y="2444750"/>
            <a:ext cx="804863" cy="293688"/>
          </a:xfrm>
          <a:custGeom>
            <a:avLst/>
            <a:gdLst>
              <a:gd name="connsiteX0" fmla="*/ 731515 w 731515"/>
              <a:gd name="connsiteY0" fmla="*/ 0 h 267350"/>
              <a:gd name="connsiteX1" fmla="*/ 458731 w 731515"/>
              <a:gd name="connsiteY1" fmla="*/ 267350 h 267350"/>
              <a:gd name="connsiteX2" fmla="*/ 0 w 731515"/>
              <a:gd name="connsiteY2" fmla="*/ 267350 h 267350"/>
              <a:gd name="connsiteX3" fmla="*/ 270527 w 731515"/>
              <a:gd name="connsiteY3" fmla="*/ 2211 h 267350"/>
              <a:gd name="connsiteX4" fmla="*/ 268360 w 731515"/>
              <a:gd name="connsiteY4" fmla="*/ 0 h 26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515" h="267350">
                <a:moveTo>
                  <a:pt x="731515" y="0"/>
                </a:moveTo>
                <a:lnTo>
                  <a:pt x="458731" y="267350"/>
                </a:lnTo>
                <a:lnTo>
                  <a:pt x="0" y="267350"/>
                </a:lnTo>
                <a:lnTo>
                  <a:pt x="270527" y="2211"/>
                </a:lnTo>
                <a:lnTo>
                  <a:pt x="268360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0" cap="none" spc="0" normalizeH="0" baseline="0" noProof="0">
              <a:ln>
                <a:noFill/>
              </a:ln>
              <a:solidFill>
                <a:srgbClr val="55595B"/>
              </a:solidFill>
              <a:effectLst/>
              <a:uLnTx/>
              <a:uFillTx/>
              <a:latin typeface="Times New Roman" panose="02020603050405020304"/>
              <a:ea typeface="幼圆" panose="02010509060101010101" charset="-122"/>
              <a:cs typeface="+mn-cs"/>
            </a:endParaRPr>
          </a:p>
        </p:txBody>
      </p:sp>
      <p:sp>
        <p:nvSpPr>
          <p:cNvPr id="42" name="MH_SubTitle_2"/>
          <p:cNvSpPr/>
          <p:nvPr>
            <p:custDataLst>
              <p:tags r:id="rId3"/>
            </p:custDataLst>
          </p:nvPr>
        </p:nvSpPr>
        <p:spPr>
          <a:xfrm>
            <a:off x="2552700" y="2198688"/>
            <a:ext cx="1806575" cy="42068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添加标题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MH_SubTitle_3"/>
          <p:cNvSpPr/>
          <p:nvPr>
            <p:custDataLst>
              <p:tags r:id="rId4"/>
            </p:custDataLst>
          </p:nvPr>
        </p:nvSpPr>
        <p:spPr>
          <a:xfrm>
            <a:off x="4713288" y="2565400"/>
            <a:ext cx="1806575" cy="4191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添加标题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MH_Other_2"/>
          <p:cNvSpPr/>
          <p:nvPr>
            <p:custDataLst>
              <p:tags r:id="rId5"/>
            </p:custDataLst>
          </p:nvPr>
        </p:nvSpPr>
        <p:spPr>
          <a:xfrm rot="18865419">
            <a:off x="6294438" y="2444750"/>
            <a:ext cx="804863" cy="293688"/>
          </a:xfrm>
          <a:custGeom>
            <a:avLst/>
            <a:gdLst>
              <a:gd name="connsiteX0" fmla="*/ 731515 w 731515"/>
              <a:gd name="connsiteY0" fmla="*/ 0 h 267350"/>
              <a:gd name="connsiteX1" fmla="*/ 458731 w 731515"/>
              <a:gd name="connsiteY1" fmla="*/ 267350 h 267350"/>
              <a:gd name="connsiteX2" fmla="*/ 0 w 731515"/>
              <a:gd name="connsiteY2" fmla="*/ 267350 h 267350"/>
              <a:gd name="connsiteX3" fmla="*/ 270527 w 731515"/>
              <a:gd name="connsiteY3" fmla="*/ 2211 h 267350"/>
              <a:gd name="connsiteX4" fmla="*/ 268360 w 731515"/>
              <a:gd name="connsiteY4" fmla="*/ 0 h 26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515" h="267350">
                <a:moveTo>
                  <a:pt x="731515" y="0"/>
                </a:moveTo>
                <a:lnTo>
                  <a:pt x="458731" y="267350"/>
                </a:lnTo>
                <a:lnTo>
                  <a:pt x="0" y="267350"/>
                </a:lnTo>
                <a:lnTo>
                  <a:pt x="270527" y="2211"/>
                </a:lnTo>
                <a:lnTo>
                  <a:pt x="268360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0" cap="none" spc="0" normalizeH="0" baseline="0" noProof="0">
              <a:ln>
                <a:noFill/>
              </a:ln>
              <a:solidFill>
                <a:srgbClr val="55595B"/>
              </a:solidFill>
              <a:effectLst/>
              <a:uLnTx/>
              <a:uFillTx/>
              <a:latin typeface="Times New Roman" panose="02020603050405020304"/>
              <a:ea typeface="幼圆" panose="02010509060101010101" charset="-122"/>
              <a:cs typeface="+mn-cs"/>
            </a:endParaRPr>
          </a:p>
        </p:txBody>
      </p:sp>
      <p:sp>
        <p:nvSpPr>
          <p:cNvPr id="45" name="MH_SubTitle_4"/>
          <p:cNvSpPr/>
          <p:nvPr>
            <p:custDataLst>
              <p:tags r:id="rId6"/>
            </p:custDataLst>
          </p:nvPr>
        </p:nvSpPr>
        <p:spPr>
          <a:xfrm>
            <a:off x="6873875" y="2198688"/>
            <a:ext cx="1806575" cy="42068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添加标题</a:t>
            </a:r>
            <a:endParaRPr kumimoji="0" lang="en-US" altLang="zh-CN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6" name="MH_Other_3"/>
          <p:cNvSpPr/>
          <p:nvPr>
            <p:custDataLst>
              <p:tags r:id="rId7"/>
            </p:custDataLst>
          </p:nvPr>
        </p:nvSpPr>
        <p:spPr>
          <a:xfrm rot="2734581" flipH="1">
            <a:off x="4133850" y="2444750"/>
            <a:ext cx="804863" cy="293688"/>
          </a:xfrm>
          <a:custGeom>
            <a:avLst/>
            <a:gdLst>
              <a:gd name="connsiteX0" fmla="*/ 731515 w 731515"/>
              <a:gd name="connsiteY0" fmla="*/ 0 h 267350"/>
              <a:gd name="connsiteX1" fmla="*/ 458731 w 731515"/>
              <a:gd name="connsiteY1" fmla="*/ 267350 h 267350"/>
              <a:gd name="connsiteX2" fmla="*/ 0 w 731515"/>
              <a:gd name="connsiteY2" fmla="*/ 267350 h 267350"/>
              <a:gd name="connsiteX3" fmla="*/ 270527 w 731515"/>
              <a:gd name="connsiteY3" fmla="*/ 2211 h 267350"/>
              <a:gd name="connsiteX4" fmla="*/ 268360 w 731515"/>
              <a:gd name="connsiteY4" fmla="*/ 0 h 26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515" h="267350">
                <a:moveTo>
                  <a:pt x="731515" y="0"/>
                </a:moveTo>
                <a:lnTo>
                  <a:pt x="458731" y="267350"/>
                </a:lnTo>
                <a:lnTo>
                  <a:pt x="0" y="267350"/>
                </a:lnTo>
                <a:lnTo>
                  <a:pt x="270527" y="2211"/>
                </a:lnTo>
                <a:lnTo>
                  <a:pt x="268360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0" cap="none" spc="0" normalizeH="0" baseline="0" noProof="0">
              <a:ln>
                <a:noFill/>
              </a:ln>
              <a:solidFill>
                <a:srgbClr val="55595B"/>
              </a:solidFill>
              <a:effectLst/>
              <a:uLnTx/>
              <a:uFillTx/>
              <a:latin typeface="Times New Roman" panose="02020603050405020304"/>
              <a:ea typeface="幼圆" panose="02010509060101010101" charset="-122"/>
              <a:cs typeface="+mn-cs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406400" y="3133725"/>
            <a:ext cx="1779588" cy="877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这里或者粘贴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4699000" y="3133725"/>
            <a:ext cx="1779588" cy="877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这里或者粘贴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2608263" y="1169988"/>
            <a:ext cx="1779588" cy="876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这里或者粘贴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6888163" y="1225550"/>
            <a:ext cx="1778000" cy="877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这里或者粘贴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grpSp>
        <p:nvGrpSpPr>
          <p:cNvPr id="9229" name="组合 16"/>
          <p:cNvGrpSpPr>
            <a:grpSpLocks noChangeAspect="1"/>
          </p:cNvGrpSpPr>
          <p:nvPr/>
        </p:nvGrpSpPr>
        <p:grpSpPr>
          <a:xfrm>
            <a:off x="3219450" y="2771775"/>
            <a:ext cx="446088" cy="611188"/>
            <a:chOff x="3937000" y="2346328"/>
            <a:chExt cx="339725" cy="466725"/>
          </a:xfrm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3937000" y="2503490"/>
              <a:ext cx="339725" cy="309563"/>
            </a:xfrm>
            <a:custGeom>
              <a:avLst/>
              <a:gdLst>
                <a:gd name="T0" fmla="*/ 89 w 90"/>
                <a:gd name="T1" fmla="*/ 37 h 81"/>
                <a:gd name="T2" fmla="*/ 80 w 90"/>
                <a:gd name="T3" fmla="*/ 26 h 81"/>
                <a:gd name="T4" fmla="*/ 66 w 90"/>
                <a:gd name="T5" fmla="*/ 34 h 81"/>
                <a:gd name="T6" fmla="*/ 59 w 90"/>
                <a:gd name="T7" fmla="*/ 26 h 81"/>
                <a:gd name="T8" fmla="*/ 45 w 90"/>
                <a:gd name="T9" fmla="*/ 34 h 81"/>
                <a:gd name="T10" fmla="*/ 37 w 90"/>
                <a:gd name="T11" fmla="*/ 26 h 81"/>
                <a:gd name="T12" fmla="*/ 22 w 90"/>
                <a:gd name="T13" fmla="*/ 34 h 81"/>
                <a:gd name="T14" fmla="*/ 21 w 90"/>
                <a:gd name="T15" fmla="*/ 37 h 81"/>
                <a:gd name="T16" fmla="*/ 14 w 90"/>
                <a:gd name="T17" fmla="*/ 0 h 81"/>
                <a:gd name="T18" fmla="*/ 3 w 90"/>
                <a:gd name="T19" fmla="*/ 14 h 81"/>
                <a:gd name="T20" fmla="*/ 21 w 90"/>
                <a:gd name="T21" fmla="*/ 81 h 81"/>
                <a:gd name="T22" fmla="*/ 90 w 90"/>
                <a:gd name="T23" fmla="*/ 81 h 81"/>
                <a:gd name="T24" fmla="*/ 89 w 90"/>
                <a:gd name="T25" fmla="*/ 37 h 81"/>
                <a:gd name="T26" fmla="*/ 39 w 90"/>
                <a:gd name="T27" fmla="*/ 53 h 81"/>
                <a:gd name="T28" fmla="*/ 28 w 90"/>
                <a:gd name="T29" fmla="*/ 50 h 81"/>
                <a:gd name="T30" fmla="*/ 31 w 90"/>
                <a:gd name="T31" fmla="*/ 39 h 81"/>
                <a:gd name="T32" fmla="*/ 42 w 90"/>
                <a:gd name="T33" fmla="*/ 42 h 81"/>
                <a:gd name="T34" fmla="*/ 62 w 90"/>
                <a:gd name="T35" fmla="*/ 71 h 81"/>
                <a:gd name="T36" fmla="*/ 51 w 90"/>
                <a:gd name="T37" fmla="*/ 74 h 81"/>
                <a:gd name="T38" fmla="*/ 48 w 90"/>
                <a:gd name="T39" fmla="*/ 63 h 81"/>
                <a:gd name="T40" fmla="*/ 59 w 90"/>
                <a:gd name="T41" fmla="*/ 60 h 81"/>
                <a:gd name="T42" fmla="*/ 62 w 90"/>
                <a:gd name="T43" fmla="*/ 71 h 81"/>
                <a:gd name="T44" fmla="*/ 59 w 90"/>
                <a:gd name="T45" fmla="*/ 53 h 81"/>
                <a:gd name="T46" fmla="*/ 48 w 90"/>
                <a:gd name="T47" fmla="*/ 50 h 81"/>
                <a:gd name="T48" fmla="*/ 51 w 90"/>
                <a:gd name="T49" fmla="*/ 39 h 81"/>
                <a:gd name="T50" fmla="*/ 62 w 90"/>
                <a:gd name="T51" fmla="*/ 42 h 81"/>
                <a:gd name="T52" fmla="*/ 82 w 90"/>
                <a:gd name="T53" fmla="*/ 71 h 81"/>
                <a:gd name="T54" fmla="*/ 71 w 90"/>
                <a:gd name="T55" fmla="*/ 74 h 81"/>
                <a:gd name="T56" fmla="*/ 68 w 90"/>
                <a:gd name="T57" fmla="*/ 63 h 81"/>
                <a:gd name="T58" fmla="*/ 79 w 90"/>
                <a:gd name="T59" fmla="*/ 60 h 81"/>
                <a:gd name="T60" fmla="*/ 82 w 90"/>
                <a:gd name="T61" fmla="*/ 71 h 81"/>
                <a:gd name="T62" fmla="*/ 79 w 90"/>
                <a:gd name="T63" fmla="*/ 53 h 81"/>
                <a:gd name="T64" fmla="*/ 68 w 90"/>
                <a:gd name="T65" fmla="*/ 50 h 81"/>
                <a:gd name="T66" fmla="*/ 71 w 90"/>
                <a:gd name="T67" fmla="*/ 39 h 81"/>
                <a:gd name="T68" fmla="*/ 82 w 90"/>
                <a:gd name="T69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" h="81">
                  <a:moveTo>
                    <a:pt x="89" y="37"/>
                  </a:moveTo>
                  <a:cubicBezTo>
                    <a:pt x="89" y="37"/>
                    <a:pt x="89" y="37"/>
                    <a:pt x="89" y="37"/>
                  </a:cubicBezTo>
                  <a:cubicBezTo>
                    <a:pt x="89" y="36"/>
                    <a:pt x="89" y="35"/>
                    <a:pt x="88" y="34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78" y="24"/>
                    <a:pt x="75" y="24"/>
                    <a:pt x="74" y="26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7" y="24"/>
                    <a:pt x="54" y="24"/>
                    <a:pt x="52" y="26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5" y="24"/>
                    <a:pt x="32" y="24"/>
                    <a:pt x="30" y="26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5"/>
                    <a:pt x="21" y="36"/>
                    <a:pt x="21" y="36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3"/>
                    <a:pt x="17" y="0"/>
                    <a:pt x="14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3" y="3"/>
                    <a:pt x="3" y="14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0" y="38"/>
                    <a:pt x="89" y="38"/>
                    <a:pt x="89" y="37"/>
                  </a:cubicBezTo>
                  <a:close/>
                  <a:moveTo>
                    <a:pt x="42" y="50"/>
                  </a:moveTo>
                  <a:cubicBezTo>
                    <a:pt x="42" y="52"/>
                    <a:pt x="40" y="53"/>
                    <a:pt x="39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9" y="53"/>
                    <a:pt x="28" y="52"/>
                    <a:pt x="28" y="5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1"/>
                    <a:pt x="29" y="39"/>
                    <a:pt x="31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0" y="39"/>
                    <a:pt x="42" y="41"/>
                    <a:pt x="42" y="42"/>
                  </a:cubicBezTo>
                  <a:lnTo>
                    <a:pt x="42" y="50"/>
                  </a:lnTo>
                  <a:close/>
                  <a:moveTo>
                    <a:pt x="62" y="71"/>
                  </a:moveTo>
                  <a:cubicBezTo>
                    <a:pt x="62" y="73"/>
                    <a:pt x="60" y="74"/>
                    <a:pt x="59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49" y="74"/>
                    <a:pt x="48" y="73"/>
                    <a:pt x="48" y="71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1"/>
                    <a:pt x="49" y="60"/>
                    <a:pt x="51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0" y="60"/>
                    <a:pt x="62" y="61"/>
                    <a:pt x="62" y="63"/>
                  </a:cubicBezTo>
                  <a:lnTo>
                    <a:pt x="62" y="71"/>
                  </a:lnTo>
                  <a:close/>
                  <a:moveTo>
                    <a:pt x="62" y="50"/>
                  </a:moveTo>
                  <a:cubicBezTo>
                    <a:pt x="62" y="52"/>
                    <a:pt x="60" y="53"/>
                    <a:pt x="59" y="53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49" y="53"/>
                    <a:pt x="48" y="52"/>
                    <a:pt x="48" y="50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9" y="39"/>
                    <a:pt x="51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9"/>
                    <a:pt x="62" y="41"/>
                    <a:pt x="62" y="42"/>
                  </a:cubicBezTo>
                  <a:lnTo>
                    <a:pt x="62" y="50"/>
                  </a:lnTo>
                  <a:close/>
                  <a:moveTo>
                    <a:pt x="82" y="71"/>
                  </a:moveTo>
                  <a:cubicBezTo>
                    <a:pt x="82" y="73"/>
                    <a:pt x="81" y="74"/>
                    <a:pt x="79" y="74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70" y="74"/>
                    <a:pt x="68" y="73"/>
                    <a:pt x="68" y="71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1"/>
                    <a:pt x="70" y="60"/>
                    <a:pt x="71" y="60"/>
                  </a:cubicBezTo>
                  <a:cubicBezTo>
                    <a:pt x="79" y="60"/>
                    <a:pt x="79" y="60"/>
                    <a:pt x="79" y="60"/>
                  </a:cubicBezTo>
                  <a:cubicBezTo>
                    <a:pt x="81" y="60"/>
                    <a:pt x="82" y="61"/>
                    <a:pt x="82" y="63"/>
                  </a:cubicBezTo>
                  <a:lnTo>
                    <a:pt x="82" y="71"/>
                  </a:lnTo>
                  <a:close/>
                  <a:moveTo>
                    <a:pt x="82" y="50"/>
                  </a:moveTo>
                  <a:cubicBezTo>
                    <a:pt x="82" y="52"/>
                    <a:pt x="81" y="53"/>
                    <a:pt x="79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0" y="53"/>
                    <a:pt x="68" y="52"/>
                    <a:pt x="68" y="50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68" y="41"/>
                    <a:pt x="70" y="39"/>
                    <a:pt x="71" y="39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81" y="39"/>
                    <a:pt x="82" y="41"/>
                    <a:pt x="82" y="42"/>
                  </a:cubicBezTo>
                  <a:lnTo>
                    <a:pt x="82" y="50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6"/>
            <p:cNvSpPr/>
            <p:nvPr/>
          </p:nvSpPr>
          <p:spPr bwMode="auto">
            <a:xfrm>
              <a:off x="3978275" y="2346328"/>
              <a:ext cx="173038" cy="149225"/>
            </a:xfrm>
            <a:custGeom>
              <a:avLst/>
              <a:gdLst>
                <a:gd name="T0" fmla="*/ 4 w 46"/>
                <a:gd name="T1" fmla="*/ 37 h 39"/>
                <a:gd name="T2" fmla="*/ 13 w 46"/>
                <a:gd name="T3" fmla="*/ 37 h 39"/>
                <a:gd name="T4" fmla="*/ 14 w 46"/>
                <a:gd name="T5" fmla="*/ 34 h 39"/>
                <a:gd name="T6" fmla="*/ 14 w 46"/>
                <a:gd name="T7" fmla="*/ 34 h 39"/>
                <a:gd name="T8" fmla="*/ 24 w 46"/>
                <a:gd name="T9" fmla="*/ 34 h 39"/>
                <a:gd name="T10" fmla="*/ 26 w 46"/>
                <a:gd name="T11" fmla="*/ 32 h 39"/>
                <a:gd name="T12" fmla="*/ 33 w 46"/>
                <a:gd name="T13" fmla="*/ 30 h 39"/>
                <a:gd name="T14" fmla="*/ 34 w 46"/>
                <a:gd name="T15" fmla="*/ 29 h 39"/>
                <a:gd name="T16" fmla="*/ 44 w 46"/>
                <a:gd name="T17" fmla="*/ 28 h 39"/>
                <a:gd name="T18" fmla="*/ 43 w 46"/>
                <a:gd name="T19" fmla="*/ 18 h 39"/>
                <a:gd name="T20" fmla="*/ 43 w 46"/>
                <a:gd name="T21" fmla="*/ 17 h 39"/>
                <a:gd name="T22" fmla="*/ 40 w 46"/>
                <a:gd name="T23" fmla="*/ 4 h 39"/>
                <a:gd name="T24" fmla="*/ 25 w 46"/>
                <a:gd name="T25" fmla="*/ 5 h 39"/>
                <a:gd name="T26" fmla="*/ 24 w 46"/>
                <a:gd name="T27" fmla="*/ 6 h 39"/>
                <a:gd name="T28" fmla="*/ 23 w 46"/>
                <a:gd name="T29" fmla="*/ 5 h 39"/>
                <a:gd name="T30" fmla="*/ 13 w 46"/>
                <a:gd name="T31" fmla="*/ 5 h 39"/>
                <a:gd name="T32" fmla="*/ 12 w 46"/>
                <a:gd name="T33" fmla="*/ 8 h 39"/>
                <a:gd name="T34" fmla="*/ 5 w 46"/>
                <a:gd name="T35" fmla="*/ 10 h 39"/>
                <a:gd name="T36" fmla="*/ 5 w 46"/>
                <a:gd name="T37" fmla="*/ 19 h 39"/>
                <a:gd name="T38" fmla="*/ 2 w 46"/>
                <a:gd name="T39" fmla="*/ 21 h 39"/>
                <a:gd name="T40" fmla="*/ 2 w 46"/>
                <a:gd name="T41" fmla="*/ 30 h 39"/>
                <a:gd name="T42" fmla="*/ 4 w 46"/>
                <a:gd name="T43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39">
                  <a:moveTo>
                    <a:pt x="4" y="37"/>
                  </a:moveTo>
                  <a:cubicBezTo>
                    <a:pt x="6" y="39"/>
                    <a:pt x="10" y="39"/>
                    <a:pt x="13" y="37"/>
                  </a:cubicBezTo>
                  <a:cubicBezTo>
                    <a:pt x="13" y="36"/>
                    <a:pt x="14" y="35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7" y="37"/>
                    <a:pt x="22" y="37"/>
                    <a:pt x="24" y="34"/>
                  </a:cubicBezTo>
                  <a:cubicBezTo>
                    <a:pt x="25" y="33"/>
                    <a:pt x="25" y="33"/>
                    <a:pt x="26" y="32"/>
                  </a:cubicBezTo>
                  <a:cubicBezTo>
                    <a:pt x="28" y="33"/>
                    <a:pt x="31" y="32"/>
                    <a:pt x="33" y="30"/>
                  </a:cubicBezTo>
                  <a:cubicBezTo>
                    <a:pt x="34" y="30"/>
                    <a:pt x="34" y="29"/>
                    <a:pt x="34" y="29"/>
                  </a:cubicBezTo>
                  <a:cubicBezTo>
                    <a:pt x="37" y="31"/>
                    <a:pt x="41" y="31"/>
                    <a:pt x="44" y="28"/>
                  </a:cubicBezTo>
                  <a:cubicBezTo>
                    <a:pt x="46" y="25"/>
                    <a:pt x="46" y="21"/>
                    <a:pt x="43" y="18"/>
                  </a:cubicBezTo>
                  <a:cubicBezTo>
                    <a:pt x="43" y="18"/>
                    <a:pt x="43" y="17"/>
                    <a:pt x="43" y="17"/>
                  </a:cubicBezTo>
                  <a:cubicBezTo>
                    <a:pt x="45" y="13"/>
                    <a:pt x="44" y="8"/>
                    <a:pt x="40" y="4"/>
                  </a:cubicBezTo>
                  <a:cubicBezTo>
                    <a:pt x="36" y="0"/>
                    <a:pt x="29" y="0"/>
                    <a:pt x="25" y="5"/>
                  </a:cubicBezTo>
                  <a:cubicBezTo>
                    <a:pt x="25" y="5"/>
                    <a:pt x="24" y="5"/>
                    <a:pt x="24" y="6"/>
                  </a:cubicBezTo>
                  <a:cubicBezTo>
                    <a:pt x="24" y="5"/>
                    <a:pt x="24" y="5"/>
                    <a:pt x="23" y="5"/>
                  </a:cubicBezTo>
                  <a:cubicBezTo>
                    <a:pt x="20" y="2"/>
                    <a:pt x="16" y="2"/>
                    <a:pt x="13" y="5"/>
                  </a:cubicBezTo>
                  <a:cubicBezTo>
                    <a:pt x="12" y="6"/>
                    <a:pt x="12" y="7"/>
                    <a:pt x="12" y="8"/>
                  </a:cubicBezTo>
                  <a:cubicBezTo>
                    <a:pt x="9" y="8"/>
                    <a:pt x="7" y="9"/>
                    <a:pt x="5" y="10"/>
                  </a:cubicBezTo>
                  <a:cubicBezTo>
                    <a:pt x="3" y="13"/>
                    <a:pt x="3" y="17"/>
                    <a:pt x="5" y="19"/>
                  </a:cubicBezTo>
                  <a:cubicBezTo>
                    <a:pt x="4" y="20"/>
                    <a:pt x="3" y="20"/>
                    <a:pt x="2" y="21"/>
                  </a:cubicBezTo>
                  <a:cubicBezTo>
                    <a:pt x="0" y="24"/>
                    <a:pt x="0" y="27"/>
                    <a:pt x="2" y="30"/>
                  </a:cubicBezTo>
                  <a:cubicBezTo>
                    <a:pt x="1" y="32"/>
                    <a:pt x="2" y="35"/>
                    <a:pt x="4" y="37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230" name="组合 23"/>
          <p:cNvGrpSpPr>
            <a:grpSpLocks noChangeAspect="1"/>
          </p:cNvGrpSpPr>
          <p:nvPr/>
        </p:nvGrpSpPr>
        <p:grpSpPr>
          <a:xfrm>
            <a:off x="7777163" y="2871788"/>
            <a:ext cx="354012" cy="523875"/>
            <a:chOff x="4397375" y="2468565"/>
            <a:chExt cx="233363" cy="344488"/>
          </a:xfrm>
        </p:grpSpPr>
        <p:sp>
          <p:nvSpPr>
            <p:cNvPr id="25" name="Freeform 7"/>
            <p:cNvSpPr/>
            <p:nvPr/>
          </p:nvSpPr>
          <p:spPr bwMode="auto">
            <a:xfrm>
              <a:off x="4513263" y="2736853"/>
              <a:ext cx="34925" cy="76200"/>
            </a:xfrm>
            <a:custGeom>
              <a:avLst/>
              <a:gdLst>
                <a:gd name="T0" fmla="*/ 9 w 9"/>
                <a:gd name="T1" fmla="*/ 20 h 20"/>
                <a:gd name="T2" fmla="*/ 9 w 9"/>
                <a:gd name="T3" fmla="*/ 0 h 20"/>
                <a:gd name="T4" fmla="*/ 0 w 9"/>
                <a:gd name="T5" fmla="*/ 1 h 20"/>
                <a:gd name="T6" fmla="*/ 0 w 9"/>
                <a:gd name="T7" fmla="*/ 20 h 20"/>
                <a:gd name="T8" fmla="*/ 9 w 9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9" y="20"/>
                  </a:moveTo>
                  <a:cubicBezTo>
                    <a:pt x="9" y="15"/>
                    <a:pt x="9" y="0"/>
                    <a:pt x="9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5"/>
                    <a:pt x="0" y="20"/>
                  </a:cubicBezTo>
                  <a:lnTo>
                    <a:pt x="9" y="20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4397375" y="2468565"/>
              <a:ext cx="49213" cy="73025"/>
            </a:xfrm>
            <a:custGeom>
              <a:avLst/>
              <a:gdLst>
                <a:gd name="T0" fmla="*/ 31 w 31"/>
                <a:gd name="T1" fmla="*/ 46 h 46"/>
                <a:gd name="T2" fmla="*/ 4 w 31"/>
                <a:gd name="T3" fmla="*/ 43 h 46"/>
                <a:gd name="T4" fmla="*/ 0 w 31"/>
                <a:gd name="T5" fmla="*/ 0 h 46"/>
                <a:gd name="T6" fmla="*/ 26 w 31"/>
                <a:gd name="T7" fmla="*/ 0 h 46"/>
                <a:gd name="T8" fmla="*/ 31 w 3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6">
                  <a:moveTo>
                    <a:pt x="31" y="46"/>
                  </a:moveTo>
                  <a:lnTo>
                    <a:pt x="4" y="43"/>
                  </a:lnTo>
                  <a:lnTo>
                    <a:pt x="0" y="0"/>
                  </a:lnTo>
                  <a:lnTo>
                    <a:pt x="26" y="0"/>
                  </a:lnTo>
                  <a:lnTo>
                    <a:pt x="31" y="46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Freeform 9"/>
            <p:cNvSpPr/>
            <p:nvPr/>
          </p:nvSpPr>
          <p:spPr bwMode="auto">
            <a:xfrm>
              <a:off x="4452938" y="2471740"/>
              <a:ext cx="49213" cy="69850"/>
            </a:xfrm>
            <a:custGeom>
              <a:avLst/>
              <a:gdLst>
                <a:gd name="T0" fmla="*/ 31 w 31"/>
                <a:gd name="T1" fmla="*/ 44 h 44"/>
                <a:gd name="T2" fmla="*/ 5 w 31"/>
                <a:gd name="T3" fmla="*/ 44 h 44"/>
                <a:gd name="T4" fmla="*/ 0 w 31"/>
                <a:gd name="T5" fmla="*/ 0 h 44"/>
                <a:gd name="T6" fmla="*/ 24 w 31"/>
                <a:gd name="T7" fmla="*/ 3 h 44"/>
                <a:gd name="T8" fmla="*/ 31 w 31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4">
                  <a:moveTo>
                    <a:pt x="31" y="44"/>
                  </a:moveTo>
                  <a:lnTo>
                    <a:pt x="5" y="44"/>
                  </a:lnTo>
                  <a:lnTo>
                    <a:pt x="0" y="0"/>
                  </a:lnTo>
                  <a:lnTo>
                    <a:pt x="24" y="3"/>
                  </a:lnTo>
                  <a:lnTo>
                    <a:pt x="31" y="44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10"/>
            <p:cNvSpPr/>
            <p:nvPr/>
          </p:nvSpPr>
          <p:spPr bwMode="auto">
            <a:xfrm>
              <a:off x="4506913" y="2476503"/>
              <a:ext cx="44450" cy="68263"/>
            </a:xfrm>
            <a:custGeom>
              <a:avLst/>
              <a:gdLst>
                <a:gd name="T0" fmla="*/ 28 w 28"/>
                <a:gd name="T1" fmla="*/ 43 h 43"/>
                <a:gd name="T2" fmla="*/ 7 w 28"/>
                <a:gd name="T3" fmla="*/ 41 h 43"/>
                <a:gd name="T4" fmla="*/ 0 w 28"/>
                <a:gd name="T5" fmla="*/ 0 h 43"/>
                <a:gd name="T6" fmla="*/ 21 w 28"/>
                <a:gd name="T7" fmla="*/ 2 h 43"/>
                <a:gd name="T8" fmla="*/ 28 w 28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3">
                  <a:moveTo>
                    <a:pt x="28" y="43"/>
                  </a:moveTo>
                  <a:lnTo>
                    <a:pt x="7" y="41"/>
                  </a:lnTo>
                  <a:lnTo>
                    <a:pt x="0" y="0"/>
                  </a:lnTo>
                  <a:lnTo>
                    <a:pt x="21" y="2"/>
                  </a:lnTo>
                  <a:lnTo>
                    <a:pt x="28" y="43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" name="Freeform 11"/>
            <p:cNvSpPr/>
            <p:nvPr/>
          </p:nvSpPr>
          <p:spPr bwMode="auto">
            <a:xfrm>
              <a:off x="4554538" y="2479678"/>
              <a:ext cx="46038" cy="65088"/>
            </a:xfrm>
            <a:custGeom>
              <a:avLst/>
              <a:gdLst>
                <a:gd name="T0" fmla="*/ 29 w 29"/>
                <a:gd name="T1" fmla="*/ 41 h 41"/>
                <a:gd name="T2" fmla="*/ 7 w 29"/>
                <a:gd name="T3" fmla="*/ 41 h 41"/>
                <a:gd name="T4" fmla="*/ 0 w 29"/>
                <a:gd name="T5" fmla="*/ 0 h 41"/>
                <a:gd name="T6" fmla="*/ 19 w 29"/>
                <a:gd name="T7" fmla="*/ 3 h 41"/>
                <a:gd name="T8" fmla="*/ 29 w 29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1">
                  <a:moveTo>
                    <a:pt x="29" y="41"/>
                  </a:moveTo>
                  <a:lnTo>
                    <a:pt x="7" y="41"/>
                  </a:lnTo>
                  <a:lnTo>
                    <a:pt x="0" y="0"/>
                  </a:lnTo>
                  <a:lnTo>
                    <a:pt x="19" y="3"/>
                  </a:lnTo>
                  <a:lnTo>
                    <a:pt x="29" y="41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Freeform 12"/>
            <p:cNvSpPr/>
            <p:nvPr/>
          </p:nvSpPr>
          <p:spPr bwMode="auto">
            <a:xfrm>
              <a:off x="4408488" y="2555878"/>
              <a:ext cx="52388" cy="73025"/>
            </a:xfrm>
            <a:custGeom>
              <a:avLst/>
              <a:gdLst>
                <a:gd name="T0" fmla="*/ 33 w 33"/>
                <a:gd name="T1" fmla="*/ 46 h 46"/>
                <a:gd name="T2" fmla="*/ 5 w 33"/>
                <a:gd name="T3" fmla="*/ 46 h 46"/>
                <a:gd name="T4" fmla="*/ 0 w 33"/>
                <a:gd name="T5" fmla="*/ 0 h 46"/>
                <a:gd name="T6" fmla="*/ 26 w 33"/>
                <a:gd name="T7" fmla="*/ 0 h 46"/>
                <a:gd name="T8" fmla="*/ 33 w 33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6">
                  <a:moveTo>
                    <a:pt x="33" y="46"/>
                  </a:moveTo>
                  <a:lnTo>
                    <a:pt x="5" y="46"/>
                  </a:lnTo>
                  <a:lnTo>
                    <a:pt x="0" y="0"/>
                  </a:lnTo>
                  <a:lnTo>
                    <a:pt x="26" y="0"/>
                  </a:lnTo>
                  <a:lnTo>
                    <a:pt x="33" y="46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Freeform 13"/>
            <p:cNvSpPr/>
            <p:nvPr/>
          </p:nvSpPr>
          <p:spPr bwMode="auto">
            <a:xfrm>
              <a:off x="4464050" y="2555878"/>
              <a:ext cx="49213" cy="73025"/>
            </a:xfrm>
            <a:custGeom>
              <a:avLst/>
              <a:gdLst>
                <a:gd name="T0" fmla="*/ 31 w 31"/>
                <a:gd name="T1" fmla="*/ 46 h 46"/>
                <a:gd name="T2" fmla="*/ 8 w 31"/>
                <a:gd name="T3" fmla="*/ 46 h 46"/>
                <a:gd name="T4" fmla="*/ 0 w 31"/>
                <a:gd name="T5" fmla="*/ 0 h 46"/>
                <a:gd name="T6" fmla="*/ 24 w 31"/>
                <a:gd name="T7" fmla="*/ 0 h 46"/>
                <a:gd name="T8" fmla="*/ 31 w 31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6">
                  <a:moveTo>
                    <a:pt x="31" y="46"/>
                  </a:moveTo>
                  <a:lnTo>
                    <a:pt x="8" y="46"/>
                  </a:lnTo>
                  <a:lnTo>
                    <a:pt x="0" y="0"/>
                  </a:lnTo>
                  <a:lnTo>
                    <a:pt x="24" y="0"/>
                  </a:lnTo>
                  <a:lnTo>
                    <a:pt x="31" y="46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Freeform 14"/>
            <p:cNvSpPr/>
            <p:nvPr/>
          </p:nvSpPr>
          <p:spPr bwMode="auto">
            <a:xfrm>
              <a:off x="4518025" y="2555878"/>
              <a:ext cx="47625" cy="73025"/>
            </a:xfrm>
            <a:custGeom>
              <a:avLst/>
              <a:gdLst>
                <a:gd name="T0" fmla="*/ 30 w 30"/>
                <a:gd name="T1" fmla="*/ 44 h 46"/>
                <a:gd name="T2" fmla="*/ 7 w 30"/>
                <a:gd name="T3" fmla="*/ 46 h 46"/>
                <a:gd name="T4" fmla="*/ 0 w 30"/>
                <a:gd name="T5" fmla="*/ 0 h 46"/>
                <a:gd name="T6" fmla="*/ 23 w 30"/>
                <a:gd name="T7" fmla="*/ 0 h 46"/>
                <a:gd name="T8" fmla="*/ 30 w 30"/>
                <a:gd name="T9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6">
                  <a:moveTo>
                    <a:pt x="30" y="44"/>
                  </a:moveTo>
                  <a:lnTo>
                    <a:pt x="7" y="46"/>
                  </a:lnTo>
                  <a:lnTo>
                    <a:pt x="0" y="0"/>
                  </a:lnTo>
                  <a:lnTo>
                    <a:pt x="23" y="0"/>
                  </a:lnTo>
                  <a:lnTo>
                    <a:pt x="30" y="44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Freeform 15"/>
            <p:cNvSpPr/>
            <p:nvPr/>
          </p:nvSpPr>
          <p:spPr bwMode="auto">
            <a:xfrm>
              <a:off x="4565650" y="2555878"/>
              <a:ext cx="49213" cy="69850"/>
            </a:xfrm>
            <a:custGeom>
              <a:avLst/>
              <a:gdLst>
                <a:gd name="T0" fmla="*/ 31 w 31"/>
                <a:gd name="T1" fmla="*/ 44 h 44"/>
                <a:gd name="T2" fmla="*/ 10 w 31"/>
                <a:gd name="T3" fmla="*/ 44 h 44"/>
                <a:gd name="T4" fmla="*/ 0 w 31"/>
                <a:gd name="T5" fmla="*/ 0 h 44"/>
                <a:gd name="T6" fmla="*/ 24 w 31"/>
                <a:gd name="T7" fmla="*/ 3 h 44"/>
                <a:gd name="T8" fmla="*/ 31 w 31"/>
                <a:gd name="T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4">
                  <a:moveTo>
                    <a:pt x="31" y="44"/>
                  </a:moveTo>
                  <a:lnTo>
                    <a:pt x="10" y="44"/>
                  </a:lnTo>
                  <a:lnTo>
                    <a:pt x="0" y="0"/>
                  </a:lnTo>
                  <a:lnTo>
                    <a:pt x="24" y="3"/>
                  </a:lnTo>
                  <a:lnTo>
                    <a:pt x="31" y="44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Freeform 16"/>
            <p:cNvSpPr/>
            <p:nvPr/>
          </p:nvSpPr>
          <p:spPr bwMode="auto">
            <a:xfrm>
              <a:off x="4419600" y="2647953"/>
              <a:ext cx="52388" cy="80963"/>
            </a:xfrm>
            <a:custGeom>
              <a:avLst/>
              <a:gdLst>
                <a:gd name="T0" fmla="*/ 33 w 33"/>
                <a:gd name="T1" fmla="*/ 48 h 51"/>
                <a:gd name="T2" fmla="*/ 5 w 33"/>
                <a:gd name="T3" fmla="*/ 51 h 51"/>
                <a:gd name="T4" fmla="*/ 0 w 33"/>
                <a:gd name="T5" fmla="*/ 0 h 51"/>
                <a:gd name="T6" fmla="*/ 26 w 33"/>
                <a:gd name="T7" fmla="*/ 0 h 51"/>
                <a:gd name="T8" fmla="*/ 33 w 33"/>
                <a:gd name="T9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1">
                  <a:moveTo>
                    <a:pt x="33" y="48"/>
                  </a:moveTo>
                  <a:lnTo>
                    <a:pt x="5" y="51"/>
                  </a:lnTo>
                  <a:lnTo>
                    <a:pt x="0" y="0"/>
                  </a:lnTo>
                  <a:lnTo>
                    <a:pt x="26" y="0"/>
                  </a:lnTo>
                  <a:lnTo>
                    <a:pt x="33" y="48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Freeform 17"/>
            <p:cNvSpPr/>
            <p:nvPr/>
          </p:nvSpPr>
          <p:spPr bwMode="auto">
            <a:xfrm>
              <a:off x="4476750" y="2644778"/>
              <a:ext cx="52388" cy="79375"/>
            </a:xfrm>
            <a:custGeom>
              <a:avLst/>
              <a:gdLst>
                <a:gd name="T0" fmla="*/ 33 w 33"/>
                <a:gd name="T1" fmla="*/ 48 h 50"/>
                <a:gd name="T2" fmla="*/ 9 w 33"/>
                <a:gd name="T3" fmla="*/ 50 h 50"/>
                <a:gd name="T4" fmla="*/ 0 w 33"/>
                <a:gd name="T5" fmla="*/ 0 h 50"/>
                <a:gd name="T6" fmla="*/ 26 w 33"/>
                <a:gd name="T7" fmla="*/ 0 h 50"/>
                <a:gd name="T8" fmla="*/ 33 w 33"/>
                <a:gd name="T9" fmla="*/ 4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0">
                  <a:moveTo>
                    <a:pt x="33" y="48"/>
                  </a:moveTo>
                  <a:lnTo>
                    <a:pt x="9" y="50"/>
                  </a:lnTo>
                  <a:lnTo>
                    <a:pt x="0" y="0"/>
                  </a:lnTo>
                  <a:lnTo>
                    <a:pt x="26" y="0"/>
                  </a:lnTo>
                  <a:lnTo>
                    <a:pt x="33" y="48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Freeform 18"/>
            <p:cNvSpPr/>
            <p:nvPr/>
          </p:nvSpPr>
          <p:spPr bwMode="auto">
            <a:xfrm>
              <a:off x="4532313" y="2640015"/>
              <a:ext cx="49213" cy="80963"/>
            </a:xfrm>
            <a:custGeom>
              <a:avLst/>
              <a:gdLst>
                <a:gd name="T0" fmla="*/ 31 w 31"/>
                <a:gd name="T1" fmla="*/ 49 h 51"/>
                <a:gd name="T2" fmla="*/ 7 w 31"/>
                <a:gd name="T3" fmla="*/ 51 h 51"/>
                <a:gd name="T4" fmla="*/ 0 w 31"/>
                <a:gd name="T5" fmla="*/ 3 h 51"/>
                <a:gd name="T6" fmla="*/ 24 w 31"/>
                <a:gd name="T7" fmla="*/ 0 h 51"/>
                <a:gd name="T8" fmla="*/ 31 w 31"/>
                <a:gd name="T9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51">
                  <a:moveTo>
                    <a:pt x="31" y="49"/>
                  </a:moveTo>
                  <a:lnTo>
                    <a:pt x="7" y="51"/>
                  </a:lnTo>
                  <a:lnTo>
                    <a:pt x="0" y="3"/>
                  </a:lnTo>
                  <a:lnTo>
                    <a:pt x="24" y="0"/>
                  </a:lnTo>
                  <a:lnTo>
                    <a:pt x="31" y="49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Freeform 19"/>
            <p:cNvSpPr/>
            <p:nvPr/>
          </p:nvSpPr>
          <p:spPr bwMode="auto">
            <a:xfrm>
              <a:off x="4584700" y="2640015"/>
              <a:ext cx="46038" cy="73025"/>
            </a:xfrm>
            <a:custGeom>
              <a:avLst/>
              <a:gdLst>
                <a:gd name="T0" fmla="*/ 29 w 29"/>
                <a:gd name="T1" fmla="*/ 44 h 46"/>
                <a:gd name="T2" fmla="*/ 7 w 29"/>
                <a:gd name="T3" fmla="*/ 46 h 46"/>
                <a:gd name="T4" fmla="*/ 0 w 29"/>
                <a:gd name="T5" fmla="*/ 0 h 46"/>
                <a:gd name="T6" fmla="*/ 22 w 29"/>
                <a:gd name="T7" fmla="*/ 0 h 46"/>
                <a:gd name="T8" fmla="*/ 29 w 29"/>
                <a:gd name="T9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6">
                  <a:moveTo>
                    <a:pt x="29" y="44"/>
                  </a:moveTo>
                  <a:lnTo>
                    <a:pt x="7" y="46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9" y="44"/>
                  </a:ln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231" name="组合 37"/>
          <p:cNvGrpSpPr>
            <a:grpSpLocks noChangeAspect="1"/>
          </p:cNvGrpSpPr>
          <p:nvPr/>
        </p:nvGrpSpPr>
        <p:grpSpPr>
          <a:xfrm>
            <a:off x="5414963" y="1884363"/>
            <a:ext cx="444500" cy="557212"/>
            <a:chOff x="4702175" y="2346328"/>
            <a:chExt cx="373063" cy="466725"/>
          </a:xfrm>
        </p:grpSpPr>
        <p:sp>
          <p:nvSpPr>
            <p:cNvPr id="39" name="Freeform 20"/>
            <p:cNvSpPr/>
            <p:nvPr/>
          </p:nvSpPr>
          <p:spPr bwMode="auto">
            <a:xfrm>
              <a:off x="4999038" y="2541590"/>
              <a:ext cx="57150" cy="103188"/>
            </a:xfrm>
            <a:custGeom>
              <a:avLst/>
              <a:gdLst>
                <a:gd name="T0" fmla="*/ 1 w 15"/>
                <a:gd name="T1" fmla="*/ 27 h 27"/>
                <a:gd name="T2" fmla="*/ 7 w 15"/>
                <a:gd name="T3" fmla="*/ 21 h 27"/>
                <a:gd name="T4" fmla="*/ 14 w 15"/>
                <a:gd name="T5" fmla="*/ 1 h 27"/>
                <a:gd name="T6" fmla="*/ 2 w 15"/>
                <a:gd name="T7" fmla="*/ 18 h 27"/>
                <a:gd name="T8" fmla="*/ 1 w 15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7">
                  <a:moveTo>
                    <a:pt x="1" y="27"/>
                  </a:moveTo>
                  <a:cubicBezTo>
                    <a:pt x="3" y="27"/>
                    <a:pt x="5" y="25"/>
                    <a:pt x="7" y="21"/>
                  </a:cubicBezTo>
                  <a:cubicBezTo>
                    <a:pt x="9" y="17"/>
                    <a:pt x="15" y="1"/>
                    <a:pt x="14" y="1"/>
                  </a:cubicBezTo>
                  <a:cubicBezTo>
                    <a:pt x="12" y="0"/>
                    <a:pt x="4" y="14"/>
                    <a:pt x="2" y="18"/>
                  </a:cubicBezTo>
                  <a:cubicBezTo>
                    <a:pt x="0" y="22"/>
                    <a:pt x="0" y="26"/>
                    <a:pt x="1" y="27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5006975" y="2659065"/>
              <a:ext cx="68263" cy="100013"/>
            </a:xfrm>
            <a:custGeom>
              <a:avLst/>
              <a:gdLst>
                <a:gd name="T0" fmla="*/ 1 w 18"/>
                <a:gd name="T1" fmla="*/ 1 h 26"/>
                <a:gd name="T2" fmla="*/ 3 w 18"/>
                <a:gd name="T3" fmla="*/ 9 h 26"/>
                <a:gd name="T4" fmla="*/ 17 w 18"/>
                <a:gd name="T5" fmla="*/ 25 h 26"/>
                <a:gd name="T6" fmla="*/ 8 w 18"/>
                <a:gd name="T7" fmla="*/ 6 h 26"/>
                <a:gd name="T8" fmla="*/ 1 w 18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6">
                  <a:moveTo>
                    <a:pt x="1" y="1"/>
                  </a:moveTo>
                  <a:cubicBezTo>
                    <a:pt x="0" y="2"/>
                    <a:pt x="1" y="6"/>
                    <a:pt x="3" y="9"/>
                  </a:cubicBezTo>
                  <a:cubicBezTo>
                    <a:pt x="6" y="13"/>
                    <a:pt x="16" y="26"/>
                    <a:pt x="17" y="25"/>
                  </a:cubicBezTo>
                  <a:cubicBezTo>
                    <a:pt x="18" y="24"/>
                    <a:pt x="10" y="10"/>
                    <a:pt x="8" y="6"/>
                  </a:cubicBezTo>
                  <a:cubicBezTo>
                    <a:pt x="5" y="2"/>
                    <a:pt x="2" y="0"/>
                    <a:pt x="1" y="1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4878388" y="2644778"/>
              <a:ext cx="109538" cy="22225"/>
            </a:xfrm>
            <a:custGeom>
              <a:avLst/>
              <a:gdLst>
                <a:gd name="T0" fmla="*/ 20 w 29"/>
                <a:gd name="T1" fmla="*/ 0 h 6"/>
                <a:gd name="T2" fmla="*/ 0 w 29"/>
                <a:gd name="T3" fmla="*/ 5 h 6"/>
                <a:gd name="T4" fmla="*/ 21 w 29"/>
                <a:gd name="T5" fmla="*/ 5 h 6"/>
                <a:gd name="T6" fmla="*/ 28 w 29"/>
                <a:gd name="T7" fmla="*/ 2 h 6"/>
                <a:gd name="T8" fmla="*/ 20 w 2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6">
                  <a:moveTo>
                    <a:pt x="20" y="0"/>
                  </a:moveTo>
                  <a:cubicBezTo>
                    <a:pt x="16" y="0"/>
                    <a:pt x="0" y="3"/>
                    <a:pt x="0" y="5"/>
                  </a:cubicBezTo>
                  <a:cubicBezTo>
                    <a:pt x="0" y="6"/>
                    <a:pt x="16" y="6"/>
                    <a:pt x="21" y="5"/>
                  </a:cubicBezTo>
                  <a:cubicBezTo>
                    <a:pt x="25" y="5"/>
                    <a:pt x="29" y="4"/>
                    <a:pt x="28" y="2"/>
                  </a:cubicBezTo>
                  <a:cubicBezTo>
                    <a:pt x="28" y="1"/>
                    <a:pt x="25" y="0"/>
                    <a:pt x="20" y="0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Freeform 23"/>
            <p:cNvSpPr/>
            <p:nvPr/>
          </p:nvSpPr>
          <p:spPr bwMode="auto">
            <a:xfrm>
              <a:off x="4987925" y="2644778"/>
              <a:ext cx="19050" cy="22225"/>
            </a:xfrm>
            <a:custGeom>
              <a:avLst/>
              <a:gdLst>
                <a:gd name="T0" fmla="*/ 4 w 5"/>
                <a:gd name="T1" fmla="*/ 1 h 6"/>
                <a:gd name="T2" fmla="*/ 0 w 5"/>
                <a:gd name="T3" fmla="*/ 2 h 6"/>
                <a:gd name="T4" fmla="*/ 2 w 5"/>
                <a:gd name="T5" fmla="*/ 5 h 6"/>
                <a:gd name="T6" fmla="*/ 5 w 5"/>
                <a:gd name="T7" fmla="*/ 4 h 6"/>
                <a:gd name="T8" fmla="*/ 4 w 5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3"/>
                    <a:pt x="0" y="5"/>
                    <a:pt x="2" y="5"/>
                  </a:cubicBezTo>
                  <a:cubicBezTo>
                    <a:pt x="3" y="6"/>
                    <a:pt x="4" y="6"/>
                    <a:pt x="5" y="4"/>
                  </a:cubicBezTo>
                  <a:cubicBezTo>
                    <a:pt x="5" y="3"/>
                    <a:pt x="5" y="2"/>
                    <a:pt x="4" y="1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Freeform 24"/>
            <p:cNvSpPr/>
            <p:nvPr/>
          </p:nvSpPr>
          <p:spPr bwMode="auto">
            <a:xfrm>
              <a:off x="4973638" y="2674940"/>
              <a:ext cx="49213" cy="138113"/>
            </a:xfrm>
            <a:custGeom>
              <a:avLst/>
              <a:gdLst>
                <a:gd name="T0" fmla="*/ 6 w 13"/>
                <a:gd name="T1" fmla="*/ 0 h 36"/>
                <a:gd name="T2" fmla="*/ 0 w 13"/>
                <a:gd name="T3" fmla="*/ 36 h 36"/>
                <a:gd name="T4" fmla="*/ 13 w 13"/>
                <a:gd name="T5" fmla="*/ 36 h 36"/>
                <a:gd name="T6" fmla="*/ 6 w 13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6">
                  <a:moveTo>
                    <a:pt x="6" y="0"/>
                  </a:moveTo>
                  <a:cubicBezTo>
                    <a:pt x="3" y="0"/>
                    <a:pt x="1" y="21"/>
                    <a:pt x="0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2" y="21"/>
                    <a:pt x="9" y="0"/>
                    <a:pt x="6" y="0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Freeform 25"/>
            <p:cNvSpPr/>
            <p:nvPr/>
          </p:nvSpPr>
          <p:spPr bwMode="auto">
            <a:xfrm>
              <a:off x="4852988" y="2346328"/>
              <a:ext cx="38100" cy="182563"/>
            </a:xfrm>
            <a:custGeom>
              <a:avLst/>
              <a:gdLst>
                <a:gd name="T0" fmla="*/ 6 w 10"/>
                <a:gd name="T1" fmla="*/ 48 h 48"/>
                <a:gd name="T2" fmla="*/ 9 w 10"/>
                <a:gd name="T3" fmla="*/ 34 h 48"/>
                <a:gd name="T4" fmla="*/ 2 w 10"/>
                <a:gd name="T5" fmla="*/ 0 h 48"/>
                <a:gd name="T6" fmla="*/ 0 w 10"/>
                <a:gd name="T7" fmla="*/ 35 h 48"/>
                <a:gd name="T8" fmla="*/ 6 w 10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8">
                  <a:moveTo>
                    <a:pt x="6" y="48"/>
                  </a:moveTo>
                  <a:cubicBezTo>
                    <a:pt x="8" y="47"/>
                    <a:pt x="10" y="41"/>
                    <a:pt x="9" y="34"/>
                  </a:cubicBezTo>
                  <a:cubicBezTo>
                    <a:pt x="9" y="27"/>
                    <a:pt x="5" y="0"/>
                    <a:pt x="2" y="0"/>
                  </a:cubicBezTo>
                  <a:cubicBezTo>
                    <a:pt x="0" y="0"/>
                    <a:pt x="0" y="28"/>
                    <a:pt x="0" y="35"/>
                  </a:cubicBezTo>
                  <a:cubicBezTo>
                    <a:pt x="1" y="42"/>
                    <a:pt x="3" y="48"/>
                    <a:pt x="6" y="48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" name="Freeform 26"/>
            <p:cNvSpPr/>
            <p:nvPr/>
          </p:nvSpPr>
          <p:spPr bwMode="auto">
            <a:xfrm>
              <a:off x="4894263" y="2544765"/>
              <a:ext cx="169863" cy="95250"/>
            </a:xfrm>
            <a:custGeom>
              <a:avLst/>
              <a:gdLst>
                <a:gd name="T0" fmla="*/ 1 w 45"/>
                <a:gd name="T1" fmla="*/ 2 h 25"/>
                <a:gd name="T2" fmla="*/ 11 w 45"/>
                <a:gd name="T3" fmla="*/ 12 h 25"/>
                <a:gd name="T4" fmla="*/ 44 w 45"/>
                <a:gd name="T5" fmla="*/ 23 h 25"/>
                <a:gd name="T6" fmla="*/ 15 w 45"/>
                <a:gd name="T7" fmla="*/ 4 h 25"/>
                <a:gd name="T8" fmla="*/ 1 w 45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5">
                  <a:moveTo>
                    <a:pt x="1" y="2"/>
                  </a:moveTo>
                  <a:cubicBezTo>
                    <a:pt x="0" y="4"/>
                    <a:pt x="5" y="9"/>
                    <a:pt x="11" y="12"/>
                  </a:cubicBezTo>
                  <a:cubicBezTo>
                    <a:pt x="18" y="15"/>
                    <a:pt x="43" y="25"/>
                    <a:pt x="44" y="23"/>
                  </a:cubicBezTo>
                  <a:cubicBezTo>
                    <a:pt x="45" y="20"/>
                    <a:pt x="22" y="7"/>
                    <a:pt x="15" y="4"/>
                  </a:cubicBezTo>
                  <a:cubicBezTo>
                    <a:pt x="9" y="1"/>
                    <a:pt x="2" y="0"/>
                    <a:pt x="1" y="2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Freeform 27"/>
            <p:cNvSpPr/>
            <p:nvPr/>
          </p:nvSpPr>
          <p:spPr bwMode="auto">
            <a:xfrm>
              <a:off x="4702175" y="2549528"/>
              <a:ext cx="158750" cy="117475"/>
            </a:xfrm>
            <a:custGeom>
              <a:avLst/>
              <a:gdLst>
                <a:gd name="T0" fmla="*/ 28 w 42"/>
                <a:gd name="T1" fmla="*/ 6 h 31"/>
                <a:gd name="T2" fmla="*/ 2 w 42"/>
                <a:gd name="T3" fmla="*/ 29 h 31"/>
                <a:gd name="T4" fmla="*/ 33 w 42"/>
                <a:gd name="T5" fmla="*/ 13 h 31"/>
                <a:gd name="T6" fmla="*/ 41 w 42"/>
                <a:gd name="T7" fmla="*/ 2 h 31"/>
                <a:gd name="T8" fmla="*/ 28 w 42"/>
                <a:gd name="T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1">
                  <a:moveTo>
                    <a:pt x="28" y="6"/>
                  </a:moveTo>
                  <a:cubicBezTo>
                    <a:pt x="22" y="10"/>
                    <a:pt x="0" y="27"/>
                    <a:pt x="2" y="29"/>
                  </a:cubicBezTo>
                  <a:cubicBezTo>
                    <a:pt x="3" y="31"/>
                    <a:pt x="27" y="17"/>
                    <a:pt x="33" y="13"/>
                  </a:cubicBezTo>
                  <a:cubicBezTo>
                    <a:pt x="39" y="9"/>
                    <a:pt x="42" y="4"/>
                    <a:pt x="41" y="2"/>
                  </a:cubicBezTo>
                  <a:cubicBezTo>
                    <a:pt x="39" y="0"/>
                    <a:pt x="34" y="2"/>
                    <a:pt x="28" y="6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Freeform 28"/>
            <p:cNvSpPr/>
            <p:nvPr/>
          </p:nvSpPr>
          <p:spPr bwMode="auto">
            <a:xfrm>
              <a:off x="4860925" y="2536828"/>
              <a:ext cx="33338" cy="31750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5 w 9"/>
                <a:gd name="T5" fmla="*/ 8 h 8"/>
                <a:gd name="T6" fmla="*/ 8 w 9"/>
                <a:gd name="T7" fmla="*/ 4 h 8"/>
                <a:gd name="T8" fmla="*/ 4 w 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5" y="8"/>
                  </a:cubicBezTo>
                  <a:cubicBezTo>
                    <a:pt x="7" y="8"/>
                    <a:pt x="9" y="6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Freeform 29"/>
            <p:cNvSpPr/>
            <p:nvPr/>
          </p:nvSpPr>
          <p:spPr bwMode="auto">
            <a:xfrm>
              <a:off x="4837113" y="2582865"/>
              <a:ext cx="84138" cy="230188"/>
            </a:xfrm>
            <a:custGeom>
              <a:avLst/>
              <a:gdLst>
                <a:gd name="T0" fmla="*/ 11 w 22"/>
                <a:gd name="T1" fmla="*/ 0 h 60"/>
                <a:gd name="T2" fmla="*/ 0 w 22"/>
                <a:gd name="T3" fmla="*/ 60 h 60"/>
                <a:gd name="T4" fmla="*/ 22 w 22"/>
                <a:gd name="T5" fmla="*/ 60 h 60"/>
                <a:gd name="T6" fmla="*/ 11 w 22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60">
                  <a:moveTo>
                    <a:pt x="11" y="0"/>
                  </a:moveTo>
                  <a:cubicBezTo>
                    <a:pt x="6" y="0"/>
                    <a:pt x="2" y="36"/>
                    <a:pt x="0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0" y="36"/>
                    <a:pt x="16" y="0"/>
                    <a:pt x="11" y="0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232" name="组合 55"/>
          <p:cNvGrpSpPr>
            <a:grpSpLocks noChangeAspect="1"/>
          </p:cNvGrpSpPr>
          <p:nvPr/>
        </p:nvGrpSpPr>
        <p:grpSpPr>
          <a:xfrm>
            <a:off x="1079500" y="1835150"/>
            <a:ext cx="446088" cy="536575"/>
            <a:chOff x="3387725" y="2319340"/>
            <a:chExt cx="409576" cy="493713"/>
          </a:xfrm>
        </p:grpSpPr>
        <p:sp>
          <p:nvSpPr>
            <p:cNvPr id="57" name="Freeform 30"/>
            <p:cNvSpPr/>
            <p:nvPr/>
          </p:nvSpPr>
          <p:spPr bwMode="auto">
            <a:xfrm>
              <a:off x="3462338" y="2319340"/>
              <a:ext cx="207963" cy="176213"/>
            </a:xfrm>
            <a:custGeom>
              <a:avLst/>
              <a:gdLst>
                <a:gd name="T0" fmla="*/ 4 w 55"/>
                <a:gd name="T1" fmla="*/ 44 h 46"/>
                <a:gd name="T2" fmla="*/ 15 w 55"/>
                <a:gd name="T3" fmla="*/ 43 h 46"/>
                <a:gd name="T4" fmla="*/ 17 w 55"/>
                <a:gd name="T5" fmla="*/ 40 h 46"/>
                <a:gd name="T6" fmla="*/ 17 w 55"/>
                <a:gd name="T7" fmla="*/ 40 h 46"/>
                <a:gd name="T8" fmla="*/ 29 w 55"/>
                <a:gd name="T9" fmla="*/ 40 h 46"/>
                <a:gd name="T10" fmla="*/ 31 w 55"/>
                <a:gd name="T11" fmla="*/ 38 h 46"/>
                <a:gd name="T12" fmla="*/ 40 w 55"/>
                <a:gd name="T13" fmla="*/ 36 h 46"/>
                <a:gd name="T14" fmla="*/ 41 w 55"/>
                <a:gd name="T15" fmla="*/ 34 h 46"/>
                <a:gd name="T16" fmla="*/ 52 w 55"/>
                <a:gd name="T17" fmla="*/ 33 h 46"/>
                <a:gd name="T18" fmla="*/ 51 w 55"/>
                <a:gd name="T19" fmla="*/ 21 h 46"/>
                <a:gd name="T20" fmla="*/ 50 w 55"/>
                <a:gd name="T21" fmla="*/ 20 h 46"/>
                <a:gd name="T22" fmla="*/ 48 w 55"/>
                <a:gd name="T23" fmla="*/ 5 h 46"/>
                <a:gd name="T24" fmla="*/ 30 w 55"/>
                <a:gd name="T25" fmla="*/ 6 h 46"/>
                <a:gd name="T26" fmla="*/ 29 w 55"/>
                <a:gd name="T27" fmla="*/ 7 h 46"/>
                <a:gd name="T28" fmla="*/ 28 w 55"/>
                <a:gd name="T29" fmla="*/ 6 h 46"/>
                <a:gd name="T30" fmla="*/ 16 w 55"/>
                <a:gd name="T31" fmla="*/ 6 h 46"/>
                <a:gd name="T32" fmla="*/ 14 w 55"/>
                <a:gd name="T33" fmla="*/ 10 h 46"/>
                <a:gd name="T34" fmla="*/ 7 w 55"/>
                <a:gd name="T35" fmla="*/ 12 h 46"/>
                <a:gd name="T36" fmla="*/ 6 w 55"/>
                <a:gd name="T37" fmla="*/ 23 h 46"/>
                <a:gd name="T38" fmla="*/ 3 w 55"/>
                <a:gd name="T39" fmla="*/ 25 h 46"/>
                <a:gd name="T40" fmla="*/ 3 w 55"/>
                <a:gd name="T41" fmla="*/ 35 h 46"/>
                <a:gd name="T42" fmla="*/ 4 w 55"/>
                <a:gd name="T43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" h="46">
                  <a:moveTo>
                    <a:pt x="4" y="44"/>
                  </a:moveTo>
                  <a:cubicBezTo>
                    <a:pt x="7" y="46"/>
                    <a:pt x="12" y="46"/>
                    <a:pt x="15" y="43"/>
                  </a:cubicBezTo>
                  <a:cubicBezTo>
                    <a:pt x="16" y="42"/>
                    <a:pt x="16" y="41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20" y="44"/>
                    <a:pt x="26" y="43"/>
                    <a:pt x="29" y="40"/>
                  </a:cubicBezTo>
                  <a:cubicBezTo>
                    <a:pt x="30" y="39"/>
                    <a:pt x="30" y="39"/>
                    <a:pt x="31" y="38"/>
                  </a:cubicBezTo>
                  <a:cubicBezTo>
                    <a:pt x="34" y="39"/>
                    <a:pt x="37" y="38"/>
                    <a:pt x="40" y="36"/>
                  </a:cubicBezTo>
                  <a:cubicBezTo>
                    <a:pt x="40" y="35"/>
                    <a:pt x="40" y="35"/>
                    <a:pt x="41" y="34"/>
                  </a:cubicBezTo>
                  <a:cubicBezTo>
                    <a:pt x="44" y="37"/>
                    <a:pt x="49" y="36"/>
                    <a:pt x="52" y="33"/>
                  </a:cubicBezTo>
                  <a:cubicBezTo>
                    <a:pt x="55" y="30"/>
                    <a:pt x="55" y="24"/>
                    <a:pt x="51" y="21"/>
                  </a:cubicBezTo>
                  <a:cubicBezTo>
                    <a:pt x="51" y="21"/>
                    <a:pt x="51" y="21"/>
                    <a:pt x="50" y="20"/>
                  </a:cubicBezTo>
                  <a:cubicBezTo>
                    <a:pt x="53" y="15"/>
                    <a:pt x="52" y="9"/>
                    <a:pt x="48" y="5"/>
                  </a:cubicBezTo>
                  <a:cubicBezTo>
                    <a:pt x="43" y="0"/>
                    <a:pt x="34" y="1"/>
                    <a:pt x="30" y="6"/>
                  </a:cubicBezTo>
                  <a:cubicBezTo>
                    <a:pt x="29" y="6"/>
                    <a:pt x="29" y="6"/>
                    <a:pt x="29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4" y="3"/>
                    <a:pt x="19" y="3"/>
                    <a:pt x="16" y="6"/>
                  </a:cubicBezTo>
                  <a:cubicBezTo>
                    <a:pt x="15" y="7"/>
                    <a:pt x="14" y="8"/>
                    <a:pt x="14" y="10"/>
                  </a:cubicBezTo>
                  <a:cubicBezTo>
                    <a:pt x="11" y="9"/>
                    <a:pt x="9" y="10"/>
                    <a:pt x="7" y="12"/>
                  </a:cubicBezTo>
                  <a:cubicBezTo>
                    <a:pt x="4" y="15"/>
                    <a:pt x="4" y="20"/>
                    <a:pt x="6" y="23"/>
                  </a:cubicBezTo>
                  <a:cubicBezTo>
                    <a:pt x="5" y="23"/>
                    <a:pt x="4" y="24"/>
                    <a:pt x="3" y="25"/>
                  </a:cubicBezTo>
                  <a:cubicBezTo>
                    <a:pt x="0" y="28"/>
                    <a:pt x="0" y="32"/>
                    <a:pt x="3" y="35"/>
                  </a:cubicBezTo>
                  <a:cubicBezTo>
                    <a:pt x="2" y="38"/>
                    <a:pt x="2" y="41"/>
                    <a:pt x="4" y="44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Freeform 31"/>
            <p:cNvSpPr/>
            <p:nvPr/>
          </p:nvSpPr>
          <p:spPr bwMode="auto">
            <a:xfrm>
              <a:off x="3387725" y="2503490"/>
              <a:ext cx="244475" cy="309563"/>
            </a:xfrm>
            <a:custGeom>
              <a:avLst/>
              <a:gdLst>
                <a:gd name="T0" fmla="*/ 65 w 65"/>
                <a:gd name="T1" fmla="*/ 75 h 81"/>
                <a:gd name="T2" fmla="*/ 59 w 65"/>
                <a:gd name="T3" fmla="*/ 81 h 81"/>
                <a:gd name="T4" fmla="*/ 5 w 65"/>
                <a:gd name="T5" fmla="*/ 81 h 81"/>
                <a:gd name="T6" fmla="*/ 0 w 65"/>
                <a:gd name="T7" fmla="*/ 75 h 81"/>
                <a:gd name="T8" fmla="*/ 8 w 65"/>
                <a:gd name="T9" fmla="*/ 6 h 81"/>
                <a:gd name="T10" fmla="*/ 12 w 65"/>
                <a:gd name="T11" fmla="*/ 0 h 81"/>
                <a:gd name="T12" fmla="*/ 32 w 65"/>
                <a:gd name="T13" fmla="*/ 1 h 81"/>
                <a:gd name="T14" fmla="*/ 52 w 65"/>
                <a:gd name="T15" fmla="*/ 0 h 81"/>
                <a:gd name="T16" fmla="*/ 56 w 65"/>
                <a:gd name="T17" fmla="*/ 6 h 81"/>
                <a:gd name="T18" fmla="*/ 65 w 65"/>
                <a:gd name="T1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81">
                  <a:moveTo>
                    <a:pt x="65" y="75"/>
                  </a:moveTo>
                  <a:cubicBezTo>
                    <a:pt x="65" y="78"/>
                    <a:pt x="62" y="81"/>
                    <a:pt x="59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8"/>
                    <a:pt x="0" y="75"/>
                  </a:cubicBezTo>
                  <a:cubicBezTo>
                    <a:pt x="0" y="75"/>
                    <a:pt x="8" y="32"/>
                    <a:pt x="8" y="6"/>
                  </a:cubicBezTo>
                  <a:cubicBezTo>
                    <a:pt x="9" y="3"/>
                    <a:pt x="9" y="0"/>
                    <a:pt x="12" y="0"/>
                  </a:cubicBezTo>
                  <a:cubicBezTo>
                    <a:pt x="12" y="0"/>
                    <a:pt x="19" y="1"/>
                    <a:pt x="32" y="1"/>
                  </a:cubicBezTo>
                  <a:cubicBezTo>
                    <a:pt x="47" y="1"/>
                    <a:pt x="52" y="0"/>
                    <a:pt x="52" y="0"/>
                  </a:cubicBezTo>
                  <a:cubicBezTo>
                    <a:pt x="55" y="0"/>
                    <a:pt x="56" y="3"/>
                    <a:pt x="56" y="6"/>
                  </a:cubicBezTo>
                  <a:cubicBezTo>
                    <a:pt x="56" y="20"/>
                    <a:pt x="65" y="75"/>
                    <a:pt x="65" y="75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" name="Freeform 32"/>
            <p:cNvSpPr/>
            <p:nvPr/>
          </p:nvSpPr>
          <p:spPr bwMode="auto">
            <a:xfrm>
              <a:off x="3609975" y="2620965"/>
              <a:ext cx="150813" cy="192088"/>
            </a:xfrm>
            <a:custGeom>
              <a:avLst/>
              <a:gdLst>
                <a:gd name="T0" fmla="*/ 40 w 40"/>
                <a:gd name="T1" fmla="*/ 46 h 50"/>
                <a:gd name="T2" fmla="*/ 36 w 40"/>
                <a:gd name="T3" fmla="*/ 50 h 50"/>
                <a:gd name="T4" fmla="*/ 4 w 40"/>
                <a:gd name="T5" fmla="*/ 50 h 50"/>
                <a:gd name="T6" fmla="*/ 0 w 40"/>
                <a:gd name="T7" fmla="*/ 46 h 50"/>
                <a:gd name="T8" fmla="*/ 5 w 40"/>
                <a:gd name="T9" fmla="*/ 4 h 50"/>
                <a:gd name="T10" fmla="*/ 8 w 40"/>
                <a:gd name="T11" fmla="*/ 0 h 50"/>
                <a:gd name="T12" fmla="*/ 20 w 40"/>
                <a:gd name="T13" fmla="*/ 1 h 50"/>
                <a:gd name="T14" fmla="*/ 32 w 40"/>
                <a:gd name="T15" fmla="*/ 0 h 50"/>
                <a:gd name="T16" fmla="*/ 35 w 40"/>
                <a:gd name="T17" fmla="*/ 4 h 50"/>
                <a:gd name="T18" fmla="*/ 40 w 40"/>
                <a:gd name="T1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50">
                  <a:moveTo>
                    <a:pt x="40" y="46"/>
                  </a:moveTo>
                  <a:cubicBezTo>
                    <a:pt x="40" y="48"/>
                    <a:pt x="38" y="50"/>
                    <a:pt x="36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2" y="50"/>
                    <a:pt x="0" y="48"/>
                    <a:pt x="0" y="46"/>
                  </a:cubicBezTo>
                  <a:cubicBezTo>
                    <a:pt x="0" y="46"/>
                    <a:pt x="5" y="19"/>
                    <a:pt x="5" y="4"/>
                  </a:cubicBezTo>
                  <a:cubicBezTo>
                    <a:pt x="6" y="2"/>
                    <a:pt x="6" y="0"/>
                    <a:pt x="8" y="0"/>
                  </a:cubicBezTo>
                  <a:cubicBezTo>
                    <a:pt x="8" y="0"/>
                    <a:pt x="12" y="1"/>
                    <a:pt x="20" y="1"/>
                  </a:cubicBezTo>
                  <a:cubicBezTo>
                    <a:pt x="29" y="1"/>
                    <a:pt x="32" y="0"/>
                    <a:pt x="32" y="0"/>
                  </a:cubicBezTo>
                  <a:cubicBezTo>
                    <a:pt x="34" y="0"/>
                    <a:pt x="35" y="2"/>
                    <a:pt x="35" y="4"/>
                  </a:cubicBezTo>
                  <a:cubicBezTo>
                    <a:pt x="35" y="12"/>
                    <a:pt x="40" y="46"/>
                    <a:pt x="40" y="46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" name="Freeform 33"/>
            <p:cNvSpPr/>
            <p:nvPr/>
          </p:nvSpPr>
          <p:spPr bwMode="auto">
            <a:xfrm>
              <a:off x="3659188" y="2476503"/>
              <a:ext cx="138113" cy="138113"/>
            </a:xfrm>
            <a:custGeom>
              <a:avLst/>
              <a:gdLst>
                <a:gd name="T0" fmla="*/ 6 w 37"/>
                <a:gd name="T1" fmla="*/ 35 h 36"/>
                <a:gd name="T2" fmla="*/ 12 w 37"/>
                <a:gd name="T3" fmla="*/ 33 h 36"/>
                <a:gd name="T4" fmla="*/ 13 w 37"/>
                <a:gd name="T5" fmla="*/ 31 h 36"/>
                <a:gd name="T6" fmla="*/ 13 w 37"/>
                <a:gd name="T7" fmla="*/ 31 h 36"/>
                <a:gd name="T8" fmla="*/ 21 w 37"/>
                <a:gd name="T9" fmla="*/ 28 h 36"/>
                <a:gd name="T10" fmla="*/ 22 w 37"/>
                <a:gd name="T11" fmla="*/ 27 h 36"/>
                <a:gd name="T12" fmla="*/ 27 w 37"/>
                <a:gd name="T13" fmla="*/ 24 h 36"/>
                <a:gd name="T14" fmla="*/ 28 w 37"/>
                <a:gd name="T15" fmla="*/ 23 h 36"/>
                <a:gd name="T16" fmla="*/ 35 w 37"/>
                <a:gd name="T17" fmla="*/ 20 h 36"/>
                <a:gd name="T18" fmla="*/ 33 w 37"/>
                <a:gd name="T19" fmla="*/ 12 h 36"/>
                <a:gd name="T20" fmla="*/ 32 w 37"/>
                <a:gd name="T21" fmla="*/ 12 h 36"/>
                <a:gd name="T22" fmla="*/ 28 w 37"/>
                <a:gd name="T23" fmla="*/ 2 h 36"/>
                <a:gd name="T24" fmla="*/ 16 w 37"/>
                <a:gd name="T25" fmla="*/ 6 h 36"/>
                <a:gd name="T26" fmla="*/ 15 w 37"/>
                <a:gd name="T27" fmla="*/ 7 h 36"/>
                <a:gd name="T28" fmla="*/ 15 w 37"/>
                <a:gd name="T29" fmla="*/ 6 h 36"/>
                <a:gd name="T30" fmla="*/ 7 w 37"/>
                <a:gd name="T31" fmla="*/ 8 h 36"/>
                <a:gd name="T32" fmla="*/ 6 w 37"/>
                <a:gd name="T33" fmla="*/ 11 h 36"/>
                <a:gd name="T34" fmla="*/ 2 w 37"/>
                <a:gd name="T35" fmla="*/ 14 h 36"/>
                <a:gd name="T36" fmla="*/ 3 w 37"/>
                <a:gd name="T37" fmla="*/ 21 h 36"/>
                <a:gd name="T38" fmla="*/ 1 w 37"/>
                <a:gd name="T39" fmla="*/ 23 h 36"/>
                <a:gd name="T40" fmla="*/ 3 w 37"/>
                <a:gd name="T41" fmla="*/ 30 h 36"/>
                <a:gd name="T42" fmla="*/ 6 w 37"/>
                <a:gd name="T43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36">
                  <a:moveTo>
                    <a:pt x="6" y="35"/>
                  </a:moveTo>
                  <a:cubicBezTo>
                    <a:pt x="8" y="36"/>
                    <a:pt x="11" y="35"/>
                    <a:pt x="12" y="33"/>
                  </a:cubicBezTo>
                  <a:cubicBezTo>
                    <a:pt x="13" y="32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6" y="32"/>
                    <a:pt x="20" y="31"/>
                    <a:pt x="21" y="28"/>
                  </a:cubicBezTo>
                  <a:cubicBezTo>
                    <a:pt x="22" y="28"/>
                    <a:pt x="22" y="27"/>
                    <a:pt x="22" y="27"/>
                  </a:cubicBezTo>
                  <a:cubicBezTo>
                    <a:pt x="24" y="27"/>
                    <a:pt x="26" y="26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31" y="24"/>
                    <a:pt x="34" y="23"/>
                    <a:pt x="35" y="20"/>
                  </a:cubicBezTo>
                  <a:cubicBezTo>
                    <a:pt x="37" y="17"/>
                    <a:pt x="36" y="14"/>
                    <a:pt x="33" y="12"/>
                  </a:cubicBezTo>
                  <a:cubicBezTo>
                    <a:pt x="33" y="12"/>
                    <a:pt x="32" y="12"/>
                    <a:pt x="32" y="12"/>
                  </a:cubicBezTo>
                  <a:cubicBezTo>
                    <a:pt x="33" y="8"/>
                    <a:pt x="31" y="4"/>
                    <a:pt x="28" y="2"/>
                  </a:cubicBezTo>
                  <a:cubicBezTo>
                    <a:pt x="23" y="0"/>
                    <a:pt x="18" y="1"/>
                    <a:pt x="16" y="6"/>
                  </a:cubicBezTo>
                  <a:cubicBezTo>
                    <a:pt x="16" y="6"/>
                    <a:pt x="15" y="6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4"/>
                    <a:pt x="8" y="5"/>
                    <a:pt x="7" y="8"/>
                  </a:cubicBezTo>
                  <a:cubicBezTo>
                    <a:pt x="6" y="9"/>
                    <a:pt x="6" y="10"/>
                    <a:pt x="6" y="11"/>
                  </a:cubicBezTo>
                  <a:cubicBezTo>
                    <a:pt x="4" y="11"/>
                    <a:pt x="3" y="12"/>
                    <a:pt x="2" y="14"/>
                  </a:cubicBezTo>
                  <a:cubicBezTo>
                    <a:pt x="0" y="16"/>
                    <a:pt x="1" y="19"/>
                    <a:pt x="3" y="21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0" y="25"/>
                    <a:pt x="1" y="28"/>
                    <a:pt x="3" y="30"/>
                  </a:cubicBezTo>
                  <a:cubicBezTo>
                    <a:pt x="3" y="32"/>
                    <a:pt x="4" y="34"/>
                    <a:pt x="6" y="35"/>
                  </a:cubicBezTo>
                  <a:close/>
                </a:path>
              </a:pathLst>
            </a:custGeom>
            <a:solidFill>
              <a:srgbClr val="86B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8"/>
    </p:custData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42" name="MH_Title_1"/>
          <p:cNvSpPr/>
          <p:nvPr>
            <p:custDataLst>
              <p:tags r:id="rId1"/>
            </p:custDataLst>
          </p:nvPr>
        </p:nvSpPr>
        <p:spPr>
          <a:xfrm>
            <a:off x="3351213" y="1379538"/>
            <a:ext cx="2306637" cy="2862262"/>
          </a:xfrm>
          <a:custGeom>
            <a:avLst/>
            <a:gdLst>
              <a:gd name="txL" fmla="*/ 0 w 836089"/>
              <a:gd name="txT" fmla="*/ 0 h 1036854"/>
              <a:gd name="txR" fmla="*/ 836089 w 836089"/>
              <a:gd name="txB" fmla="*/ 1036854 h 1036854"/>
            </a:gdLst>
            <a:ahLst/>
            <a:cxnLst>
              <a:cxn ang="0">
                <a:pos x="499494" y="2144514"/>
              </a:cxn>
              <a:cxn ang="0">
                <a:pos x="466636" y="2019641"/>
              </a:cxn>
              <a:cxn ang="0">
                <a:pos x="92013" y="1802758"/>
              </a:cxn>
              <a:cxn ang="0">
                <a:pos x="0" y="1585874"/>
              </a:cxn>
              <a:cxn ang="0">
                <a:pos x="0" y="1322985"/>
              </a:cxn>
              <a:cxn ang="0">
                <a:pos x="13146" y="1230972"/>
              </a:cxn>
              <a:cxn ang="0">
                <a:pos x="59153" y="1132388"/>
              </a:cxn>
              <a:cxn ang="0">
                <a:pos x="151163" y="843209"/>
              </a:cxn>
              <a:cxn ang="0">
                <a:pos x="400911" y="823495"/>
              </a:cxn>
              <a:cxn ang="0">
                <a:pos x="335187" y="672332"/>
              </a:cxn>
              <a:cxn ang="0">
                <a:pos x="394337" y="389725"/>
              </a:cxn>
              <a:cxn ang="0">
                <a:pos x="617796" y="126836"/>
              </a:cxn>
              <a:cxn ang="0">
                <a:pos x="992416" y="8537"/>
              </a:cxn>
              <a:cxn ang="0">
                <a:pos x="1294742" y="28251"/>
              </a:cxn>
              <a:cxn ang="0">
                <a:pos x="1511627" y="179416"/>
              </a:cxn>
              <a:cxn ang="0">
                <a:pos x="1735083" y="370008"/>
              </a:cxn>
              <a:cxn ang="0">
                <a:pos x="1912536" y="337147"/>
              </a:cxn>
              <a:cxn ang="0">
                <a:pos x="1991403" y="593465"/>
              </a:cxn>
              <a:cxn ang="0">
                <a:pos x="1925682" y="738053"/>
              </a:cxn>
              <a:cxn ang="0">
                <a:pos x="2168855" y="797206"/>
              </a:cxn>
              <a:cxn ang="0">
                <a:pos x="2234577" y="954939"/>
              </a:cxn>
              <a:cxn ang="0">
                <a:pos x="2247723" y="1171823"/>
              </a:cxn>
              <a:cxn ang="0">
                <a:pos x="2306873" y="1454430"/>
              </a:cxn>
              <a:cxn ang="0">
                <a:pos x="2168855" y="1769900"/>
              </a:cxn>
              <a:cxn ang="0">
                <a:pos x="1827097" y="1881625"/>
              </a:cxn>
              <a:cxn ang="0">
                <a:pos x="1649644" y="1717316"/>
              </a:cxn>
              <a:cxn ang="0">
                <a:pos x="1399896" y="1980209"/>
              </a:cxn>
              <a:cxn ang="0">
                <a:pos x="1334175" y="2387686"/>
              </a:cxn>
              <a:cxn ang="0">
                <a:pos x="1616781" y="2808310"/>
              </a:cxn>
              <a:cxn ang="0">
                <a:pos x="939837" y="2841170"/>
              </a:cxn>
              <a:cxn ang="0">
                <a:pos x="795249" y="2847742"/>
              </a:cxn>
              <a:cxn ang="0">
                <a:pos x="1064712" y="2256242"/>
              </a:cxn>
              <a:cxn ang="0">
                <a:pos x="1025276" y="1947346"/>
              </a:cxn>
              <a:cxn ang="0">
                <a:pos x="959555" y="2052501"/>
              </a:cxn>
              <a:cxn ang="0">
                <a:pos x="736096" y="2013069"/>
              </a:cxn>
              <a:cxn ang="0">
                <a:pos x="499494" y="2144514"/>
              </a:cxn>
            </a:cxnLst>
            <a:rect l="txL" t="txT" r="txR" b="txB"/>
            <a:pathLst>
              <a:path w="836089" h="1036854">
                <a:moveTo>
                  <a:pt x="180975" y="776999"/>
                </a:moveTo>
                <a:lnTo>
                  <a:pt x="169070" y="731755"/>
                </a:lnTo>
                <a:cubicBezTo>
                  <a:pt x="123826" y="707943"/>
                  <a:pt x="64294" y="684130"/>
                  <a:pt x="33338" y="653174"/>
                </a:cubicBezTo>
                <a:lnTo>
                  <a:pt x="0" y="574593"/>
                </a:lnTo>
                <a:lnTo>
                  <a:pt x="0" y="479343"/>
                </a:lnTo>
                <a:lnTo>
                  <a:pt x="4763" y="446005"/>
                </a:lnTo>
                <a:lnTo>
                  <a:pt x="21432" y="410286"/>
                </a:lnTo>
                <a:cubicBezTo>
                  <a:pt x="-7937" y="358692"/>
                  <a:pt x="15082" y="323768"/>
                  <a:pt x="54769" y="305511"/>
                </a:cubicBezTo>
                <a:lnTo>
                  <a:pt x="145257" y="298368"/>
                </a:lnTo>
                <a:lnTo>
                  <a:pt x="121444" y="243599"/>
                </a:lnTo>
                <a:lnTo>
                  <a:pt x="142875" y="141205"/>
                </a:lnTo>
                <a:lnTo>
                  <a:pt x="223838" y="45955"/>
                </a:lnTo>
                <a:cubicBezTo>
                  <a:pt x="259954" y="23333"/>
                  <a:pt x="318691" y="9046"/>
                  <a:pt x="359569" y="3093"/>
                </a:cubicBezTo>
                <a:cubicBezTo>
                  <a:pt x="400447" y="-2860"/>
                  <a:pt x="437754" y="-83"/>
                  <a:pt x="469107" y="10236"/>
                </a:cubicBezTo>
                <a:cubicBezTo>
                  <a:pt x="500460" y="20555"/>
                  <a:pt x="521098" y="44369"/>
                  <a:pt x="547688" y="65006"/>
                </a:cubicBezTo>
                <a:cubicBezTo>
                  <a:pt x="574278" y="85643"/>
                  <a:pt x="604374" y="124707"/>
                  <a:pt x="628650" y="134061"/>
                </a:cubicBezTo>
                <a:cubicBezTo>
                  <a:pt x="671909" y="150730"/>
                  <a:pt x="677466" y="108661"/>
                  <a:pt x="692944" y="122155"/>
                </a:cubicBezTo>
                <a:cubicBezTo>
                  <a:pt x="708422" y="135649"/>
                  <a:pt x="719138" y="191211"/>
                  <a:pt x="721519" y="215024"/>
                </a:cubicBezTo>
                <a:lnTo>
                  <a:pt x="697707" y="267411"/>
                </a:lnTo>
                <a:lnTo>
                  <a:pt x="785813" y="288843"/>
                </a:lnTo>
                <a:cubicBezTo>
                  <a:pt x="817563" y="300749"/>
                  <a:pt x="811213" y="322180"/>
                  <a:pt x="809625" y="345993"/>
                </a:cubicBezTo>
                <a:cubicBezTo>
                  <a:pt x="827882" y="369806"/>
                  <a:pt x="834231" y="388855"/>
                  <a:pt x="814388" y="424574"/>
                </a:cubicBezTo>
                <a:cubicBezTo>
                  <a:pt x="798512" y="473788"/>
                  <a:pt x="839788" y="484899"/>
                  <a:pt x="835819" y="526968"/>
                </a:cubicBezTo>
                <a:cubicBezTo>
                  <a:pt x="822325" y="566656"/>
                  <a:pt x="807641" y="610710"/>
                  <a:pt x="785813" y="641269"/>
                </a:cubicBezTo>
                <a:cubicBezTo>
                  <a:pt x="763985" y="671828"/>
                  <a:pt x="705644" y="698418"/>
                  <a:pt x="661988" y="681749"/>
                </a:cubicBezTo>
                <a:cubicBezTo>
                  <a:pt x="640557" y="661905"/>
                  <a:pt x="597693" y="649205"/>
                  <a:pt x="597694" y="622217"/>
                </a:cubicBezTo>
                <a:cubicBezTo>
                  <a:pt x="569913" y="653967"/>
                  <a:pt x="556418" y="683337"/>
                  <a:pt x="507206" y="717468"/>
                </a:cubicBezTo>
                <a:cubicBezTo>
                  <a:pt x="490538" y="755569"/>
                  <a:pt x="474663" y="819465"/>
                  <a:pt x="483394" y="865105"/>
                </a:cubicBezTo>
                <a:cubicBezTo>
                  <a:pt x="480219" y="916699"/>
                  <a:pt x="534193" y="994486"/>
                  <a:pt x="585787" y="1017505"/>
                </a:cubicBezTo>
                <a:cubicBezTo>
                  <a:pt x="519906" y="1046874"/>
                  <a:pt x="465931" y="1035761"/>
                  <a:pt x="340519" y="1029411"/>
                </a:cubicBezTo>
                <a:lnTo>
                  <a:pt x="288132" y="1031792"/>
                </a:lnTo>
                <a:cubicBezTo>
                  <a:pt x="376636" y="991708"/>
                  <a:pt x="385763" y="871455"/>
                  <a:pt x="385763" y="817480"/>
                </a:cubicBezTo>
                <a:cubicBezTo>
                  <a:pt x="394890" y="758345"/>
                  <a:pt x="377825" y="717864"/>
                  <a:pt x="371475" y="705561"/>
                </a:cubicBezTo>
                <a:lnTo>
                  <a:pt x="347663" y="743661"/>
                </a:lnTo>
                <a:cubicBezTo>
                  <a:pt x="332581" y="715087"/>
                  <a:pt x="293688" y="719848"/>
                  <a:pt x="266700" y="729374"/>
                </a:cubicBezTo>
                <a:cubicBezTo>
                  <a:pt x="228600" y="742867"/>
                  <a:pt x="209550" y="761124"/>
                  <a:pt x="180975" y="77699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 lIns="0" tIns="0" rIns="0" bIns="405000" anchor="ctr"/>
          <a:p>
            <a:pPr lvl="0" algn="ctr" eaLnBrk="1" hangingPunct="1"/>
            <a:r>
              <a:rPr lang="zh-CN" altLang="en-US" sz="1800" dirty="0">
                <a:solidFill>
                  <a:srgbClr val="FFFFFF"/>
                </a:solidFill>
                <a:latin typeface="Arial" panose="020B0604020202020204" pitchFamily="34" charset="0"/>
                <a:ea typeface="微软雅黑 Light" panose="020B0502040204020203" pitchFamily="34" charset="-122"/>
              </a:rPr>
              <a:t>点击添加标题</a:t>
            </a:r>
            <a:endParaRPr lang="en-US" altLang="zh-CN" sz="1800" dirty="0">
              <a:solidFill>
                <a:srgbClr val="FFFFFF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093" name="MH_Other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173663" y="1789113"/>
            <a:ext cx="57150" cy="5715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="ctr">
            <a:normAutofit fontScale="25000" lnSpcReduction="2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94" name="MH_Other_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8949819">
            <a:off x="5186363" y="1771650"/>
            <a:ext cx="114300" cy="111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>
            <a:normAutofit fontScale="25000" lnSpcReduction="2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MH_Other_3"/>
          <p:cNvSpPr/>
          <p:nvPr>
            <p:custDataLst>
              <p:tags r:id="rId4"/>
            </p:custDataLst>
          </p:nvPr>
        </p:nvSpPr>
        <p:spPr bwMode="auto">
          <a:xfrm>
            <a:off x="5278438" y="1528763"/>
            <a:ext cx="519113" cy="215900"/>
          </a:xfrm>
          <a:custGeom>
            <a:avLst/>
            <a:gdLst>
              <a:gd name="connsiteX0" fmla="*/ 301650 w 496670"/>
              <a:gd name="connsiteY0" fmla="*/ 0 h 206120"/>
              <a:gd name="connsiteX1" fmla="*/ 496670 w 496670"/>
              <a:gd name="connsiteY1" fmla="*/ 0 h 206120"/>
              <a:gd name="connsiteX2" fmla="*/ 496670 w 496670"/>
              <a:gd name="connsiteY2" fmla="*/ 10800 h 206120"/>
              <a:gd name="connsiteX3" fmla="*/ 208670 w 496670"/>
              <a:gd name="connsiteY3" fmla="*/ 10800 h 206120"/>
              <a:gd name="connsiteX4" fmla="*/ 208670 w 496670"/>
              <a:gd name="connsiteY4" fmla="*/ 10722 h 206120"/>
              <a:gd name="connsiteX5" fmla="*/ 7525 w 496670"/>
              <a:gd name="connsiteY5" fmla="*/ 206120 h 206120"/>
              <a:gd name="connsiteX6" fmla="*/ 0 w 496670"/>
              <a:gd name="connsiteY6" fmla="*/ 198373 h 206120"/>
              <a:gd name="connsiteX7" fmla="*/ 204125 w 496670"/>
              <a:gd name="connsiteY7" fmla="*/ 79 h 206120"/>
              <a:gd name="connsiteX8" fmla="*/ 301650 w 496670"/>
              <a:gd name="connsiteY8" fmla="*/ 79 h 206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670" h="206120">
                <a:moveTo>
                  <a:pt x="301650" y="0"/>
                </a:moveTo>
                <a:lnTo>
                  <a:pt x="496670" y="0"/>
                </a:lnTo>
                <a:lnTo>
                  <a:pt x="496670" y="10800"/>
                </a:lnTo>
                <a:lnTo>
                  <a:pt x="208670" y="10800"/>
                </a:lnTo>
                <a:lnTo>
                  <a:pt x="208670" y="10722"/>
                </a:lnTo>
                <a:lnTo>
                  <a:pt x="7525" y="206120"/>
                </a:lnTo>
                <a:lnTo>
                  <a:pt x="0" y="198373"/>
                </a:lnTo>
                <a:lnTo>
                  <a:pt x="204125" y="79"/>
                </a:lnTo>
                <a:lnTo>
                  <a:pt x="301650" y="79"/>
                </a:lnTo>
                <a:close/>
              </a:path>
            </a:pathLst>
          </a:custGeom>
          <a:solidFill>
            <a:srgbClr val="BCBCBC"/>
          </a:solidFill>
        </p:spPr>
        <p:txBody>
          <a:bodyPr anchor="ctr">
            <a:normAutofit fontScale="77500" lnSpcReduction="20000"/>
          </a:bodyPr>
          <a:lstStyle/>
          <a:p>
            <a:pPr marL="0" marR="0" lvl="0" indent="0" algn="just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90" name="MH_Other_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94338" y="3041650"/>
            <a:ext cx="55563" cy="5715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="ctr">
            <a:normAutofit fontScale="25000" lnSpcReduction="2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91" name="MH_Other_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8949819">
            <a:off x="5507038" y="3024188"/>
            <a:ext cx="112713" cy="111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>
            <a:normAutofit fontScale="25000" lnSpcReduction="2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MH_Other_6"/>
          <p:cNvSpPr/>
          <p:nvPr>
            <p:custDataLst>
              <p:tags r:id="rId7"/>
            </p:custDataLst>
          </p:nvPr>
        </p:nvSpPr>
        <p:spPr bwMode="auto">
          <a:xfrm>
            <a:off x="5599113" y="2781300"/>
            <a:ext cx="517525" cy="215900"/>
          </a:xfrm>
          <a:custGeom>
            <a:avLst/>
            <a:gdLst>
              <a:gd name="connsiteX0" fmla="*/ 301650 w 496670"/>
              <a:gd name="connsiteY0" fmla="*/ 0 h 206120"/>
              <a:gd name="connsiteX1" fmla="*/ 496670 w 496670"/>
              <a:gd name="connsiteY1" fmla="*/ 0 h 206120"/>
              <a:gd name="connsiteX2" fmla="*/ 496670 w 496670"/>
              <a:gd name="connsiteY2" fmla="*/ 10800 h 206120"/>
              <a:gd name="connsiteX3" fmla="*/ 208670 w 496670"/>
              <a:gd name="connsiteY3" fmla="*/ 10800 h 206120"/>
              <a:gd name="connsiteX4" fmla="*/ 208670 w 496670"/>
              <a:gd name="connsiteY4" fmla="*/ 10722 h 206120"/>
              <a:gd name="connsiteX5" fmla="*/ 7525 w 496670"/>
              <a:gd name="connsiteY5" fmla="*/ 206120 h 206120"/>
              <a:gd name="connsiteX6" fmla="*/ 0 w 496670"/>
              <a:gd name="connsiteY6" fmla="*/ 198373 h 206120"/>
              <a:gd name="connsiteX7" fmla="*/ 204125 w 496670"/>
              <a:gd name="connsiteY7" fmla="*/ 79 h 206120"/>
              <a:gd name="connsiteX8" fmla="*/ 301650 w 496670"/>
              <a:gd name="connsiteY8" fmla="*/ 79 h 206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670" h="206120">
                <a:moveTo>
                  <a:pt x="301650" y="0"/>
                </a:moveTo>
                <a:lnTo>
                  <a:pt x="496670" y="0"/>
                </a:lnTo>
                <a:lnTo>
                  <a:pt x="496670" y="10800"/>
                </a:lnTo>
                <a:lnTo>
                  <a:pt x="208670" y="10800"/>
                </a:lnTo>
                <a:lnTo>
                  <a:pt x="208670" y="10722"/>
                </a:lnTo>
                <a:lnTo>
                  <a:pt x="7525" y="206120"/>
                </a:lnTo>
                <a:lnTo>
                  <a:pt x="0" y="198373"/>
                </a:lnTo>
                <a:lnTo>
                  <a:pt x="204125" y="79"/>
                </a:lnTo>
                <a:lnTo>
                  <a:pt x="301650" y="79"/>
                </a:lnTo>
                <a:close/>
              </a:path>
            </a:pathLst>
          </a:custGeom>
          <a:solidFill>
            <a:srgbClr val="BCBCBC"/>
          </a:solidFill>
        </p:spPr>
        <p:txBody>
          <a:bodyPr anchor="ctr">
            <a:normAutofit fontScale="77500" lnSpcReduction="20000"/>
          </a:bodyPr>
          <a:lstStyle/>
          <a:p>
            <a:pPr marL="0" marR="0" lvl="0" indent="0" algn="just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87" name="MH_Other_7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flipH="1">
            <a:off x="3494088" y="2311400"/>
            <a:ext cx="55563" cy="5715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="ctr">
            <a:normAutofit fontScale="25000" lnSpcReduction="2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88" name="MH_Other_8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rot="2650181" flipH="1">
            <a:off x="3424238" y="2293938"/>
            <a:ext cx="112713" cy="111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>
            <a:normAutofit fontScale="25000" lnSpcReduction="2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7" name="MH_Other_9"/>
          <p:cNvSpPr/>
          <p:nvPr>
            <p:custDataLst>
              <p:tags r:id="rId10"/>
            </p:custDataLst>
          </p:nvPr>
        </p:nvSpPr>
        <p:spPr bwMode="auto">
          <a:xfrm flipH="1">
            <a:off x="2925763" y="2051050"/>
            <a:ext cx="519113" cy="215900"/>
          </a:xfrm>
          <a:custGeom>
            <a:avLst/>
            <a:gdLst>
              <a:gd name="connsiteX0" fmla="*/ 301650 w 496670"/>
              <a:gd name="connsiteY0" fmla="*/ 0 h 206120"/>
              <a:gd name="connsiteX1" fmla="*/ 496670 w 496670"/>
              <a:gd name="connsiteY1" fmla="*/ 0 h 206120"/>
              <a:gd name="connsiteX2" fmla="*/ 496670 w 496670"/>
              <a:gd name="connsiteY2" fmla="*/ 10800 h 206120"/>
              <a:gd name="connsiteX3" fmla="*/ 208670 w 496670"/>
              <a:gd name="connsiteY3" fmla="*/ 10800 h 206120"/>
              <a:gd name="connsiteX4" fmla="*/ 208670 w 496670"/>
              <a:gd name="connsiteY4" fmla="*/ 10722 h 206120"/>
              <a:gd name="connsiteX5" fmla="*/ 7525 w 496670"/>
              <a:gd name="connsiteY5" fmla="*/ 206120 h 206120"/>
              <a:gd name="connsiteX6" fmla="*/ 0 w 496670"/>
              <a:gd name="connsiteY6" fmla="*/ 198373 h 206120"/>
              <a:gd name="connsiteX7" fmla="*/ 204125 w 496670"/>
              <a:gd name="connsiteY7" fmla="*/ 79 h 206120"/>
              <a:gd name="connsiteX8" fmla="*/ 301650 w 496670"/>
              <a:gd name="connsiteY8" fmla="*/ 79 h 206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670" h="206120">
                <a:moveTo>
                  <a:pt x="301650" y="0"/>
                </a:moveTo>
                <a:lnTo>
                  <a:pt x="496670" y="0"/>
                </a:lnTo>
                <a:lnTo>
                  <a:pt x="496670" y="10800"/>
                </a:lnTo>
                <a:lnTo>
                  <a:pt x="208670" y="10800"/>
                </a:lnTo>
                <a:lnTo>
                  <a:pt x="208670" y="10722"/>
                </a:lnTo>
                <a:lnTo>
                  <a:pt x="7525" y="206120"/>
                </a:lnTo>
                <a:lnTo>
                  <a:pt x="0" y="198373"/>
                </a:lnTo>
                <a:lnTo>
                  <a:pt x="204125" y="79"/>
                </a:lnTo>
                <a:lnTo>
                  <a:pt x="301650" y="79"/>
                </a:lnTo>
                <a:close/>
              </a:path>
            </a:pathLst>
          </a:custGeom>
          <a:solidFill>
            <a:srgbClr val="BCBCBC"/>
          </a:solidFill>
        </p:spPr>
        <p:txBody>
          <a:bodyPr anchor="ctr">
            <a:normAutofit fontScale="77500" lnSpcReduction="20000"/>
          </a:bodyPr>
          <a:lstStyle/>
          <a:p>
            <a:pPr marL="0" marR="0" lvl="0" indent="0" algn="just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84" name="MH_Other_10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 flipH="1">
            <a:off x="3852863" y="3409950"/>
            <a:ext cx="57150" cy="5715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="ctr">
            <a:normAutofit fontScale="25000" lnSpcReduction="2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85" name="MH_Other_11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 flipH="1">
            <a:off x="3767138" y="3433763"/>
            <a:ext cx="112713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>
            <a:normAutofit fontScale="25000" lnSpcReduction="20000"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3" name="MH_Other_12"/>
          <p:cNvSpPr/>
          <p:nvPr>
            <p:custDataLst>
              <p:tags r:id="rId13"/>
            </p:custDataLst>
          </p:nvPr>
        </p:nvSpPr>
        <p:spPr bwMode="auto">
          <a:xfrm flipH="1">
            <a:off x="3148013" y="3433763"/>
            <a:ext cx="679450" cy="9525"/>
          </a:xfrm>
          <a:custGeom>
            <a:avLst/>
            <a:gdLst>
              <a:gd name="connsiteX0" fmla="*/ 197354 w 197354"/>
              <a:gd name="connsiteY0" fmla="*/ 0 h 10800"/>
              <a:gd name="connsiteX1" fmla="*/ 2334 w 197354"/>
              <a:gd name="connsiteY1" fmla="*/ 0 h 10800"/>
              <a:gd name="connsiteX2" fmla="*/ 2334 w 197354"/>
              <a:gd name="connsiteY2" fmla="*/ 79 h 10800"/>
              <a:gd name="connsiteX3" fmla="*/ 0 w 197354"/>
              <a:gd name="connsiteY3" fmla="*/ 79 h 10800"/>
              <a:gd name="connsiteX4" fmla="*/ 0 w 197354"/>
              <a:gd name="connsiteY4" fmla="*/ 10800 h 10800"/>
              <a:gd name="connsiteX5" fmla="*/ 197354 w 197354"/>
              <a:gd name="connsiteY5" fmla="*/ 10800 h 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354" h="10800">
                <a:moveTo>
                  <a:pt x="197354" y="0"/>
                </a:moveTo>
                <a:lnTo>
                  <a:pt x="2334" y="0"/>
                </a:lnTo>
                <a:lnTo>
                  <a:pt x="2334" y="79"/>
                </a:lnTo>
                <a:lnTo>
                  <a:pt x="0" y="79"/>
                </a:lnTo>
                <a:lnTo>
                  <a:pt x="0" y="10800"/>
                </a:lnTo>
                <a:lnTo>
                  <a:pt x="197354" y="10800"/>
                </a:lnTo>
                <a:close/>
              </a:path>
            </a:pathLst>
          </a:custGeom>
          <a:solidFill>
            <a:srgbClr val="BCBCBC"/>
          </a:solidFill>
        </p:spPr>
        <p:txBody>
          <a:bodyPr anchor="ctr">
            <a:normAutofit fontScale="25000" lnSpcReduction="20000"/>
          </a:bodyPr>
          <a:lstStyle/>
          <a:p>
            <a:pPr marL="0" marR="0" lvl="0" indent="0" algn="just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6196013" y="2679700"/>
            <a:ext cx="2341563" cy="803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5910263" y="1435100"/>
            <a:ext cx="2339975" cy="803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550863" y="1938338"/>
            <a:ext cx="2341563" cy="803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741363" y="3314700"/>
            <a:ext cx="2339975" cy="803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4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2290" name="组合 4"/>
          <p:cNvGrpSpPr/>
          <p:nvPr/>
        </p:nvGrpSpPr>
        <p:grpSpPr>
          <a:xfrm>
            <a:off x="1484313" y="1676400"/>
            <a:ext cx="1009650" cy="1343025"/>
            <a:chOff x="2151460" y="1951435"/>
            <a:chExt cx="1009650" cy="1343025"/>
          </a:xfrm>
        </p:grpSpPr>
        <p:sp>
          <p:nvSpPr>
            <p:cNvPr id="11" name="MH_Other_1"/>
            <p:cNvSpPr/>
            <p:nvPr>
              <p:custDataLst>
                <p:tags r:id="rId1"/>
              </p:custDataLst>
            </p:nvPr>
          </p:nvSpPr>
          <p:spPr>
            <a:xfrm>
              <a:off x="2390776" y="3027760"/>
              <a:ext cx="250031" cy="266700"/>
            </a:xfrm>
            <a:custGeom>
              <a:avLst/>
              <a:gdLst>
                <a:gd name="connsiteX0" fmla="*/ 9525 w 428625"/>
                <a:gd name="connsiteY0" fmla="*/ 0 h 457200"/>
                <a:gd name="connsiteX1" fmla="*/ 0 w 428625"/>
                <a:gd name="connsiteY1" fmla="*/ 361950 h 457200"/>
                <a:gd name="connsiteX2" fmla="*/ 428625 w 428625"/>
                <a:gd name="connsiteY2" fmla="*/ 457200 h 457200"/>
                <a:gd name="connsiteX3" fmla="*/ 428625 w 428625"/>
                <a:gd name="connsiteY3" fmla="*/ 95250 h 457200"/>
                <a:gd name="connsiteX4" fmla="*/ 9525 w 428625"/>
                <a:gd name="connsiteY4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5" h="457200">
                  <a:moveTo>
                    <a:pt x="9525" y="0"/>
                  </a:moveTo>
                  <a:lnTo>
                    <a:pt x="0" y="361950"/>
                  </a:lnTo>
                  <a:lnTo>
                    <a:pt x="428625" y="457200"/>
                  </a:lnTo>
                  <a:lnTo>
                    <a:pt x="428625" y="952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</p:spPr>
          <p:txBody>
            <a:bodyPr anchor="ctr"/>
            <a:lstStyle/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MH_Other_2"/>
            <p:cNvSpPr/>
            <p:nvPr>
              <p:custDataLst>
                <p:tags r:id="rId2"/>
              </p:custDataLst>
            </p:nvPr>
          </p:nvSpPr>
          <p:spPr>
            <a:xfrm>
              <a:off x="2627710" y="3039666"/>
              <a:ext cx="177403" cy="254794"/>
            </a:xfrm>
            <a:custGeom>
              <a:avLst/>
              <a:gdLst>
                <a:gd name="connsiteX0" fmla="*/ 0 w 304800"/>
                <a:gd name="connsiteY0" fmla="*/ 76200 h 438150"/>
                <a:gd name="connsiteX1" fmla="*/ 9525 w 304800"/>
                <a:gd name="connsiteY1" fmla="*/ 438150 h 438150"/>
                <a:gd name="connsiteX2" fmla="*/ 304800 w 304800"/>
                <a:gd name="connsiteY2" fmla="*/ 304800 h 438150"/>
                <a:gd name="connsiteX3" fmla="*/ 285750 w 304800"/>
                <a:gd name="connsiteY3" fmla="*/ 0 h 438150"/>
                <a:gd name="connsiteX4" fmla="*/ 0 w 304800"/>
                <a:gd name="connsiteY4" fmla="*/ 7620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0" h="438150">
                  <a:moveTo>
                    <a:pt x="0" y="76200"/>
                  </a:moveTo>
                  <a:lnTo>
                    <a:pt x="9525" y="438150"/>
                  </a:lnTo>
                  <a:lnTo>
                    <a:pt x="304800" y="304800"/>
                  </a:lnTo>
                  <a:lnTo>
                    <a:pt x="285750" y="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chemeClr val="tx1">
                <a:lumMod val="65000"/>
              </a:schemeClr>
            </a:solidFill>
          </p:spPr>
          <p:txBody>
            <a:bodyPr anchor="ctr"/>
            <a:lstStyle/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6" name="MH_SubTitle_1"/>
            <p:cNvSpPr/>
            <p:nvPr>
              <p:custDataLst>
                <p:tags r:id="rId3"/>
              </p:custDataLst>
            </p:nvPr>
          </p:nvSpPr>
          <p:spPr bwMode="auto">
            <a:xfrm rot="654099">
              <a:off x="2151460" y="1951435"/>
              <a:ext cx="644128" cy="1122759"/>
            </a:xfrm>
            <a:custGeom>
              <a:avLst/>
              <a:gdLst>
                <a:gd name="T0" fmla="*/ 221701 w 1103738"/>
                <a:gd name="T1" fmla="*/ 0 h 1923915"/>
                <a:gd name="T2" fmla="*/ 404685 w 1103738"/>
                <a:gd name="T3" fmla="*/ 705377 h 1923915"/>
                <a:gd name="T4" fmla="*/ 0 w 1103738"/>
                <a:gd name="T5" fmla="*/ 690850 h 1923915"/>
                <a:gd name="T6" fmla="*/ 0 60000 65536"/>
                <a:gd name="T7" fmla="*/ 0 60000 65536"/>
                <a:gd name="T8" fmla="*/ 0 60000 65536"/>
                <a:gd name="T9" fmla="*/ 0 w 1103738"/>
                <a:gd name="T10" fmla="*/ 0 h 1923915"/>
                <a:gd name="T11" fmla="*/ 1103738 w 1103738"/>
                <a:gd name="T12" fmla="*/ 1923915 h 19239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3738" h="1923915">
                  <a:moveTo>
                    <a:pt x="604667" y="0"/>
                  </a:moveTo>
                  <a:lnTo>
                    <a:pt x="1103738" y="1923915"/>
                  </a:lnTo>
                  <a:lnTo>
                    <a:pt x="0" y="1884293"/>
                  </a:lnTo>
                  <a:lnTo>
                    <a:pt x="6046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108000" tIns="189000" rIns="0" bIns="0" anchor="ctr">
              <a:norm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标题一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MH_Other_7"/>
            <p:cNvSpPr/>
            <p:nvPr>
              <p:custDataLst>
                <p:tags r:id="rId4"/>
              </p:custDataLst>
            </p:nvPr>
          </p:nvSpPr>
          <p:spPr>
            <a:xfrm>
              <a:off x="2608660" y="1966912"/>
              <a:ext cx="552450" cy="1158479"/>
            </a:xfrm>
            <a:custGeom>
              <a:avLst/>
              <a:gdLst>
                <a:gd name="connsiteX0" fmla="*/ 0 w 952500"/>
                <a:gd name="connsiteY0" fmla="*/ 0 h 1990725"/>
                <a:gd name="connsiteX1" fmla="*/ 123825 w 952500"/>
                <a:gd name="connsiteY1" fmla="*/ 1990725 h 1990725"/>
                <a:gd name="connsiteX2" fmla="*/ 952500 w 952500"/>
                <a:gd name="connsiteY2" fmla="*/ 1752600 h 1990725"/>
                <a:gd name="connsiteX3" fmla="*/ 0 w 952500"/>
                <a:gd name="connsiteY3" fmla="*/ 0 h 1990725"/>
                <a:gd name="connsiteX0-1" fmla="*/ 0 w 945356"/>
                <a:gd name="connsiteY0-2" fmla="*/ 0 h 1993106"/>
                <a:gd name="connsiteX1-3" fmla="*/ 116681 w 945356"/>
                <a:gd name="connsiteY1-4" fmla="*/ 1993106 h 1993106"/>
                <a:gd name="connsiteX2-5" fmla="*/ 945356 w 945356"/>
                <a:gd name="connsiteY2-6" fmla="*/ 1754981 h 1993106"/>
                <a:gd name="connsiteX3-7" fmla="*/ 0 w 945356"/>
                <a:gd name="connsiteY3-8" fmla="*/ 0 h 19931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45356" h="1993106">
                  <a:moveTo>
                    <a:pt x="0" y="0"/>
                  </a:moveTo>
                  <a:lnTo>
                    <a:pt x="116681" y="1993106"/>
                  </a:lnTo>
                  <a:lnTo>
                    <a:pt x="945356" y="17549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 anchor="ctr"/>
            <a:lstStyle/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291" name="组合 3"/>
          <p:cNvGrpSpPr/>
          <p:nvPr/>
        </p:nvGrpSpPr>
        <p:grpSpPr>
          <a:xfrm>
            <a:off x="3321050" y="1676400"/>
            <a:ext cx="1009650" cy="1343025"/>
            <a:chOff x="3418285" y="1951435"/>
            <a:chExt cx="1009650" cy="1343025"/>
          </a:xfrm>
        </p:grpSpPr>
        <p:sp>
          <p:nvSpPr>
            <p:cNvPr id="26" name="MH_Other_3"/>
            <p:cNvSpPr/>
            <p:nvPr>
              <p:custDataLst>
                <p:tags r:id="rId5"/>
              </p:custDataLst>
            </p:nvPr>
          </p:nvSpPr>
          <p:spPr>
            <a:xfrm>
              <a:off x="3658792" y="3027760"/>
              <a:ext cx="250031" cy="266700"/>
            </a:xfrm>
            <a:custGeom>
              <a:avLst/>
              <a:gdLst>
                <a:gd name="connsiteX0" fmla="*/ 9525 w 428625"/>
                <a:gd name="connsiteY0" fmla="*/ 0 h 457200"/>
                <a:gd name="connsiteX1" fmla="*/ 0 w 428625"/>
                <a:gd name="connsiteY1" fmla="*/ 361950 h 457200"/>
                <a:gd name="connsiteX2" fmla="*/ 428625 w 428625"/>
                <a:gd name="connsiteY2" fmla="*/ 457200 h 457200"/>
                <a:gd name="connsiteX3" fmla="*/ 428625 w 428625"/>
                <a:gd name="connsiteY3" fmla="*/ 95250 h 457200"/>
                <a:gd name="connsiteX4" fmla="*/ 9525 w 428625"/>
                <a:gd name="connsiteY4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5" h="457200">
                  <a:moveTo>
                    <a:pt x="9525" y="0"/>
                  </a:moveTo>
                  <a:lnTo>
                    <a:pt x="0" y="361950"/>
                  </a:lnTo>
                  <a:lnTo>
                    <a:pt x="428625" y="457200"/>
                  </a:lnTo>
                  <a:lnTo>
                    <a:pt x="428625" y="952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</p:spPr>
          <p:txBody>
            <a:bodyPr anchor="ctr"/>
            <a:lstStyle/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MH_Other_4"/>
            <p:cNvSpPr/>
            <p:nvPr>
              <p:custDataLst>
                <p:tags r:id="rId6"/>
              </p:custDataLst>
            </p:nvPr>
          </p:nvSpPr>
          <p:spPr>
            <a:xfrm>
              <a:off x="3894535" y="3039666"/>
              <a:ext cx="178594" cy="254794"/>
            </a:xfrm>
            <a:custGeom>
              <a:avLst/>
              <a:gdLst>
                <a:gd name="connsiteX0" fmla="*/ 0 w 304800"/>
                <a:gd name="connsiteY0" fmla="*/ 76200 h 438150"/>
                <a:gd name="connsiteX1" fmla="*/ 9525 w 304800"/>
                <a:gd name="connsiteY1" fmla="*/ 438150 h 438150"/>
                <a:gd name="connsiteX2" fmla="*/ 304800 w 304800"/>
                <a:gd name="connsiteY2" fmla="*/ 304800 h 438150"/>
                <a:gd name="connsiteX3" fmla="*/ 285750 w 304800"/>
                <a:gd name="connsiteY3" fmla="*/ 0 h 438150"/>
                <a:gd name="connsiteX4" fmla="*/ 0 w 304800"/>
                <a:gd name="connsiteY4" fmla="*/ 7620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0" h="438150">
                  <a:moveTo>
                    <a:pt x="0" y="76200"/>
                  </a:moveTo>
                  <a:lnTo>
                    <a:pt x="9525" y="438150"/>
                  </a:lnTo>
                  <a:lnTo>
                    <a:pt x="304800" y="304800"/>
                  </a:lnTo>
                  <a:lnTo>
                    <a:pt x="285750" y="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chemeClr val="tx1">
                <a:lumMod val="65000"/>
              </a:schemeClr>
            </a:solidFill>
          </p:spPr>
          <p:txBody>
            <a:bodyPr anchor="ctr"/>
            <a:lstStyle/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9" name="MH_SubTitle_2"/>
            <p:cNvSpPr/>
            <p:nvPr>
              <p:custDataLst>
                <p:tags r:id="rId7"/>
              </p:custDataLst>
            </p:nvPr>
          </p:nvSpPr>
          <p:spPr bwMode="auto">
            <a:xfrm rot="654099">
              <a:off x="3418285" y="1951435"/>
              <a:ext cx="644128" cy="1122759"/>
            </a:xfrm>
            <a:custGeom>
              <a:avLst/>
              <a:gdLst>
                <a:gd name="T0" fmla="*/ 134232 w 1103738"/>
                <a:gd name="T1" fmla="*/ 0 h 1923915"/>
                <a:gd name="T2" fmla="*/ 245023 w 1103738"/>
                <a:gd name="T3" fmla="*/ 427071 h 1923915"/>
                <a:gd name="T4" fmla="*/ 0 w 1103738"/>
                <a:gd name="T5" fmla="*/ 418275 h 1923915"/>
                <a:gd name="T6" fmla="*/ 0 60000 65536"/>
                <a:gd name="T7" fmla="*/ 0 60000 65536"/>
                <a:gd name="T8" fmla="*/ 0 60000 65536"/>
                <a:gd name="T9" fmla="*/ 0 w 1103738"/>
                <a:gd name="T10" fmla="*/ 0 h 1923915"/>
                <a:gd name="T11" fmla="*/ 1103738 w 1103738"/>
                <a:gd name="T12" fmla="*/ 1923915 h 19239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3738" h="1923915">
                  <a:moveTo>
                    <a:pt x="604667" y="0"/>
                  </a:moveTo>
                  <a:lnTo>
                    <a:pt x="1103738" y="1923915"/>
                  </a:lnTo>
                  <a:lnTo>
                    <a:pt x="0" y="1884293"/>
                  </a:lnTo>
                  <a:lnTo>
                    <a:pt x="6046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108000" tIns="189000" rIns="0" bIns="0"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标题二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MH_Other_8"/>
            <p:cNvSpPr/>
            <p:nvPr>
              <p:custDataLst>
                <p:tags r:id="rId8"/>
              </p:custDataLst>
            </p:nvPr>
          </p:nvSpPr>
          <p:spPr>
            <a:xfrm>
              <a:off x="3876675" y="1966912"/>
              <a:ext cx="551260" cy="1158479"/>
            </a:xfrm>
            <a:custGeom>
              <a:avLst/>
              <a:gdLst>
                <a:gd name="connsiteX0" fmla="*/ 0 w 952500"/>
                <a:gd name="connsiteY0" fmla="*/ 0 h 1990725"/>
                <a:gd name="connsiteX1" fmla="*/ 123825 w 952500"/>
                <a:gd name="connsiteY1" fmla="*/ 1990725 h 1990725"/>
                <a:gd name="connsiteX2" fmla="*/ 952500 w 952500"/>
                <a:gd name="connsiteY2" fmla="*/ 1752600 h 1990725"/>
                <a:gd name="connsiteX3" fmla="*/ 0 w 952500"/>
                <a:gd name="connsiteY3" fmla="*/ 0 h 1990725"/>
                <a:gd name="connsiteX0-1" fmla="*/ 0 w 945356"/>
                <a:gd name="connsiteY0-2" fmla="*/ 0 h 1993106"/>
                <a:gd name="connsiteX1-3" fmla="*/ 116681 w 945356"/>
                <a:gd name="connsiteY1-4" fmla="*/ 1993106 h 1993106"/>
                <a:gd name="connsiteX2-5" fmla="*/ 945356 w 945356"/>
                <a:gd name="connsiteY2-6" fmla="*/ 1754981 h 1993106"/>
                <a:gd name="connsiteX3-7" fmla="*/ 0 w 945356"/>
                <a:gd name="connsiteY3-8" fmla="*/ 0 h 19931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45356" h="1993106">
                  <a:moveTo>
                    <a:pt x="0" y="0"/>
                  </a:moveTo>
                  <a:lnTo>
                    <a:pt x="116681" y="1993106"/>
                  </a:lnTo>
                  <a:lnTo>
                    <a:pt x="945356" y="17549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 anchor="ctr"/>
            <a:lstStyle/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292" name="组合 2"/>
          <p:cNvGrpSpPr/>
          <p:nvPr/>
        </p:nvGrpSpPr>
        <p:grpSpPr>
          <a:xfrm>
            <a:off x="5157788" y="1676400"/>
            <a:ext cx="1009650" cy="1343025"/>
            <a:chOff x="4686300" y="1951435"/>
            <a:chExt cx="1009650" cy="1343025"/>
          </a:xfrm>
        </p:grpSpPr>
        <p:sp>
          <p:nvSpPr>
            <p:cNvPr id="30" name="MH_Other_5"/>
            <p:cNvSpPr/>
            <p:nvPr>
              <p:custDataLst>
                <p:tags r:id="rId9"/>
              </p:custDataLst>
            </p:nvPr>
          </p:nvSpPr>
          <p:spPr>
            <a:xfrm>
              <a:off x="4926807" y="3027760"/>
              <a:ext cx="250031" cy="266700"/>
            </a:xfrm>
            <a:custGeom>
              <a:avLst/>
              <a:gdLst>
                <a:gd name="connsiteX0" fmla="*/ 9525 w 428625"/>
                <a:gd name="connsiteY0" fmla="*/ 0 h 457200"/>
                <a:gd name="connsiteX1" fmla="*/ 0 w 428625"/>
                <a:gd name="connsiteY1" fmla="*/ 361950 h 457200"/>
                <a:gd name="connsiteX2" fmla="*/ 428625 w 428625"/>
                <a:gd name="connsiteY2" fmla="*/ 457200 h 457200"/>
                <a:gd name="connsiteX3" fmla="*/ 428625 w 428625"/>
                <a:gd name="connsiteY3" fmla="*/ 95250 h 457200"/>
                <a:gd name="connsiteX4" fmla="*/ 9525 w 428625"/>
                <a:gd name="connsiteY4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5" h="457200">
                  <a:moveTo>
                    <a:pt x="9525" y="0"/>
                  </a:moveTo>
                  <a:lnTo>
                    <a:pt x="0" y="361950"/>
                  </a:lnTo>
                  <a:lnTo>
                    <a:pt x="428625" y="457200"/>
                  </a:lnTo>
                  <a:lnTo>
                    <a:pt x="428625" y="952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</p:spPr>
          <p:txBody>
            <a:bodyPr anchor="ctr"/>
            <a:lstStyle/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MH_Other_6"/>
            <p:cNvSpPr/>
            <p:nvPr>
              <p:custDataLst>
                <p:tags r:id="rId10"/>
              </p:custDataLst>
            </p:nvPr>
          </p:nvSpPr>
          <p:spPr>
            <a:xfrm>
              <a:off x="5170885" y="3039666"/>
              <a:ext cx="177403" cy="254794"/>
            </a:xfrm>
            <a:custGeom>
              <a:avLst/>
              <a:gdLst>
                <a:gd name="connsiteX0" fmla="*/ 0 w 304800"/>
                <a:gd name="connsiteY0" fmla="*/ 76200 h 438150"/>
                <a:gd name="connsiteX1" fmla="*/ 9525 w 304800"/>
                <a:gd name="connsiteY1" fmla="*/ 438150 h 438150"/>
                <a:gd name="connsiteX2" fmla="*/ 304800 w 304800"/>
                <a:gd name="connsiteY2" fmla="*/ 304800 h 438150"/>
                <a:gd name="connsiteX3" fmla="*/ 285750 w 304800"/>
                <a:gd name="connsiteY3" fmla="*/ 0 h 438150"/>
                <a:gd name="connsiteX4" fmla="*/ 0 w 304800"/>
                <a:gd name="connsiteY4" fmla="*/ 7620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0" h="438150">
                  <a:moveTo>
                    <a:pt x="0" y="76200"/>
                  </a:moveTo>
                  <a:lnTo>
                    <a:pt x="9525" y="438150"/>
                  </a:lnTo>
                  <a:lnTo>
                    <a:pt x="304800" y="304800"/>
                  </a:lnTo>
                  <a:lnTo>
                    <a:pt x="285750" y="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chemeClr val="tx1">
                <a:lumMod val="65000"/>
              </a:schemeClr>
            </a:solidFill>
          </p:spPr>
          <p:txBody>
            <a:bodyPr anchor="ctr"/>
            <a:lstStyle/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82" name="MH_SubTitle_3"/>
            <p:cNvSpPr/>
            <p:nvPr>
              <p:custDataLst>
                <p:tags r:id="rId11"/>
              </p:custDataLst>
            </p:nvPr>
          </p:nvSpPr>
          <p:spPr bwMode="auto">
            <a:xfrm rot="654099">
              <a:off x="4686300" y="1951435"/>
              <a:ext cx="644129" cy="1122759"/>
            </a:xfrm>
            <a:custGeom>
              <a:avLst/>
              <a:gdLst>
                <a:gd name="T0" fmla="*/ 134233 w 1103738"/>
                <a:gd name="T1" fmla="*/ 0 h 1923915"/>
                <a:gd name="T2" fmla="*/ 245025 w 1103738"/>
                <a:gd name="T3" fmla="*/ 427071 h 1923915"/>
                <a:gd name="T4" fmla="*/ 0 w 1103738"/>
                <a:gd name="T5" fmla="*/ 418275 h 1923915"/>
                <a:gd name="T6" fmla="*/ 0 60000 65536"/>
                <a:gd name="T7" fmla="*/ 0 60000 65536"/>
                <a:gd name="T8" fmla="*/ 0 60000 65536"/>
                <a:gd name="T9" fmla="*/ 0 w 1103738"/>
                <a:gd name="T10" fmla="*/ 0 h 1923915"/>
                <a:gd name="T11" fmla="*/ 1103738 w 1103738"/>
                <a:gd name="T12" fmla="*/ 1923915 h 19239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3738" h="1923915">
                  <a:moveTo>
                    <a:pt x="604667" y="0"/>
                  </a:moveTo>
                  <a:lnTo>
                    <a:pt x="1103738" y="1923915"/>
                  </a:lnTo>
                  <a:lnTo>
                    <a:pt x="0" y="1884293"/>
                  </a:lnTo>
                  <a:lnTo>
                    <a:pt x="6046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108000" tIns="189000" rIns="0" bIns="0"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标题三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MH_Other_9"/>
            <p:cNvSpPr/>
            <p:nvPr>
              <p:custDataLst>
                <p:tags r:id="rId12"/>
              </p:custDataLst>
            </p:nvPr>
          </p:nvSpPr>
          <p:spPr>
            <a:xfrm>
              <a:off x="5144691" y="1966912"/>
              <a:ext cx="551259" cy="1158479"/>
            </a:xfrm>
            <a:custGeom>
              <a:avLst/>
              <a:gdLst>
                <a:gd name="connsiteX0" fmla="*/ 0 w 952500"/>
                <a:gd name="connsiteY0" fmla="*/ 0 h 1990725"/>
                <a:gd name="connsiteX1" fmla="*/ 123825 w 952500"/>
                <a:gd name="connsiteY1" fmla="*/ 1990725 h 1990725"/>
                <a:gd name="connsiteX2" fmla="*/ 952500 w 952500"/>
                <a:gd name="connsiteY2" fmla="*/ 1752600 h 1990725"/>
                <a:gd name="connsiteX3" fmla="*/ 0 w 952500"/>
                <a:gd name="connsiteY3" fmla="*/ 0 h 1990725"/>
                <a:gd name="connsiteX0-1" fmla="*/ 0 w 945356"/>
                <a:gd name="connsiteY0-2" fmla="*/ 0 h 1993106"/>
                <a:gd name="connsiteX1-3" fmla="*/ 116681 w 945356"/>
                <a:gd name="connsiteY1-4" fmla="*/ 1993106 h 1993106"/>
                <a:gd name="connsiteX2-5" fmla="*/ 945356 w 945356"/>
                <a:gd name="connsiteY2-6" fmla="*/ 1754981 h 1993106"/>
                <a:gd name="connsiteX3-7" fmla="*/ 0 w 945356"/>
                <a:gd name="connsiteY3-8" fmla="*/ 0 h 19931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45356" h="1993106">
                  <a:moveTo>
                    <a:pt x="0" y="0"/>
                  </a:moveTo>
                  <a:lnTo>
                    <a:pt x="116681" y="1993106"/>
                  </a:lnTo>
                  <a:lnTo>
                    <a:pt x="945356" y="17549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 anchor="ctr"/>
            <a:lstStyle/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293" name="组合 1"/>
          <p:cNvGrpSpPr/>
          <p:nvPr/>
        </p:nvGrpSpPr>
        <p:grpSpPr>
          <a:xfrm>
            <a:off x="6994525" y="1676400"/>
            <a:ext cx="1009650" cy="1343025"/>
            <a:chOff x="7022085" y="1951435"/>
            <a:chExt cx="1009650" cy="1343025"/>
          </a:xfrm>
        </p:grpSpPr>
        <p:sp>
          <p:nvSpPr>
            <p:cNvPr id="19" name="MH_Other_10"/>
            <p:cNvSpPr/>
            <p:nvPr>
              <p:custDataLst>
                <p:tags r:id="rId13"/>
              </p:custDataLst>
            </p:nvPr>
          </p:nvSpPr>
          <p:spPr>
            <a:xfrm>
              <a:off x="7261400" y="3027760"/>
              <a:ext cx="251222" cy="266700"/>
            </a:xfrm>
            <a:custGeom>
              <a:avLst/>
              <a:gdLst>
                <a:gd name="connsiteX0" fmla="*/ 9525 w 428625"/>
                <a:gd name="connsiteY0" fmla="*/ 0 h 457200"/>
                <a:gd name="connsiteX1" fmla="*/ 0 w 428625"/>
                <a:gd name="connsiteY1" fmla="*/ 361950 h 457200"/>
                <a:gd name="connsiteX2" fmla="*/ 428625 w 428625"/>
                <a:gd name="connsiteY2" fmla="*/ 457200 h 457200"/>
                <a:gd name="connsiteX3" fmla="*/ 428625 w 428625"/>
                <a:gd name="connsiteY3" fmla="*/ 95250 h 457200"/>
                <a:gd name="connsiteX4" fmla="*/ 9525 w 428625"/>
                <a:gd name="connsiteY4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625" h="457200">
                  <a:moveTo>
                    <a:pt x="9525" y="0"/>
                  </a:moveTo>
                  <a:lnTo>
                    <a:pt x="0" y="361950"/>
                  </a:lnTo>
                  <a:lnTo>
                    <a:pt x="428625" y="457200"/>
                  </a:lnTo>
                  <a:lnTo>
                    <a:pt x="428625" y="95250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</p:spPr>
          <p:txBody>
            <a:bodyPr anchor="ctr"/>
            <a:lstStyle/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MH_Other_11"/>
            <p:cNvSpPr/>
            <p:nvPr>
              <p:custDataLst>
                <p:tags r:id="rId14"/>
              </p:custDataLst>
            </p:nvPr>
          </p:nvSpPr>
          <p:spPr>
            <a:xfrm>
              <a:off x="7506668" y="3039666"/>
              <a:ext cx="177404" cy="254794"/>
            </a:xfrm>
            <a:custGeom>
              <a:avLst/>
              <a:gdLst>
                <a:gd name="connsiteX0" fmla="*/ 0 w 304800"/>
                <a:gd name="connsiteY0" fmla="*/ 76200 h 438150"/>
                <a:gd name="connsiteX1" fmla="*/ 9525 w 304800"/>
                <a:gd name="connsiteY1" fmla="*/ 438150 h 438150"/>
                <a:gd name="connsiteX2" fmla="*/ 304800 w 304800"/>
                <a:gd name="connsiteY2" fmla="*/ 304800 h 438150"/>
                <a:gd name="connsiteX3" fmla="*/ 285750 w 304800"/>
                <a:gd name="connsiteY3" fmla="*/ 0 h 438150"/>
                <a:gd name="connsiteX4" fmla="*/ 0 w 304800"/>
                <a:gd name="connsiteY4" fmla="*/ 7620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0" h="438150">
                  <a:moveTo>
                    <a:pt x="0" y="76200"/>
                  </a:moveTo>
                  <a:lnTo>
                    <a:pt x="9525" y="438150"/>
                  </a:lnTo>
                  <a:lnTo>
                    <a:pt x="304800" y="304800"/>
                  </a:lnTo>
                  <a:lnTo>
                    <a:pt x="285750" y="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chemeClr val="tx1">
                <a:lumMod val="65000"/>
              </a:schemeClr>
            </a:solidFill>
          </p:spPr>
          <p:txBody>
            <a:bodyPr anchor="ctr"/>
            <a:lstStyle/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89" name="MH_SubTitle_4"/>
            <p:cNvSpPr/>
            <p:nvPr>
              <p:custDataLst>
                <p:tags r:id="rId15"/>
              </p:custDataLst>
            </p:nvPr>
          </p:nvSpPr>
          <p:spPr bwMode="auto">
            <a:xfrm rot="654099">
              <a:off x="7022085" y="1951435"/>
              <a:ext cx="644128" cy="1122759"/>
            </a:xfrm>
            <a:custGeom>
              <a:avLst/>
              <a:gdLst>
                <a:gd name="T0" fmla="*/ 134232 w 1103738"/>
                <a:gd name="T1" fmla="*/ 0 h 1923915"/>
                <a:gd name="T2" fmla="*/ 245023 w 1103738"/>
                <a:gd name="T3" fmla="*/ 427071 h 1923915"/>
                <a:gd name="T4" fmla="*/ 0 w 1103738"/>
                <a:gd name="T5" fmla="*/ 418275 h 1923915"/>
                <a:gd name="T6" fmla="*/ 0 60000 65536"/>
                <a:gd name="T7" fmla="*/ 0 60000 65536"/>
                <a:gd name="T8" fmla="*/ 0 60000 65536"/>
                <a:gd name="T9" fmla="*/ 0 w 1103738"/>
                <a:gd name="T10" fmla="*/ 0 h 1923915"/>
                <a:gd name="T11" fmla="*/ 1103738 w 1103738"/>
                <a:gd name="T12" fmla="*/ 1923915 h 19239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3738" h="1923915">
                  <a:moveTo>
                    <a:pt x="604667" y="0"/>
                  </a:moveTo>
                  <a:lnTo>
                    <a:pt x="1103738" y="1923915"/>
                  </a:lnTo>
                  <a:lnTo>
                    <a:pt x="0" y="1884293"/>
                  </a:lnTo>
                  <a:lnTo>
                    <a:pt x="6046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lIns="108000" tIns="189000" rIns="0" bIns="0"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标题四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MH_Other_12"/>
            <p:cNvSpPr/>
            <p:nvPr>
              <p:custDataLst>
                <p:tags r:id="rId16"/>
              </p:custDataLst>
            </p:nvPr>
          </p:nvSpPr>
          <p:spPr>
            <a:xfrm>
              <a:off x="7480475" y="1966912"/>
              <a:ext cx="551260" cy="1158479"/>
            </a:xfrm>
            <a:custGeom>
              <a:avLst/>
              <a:gdLst>
                <a:gd name="connsiteX0" fmla="*/ 0 w 952500"/>
                <a:gd name="connsiteY0" fmla="*/ 0 h 1990725"/>
                <a:gd name="connsiteX1" fmla="*/ 123825 w 952500"/>
                <a:gd name="connsiteY1" fmla="*/ 1990725 h 1990725"/>
                <a:gd name="connsiteX2" fmla="*/ 952500 w 952500"/>
                <a:gd name="connsiteY2" fmla="*/ 1752600 h 1990725"/>
                <a:gd name="connsiteX3" fmla="*/ 0 w 952500"/>
                <a:gd name="connsiteY3" fmla="*/ 0 h 1990725"/>
                <a:gd name="connsiteX0-1" fmla="*/ 0 w 945356"/>
                <a:gd name="connsiteY0-2" fmla="*/ 0 h 1993106"/>
                <a:gd name="connsiteX1-3" fmla="*/ 116681 w 945356"/>
                <a:gd name="connsiteY1-4" fmla="*/ 1993106 h 1993106"/>
                <a:gd name="connsiteX2-5" fmla="*/ 945356 w 945356"/>
                <a:gd name="connsiteY2-6" fmla="*/ 1754981 h 1993106"/>
                <a:gd name="connsiteX3-7" fmla="*/ 0 w 945356"/>
                <a:gd name="connsiteY3-8" fmla="*/ 0 h 19931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45356" h="1993106">
                  <a:moveTo>
                    <a:pt x="0" y="0"/>
                  </a:moveTo>
                  <a:lnTo>
                    <a:pt x="116681" y="1993106"/>
                  </a:lnTo>
                  <a:lnTo>
                    <a:pt x="945356" y="17549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 anchor="ctr"/>
            <a:lstStyle/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1108075" y="3282950"/>
            <a:ext cx="1587500" cy="969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粘贴，您的内容打在这里，或者通过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复制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3049588" y="3282950"/>
            <a:ext cx="1585913" cy="969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粘贴，您的内容打在这里，或者通过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复制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4884738" y="3282950"/>
            <a:ext cx="1587500" cy="969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粘贴，您的内容打在这里，或者通过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复制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6629400" y="3282950"/>
            <a:ext cx="1585913" cy="969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粘贴，您的内容打在这里，或者通过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复制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5805072" y="1054734"/>
            <a:ext cx="1307874" cy="1636230"/>
            <a:chOff x="4702175" y="2346328"/>
            <a:chExt cx="373063" cy="466725"/>
          </a:xfrm>
          <a:solidFill>
            <a:schemeClr val="accent1"/>
          </a:solidFill>
        </p:grpSpPr>
        <p:sp>
          <p:nvSpPr>
            <p:cNvPr id="3" name="Freeform 20"/>
            <p:cNvSpPr/>
            <p:nvPr/>
          </p:nvSpPr>
          <p:spPr bwMode="auto">
            <a:xfrm>
              <a:off x="4999038" y="2541590"/>
              <a:ext cx="57150" cy="103188"/>
            </a:xfrm>
            <a:custGeom>
              <a:avLst/>
              <a:gdLst>
                <a:gd name="T0" fmla="*/ 1 w 15"/>
                <a:gd name="T1" fmla="*/ 27 h 27"/>
                <a:gd name="T2" fmla="*/ 7 w 15"/>
                <a:gd name="T3" fmla="*/ 21 h 27"/>
                <a:gd name="T4" fmla="*/ 14 w 15"/>
                <a:gd name="T5" fmla="*/ 1 h 27"/>
                <a:gd name="T6" fmla="*/ 2 w 15"/>
                <a:gd name="T7" fmla="*/ 18 h 27"/>
                <a:gd name="T8" fmla="*/ 1 w 15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7">
                  <a:moveTo>
                    <a:pt x="1" y="27"/>
                  </a:moveTo>
                  <a:cubicBezTo>
                    <a:pt x="3" y="27"/>
                    <a:pt x="5" y="25"/>
                    <a:pt x="7" y="21"/>
                  </a:cubicBezTo>
                  <a:cubicBezTo>
                    <a:pt x="9" y="17"/>
                    <a:pt x="15" y="1"/>
                    <a:pt x="14" y="1"/>
                  </a:cubicBezTo>
                  <a:cubicBezTo>
                    <a:pt x="12" y="0"/>
                    <a:pt x="4" y="14"/>
                    <a:pt x="2" y="18"/>
                  </a:cubicBezTo>
                  <a:cubicBezTo>
                    <a:pt x="0" y="22"/>
                    <a:pt x="0" y="26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Freeform 21"/>
            <p:cNvSpPr/>
            <p:nvPr/>
          </p:nvSpPr>
          <p:spPr bwMode="auto">
            <a:xfrm>
              <a:off x="5006975" y="2659065"/>
              <a:ext cx="68263" cy="100013"/>
            </a:xfrm>
            <a:custGeom>
              <a:avLst/>
              <a:gdLst>
                <a:gd name="T0" fmla="*/ 1 w 18"/>
                <a:gd name="T1" fmla="*/ 1 h 26"/>
                <a:gd name="T2" fmla="*/ 3 w 18"/>
                <a:gd name="T3" fmla="*/ 9 h 26"/>
                <a:gd name="T4" fmla="*/ 17 w 18"/>
                <a:gd name="T5" fmla="*/ 25 h 26"/>
                <a:gd name="T6" fmla="*/ 8 w 18"/>
                <a:gd name="T7" fmla="*/ 6 h 26"/>
                <a:gd name="T8" fmla="*/ 1 w 18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6">
                  <a:moveTo>
                    <a:pt x="1" y="1"/>
                  </a:moveTo>
                  <a:cubicBezTo>
                    <a:pt x="0" y="2"/>
                    <a:pt x="1" y="6"/>
                    <a:pt x="3" y="9"/>
                  </a:cubicBezTo>
                  <a:cubicBezTo>
                    <a:pt x="6" y="13"/>
                    <a:pt x="16" y="26"/>
                    <a:pt x="17" y="25"/>
                  </a:cubicBezTo>
                  <a:cubicBezTo>
                    <a:pt x="18" y="24"/>
                    <a:pt x="10" y="10"/>
                    <a:pt x="8" y="6"/>
                  </a:cubicBezTo>
                  <a:cubicBezTo>
                    <a:pt x="5" y="2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Freeform 22"/>
            <p:cNvSpPr/>
            <p:nvPr/>
          </p:nvSpPr>
          <p:spPr bwMode="auto">
            <a:xfrm>
              <a:off x="4878388" y="2644778"/>
              <a:ext cx="109538" cy="22225"/>
            </a:xfrm>
            <a:custGeom>
              <a:avLst/>
              <a:gdLst>
                <a:gd name="T0" fmla="*/ 20 w 29"/>
                <a:gd name="T1" fmla="*/ 0 h 6"/>
                <a:gd name="T2" fmla="*/ 0 w 29"/>
                <a:gd name="T3" fmla="*/ 5 h 6"/>
                <a:gd name="T4" fmla="*/ 21 w 29"/>
                <a:gd name="T5" fmla="*/ 5 h 6"/>
                <a:gd name="T6" fmla="*/ 28 w 29"/>
                <a:gd name="T7" fmla="*/ 2 h 6"/>
                <a:gd name="T8" fmla="*/ 20 w 2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6">
                  <a:moveTo>
                    <a:pt x="20" y="0"/>
                  </a:moveTo>
                  <a:cubicBezTo>
                    <a:pt x="16" y="0"/>
                    <a:pt x="0" y="3"/>
                    <a:pt x="0" y="5"/>
                  </a:cubicBezTo>
                  <a:cubicBezTo>
                    <a:pt x="0" y="6"/>
                    <a:pt x="16" y="6"/>
                    <a:pt x="21" y="5"/>
                  </a:cubicBezTo>
                  <a:cubicBezTo>
                    <a:pt x="25" y="5"/>
                    <a:pt x="29" y="4"/>
                    <a:pt x="28" y="2"/>
                  </a:cubicBezTo>
                  <a:cubicBezTo>
                    <a:pt x="28" y="1"/>
                    <a:pt x="25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Freeform 23"/>
            <p:cNvSpPr/>
            <p:nvPr/>
          </p:nvSpPr>
          <p:spPr bwMode="auto">
            <a:xfrm>
              <a:off x="4987925" y="2644778"/>
              <a:ext cx="19050" cy="22225"/>
            </a:xfrm>
            <a:custGeom>
              <a:avLst/>
              <a:gdLst>
                <a:gd name="T0" fmla="*/ 4 w 5"/>
                <a:gd name="T1" fmla="*/ 1 h 6"/>
                <a:gd name="T2" fmla="*/ 0 w 5"/>
                <a:gd name="T3" fmla="*/ 2 h 6"/>
                <a:gd name="T4" fmla="*/ 2 w 5"/>
                <a:gd name="T5" fmla="*/ 5 h 6"/>
                <a:gd name="T6" fmla="*/ 5 w 5"/>
                <a:gd name="T7" fmla="*/ 4 h 6"/>
                <a:gd name="T8" fmla="*/ 4 w 5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3"/>
                    <a:pt x="0" y="5"/>
                    <a:pt x="2" y="5"/>
                  </a:cubicBezTo>
                  <a:cubicBezTo>
                    <a:pt x="3" y="6"/>
                    <a:pt x="4" y="6"/>
                    <a:pt x="5" y="4"/>
                  </a:cubicBezTo>
                  <a:cubicBezTo>
                    <a:pt x="5" y="3"/>
                    <a:pt x="5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Freeform 24"/>
            <p:cNvSpPr/>
            <p:nvPr/>
          </p:nvSpPr>
          <p:spPr bwMode="auto">
            <a:xfrm>
              <a:off x="4973638" y="2674940"/>
              <a:ext cx="49213" cy="138113"/>
            </a:xfrm>
            <a:custGeom>
              <a:avLst/>
              <a:gdLst>
                <a:gd name="T0" fmla="*/ 6 w 13"/>
                <a:gd name="T1" fmla="*/ 0 h 36"/>
                <a:gd name="T2" fmla="*/ 0 w 13"/>
                <a:gd name="T3" fmla="*/ 36 h 36"/>
                <a:gd name="T4" fmla="*/ 13 w 13"/>
                <a:gd name="T5" fmla="*/ 36 h 36"/>
                <a:gd name="T6" fmla="*/ 6 w 13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6">
                  <a:moveTo>
                    <a:pt x="6" y="0"/>
                  </a:moveTo>
                  <a:cubicBezTo>
                    <a:pt x="3" y="0"/>
                    <a:pt x="1" y="21"/>
                    <a:pt x="0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2" y="21"/>
                    <a:pt x="9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Freeform 25"/>
            <p:cNvSpPr/>
            <p:nvPr/>
          </p:nvSpPr>
          <p:spPr bwMode="auto">
            <a:xfrm>
              <a:off x="4852988" y="2346328"/>
              <a:ext cx="38100" cy="182563"/>
            </a:xfrm>
            <a:custGeom>
              <a:avLst/>
              <a:gdLst>
                <a:gd name="T0" fmla="*/ 6 w 10"/>
                <a:gd name="T1" fmla="*/ 48 h 48"/>
                <a:gd name="T2" fmla="*/ 9 w 10"/>
                <a:gd name="T3" fmla="*/ 34 h 48"/>
                <a:gd name="T4" fmla="*/ 2 w 10"/>
                <a:gd name="T5" fmla="*/ 0 h 48"/>
                <a:gd name="T6" fmla="*/ 0 w 10"/>
                <a:gd name="T7" fmla="*/ 35 h 48"/>
                <a:gd name="T8" fmla="*/ 6 w 10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8">
                  <a:moveTo>
                    <a:pt x="6" y="48"/>
                  </a:moveTo>
                  <a:cubicBezTo>
                    <a:pt x="8" y="47"/>
                    <a:pt x="10" y="41"/>
                    <a:pt x="9" y="34"/>
                  </a:cubicBezTo>
                  <a:cubicBezTo>
                    <a:pt x="9" y="27"/>
                    <a:pt x="5" y="0"/>
                    <a:pt x="2" y="0"/>
                  </a:cubicBezTo>
                  <a:cubicBezTo>
                    <a:pt x="0" y="0"/>
                    <a:pt x="0" y="28"/>
                    <a:pt x="0" y="35"/>
                  </a:cubicBezTo>
                  <a:cubicBezTo>
                    <a:pt x="1" y="42"/>
                    <a:pt x="3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Freeform 26"/>
            <p:cNvSpPr/>
            <p:nvPr/>
          </p:nvSpPr>
          <p:spPr bwMode="auto">
            <a:xfrm>
              <a:off x="4894263" y="2544765"/>
              <a:ext cx="169863" cy="95250"/>
            </a:xfrm>
            <a:custGeom>
              <a:avLst/>
              <a:gdLst>
                <a:gd name="T0" fmla="*/ 1 w 45"/>
                <a:gd name="T1" fmla="*/ 2 h 25"/>
                <a:gd name="T2" fmla="*/ 11 w 45"/>
                <a:gd name="T3" fmla="*/ 12 h 25"/>
                <a:gd name="T4" fmla="*/ 44 w 45"/>
                <a:gd name="T5" fmla="*/ 23 h 25"/>
                <a:gd name="T6" fmla="*/ 15 w 45"/>
                <a:gd name="T7" fmla="*/ 4 h 25"/>
                <a:gd name="T8" fmla="*/ 1 w 45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5">
                  <a:moveTo>
                    <a:pt x="1" y="2"/>
                  </a:moveTo>
                  <a:cubicBezTo>
                    <a:pt x="0" y="4"/>
                    <a:pt x="5" y="9"/>
                    <a:pt x="11" y="12"/>
                  </a:cubicBezTo>
                  <a:cubicBezTo>
                    <a:pt x="18" y="15"/>
                    <a:pt x="43" y="25"/>
                    <a:pt x="44" y="23"/>
                  </a:cubicBezTo>
                  <a:cubicBezTo>
                    <a:pt x="45" y="20"/>
                    <a:pt x="22" y="7"/>
                    <a:pt x="15" y="4"/>
                  </a:cubicBezTo>
                  <a:cubicBezTo>
                    <a:pt x="9" y="1"/>
                    <a:pt x="2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Freeform 27"/>
            <p:cNvSpPr/>
            <p:nvPr/>
          </p:nvSpPr>
          <p:spPr bwMode="auto">
            <a:xfrm>
              <a:off x="4702175" y="2549528"/>
              <a:ext cx="158750" cy="117475"/>
            </a:xfrm>
            <a:custGeom>
              <a:avLst/>
              <a:gdLst>
                <a:gd name="T0" fmla="*/ 28 w 42"/>
                <a:gd name="T1" fmla="*/ 6 h 31"/>
                <a:gd name="T2" fmla="*/ 2 w 42"/>
                <a:gd name="T3" fmla="*/ 29 h 31"/>
                <a:gd name="T4" fmla="*/ 33 w 42"/>
                <a:gd name="T5" fmla="*/ 13 h 31"/>
                <a:gd name="T6" fmla="*/ 41 w 42"/>
                <a:gd name="T7" fmla="*/ 2 h 31"/>
                <a:gd name="T8" fmla="*/ 28 w 42"/>
                <a:gd name="T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1">
                  <a:moveTo>
                    <a:pt x="28" y="6"/>
                  </a:moveTo>
                  <a:cubicBezTo>
                    <a:pt x="22" y="10"/>
                    <a:pt x="0" y="27"/>
                    <a:pt x="2" y="29"/>
                  </a:cubicBezTo>
                  <a:cubicBezTo>
                    <a:pt x="3" y="31"/>
                    <a:pt x="27" y="17"/>
                    <a:pt x="33" y="13"/>
                  </a:cubicBezTo>
                  <a:cubicBezTo>
                    <a:pt x="39" y="9"/>
                    <a:pt x="42" y="4"/>
                    <a:pt x="41" y="2"/>
                  </a:cubicBezTo>
                  <a:cubicBezTo>
                    <a:pt x="39" y="0"/>
                    <a:pt x="34" y="2"/>
                    <a:pt x="2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Freeform 28"/>
            <p:cNvSpPr/>
            <p:nvPr/>
          </p:nvSpPr>
          <p:spPr bwMode="auto">
            <a:xfrm>
              <a:off x="4860925" y="2536828"/>
              <a:ext cx="33338" cy="31750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5 w 9"/>
                <a:gd name="T5" fmla="*/ 8 h 8"/>
                <a:gd name="T6" fmla="*/ 8 w 9"/>
                <a:gd name="T7" fmla="*/ 4 h 8"/>
                <a:gd name="T8" fmla="*/ 4 w 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5" y="8"/>
                  </a:cubicBezTo>
                  <a:cubicBezTo>
                    <a:pt x="7" y="8"/>
                    <a:pt x="9" y="6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Freeform 29"/>
            <p:cNvSpPr/>
            <p:nvPr/>
          </p:nvSpPr>
          <p:spPr bwMode="auto">
            <a:xfrm>
              <a:off x="4837113" y="2582865"/>
              <a:ext cx="84138" cy="230188"/>
            </a:xfrm>
            <a:custGeom>
              <a:avLst/>
              <a:gdLst>
                <a:gd name="T0" fmla="*/ 11 w 22"/>
                <a:gd name="T1" fmla="*/ 0 h 60"/>
                <a:gd name="T2" fmla="*/ 0 w 22"/>
                <a:gd name="T3" fmla="*/ 60 h 60"/>
                <a:gd name="T4" fmla="*/ 22 w 22"/>
                <a:gd name="T5" fmla="*/ 60 h 60"/>
                <a:gd name="T6" fmla="*/ 11 w 22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60">
                  <a:moveTo>
                    <a:pt x="11" y="0"/>
                  </a:moveTo>
                  <a:cubicBezTo>
                    <a:pt x="6" y="0"/>
                    <a:pt x="2" y="36"/>
                    <a:pt x="0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0" y="36"/>
                    <a:pt x="16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101494" y="1009977"/>
            <a:ext cx="1387408" cy="1672417"/>
            <a:chOff x="3387725" y="2319340"/>
            <a:chExt cx="409576" cy="493713"/>
          </a:xfrm>
          <a:solidFill>
            <a:schemeClr val="accent1"/>
          </a:solidFill>
        </p:grpSpPr>
        <p:sp>
          <p:nvSpPr>
            <p:cNvPr id="14" name="Freeform 30"/>
            <p:cNvSpPr/>
            <p:nvPr/>
          </p:nvSpPr>
          <p:spPr bwMode="auto">
            <a:xfrm>
              <a:off x="3462338" y="2319340"/>
              <a:ext cx="207963" cy="176213"/>
            </a:xfrm>
            <a:custGeom>
              <a:avLst/>
              <a:gdLst>
                <a:gd name="T0" fmla="*/ 4 w 55"/>
                <a:gd name="T1" fmla="*/ 44 h 46"/>
                <a:gd name="T2" fmla="*/ 15 w 55"/>
                <a:gd name="T3" fmla="*/ 43 h 46"/>
                <a:gd name="T4" fmla="*/ 17 w 55"/>
                <a:gd name="T5" fmla="*/ 40 h 46"/>
                <a:gd name="T6" fmla="*/ 17 w 55"/>
                <a:gd name="T7" fmla="*/ 40 h 46"/>
                <a:gd name="T8" fmla="*/ 29 w 55"/>
                <a:gd name="T9" fmla="*/ 40 h 46"/>
                <a:gd name="T10" fmla="*/ 31 w 55"/>
                <a:gd name="T11" fmla="*/ 38 h 46"/>
                <a:gd name="T12" fmla="*/ 40 w 55"/>
                <a:gd name="T13" fmla="*/ 36 h 46"/>
                <a:gd name="T14" fmla="*/ 41 w 55"/>
                <a:gd name="T15" fmla="*/ 34 h 46"/>
                <a:gd name="T16" fmla="*/ 52 w 55"/>
                <a:gd name="T17" fmla="*/ 33 h 46"/>
                <a:gd name="T18" fmla="*/ 51 w 55"/>
                <a:gd name="T19" fmla="*/ 21 h 46"/>
                <a:gd name="T20" fmla="*/ 50 w 55"/>
                <a:gd name="T21" fmla="*/ 20 h 46"/>
                <a:gd name="T22" fmla="*/ 48 w 55"/>
                <a:gd name="T23" fmla="*/ 5 h 46"/>
                <a:gd name="T24" fmla="*/ 30 w 55"/>
                <a:gd name="T25" fmla="*/ 6 h 46"/>
                <a:gd name="T26" fmla="*/ 29 w 55"/>
                <a:gd name="T27" fmla="*/ 7 h 46"/>
                <a:gd name="T28" fmla="*/ 28 w 55"/>
                <a:gd name="T29" fmla="*/ 6 h 46"/>
                <a:gd name="T30" fmla="*/ 16 w 55"/>
                <a:gd name="T31" fmla="*/ 6 h 46"/>
                <a:gd name="T32" fmla="*/ 14 w 55"/>
                <a:gd name="T33" fmla="*/ 10 h 46"/>
                <a:gd name="T34" fmla="*/ 7 w 55"/>
                <a:gd name="T35" fmla="*/ 12 h 46"/>
                <a:gd name="T36" fmla="*/ 6 w 55"/>
                <a:gd name="T37" fmla="*/ 23 h 46"/>
                <a:gd name="T38" fmla="*/ 3 w 55"/>
                <a:gd name="T39" fmla="*/ 25 h 46"/>
                <a:gd name="T40" fmla="*/ 3 w 55"/>
                <a:gd name="T41" fmla="*/ 35 h 46"/>
                <a:gd name="T42" fmla="*/ 4 w 55"/>
                <a:gd name="T43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" h="46">
                  <a:moveTo>
                    <a:pt x="4" y="44"/>
                  </a:moveTo>
                  <a:cubicBezTo>
                    <a:pt x="7" y="46"/>
                    <a:pt x="12" y="46"/>
                    <a:pt x="15" y="43"/>
                  </a:cubicBezTo>
                  <a:cubicBezTo>
                    <a:pt x="16" y="42"/>
                    <a:pt x="16" y="41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20" y="44"/>
                    <a:pt x="26" y="43"/>
                    <a:pt x="29" y="40"/>
                  </a:cubicBezTo>
                  <a:cubicBezTo>
                    <a:pt x="30" y="39"/>
                    <a:pt x="30" y="39"/>
                    <a:pt x="31" y="38"/>
                  </a:cubicBezTo>
                  <a:cubicBezTo>
                    <a:pt x="34" y="39"/>
                    <a:pt x="37" y="38"/>
                    <a:pt x="40" y="36"/>
                  </a:cubicBezTo>
                  <a:cubicBezTo>
                    <a:pt x="40" y="35"/>
                    <a:pt x="40" y="35"/>
                    <a:pt x="41" y="34"/>
                  </a:cubicBezTo>
                  <a:cubicBezTo>
                    <a:pt x="44" y="37"/>
                    <a:pt x="49" y="36"/>
                    <a:pt x="52" y="33"/>
                  </a:cubicBezTo>
                  <a:cubicBezTo>
                    <a:pt x="55" y="30"/>
                    <a:pt x="55" y="24"/>
                    <a:pt x="51" y="21"/>
                  </a:cubicBezTo>
                  <a:cubicBezTo>
                    <a:pt x="51" y="21"/>
                    <a:pt x="51" y="21"/>
                    <a:pt x="50" y="20"/>
                  </a:cubicBezTo>
                  <a:cubicBezTo>
                    <a:pt x="53" y="15"/>
                    <a:pt x="52" y="9"/>
                    <a:pt x="48" y="5"/>
                  </a:cubicBezTo>
                  <a:cubicBezTo>
                    <a:pt x="43" y="0"/>
                    <a:pt x="34" y="1"/>
                    <a:pt x="30" y="6"/>
                  </a:cubicBezTo>
                  <a:cubicBezTo>
                    <a:pt x="29" y="6"/>
                    <a:pt x="29" y="6"/>
                    <a:pt x="29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4" y="3"/>
                    <a:pt x="19" y="3"/>
                    <a:pt x="16" y="6"/>
                  </a:cubicBezTo>
                  <a:cubicBezTo>
                    <a:pt x="15" y="7"/>
                    <a:pt x="14" y="8"/>
                    <a:pt x="14" y="10"/>
                  </a:cubicBezTo>
                  <a:cubicBezTo>
                    <a:pt x="11" y="9"/>
                    <a:pt x="9" y="10"/>
                    <a:pt x="7" y="12"/>
                  </a:cubicBezTo>
                  <a:cubicBezTo>
                    <a:pt x="4" y="15"/>
                    <a:pt x="4" y="20"/>
                    <a:pt x="6" y="23"/>
                  </a:cubicBezTo>
                  <a:cubicBezTo>
                    <a:pt x="5" y="23"/>
                    <a:pt x="4" y="24"/>
                    <a:pt x="3" y="25"/>
                  </a:cubicBezTo>
                  <a:cubicBezTo>
                    <a:pt x="0" y="28"/>
                    <a:pt x="0" y="32"/>
                    <a:pt x="3" y="35"/>
                  </a:cubicBezTo>
                  <a:cubicBezTo>
                    <a:pt x="2" y="38"/>
                    <a:pt x="2" y="41"/>
                    <a:pt x="4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3387725" y="2503490"/>
              <a:ext cx="244475" cy="309563"/>
            </a:xfrm>
            <a:custGeom>
              <a:avLst/>
              <a:gdLst>
                <a:gd name="T0" fmla="*/ 65 w 65"/>
                <a:gd name="T1" fmla="*/ 75 h 81"/>
                <a:gd name="T2" fmla="*/ 59 w 65"/>
                <a:gd name="T3" fmla="*/ 81 h 81"/>
                <a:gd name="T4" fmla="*/ 5 w 65"/>
                <a:gd name="T5" fmla="*/ 81 h 81"/>
                <a:gd name="T6" fmla="*/ 0 w 65"/>
                <a:gd name="T7" fmla="*/ 75 h 81"/>
                <a:gd name="T8" fmla="*/ 8 w 65"/>
                <a:gd name="T9" fmla="*/ 6 h 81"/>
                <a:gd name="T10" fmla="*/ 12 w 65"/>
                <a:gd name="T11" fmla="*/ 0 h 81"/>
                <a:gd name="T12" fmla="*/ 32 w 65"/>
                <a:gd name="T13" fmla="*/ 1 h 81"/>
                <a:gd name="T14" fmla="*/ 52 w 65"/>
                <a:gd name="T15" fmla="*/ 0 h 81"/>
                <a:gd name="T16" fmla="*/ 56 w 65"/>
                <a:gd name="T17" fmla="*/ 6 h 81"/>
                <a:gd name="T18" fmla="*/ 65 w 65"/>
                <a:gd name="T1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81">
                  <a:moveTo>
                    <a:pt x="65" y="75"/>
                  </a:moveTo>
                  <a:cubicBezTo>
                    <a:pt x="65" y="78"/>
                    <a:pt x="62" y="81"/>
                    <a:pt x="59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8"/>
                    <a:pt x="0" y="75"/>
                  </a:cubicBezTo>
                  <a:cubicBezTo>
                    <a:pt x="0" y="75"/>
                    <a:pt x="8" y="32"/>
                    <a:pt x="8" y="6"/>
                  </a:cubicBezTo>
                  <a:cubicBezTo>
                    <a:pt x="9" y="3"/>
                    <a:pt x="9" y="0"/>
                    <a:pt x="12" y="0"/>
                  </a:cubicBezTo>
                  <a:cubicBezTo>
                    <a:pt x="12" y="0"/>
                    <a:pt x="19" y="1"/>
                    <a:pt x="32" y="1"/>
                  </a:cubicBezTo>
                  <a:cubicBezTo>
                    <a:pt x="47" y="1"/>
                    <a:pt x="52" y="0"/>
                    <a:pt x="52" y="0"/>
                  </a:cubicBezTo>
                  <a:cubicBezTo>
                    <a:pt x="55" y="0"/>
                    <a:pt x="56" y="3"/>
                    <a:pt x="56" y="6"/>
                  </a:cubicBezTo>
                  <a:cubicBezTo>
                    <a:pt x="56" y="20"/>
                    <a:pt x="65" y="75"/>
                    <a:pt x="6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3609975" y="2620965"/>
              <a:ext cx="150813" cy="192088"/>
            </a:xfrm>
            <a:custGeom>
              <a:avLst/>
              <a:gdLst>
                <a:gd name="T0" fmla="*/ 40 w 40"/>
                <a:gd name="T1" fmla="*/ 46 h 50"/>
                <a:gd name="T2" fmla="*/ 36 w 40"/>
                <a:gd name="T3" fmla="*/ 50 h 50"/>
                <a:gd name="T4" fmla="*/ 4 w 40"/>
                <a:gd name="T5" fmla="*/ 50 h 50"/>
                <a:gd name="T6" fmla="*/ 0 w 40"/>
                <a:gd name="T7" fmla="*/ 46 h 50"/>
                <a:gd name="T8" fmla="*/ 5 w 40"/>
                <a:gd name="T9" fmla="*/ 4 h 50"/>
                <a:gd name="T10" fmla="*/ 8 w 40"/>
                <a:gd name="T11" fmla="*/ 0 h 50"/>
                <a:gd name="T12" fmla="*/ 20 w 40"/>
                <a:gd name="T13" fmla="*/ 1 h 50"/>
                <a:gd name="T14" fmla="*/ 32 w 40"/>
                <a:gd name="T15" fmla="*/ 0 h 50"/>
                <a:gd name="T16" fmla="*/ 35 w 40"/>
                <a:gd name="T17" fmla="*/ 4 h 50"/>
                <a:gd name="T18" fmla="*/ 40 w 40"/>
                <a:gd name="T1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50">
                  <a:moveTo>
                    <a:pt x="40" y="46"/>
                  </a:moveTo>
                  <a:cubicBezTo>
                    <a:pt x="40" y="48"/>
                    <a:pt x="38" y="50"/>
                    <a:pt x="36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2" y="50"/>
                    <a:pt x="0" y="48"/>
                    <a:pt x="0" y="46"/>
                  </a:cubicBezTo>
                  <a:cubicBezTo>
                    <a:pt x="0" y="46"/>
                    <a:pt x="5" y="19"/>
                    <a:pt x="5" y="4"/>
                  </a:cubicBezTo>
                  <a:cubicBezTo>
                    <a:pt x="6" y="2"/>
                    <a:pt x="6" y="0"/>
                    <a:pt x="8" y="0"/>
                  </a:cubicBezTo>
                  <a:cubicBezTo>
                    <a:pt x="8" y="0"/>
                    <a:pt x="12" y="1"/>
                    <a:pt x="20" y="1"/>
                  </a:cubicBezTo>
                  <a:cubicBezTo>
                    <a:pt x="29" y="1"/>
                    <a:pt x="32" y="0"/>
                    <a:pt x="32" y="0"/>
                  </a:cubicBezTo>
                  <a:cubicBezTo>
                    <a:pt x="34" y="0"/>
                    <a:pt x="35" y="2"/>
                    <a:pt x="35" y="4"/>
                  </a:cubicBezTo>
                  <a:cubicBezTo>
                    <a:pt x="35" y="12"/>
                    <a:pt x="40" y="46"/>
                    <a:pt x="4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3659188" y="2476503"/>
              <a:ext cx="138113" cy="138113"/>
            </a:xfrm>
            <a:custGeom>
              <a:avLst/>
              <a:gdLst>
                <a:gd name="T0" fmla="*/ 6 w 37"/>
                <a:gd name="T1" fmla="*/ 35 h 36"/>
                <a:gd name="T2" fmla="*/ 12 w 37"/>
                <a:gd name="T3" fmla="*/ 33 h 36"/>
                <a:gd name="T4" fmla="*/ 13 w 37"/>
                <a:gd name="T5" fmla="*/ 31 h 36"/>
                <a:gd name="T6" fmla="*/ 13 w 37"/>
                <a:gd name="T7" fmla="*/ 31 h 36"/>
                <a:gd name="T8" fmla="*/ 21 w 37"/>
                <a:gd name="T9" fmla="*/ 28 h 36"/>
                <a:gd name="T10" fmla="*/ 22 w 37"/>
                <a:gd name="T11" fmla="*/ 27 h 36"/>
                <a:gd name="T12" fmla="*/ 27 w 37"/>
                <a:gd name="T13" fmla="*/ 24 h 36"/>
                <a:gd name="T14" fmla="*/ 28 w 37"/>
                <a:gd name="T15" fmla="*/ 23 h 36"/>
                <a:gd name="T16" fmla="*/ 35 w 37"/>
                <a:gd name="T17" fmla="*/ 20 h 36"/>
                <a:gd name="T18" fmla="*/ 33 w 37"/>
                <a:gd name="T19" fmla="*/ 12 h 36"/>
                <a:gd name="T20" fmla="*/ 32 w 37"/>
                <a:gd name="T21" fmla="*/ 12 h 36"/>
                <a:gd name="T22" fmla="*/ 28 w 37"/>
                <a:gd name="T23" fmla="*/ 2 h 36"/>
                <a:gd name="T24" fmla="*/ 16 w 37"/>
                <a:gd name="T25" fmla="*/ 6 h 36"/>
                <a:gd name="T26" fmla="*/ 15 w 37"/>
                <a:gd name="T27" fmla="*/ 7 h 36"/>
                <a:gd name="T28" fmla="*/ 15 w 37"/>
                <a:gd name="T29" fmla="*/ 6 h 36"/>
                <a:gd name="T30" fmla="*/ 7 w 37"/>
                <a:gd name="T31" fmla="*/ 8 h 36"/>
                <a:gd name="T32" fmla="*/ 6 w 37"/>
                <a:gd name="T33" fmla="*/ 11 h 36"/>
                <a:gd name="T34" fmla="*/ 2 w 37"/>
                <a:gd name="T35" fmla="*/ 14 h 36"/>
                <a:gd name="T36" fmla="*/ 3 w 37"/>
                <a:gd name="T37" fmla="*/ 21 h 36"/>
                <a:gd name="T38" fmla="*/ 1 w 37"/>
                <a:gd name="T39" fmla="*/ 23 h 36"/>
                <a:gd name="T40" fmla="*/ 3 w 37"/>
                <a:gd name="T41" fmla="*/ 30 h 36"/>
                <a:gd name="T42" fmla="*/ 6 w 37"/>
                <a:gd name="T43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36">
                  <a:moveTo>
                    <a:pt x="6" y="35"/>
                  </a:moveTo>
                  <a:cubicBezTo>
                    <a:pt x="8" y="36"/>
                    <a:pt x="11" y="35"/>
                    <a:pt x="12" y="33"/>
                  </a:cubicBezTo>
                  <a:cubicBezTo>
                    <a:pt x="13" y="32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6" y="32"/>
                    <a:pt x="20" y="31"/>
                    <a:pt x="21" y="28"/>
                  </a:cubicBezTo>
                  <a:cubicBezTo>
                    <a:pt x="22" y="28"/>
                    <a:pt x="22" y="27"/>
                    <a:pt x="22" y="27"/>
                  </a:cubicBezTo>
                  <a:cubicBezTo>
                    <a:pt x="24" y="27"/>
                    <a:pt x="26" y="26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31" y="24"/>
                    <a:pt x="34" y="23"/>
                    <a:pt x="35" y="20"/>
                  </a:cubicBezTo>
                  <a:cubicBezTo>
                    <a:pt x="37" y="17"/>
                    <a:pt x="36" y="14"/>
                    <a:pt x="33" y="12"/>
                  </a:cubicBezTo>
                  <a:cubicBezTo>
                    <a:pt x="33" y="12"/>
                    <a:pt x="32" y="12"/>
                    <a:pt x="32" y="12"/>
                  </a:cubicBezTo>
                  <a:cubicBezTo>
                    <a:pt x="33" y="8"/>
                    <a:pt x="31" y="4"/>
                    <a:pt x="28" y="2"/>
                  </a:cubicBezTo>
                  <a:cubicBezTo>
                    <a:pt x="23" y="0"/>
                    <a:pt x="18" y="1"/>
                    <a:pt x="16" y="6"/>
                  </a:cubicBezTo>
                  <a:cubicBezTo>
                    <a:pt x="16" y="6"/>
                    <a:pt x="15" y="6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4"/>
                    <a:pt x="8" y="5"/>
                    <a:pt x="7" y="8"/>
                  </a:cubicBezTo>
                  <a:cubicBezTo>
                    <a:pt x="6" y="9"/>
                    <a:pt x="6" y="10"/>
                    <a:pt x="6" y="11"/>
                  </a:cubicBezTo>
                  <a:cubicBezTo>
                    <a:pt x="4" y="11"/>
                    <a:pt x="3" y="12"/>
                    <a:pt x="2" y="14"/>
                  </a:cubicBezTo>
                  <a:cubicBezTo>
                    <a:pt x="0" y="16"/>
                    <a:pt x="1" y="19"/>
                    <a:pt x="3" y="21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0" y="25"/>
                    <a:pt x="1" y="28"/>
                    <a:pt x="3" y="30"/>
                  </a:cubicBezTo>
                  <a:cubicBezTo>
                    <a:pt x="3" y="32"/>
                    <a:pt x="4" y="34"/>
                    <a:pt x="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4340" name="文本框 17"/>
          <p:cNvSpPr txBox="1"/>
          <p:nvPr/>
        </p:nvSpPr>
        <p:spPr>
          <a:xfrm>
            <a:off x="4202113" y="1751013"/>
            <a:ext cx="1073150" cy="1014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ctr" eaLnBrk="1" hangingPunct="1"/>
            <a:r>
              <a:rPr lang="en-US" altLang="zh-CN" sz="6000" dirty="0">
                <a:solidFill>
                  <a:schemeClr val="accent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VS</a:t>
            </a:r>
            <a:endParaRPr lang="zh-CN" altLang="en-US" sz="6000" dirty="0">
              <a:solidFill>
                <a:schemeClr val="accent1"/>
              </a:solidFill>
              <a:latin typeface="Cambria Math" panose="02040503050406030204" pitchFamily="18" charset="0"/>
              <a:ea typeface="微软雅黑 Light" panose="020B0502040204020203" pitchFamily="34" charset="-122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1408113" y="3190875"/>
            <a:ext cx="2773363" cy="11477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rgbClr val="0D0D0D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</a:t>
            </a:r>
            <a:endParaRPr lang="id-ID" altLang="zh-CN" sz="900" dirty="0">
              <a:solidFill>
                <a:srgbClr val="0D0D0D"/>
              </a:solidFill>
              <a:ea typeface="Open Sans Light" panose="020B0306030504020204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858963" y="2865438"/>
            <a:ext cx="1871663" cy="306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添加您的标题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5186363" y="3225800"/>
            <a:ext cx="2773363" cy="11477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900" dirty="0">
                <a:solidFill>
                  <a:srgbClr val="0D0D0D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</a:t>
            </a:r>
            <a:endParaRPr lang="id-ID" altLang="zh-CN" sz="900" dirty="0">
              <a:solidFill>
                <a:srgbClr val="0D0D0D"/>
              </a:solidFill>
              <a:ea typeface="Open Sans Light" panose="020B0306030504020204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37213" y="2900363"/>
            <a:ext cx="1871663" cy="306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添加您的标题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5362" name="组合 4"/>
          <p:cNvGrpSpPr/>
          <p:nvPr/>
        </p:nvGrpSpPr>
        <p:grpSpPr>
          <a:xfrm>
            <a:off x="2259013" y="2005013"/>
            <a:ext cx="4738687" cy="901700"/>
            <a:chOff x="2258616" y="2005012"/>
            <a:chExt cx="4738688" cy="901304"/>
          </a:xfrm>
        </p:grpSpPr>
        <p:sp>
          <p:nvSpPr>
            <p:cNvPr id="2" name="Freeform 4"/>
            <p:cNvSpPr/>
            <p:nvPr>
              <p:custDataLst>
                <p:tags r:id="rId1"/>
              </p:custDataLst>
            </p:nvPr>
          </p:nvSpPr>
          <p:spPr bwMode="auto">
            <a:xfrm>
              <a:off x="2564606" y="2747962"/>
              <a:ext cx="1162050" cy="158354"/>
            </a:xfrm>
            <a:custGeom>
              <a:avLst/>
              <a:gdLst>
                <a:gd name="T0" fmla="*/ 0 w 784"/>
                <a:gd name="T1" fmla="*/ 0 h 107"/>
                <a:gd name="T2" fmla="*/ 784 w 784"/>
                <a:gd name="T3" fmla="*/ 0 h 107"/>
                <a:gd name="T4" fmla="*/ 697 w 784"/>
                <a:gd name="T5" fmla="*/ 107 h 107"/>
                <a:gd name="T6" fmla="*/ 88 w 784"/>
                <a:gd name="T7" fmla="*/ 107 h 107"/>
                <a:gd name="T8" fmla="*/ 0 w 784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107">
                  <a:moveTo>
                    <a:pt x="0" y="0"/>
                  </a:moveTo>
                  <a:lnTo>
                    <a:pt x="784" y="0"/>
                  </a:lnTo>
                  <a:lnTo>
                    <a:pt x="697" y="107"/>
                  </a:lnTo>
                  <a:lnTo>
                    <a:pt x="88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" name="Freeform 5"/>
            <p:cNvSpPr/>
            <p:nvPr>
              <p:custDataLst>
                <p:tags r:id="rId2"/>
              </p:custDataLst>
            </p:nvPr>
          </p:nvSpPr>
          <p:spPr bwMode="auto">
            <a:xfrm>
              <a:off x="2564606" y="2005012"/>
              <a:ext cx="1162050" cy="158354"/>
            </a:xfrm>
            <a:custGeom>
              <a:avLst/>
              <a:gdLst>
                <a:gd name="T0" fmla="*/ 784 w 784"/>
                <a:gd name="T1" fmla="*/ 106 h 106"/>
                <a:gd name="T2" fmla="*/ 0 w 784"/>
                <a:gd name="T3" fmla="*/ 106 h 106"/>
                <a:gd name="T4" fmla="*/ 88 w 784"/>
                <a:gd name="T5" fmla="*/ 0 h 106"/>
                <a:gd name="T6" fmla="*/ 697 w 784"/>
                <a:gd name="T7" fmla="*/ 0 h 106"/>
                <a:gd name="T8" fmla="*/ 784 w 784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106">
                  <a:moveTo>
                    <a:pt x="784" y="106"/>
                  </a:moveTo>
                  <a:lnTo>
                    <a:pt x="0" y="106"/>
                  </a:lnTo>
                  <a:lnTo>
                    <a:pt x="88" y="0"/>
                  </a:lnTo>
                  <a:lnTo>
                    <a:pt x="697" y="0"/>
                  </a:lnTo>
                  <a:lnTo>
                    <a:pt x="784" y="10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258616" y="2162175"/>
              <a:ext cx="4738688" cy="607219"/>
            </a:xfrm>
            <a:prstGeom prst="rect">
              <a:avLst/>
            </a:prstGeom>
            <a:solidFill>
              <a:srgbClr val="EAEAEA"/>
            </a:solidFill>
            <a:ln w="6350">
              <a:solidFill>
                <a:srgbClr val="DDDDDD"/>
              </a:solidFill>
              <a:miter lim="800000"/>
            </a:ln>
          </p:spPr>
          <p:txBody>
            <a:bodyPr lIns="148500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cs"/>
                </a:rPr>
                <a:t>请在此处输入您的章节标题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endParaRPr>
            </a:p>
          </p:txBody>
        </p:sp>
        <p:sp>
          <p:nvSpPr>
            <p:cNvPr id="15366" name="Rectangle 7"/>
            <p:cNvSpPr/>
            <p:nvPr>
              <p:custDataLst>
                <p:tags r:id="rId4"/>
              </p:custDataLst>
            </p:nvPr>
          </p:nvSpPr>
          <p:spPr>
            <a:xfrm>
              <a:off x="2697957" y="2005012"/>
              <a:ext cx="898922" cy="90130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p>
              <a:pPr lvl="0" algn="ctr" eaLnBrk="1" hangingPunct="1"/>
              <a:r>
                <a:rPr lang="en-US" altLang="zh-CN" sz="3600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6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6386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475" y="1133475"/>
            <a:ext cx="2857500" cy="31257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6219825" y="1419225"/>
            <a:ext cx="2300288" cy="682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6219825" y="3409950"/>
            <a:ext cx="2349500" cy="682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782638" y="1419225"/>
            <a:ext cx="2312988" cy="682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782638" y="3409950"/>
            <a:ext cx="2312988" cy="6826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7410" name="组合 104"/>
          <p:cNvGrpSpPr/>
          <p:nvPr/>
        </p:nvGrpSpPr>
        <p:grpSpPr>
          <a:xfrm>
            <a:off x="2139950" y="1692275"/>
            <a:ext cx="452438" cy="236538"/>
            <a:chOff x="2140653" y="2052243"/>
            <a:chExt cx="451468" cy="237392"/>
          </a:xfrm>
        </p:grpSpPr>
        <p:sp>
          <p:nvSpPr>
            <p:cNvPr id="3" name="Freeform 155"/>
            <p:cNvSpPr>
              <a:spLocks noEditPoints="1"/>
            </p:cNvSpPr>
            <p:nvPr/>
          </p:nvSpPr>
          <p:spPr bwMode="auto">
            <a:xfrm>
              <a:off x="2140653" y="2052243"/>
              <a:ext cx="451468" cy="197120"/>
            </a:xfrm>
            <a:custGeom>
              <a:avLst/>
              <a:gdLst>
                <a:gd name="T0" fmla="*/ 88 w 90"/>
                <a:gd name="T1" fmla="*/ 20 h 39"/>
                <a:gd name="T2" fmla="*/ 63 w 90"/>
                <a:gd name="T3" fmla="*/ 0 h 39"/>
                <a:gd name="T4" fmla="*/ 21 w 90"/>
                <a:gd name="T5" fmla="*/ 18 h 39"/>
                <a:gd name="T6" fmla="*/ 0 w 90"/>
                <a:gd name="T7" fmla="*/ 36 h 39"/>
                <a:gd name="T8" fmla="*/ 1 w 90"/>
                <a:gd name="T9" fmla="*/ 39 h 39"/>
                <a:gd name="T10" fmla="*/ 10 w 90"/>
                <a:gd name="T11" fmla="*/ 39 h 39"/>
                <a:gd name="T12" fmla="*/ 21 w 90"/>
                <a:gd name="T13" fmla="*/ 29 h 39"/>
                <a:gd name="T14" fmla="*/ 31 w 90"/>
                <a:gd name="T15" fmla="*/ 39 h 39"/>
                <a:gd name="T16" fmla="*/ 64 w 90"/>
                <a:gd name="T17" fmla="*/ 39 h 39"/>
                <a:gd name="T18" fmla="*/ 75 w 90"/>
                <a:gd name="T19" fmla="*/ 29 h 39"/>
                <a:gd name="T20" fmla="*/ 85 w 90"/>
                <a:gd name="T21" fmla="*/ 38 h 39"/>
                <a:gd name="T22" fmla="*/ 88 w 90"/>
                <a:gd name="T23" fmla="*/ 20 h 39"/>
                <a:gd name="T24" fmla="*/ 55 w 90"/>
                <a:gd name="T25" fmla="*/ 14 h 39"/>
                <a:gd name="T26" fmla="*/ 50 w 90"/>
                <a:gd name="T27" fmla="*/ 19 h 39"/>
                <a:gd name="T28" fmla="*/ 35 w 90"/>
                <a:gd name="T29" fmla="*/ 19 h 39"/>
                <a:gd name="T30" fmla="*/ 33 w 90"/>
                <a:gd name="T31" fmla="*/ 10 h 39"/>
                <a:gd name="T32" fmla="*/ 47 w 90"/>
                <a:gd name="T33" fmla="*/ 4 h 39"/>
                <a:gd name="T34" fmla="*/ 50 w 90"/>
                <a:gd name="T35" fmla="*/ 4 h 39"/>
                <a:gd name="T36" fmla="*/ 55 w 90"/>
                <a:gd name="T37" fmla="*/ 9 h 39"/>
                <a:gd name="T38" fmla="*/ 55 w 90"/>
                <a:gd name="T39" fmla="*/ 14 h 39"/>
                <a:gd name="T40" fmla="*/ 78 w 90"/>
                <a:gd name="T41" fmla="*/ 19 h 39"/>
                <a:gd name="T42" fmla="*/ 63 w 90"/>
                <a:gd name="T43" fmla="*/ 19 h 39"/>
                <a:gd name="T44" fmla="*/ 58 w 90"/>
                <a:gd name="T45" fmla="*/ 14 h 39"/>
                <a:gd name="T46" fmla="*/ 58 w 90"/>
                <a:gd name="T47" fmla="*/ 9 h 39"/>
                <a:gd name="T48" fmla="*/ 63 w 90"/>
                <a:gd name="T49" fmla="*/ 4 h 39"/>
                <a:gd name="T50" fmla="*/ 71 w 90"/>
                <a:gd name="T51" fmla="*/ 4 h 39"/>
                <a:gd name="T52" fmla="*/ 81 w 90"/>
                <a:gd name="T53" fmla="*/ 9 h 39"/>
                <a:gd name="T54" fmla="*/ 78 w 90"/>
                <a:gd name="T5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39">
                  <a:moveTo>
                    <a:pt x="88" y="20"/>
                  </a:moveTo>
                  <a:cubicBezTo>
                    <a:pt x="88" y="9"/>
                    <a:pt x="82" y="0"/>
                    <a:pt x="63" y="0"/>
                  </a:cubicBezTo>
                  <a:cubicBezTo>
                    <a:pt x="40" y="0"/>
                    <a:pt x="34" y="3"/>
                    <a:pt x="21" y="18"/>
                  </a:cubicBezTo>
                  <a:cubicBezTo>
                    <a:pt x="5" y="20"/>
                    <a:pt x="0" y="29"/>
                    <a:pt x="0" y="36"/>
                  </a:cubicBezTo>
                  <a:cubicBezTo>
                    <a:pt x="0" y="37"/>
                    <a:pt x="1" y="38"/>
                    <a:pt x="1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4"/>
                    <a:pt x="15" y="29"/>
                    <a:pt x="21" y="29"/>
                  </a:cubicBezTo>
                  <a:cubicBezTo>
                    <a:pt x="26" y="29"/>
                    <a:pt x="31" y="34"/>
                    <a:pt x="31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4"/>
                    <a:pt x="69" y="29"/>
                    <a:pt x="75" y="29"/>
                  </a:cubicBezTo>
                  <a:cubicBezTo>
                    <a:pt x="80" y="29"/>
                    <a:pt x="84" y="33"/>
                    <a:pt x="85" y="38"/>
                  </a:cubicBezTo>
                  <a:cubicBezTo>
                    <a:pt x="90" y="34"/>
                    <a:pt x="88" y="28"/>
                    <a:pt x="88" y="20"/>
                  </a:cubicBezTo>
                  <a:close/>
                  <a:moveTo>
                    <a:pt x="55" y="14"/>
                  </a:moveTo>
                  <a:cubicBezTo>
                    <a:pt x="55" y="16"/>
                    <a:pt x="53" y="19"/>
                    <a:pt x="50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2" y="19"/>
                    <a:pt x="27" y="16"/>
                    <a:pt x="33" y="10"/>
                  </a:cubicBezTo>
                  <a:cubicBezTo>
                    <a:pt x="38" y="5"/>
                    <a:pt x="44" y="4"/>
                    <a:pt x="47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3" y="4"/>
                    <a:pt x="55" y="6"/>
                    <a:pt x="55" y="9"/>
                  </a:cubicBezTo>
                  <a:lnTo>
                    <a:pt x="55" y="14"/>
                  </a:lnTo>
                  <a:close/>
                  <a:moveTo>
                    <a:pt x="78" y="19"/>
                  </a:moveTo>
                  <a:cubicBezTo>
                    <a:pt x="63" y="19"/>
                    <a:pt x="63" y="19"/>
                    <a:pt x="63" y="19"/>
                  </a:cubicBezTo>
                  <a:cubicBezTo>
                    <a:pt x="60" y="19"/>
                    <a:pt x="58" y="16"/>
                    <a:pt x="58" y="14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6"/>
                    <a:pt x="60" y="4"/>
                    <a:pt x="63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6" y="4"/>
                    <a:pt x="80" y="6"/>
                    <a:pt x="81" y="9"/>
                  </a:cubicBezTo>
                  <a:cubicBezTo>
                    <a:pt x="83" y="14"/>
                    <a:pt x="83" y="19"/>
                    <a:pt x="78" y="19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" name="Freeform 156"/>
            <p:cNvSpPr>
              <a:spLocks noEditPoints="1"/>
            </p:cNvSpPr>
            <p:nvPr/>
          </p:nvSpPr>
          <p:spPr bwMode="auto">
            <a:xfrm>
              <a:off x="2206359" y="2213330"/>
              <a:ext cx="74186" cy="76305"/>
            </a:xfrm>
            <a:custGeom>
              <a:avLst/>
              <a:gdLst>
                <a:gd name="T0" fmla="*/ 8 w 15"/>
                <a:gd name="T1" fmla="*/ 0 h 15"/>
                <a:gd name="T2" fmla="*/ 0 w 15"/>
                <a:gd name="T3" fmla="*/ 8 h 15"/>
                <a:gd name="T4" fmla="*/ 8 w 15"/>
                <a:gd name="T5" fmla="*/ 15 h 15"/>
                <a:gd name="T6" fmla="*/ 15 w 15"/>
                <a:gd name="T7" fmla="*/ 8 h 15"/>
                <a:gd name="T8" fmla="*/ 8 w 15"/>
                <a:gd name="T9" fmla="*/ 0 h 15"/>
                <a:gd name="T10" fmla="*/ 8 w 15"/>
                <a:gd name="T11" fmla="*/ 12 h 15"/>
                <a:gd name="T12" fmla="*/ 3 w 15"/>
                <a:gd name="T13" fmla="*/ 8 h 15"/>
                <a:gd name="T14" fmla="*/ 8 w 15"/>
                <a:gd name="T15" fmla="*/ 3 h 15"/>
                <a:gd name="T16" fmla="*/ 12 w 15"/>
                <a:gd name="T17" fmla="*/ 8 h 15"/>
                <a:gd name="T18" fmla="*/ 8 w 15"/>
                <a:gd name="T1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5">
                  <a:moveTo>
                    <a:pt x="8" y="0"/>
                  </a:move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5"/>
                    <a:pt x="8" y="15"/>
                  </a:cubicBezTo>
                  <a:cubicBezTo>
                    <a:pt x="12" y="15"/>
                    <a:pt x="15" y="12"/>
                    <a:pt x="15" y="8"/>
                  </a:cubicBezTo>
                  <a:cubicBezTo>
                    <a:pt x="15" y="4"/>
                    <a:pt x="12" y="0"/>
                    <a:pt x="8" y="0"/>
                  </a:cubicBezTo>
                  <a:close/>
                  <a:moveTo>
                    <a:pt x="8" y="12"/>
                  </a:moveTo>
                  <a:cubicBezTo>
                    <a:pt x="5" y="12"/>
                    <a:pt x="3" y="10"/>
                    <a:pt x="3" y="8"/>
                  </a:cubicBezTo>
                  <a:cubicBezTo>
                    <a:pt x="3" y="5"/>
                    <a:pt x="5" y="3"/>
                    <a:pt x="8" y="3"/>
                  </a:cubicBezTo>
                  <a:cubicBezTo>
                    <a:pt x="10" y="3"/>
                    <a:pt x="12" y="5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Freeform 157"/>
            <p:cNvSpPr>
              <a:spLocks noEditPoints="1"/>
            </p:cNvSpPr>
            <p:nvPr/>
          </p:nvSpPr>
          <p:spPr bwMode="auto">
            <a:xfrm>
              <a:off x="2477663" y="2213330"/>
              <a:ext cx="74186" cy="76305"/>
            </a:xfrm>
            <a:custGeom>
              <a:avLst/>
              <a:gdLst>
                <a:gd name="T0" fmla="*/ 8 w 15"/>
                <a:gd name="T1" fmla="*/ 0 h 15"/>
                <a:gd name="T2" fmla="*/ 0 w 15"/>
                <a:gd name="T3" fmla="*/ 8 h 15"/>
                <a:gd name="T4" fmla="*/ 8 w 15"/>
                <a:gd name="T5" fmla="*/ 15 h 15"/>
                <a:gd name="T6" fmla="*/ 15 w 15"/>
                <a:gd name="T7" fmla="*/ 8 h 15"/>
                <a:gd name="T8" fmla="*/ 8 w 15"/>
                <a:gd name="T9" fmla="*/ 0 h 15"/>
                <a:gd name="T10" fmla="*/ 8 w 15"/>
                <a:gd name="T11" fmla="*/ 12 h 15"/>
                <a:gd name="T12" fmla="*/ 3 w 15"/>
                <a:gd name="T13" fmla="*/ 8 h 15"/>
                <a:gd name="T14" fmla="*/ 8 w 15"/>
                <a:gd name="T15" fmla="*/ 3 h 15"/>
                <a:gd name="T16" fmla="*/ 12 w 15"/>
                <a:gd name="T17" fmla="*/ 8 h 15"/>
                <a:gd name="T18" fmla="*/ 8 w 15"/>
                <a:gd name="T1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5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5"/>
                    <a:pt x="8" y="15"/>
                  </a:cubicBezTo>
                  <a:cubicBezTo>
                    <a:pt x="12" y="15"/>
                    <a:pt x="15" y="12"/>
                    <a:pt x="15" y="8"/>
                  </a:cubicBezTo>
                  <a:cubicBezTo>
                    <a:pt x="15" y="4"/>
                    <a:pt x="12" y="0"/>
                    <a:pt x="8" y="0"/>
                  </a:cubicBezTo>
                  <a:close/>
                  <a:moveTo>
                    <a:pt x="8" y="12"/>
                  </a:moveTo>
                  <a:cubicBezTo>
                    <a:pt x="5" y="12"/>
                    <a:pt x="3" y="10"/>
                    <a:pt x="3" y="8"/>
                  </a:cubicBezTo>
                  <a:cubicBezTo>
                    <a:pt x="3" y="5"/>
                    <a:pt x="5" y="3"/>
                    <a:pt x="8" y="3"/>
                  </a:cubicBezTo>
                  <a:cubicBezTo>
                    <a:pt x="10" y="3"/>
                    <a:pt x="12" y="5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0" name="Rectangle 172"/>
          <p:cNvSpPr>
            <a:spLocks noChangeArrowheads="1"/>
          </p:cNvSpPr>
          <p:nvPr/>
        </p:nvSpPr>
        <p:spPr bwMode="auto">
          <a:xfrm>
            <a:off x="2698750" y="2800350"/>
            <a:ext cx="1657350" cy="358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Rectangle 173"/>
          <p:cNvSpPr>
            <a:spLocks noChangeArrowheads="1"/>
          </p:cNvSpPr>
          <p:nvPr/>
        </p:nvSpPr>
        <p:spPr bwMode="auto">
          <a:xfrm>
            <a:off x="2698750" y="3203575"/>
            <a:ext cx="854075" cy="3571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Rectangle 174"/>
          <p:cNvSpPr>
            <a:spLocks noChangeArrowheads="1"/>
          </p:cNvSpPr>
          <p:nvPr/>
        </p:nvSpPr>
        <p:spPr bwMode="auto">
          <a:xfrm>
            <a:off x="2698750" y="3605213"/>
            <a:ext cx="1054100" cy="358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Rectangle 175"/>
          <p:cNvSpPr>
            <a:spLocks noChangeArrowheads="1"/>
          </p:cNvSpPr>
          <p:nvPr/>
        </p:nvSpPr>
        <p:spPr bwMode="auto">
          <a:xfrm>
            <a:off x="2698750" y="2406650"/>
            <a:ext cx="1255713" cy="3571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Rectangle 176"/>
          <p:cNvSpPr>
            <a:spLocks noChangeArrowheads="1"/>
          </p:cNvSpPr>
          <p:nvPr/>
        </p:nvSpPr>
        <p:spPr bwMode="auto">
          <a:xfrm>
            <a:off x="2698750" y="2014538"/>
            <a:ext cx="1003300" cy="3508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416" name="Rectangle 177"/>
          <p:cNvSpPr/>
          <p:nvPr/>
        </p:nvSpPr>
        <p:spPr>
          <a:xfrm>
            <a:off x="2698750" y="1616075"/>
            <a:ext cx="1893888" cy="35718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417" name="Rectangle 178"/>
          <p:cNvSpPr/>
          <p:nvPr/>
        </p:nvSpPr>
        <p:spPr>
          <a:xfrm>
            <a:off x="2698750" y="1223963"/>
            <a:ext cx="585788" cy="35083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17418" name="组合 103"/>
          <p:cNvGrpSpPr/>
          <p:nvPr/>
        </p:nvGrpSpPr>
        <p:grpSpPr>
          <a:xfrm>
            <a:off x="2271713" y="1243013"/>
            <a:ext cx="309562" cy="317500"/>
            <a:chOff x="2272066" y="1602894"/>
            <a:chExt cx="309456" cy="317936"/>
          </a:xfrm>
        </p:grpSpPr>
        <p:sp>
          <p:nvSpPr>
            <p:cNvPr id="60" name="Oval 212"/>
            <p:cNvSpPr>
              <a:spLocks noChangeArrowheads="1"/>
            </p:cNvSpPr>
            <p:nvPr/>
          </p:nvSpPr>
          <p:spPr bwMode="auto">
            <a:xfrm>
              <a:off x="2401359" y="1602894"/>
              <a:ext cx="61468" cy="61468"/>
            </a:xfrm>
            <a:prstGeom prst="ellipse">
              <a:avLst/>
            </a:pr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1" name="Freeform 213"/>
            <p:cNvSpPr>
              <a:spLocks noEditPoints="1"/>
            </p:cNvSpPr>
            <p:nvPr/>
          </p:nvSpPr>
          <p:spPr bwMode="auto">
            <a:xfrm>
              <a:off x="2371685" y="1649525"/>
              <a:ext cx="135652" cy="252229"/>
            </a:xfrm>
            <a:custGeom>
              <a:avLst/>
              <a:gdLst>
                <a:gd name="T0" fmla="*/ 27 w 27"/>
                <a:gd name="T1" fmla="*/ 18 h 50"/>
                <a:gd name="T2" fmla="*/ 23 w 27"/>
                <a:gd name="T3" fmla="*/ 3 h 50"/>
                <a:gd name="T4" fmla="*/ 19 w 27"/>
                <a:gd name="T5" fmla="*/ 1 h 50"/>
                <a:gd name="T6" fmla="*/ 17 w 27"/>
                <a:gd name="T7" fmla="*/ 2 h 50"/>
                <a:gd name="T8" fmla="*/ 1 w 27"/>
                <a:gd name="T9" fmla="*/ 17 h 50"/>
                <a:gd name="T10" fmla="*/ 1 w 27"/>
                <a:gd name="T11" fmla="*/ 20 h 50"/>
                <a:gd name="T12" fmla="*/ 3 w 27"/>
                <a:gd name="T13" fmla="*/ 21 h 50"/>
                <a:gd name="T14" fmla="*/ 4 w 27"/>
                <a:gd name="T15" fmla="*/ 20 h 50"/>
                <a:gd name="T16" fmla="*/ 17 w 27"/>
                <a:gd name="T17" fmla="*/ 8 h 50"/>
                <a:gd name="T18" fmla="*/ 19 w 27"/>
                <a:gd name="T19" fmla="*/ 17 h 50"/>
                <a:gd name="T20" fmla="*/ 7 w 27"/>
                <a:gd name="T21" fmla="*/ 22 h 50"/>
                <a:gd name="T22" fmla="*/ 6 w 27"/>
                <a:gd name="T23" fmla="*/ 26 h 50"/>
                <a:gd name="T24" fmla="*/ 6 w 27"/>
                <a:gd name="T25" fmla="*/ 26 h 50"/>
                <a:gd name="T26" fmla="*/ 9 w 27"/>
                <a:gd name="T27" fmla="*/ 41 h 50"/>
                <a:gd name="T28" fmla="*/ 12 w 27"/>
                <a:gd name="T29" fmla="*/ 43 h 50"/>
                <a:gd name="T30" fmla="*/ 11 w 27"/>
                <a:gd name="T31" fmla="*/ 46 h 50"/>
                <a:gd name="T32" fmla="*/ 12 w 27"/>
                <a:gd name="T33" fmla="*/ 49 h 50"/>
                <a:gd name="T34" fmla="*/ 13 w 27"/>
                <a:gd name="T35" fmla="*/ 50 h 50"/>
                <a:gd name="T36" fmla="*/ 16 w 27"/>
                <a:gd name="T37" fmla="*/ 48 h 50"/>
                <a:gd name="T38" fmla="*/ 24 w 27"/>
                <a:gd name="T39" fmla="*/ 22 h 50"/>
                <a:gd name="T40" fmla="*/ 24 w 27"/>
                <a:gd name="T41" fmla="*/ 22 h 50"/>
                <a:gd name="T42" fmla="*/ 27 w 27"/>
                <a:gd name="T43" fmla="*/ 18 h 50"/>
                <a:gd name="T44" fmla="*/ 14 w 27"/>
                <a:gd name="T45" fmla="*/ 35 h 50"/>
                <a:gd name="T46" fmla="*/ 12 w 27"/>
                <a:gd name="T47" fmla="*/ 26 h 50"/>
                <a:gd name="T48" fmla="*/ 18 w 27"/>
                <a:gd name="T49" fmla="*/ 23 h 50"/>
                <a:gd name="T50" fmla="*/ 14 w 27"/>
                <a:gd name="T51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" h="50">
                  <a:moveTo>
                    <a:pt x="27" y="18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2" y="1"/>
                    <a:pt x="21" y="0"/>
                    <a:pt x="19" y="1"/>
                  </a:cubicBezTo>
                  <a:cubicBezTo>
                    <a:pt x="18" y="1"/>
                    <a:pt x="17" y="2"/>
                    <a:pt x="17" y="2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0" y="19"/>
                    <a:pt x="1" y="20"/>
                  </a:cubicBezTo>
                  <a:cubicBezTo>
                    <a:pt x="2" y="20"/>
                    <a:pt x="2" y="21"/>
                    <a:pt x="3" y="21"/>
                  </a:cubicBezTo>
                  <a:cubicBezTo>
                    <a:pt x="3" y="21"/>
                    <a:pt x="4" y="20"/>
                    <a:pt x="4" y="20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3"/>
                    <a:pt x="5" y="24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2"/>
                    <a:pt x="11" y="42"/>
                    <a:pt x="12" y="43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0" y="47"/>
                    <a:pt x="11" y="49"/>
                    <a:pt x="12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5" y="49"/>
                    <a:pt x="16" y="48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6" y="21"/>
                    <a:pt x="27" y="19"/>
                    <a:pt x="27" y="18"/>
                  </a:cubicBezTo>
                  <a:close/>
                  <a:moveTo>
                    <a:pt x="14" y="35"/>
                  </a:moveTo>
                  <a:cubicBezTo>
                    <a:pt x="12" y="26"/>
                    <a:pt x="12" y="26"/>
                    <a:pt x="12" y="26"/>
                  </a:cubicBezTo>
                  <a:cubicBezTo>
                    <a:pt x="18" y="23"/>
                    <a:pt x="18" y="23"/>
                    <a:pt x="18" y="23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2" name="Freeform 214"/>
            <p:cNvSpPr/>
            <p:nvPr/>
          </p:nvSpPr>
          <p:spPr bwMode="auto">
            <a:xfrm>
              <a:off x="2441631" y="1800014"/>
              <a:ext cx="40272" cy="55109"/>
            </a:xfrm>
            <a:custGeom>
              <a:avLst/>
              <a:gdLst>
                <a:gd name="T0" fmla="*/ 4 w 8"/>
                <a:gd name="T1" fmla="*/ 11 h 11"/>
                <a:gd name="T2" fmla="*/ 8 w 8"/>
                <a:gd name="T3" fmla="*/ 3 h 11"/>
                <a:gd name="T4" fmla="*/ 5 w 8"/>
                <a:gd name="T5" fmla="*/ 0 h 11"/>
                <a:gd name="T6" fmla="*/ 0 w 8"/>
                <a:gd name="T7" fmla="*/ 11 h 11"/>
                <a:gd name="T8" fmla="*/ 4 w 8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cubicBezTo>
                    <a:pt x="4" y="8"/>
                    <a:pt x="5" y="5"/>
                    <a:pt x="8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3" name="Freeform 215"/>
            <p:cNvSpPr>
              <a:spLocks noEditPoints="1"/>
            </p:cNvSpPr>
            <p:nvPr/>
          </p:nvSpPr>
          <p:spPr bwMode="auto">
            <a:xfrm>
              <a:off x="2272066" y="1730069"/>
              <a:ext cx="309456" cy="190761"/>
            </a:xfrm>
            <a:custGeom>
              <a:avLst/>
              <a:gdLst>
                <a:gd name="T0" fmla="*/ 44 w 62"/>
                <a:gd name="T1" fmla="*/ 15 h 38"/>
                <a:gd name="T2" fmla="*/ 42 w 62"/>
                <a:gd name="T3" fmla="*/ 6 h 38"/>
                <a:gd name="T4" fmla="*/ 44 w 62"/>
                <a:gd name="T5" fmla="*/ 6 h 38"/>
                <a:gd name="T6" fmla="*/ 44 w 62"/>
                <a:gd name="T7" fmla="*/ 3 h 38"/>
                <a:gd name="T8" fmla="*/ 37 w 62"/>
                <a:gd name="T9" fmla="*/ 5 h 38"/>
                <a:gd name="T10" fmla="*/ 40 w 62"/>
                <a:gd name="T11" fmla="*/ 6 h 38"/>
                <a:gd name="T12" fmla="*/ 38 w 62"/>
                <a:gd name="T13" fmla="*/ 9 h 38"/>
                <a:gd name="T14" fmla="*/ 22 w 62"/>
                <a:gd name="T15" fmla="*/ 4 h 38"/>
                <a:gd name="T16" fmla="*/ 27 w 62"/>
                <a:gd name="T17" fmla="*/ 1 h 38"/>
                <a:gd name="T18" fmla="*/ 21 w 62"/>
                <a:gd name="T19" fmla="*/ 1 h 38"/>
                <a:gd name="T20" fmla="*/ 20 w 62"/>
                <a:gd name="T21" fmla="*/ 2 h 38"/>
                <a:gd name="T22" fmla="*/ 12 w 62"/>
                <a:gd name="T23" fmla="*/ 14 h 38"/>
                <a:gd name="T24" fmla="*/ 12 w 62"/>
                <a:gd name="T25" fmla="*/ 38 h 38"/>
                <a:gd name="T26" fmla="*/ 18 w 62"/>
                <a:gd name="T27" fmla="*/ 15 h 38"/>
                <a:gd name="T28" fmla="*/ 31 w 62"/>
                <a:gd name="T29" fmla="*/ 27 h 38"/>
                <a:gd name="T30" fmla="*/ 32 w 62"/>
                <a:gd name="T31" fmla="*/ 28 h 38"/>
                <a:gd name="T32" fmla="*/ 33 w 62"/>
                <a:gd name="T33" fmla="*/ 28 h 38"/>
                <a:gd name="T34" fmla="*/ 50 w 62"/>
                <a:gd name="T35" fmla="*/ 38 h 38"/>
                <a:gd name="T36" fmla="*/ 50 w 62"/>
                <a:gd name="T37" fmla="*/ 14 h 38"/>
                <a:gd name="T38" fmla="*/ 12 w 62"/>
                <a:gd name="T39" fmla="*/ 35 h 38"/>
                <a:gd name="T40" fmla="*/ 12 w 62"/>
                <a:gd name="T41" fmla="*/ 16 h 38"/>
                <a:gd name="T42" fmla="*/ 11 w 62"/>
                <a:gd name="T43" fmla="*/ 25 h 38"/>
                <a:gd name="T44" fmla="*/ 12 w 62"/>
                <a:gd name="T45" fmla="*/ 27 h 38"/>
                <a:gd name="T46" fmla="*/ 17 w 62"/>
                <a:gd name="T47" fmla="*/ 17 h 38"/>
                <a:gd name="T48" fmla="*/ 42 w 62"/>
                <a:gd name="T49" fmla="*/ 17 h 38"/>
                <a:gd name="T50" fmla="*/ 34 w 62"/>
                <a:gd name="T51" fmla="*/ 25 h 38"/>
                <a:gd name="T52" fmla="*/ 42 w 62"/>
                <a:gd name="T53" fmla="*/ 17 h 38"/>
                <a:gd name="T54" fmla="*/ 48 w 62"/>
                <a:gd name="T55" fmla="*/ 25 h 38"/>
                <a:gd name="T56" fmla="*/ 43 w 62"/>
                <a:gd name="T57" fmla="*/ 19 h 38"/>
                <a:gd name="T58" fmla="*/ 37 w 62"/>
                <a:gd name="T59" fmla="*/ 11 h 38"/>
                <a:gd name="T60" fmla="*/ 21 w 62"/>
                <a:gd name="T61" fmla="*/ 11 h 38"/>
                <a:gd name="T62" fmla="*/ 50 w 62"/>
                <a:gd name="T63" fmla="*/ 35 h 38"/>
                <a:gd name="T64" fmla="*/ 50 w 62"/>
                <a:gd name="T65" fmla="*/ 28 h 38"/>
                <a:gd name="T66" fmla="*/ 52 w 62"/>
                <a:gd name="T67" fmla="*/ 28 h 38"/>
                <a:gd name="T68" fmla="*/ 52 w 62"/>
                <a:gd name="T69" fmla="*/ 26 h 38"/>
                <a:gd name="T70" fmla="*/ 52 w 62"/>
                <a:gd name="T71" fmla="*/ 26 h 38"/>
                <a:gd name="T72" fmla="*/ 45 w 62"/>
                <a:gd name="T73" fmla="*/ 17 h 38"/>
                <a:gd name="T74" fmla="*/ 60 w 62"/>
                <a:gd name="T75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" h="38">
                  <a:moveTo>
                    <a:pt x="50" y="14"/>
                  </a:moveTo>
                  <a:cubicBezTo>
                    <a:pt x="48" y="14"/>
                    <a:pt x="45" y="14"/>
                    <a:pt x="44" y="15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5" y="6"/>
                    <a:pt x="46" y="5"/>
                    <a:pt x="46" y="5"/>
                  </a:cubicBezTo>
                  <a:cubicBezTo>
                    <a:pt x="46" y="4"/>
                    <a:pt x="45" y="3"/>
                    <a:pt x="44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4"/>
                    <a:pt x="37" y="5"/>
                  </a:cubicBezTo>
                  <a:cubicBezTo>
                    <a:pt x="37" y="5"/>
                    <a:pt x="37" y="6"/>
                    <a:pt x="38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1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3" y="14"/>
                    <a:pt x="12" y="14"/>
                  </a:cubicBezTo>
                  <a:cubicBezTo>
                    <a:pt x="6" y="14"/>
                    <a:pt x="0" y="19"/>
                    <a:pt x="0" y="26"/>
                  </a:cubicBezTo>
                  <a:cubicBezTo>
                    <a:pt x="0" y="32"/>
                    <a:pt x="6" y="38"/>
                    <a:pt x="12" y="38"/>
                  </a:cubicBezTo>
                  <a:cubicBezTo>
                    <a:pt x="19" y="38"/>
                    <a:pt x="25" y="32"/>
                    <a:pt x="25" y="26"/>
                  </a:cubicBezTo>
                  <a:cubicBezTo>
                    <a:pt x="25" y="21"/>
                    <a:pt x="22" y="17"/>
                    <a:pt x="18" y="15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34"/>
                    <a:pt x="44" y="38"/>
                    <a:pt x="50" y="38"/>
                  </a:cubicBezTo>
                  <a:cubicBezTo>
                    <a:pt x="57" y="38"/>
                    <a:pt x="62" y="32"/>
                    <a:pt x="62" y="26"/>
                  </a:cubicBezTo>
                  <a:cubicBezTo>
                    <a:pt x="62" y="19"/>
                    <a:pt x="57" y="14"/>
                    <a:pt x="50" y="14"/>
                  </a:cubicBezTo>
                  <a:close/>
                  <a:moveTo>
                    <a:pt x="22" y="26"/>
                  </a:moveTo>
                  <a:cubicBezTo>
                    <a:pt x="22" y="31"/>
                    <a:pt x="18" y="35"/>
                    <a:pt x="12" y="35"/>
                  </a:cubicBezTo>
                  <a:cubicBezTo>
                    <a:pt x="7" y="35"/>
                    <a:pt x="3" y="31"/>
                    <a:pt x="3" y="26"/>
                  </a:cubicBezTo>
                  <a:cubicBezTo>
                    <a:pt x="3" y="20"/>
                    <a:pt x="7" y="16"/>
                    <a:pt x="12" y="16"/>
                  </a:cubicBezTo>
                  <a:cubicBezTo>
                    <a:pt x="13" y="16"/>
                    <a:pt x="14" y="16"/>
                    <a:pt x="15" y="1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1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0" y="19"/>
                    <a:pt x="22" y="22"/>
                    <a:pt x="22" y="26"/>
                  </a:cubicBezTo>
                  <a:close/>
                  <a:moveTo>
                    <a:pt x="42" y="17"/>
                  </a:moveTo>
                  <a:cubicBezTo>
                    <a:pt x="39" y="19"/>
                    <a:pt x="38" y="22"/>
                    <a:pt x="38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9" y="14"/>
                    <a:pt x="39" y="14"/>
                    <a:pt x="39" y="14"/>
                  </a:cubicBezTo>
                  <a:lnTo>
                    <a:pt x="42" y="17"/>
                  </a:lnTo>
                  <a:close/>
                  <a:moveTo>
                    <a:pt x="43" y="19"/>
                  </a:moveTo>
                  <a:cubicBezTo>
                    <a:pt x="48" y="25"/>
                    <a:pt x="48" y="25"/>
                    <a:pt x="48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3"/>
                    <a:pt x="41" y="20"/>
                    <a:pt x="43" y="19"/>
                  </a:cubicBezTo>
                  <a:close/>
                  <a:moveTo>
                    <a:pt x="37" y="11"/>
                  </a:moveTo>
                  <a:cubicBezTo>
                    <a:pt x="37" y="11"/>
                    <a:pt x="37" y="11"/>
                    <a:pt x="37" y="11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37" y="11"/>
                  </a:lnTo>
                  <a:close/>
                  <a:moveTo>
                    <a:pt x="50" y="35"/>
                  </a:moveTo>
                  <a:cubicBezTo>
                    <a:pt x="45" y="35"/>
                    <a:pt x="41" y="32"/>
                    <a:pt x="4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1" y="28"/>
                    <a:pt x="52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7" y="16"/>
                    <a:pt x="48" y="16"/>
                    <a:pt x="50" y="16"/>
                  </a:cubicBezTo>
                  <a:cubicBezTo>
                    <a:pt x="55" y="16"/>
                    <a:pt x="60" y="20"/>
                    <a:pt x="60" y="26"/>
                  </a:cubicBezTo>
                  <a:cubicBezTo>
                    <a:pt x="60" y="31"/>
                    <a:pt x="55" y="35"/>
                    <a:pt x="50" y="35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4" name="Freeform 216"/>
          <p:cNvSpPr>
            <a:spLocks noEditPoints="1"/>
          </p:cNvSpPr>
          <p:nvPr/>
        </p:nvSpPr>
        <p:spPr bwMode="auto">
          <a:xfrm>
            <a:off x="2332038" y="2262188"/>
            <a:ext cx="50800" cy="55563"/>
          </a:xfrm>
          <a:custGeom>
            <a:avLst/>
            <a:gdLst>
              <a:gd name="T0" fmla="*/ 5 w 10"/>
              <a:gd name="T1" fmla="*/ 0 h 11"/>
              <a:gd name="T2" fmla="*/ 0 w 10"/>
              <a:gd name="T3" fmla="*/ 6 h 11"/>
              <a:gd name="T4" fmla="*/ 5 w 10"/>
              <a:gd name="T5" fmla="*/ 11 h 11"/>
              <a:gd name="T6" fmla="*/ 10 w 10"/>
              <a:gd name="T7" fmla="*/ 6 h 11"/>
              <a:gd name="T8" fmla="*/ 5 w 10"/>
              <a:gd name="T9" fmla="*/ 0 h 11"/>
              <a:gd name="T10" fmla="*/ 5 w 10"/>
              <a:gd name="T11" fmla="*/ 9 h 11"/>
              <a:gd name="T12" fmla="*/ 2 w 10"/>
              <a:gd name="T13" fmla="*/ 6 h 11"/>
              <a:gd name="T14" fmla="*/ 5 w 10"/>
              <a:gd name="T15" fmla="*/ 3 h 11"/>
              <a:gd name="T16" fmla="*/ 8 w 10"/>
              <a:gd name="T17" fmla="*/ 6 h 11"/>
              <a:gd name="T18" fmla="*/ 5 w 10"/>
              <a:gd name="T19" fmla="*/ 9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" h="11">
                <a:moveTo>
                  <a:pt x="5" y="0"/>
                </a:moveTo>
                <a:cubicBezTo>
                  <a:pt x="2" y="0"/>
                  <a:pt x="0" y="3"/>
                  <a:pt x="0" y="6"/>
                </a:cubicBezTo>
                <a:cubicBezTo>
                  <a:pt x="0" y="8"/>
                  <a:pt x="2" y="11"/>
                  <a:pt x="5" y="11"/>
                </a:cubicBezTo>
                <a:cubicBezTo>
                  <a:pt x="8" y="11"/>
                  <a:pt x="10" y="8"/>
                  <a:pt x="10" y="6"/>
                </a:cubicBezTo>
                <a:cubicBezTo>
                  <a:pt x="10" y="3"/>
                  <a:pt x="8" y="0"/>
                  <a:pt x="5" y="0"/>
                </a:cubicBezTo>
                <a:close/>
                <a:moveTo>
                  <a:pt x="5" y="9"/>
                </a:moveTo>
                <a:cubicBezTo>
                  <a:pt x="3" y="9"/>
                  <a:pt x="2" y="7"/>
                  <a:pt x="2" y="6"/>
                </a:cubicBezTo>
                <a:cubicBezTo>
                  <a:pt x="2" y="4"/>
                  <a:pt x="3" y="3"/>
                  <a:pt x="5" y="3"/>
                </a:cubicBezTo>
                <a:cubicBezTo>
                  <a:pt x="6" y="3"/>
                  <a:pt x="8" y="4"/>
                  <a:pt x="8" y="6"/>
                </a:cubicBezTo>
                <a:cubicBezTo>
                  <a:pt x="8" y="7"/>
                  <a:pt x="6" y="9"/>
                  <a:pt x="5" y="9"/>
                </a:cubicBezTo>
                <a:close/>
              </a:path>
            </a:pathLst>
          </a:custGeom>
          <a:solidFill>
            <a:srgbClr val="7373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5" name="Freeform 217"/>
          <p:cNvSpPr>
            <a:spLocks noEditPoints="1"/>
          </p:cNvSpPr>
          <p:nvPr/>
        </p:nvSpPr>
        <p:spPr bwMode="auto">
          <a:xfrm>
            <a:off x="2411413" y="2262188"/>
            <a:ext cx="50800" cy="55563"/>
          </a:xfrm>
          <a:custGeom>
            <a:avLst/>
            <a:gdLst>
              <a:gd name="T0" fmla="*/ 5 w 10"/>
              <a:gd name="T1" fmla="*/ 0 h 11"/>
              <a:gd name="T2" fmla="*/ 0 w 10"/>
              <a:gd name="T3" fmla="*/ 6 h 11"/>
              <a:gd name="T4" fmla="*/ 5 w 10"/>
              <a:gd name="T5" fmla="*/ 11 h 11"/>
              <a:gd name="T6" fmla="*/ 10 w 10"/>
              <a:gd name="T7" fmla="*/ 6 h 11"/>
              <a:gd name="T8" fmla="*/ 5 w 10"/>
              <a:gd name="T9" fmla="*/ 0 h 11"/>
              <a:gd name="T10" fmla="*/ 5 w 10"/>
              <a:gd name="T11" fmla="*/ 9 h 11"/>
              <a:gd name="T12" fmla="*/ 2 w 10"/>
              <a:gd name="T13" fmla="*/ 6 h 11"/>
              <a:gd name="T14" fmla="*/ 5 w 10"/>
              <a:gd name="T15" fmla="*/ 3 h 11"/>
              <a:gd name="T16" fmla="*/ 8 w 10"/>
              <a:gd name="T17" fmla="*/ 6 h 11"/>
              <a:gd name="T18" fmla="*/ 5 w 10"/>
              <a:gd name="T19" fmla="*/ 9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" h="11">
                <a:moveTo>
                  <a:pt x="5" y="0"/>
                </a:moveTo>
                <a:cubicBezTo>
                  <a:pt x="2" y="0"/>
                  <a:pt x="0" y="3"/>
                  <a:pt x="0" y="6"/>
                </a:cubicBezTo>
                <a:cubicBezTo>
                  <a:pt x="0" y="8"/>
                  <a:pt x="2" y="11"/>
                  <a:pt x="5" y="11"/>
                </a:cubicBezTo>
                <a:cubicBezTo>
                  <a:pt x="8" y="11"/>
                  <a:pt x="10" y="8"/>
                  <a:pt x="10" y="6"/>
                </a:cubicBezTo>
                <a:cubicBezTo>
                  <a:pt x="10" y="3"/>
                  <a:pt x="8" y="0"/>
                  <a:pt x="5" y="0"/>
                </a:cubicBezTo>
                <a:close/>
                <a:moveTo>
                  <a:pt x="5" y="9"/>
                </a:moveTo>
                <a:cubicBezTo>
                  <a:pt x="4" y="9"/>
                  <a:pt x="2" y="7"/>
                  <a:pt x="2" y="6"/>
                </a:cubicBezTo>
                <a:cubicBezTo>
                  <a:pt x="2" y="4"/>
                  <a:pt x="4" y="3"/>
                  <a:pt x="5" y="3"/>
                </a:cubicBezTo>
                <a:cubicBezTo>
                  <a:pt x="7" y="3"/>
                  <a:pt x="8" y="4"/>
                  <a:pt x="8" y="6"/>
                </a:cubicBezTo>
                <a:cubicBezTo>
                  <a:pt x="8" y="7"/>
                  <a:pt x="7" y="9"/>
                  <a:pt x="5" y="9"/>
                </a:cubicBezTo>
                <a:close/>
              </a:path>
            </a:pathLst>
          </a:custGeom>
          <a:solidFill>
            <a:srgbClr val="7373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6" name="Freeform 218"/>
          <p:cNvSpPr>
            <a:spLocks noEditPoints="1"/>
          </p:cNvSpPr>
          <p:nvPr/>
        </p:nvSpPr>
        <p:spPr bwMode="auto">
          <a:xfrm>
            <a:off x="1817688" y="2054225"/>
            <a:ext cx="785813" cy="231775"/>
          </a:xfrm>
          <a:custGeom>
            <a:avLst/>
            <a:gdLst>
              <a:gd name="T0" fmla="*/ 154 w 156"/>
              <a:gd name="T1" fmla="*/ 21 h 46"/>
              <a:gd name="T2" fmla="*/ 78 w 156"/>
              <a:gd name="T3" fmla="*/ 1 h 46"/>
              <a:gd name="T4" fmla="*/ 2 w 156"/>
              <a:gd name="T5" fmla="*/ 20 h 46"/>
              <a:gd name="T6" fmla="*/ 2 w 156"/>
              <a:gd name="T7" fmla="*/ 45 h 46"/>
              <a:gd name="T8" fmla="*/ 29 w 156"/>
              <a:gd name="T9" fmla="*/ 39 h 46"/>
              <a:gd name="T10" fmla="*/ 38 w 156"/>
              <a:gd name="T11" fmla="*/ 46 h 46"/>
              <a:gd name="T12" fmla="*/ 78 w 156"/>
              <a:gd name="T13" fmla="*/ 46 h 46"/>
              <a:gd name="T14" fmla="*/ 107 w 156"/>
              <a:gd name="T15" fmla="*/ 39 h 46"/>
              <a:gd name="T16" fmla="*/ 116 w 156"/>
              <a:gd name="T17" fmla="*/ 46 h 46"/>
              <a:gd name="T18" fmla="*/ 130 w 156"/>
              <a:gd name="T19" fmla="*/ 45 h 46"/>
              <a:gd name="T20" fmla="*/ 154 w 156"/>
              <a:gd name="T21" fmla="*/ 41 h 46"/>
              <a:gd name="T22" fmla="*/ 23 w 156"/>
              <a:gd name="T23" fmla="*/ 27 h 46"/>
              <a:gd name="T24" fmla="*/ 5 w 156"/>
              <a:gd name="T25" fmla="*/ 23 h 46"/>
              <a:gd name="T26" fmla="*/ 15 w 156"/>
              <a:gd name="T27" fmla="*/ 3 h 46"/>
              <a:gd name="T28" fmla="*/ 28 w 156"/>
              <a:gd name="T29" fmla="*/ 9 h 46"/>
              <a:gd name="T30" fmla="*/ 103 w 156"/>
              <a:gd name="T31" fmla="*/ 9 h 46"/>
              <a:gd name="T32" fmla="*/ 121 w 156"/>
              <a:gd name="T33" fmla="*/ 3 h 46"/>
              <a:gd name="T34" fmla="*/ 126 w 156"/>
              <a:gd name="T35" fmla="*/ 13 h 46"/>
              <a:gd name="T36" fmla="*/ 108 w 156"/>
              <a:gd name="T37" fmla="*/ 18 h 46"/>
              <a:gd name="T38" fmla="*/ 103 w 156"/>
              <a:gd name="T39" fmla="*/ 9 h 46"/>
              <a:gd name="T40" fmla="*/ 84 w 156"/>
              <a:gd name="T41" fmla="*/ 3 h 46"/>
              <a:gd name="T42" fmla="*/ 101 w 156"/>
              <a:gd name="T43" fmla="*/ 9 h 46"/>
              <a:gd name="T44" fmla="*/ 96 w 156"/>
              <a:gd name="T45" fmla="*/ 18 h 46"/>
              <a:gd name="T46" fmla="*/ 79 w 156"/>
              <a:gd name="T47" fmla="*/ 13 h 46"/>
              <a:gd name="T48" fmla="*/ 55 w 156"/>
              <a:gd name="T49" fmla="*/ 9 h 46"/>
              <a:gd name="T50" fmla="*/ 72 w 156"/>
              <a:gd name="T51" fmla="*/ 3 h 46"/>
              <a:gd name="T52" fmla="*/ 77 w 156"/>
              <a:gd name="T53" fmla="*/ 13 h 46"/>
              <a:gd name="T54" fmla="*/ 60 w 156"/>
              <a:gd name="T55" fmla="*/ 18 h 46"/>
              <a:gd name="T56" fmla="*/ 55 w 156"/>
              <a:gd name="T57" fmla="*/ 9 h 46"/>
              <a:gd name="T58" fmla="*/ 35 w 156"/>
              <a:gd name="T59" fmla="*/ 3 h 46"/>
              <a:gd name="T60" fmla="*/ 52 w 156"/>
              <a:gd name="T61" fmla="*/ 9 h 46"/>
              <a:gd name="T62" fmla="*/ 48 w 156"/>
              <a:gd name="T63" fmla="*/ 18 h 46"/>
              <a:gd name="T64" fmla="*/ 30 w 156"/>
              <a:gd name="T65" fmla="*/ 13 h 46"/>
              <a:gd name="T66" fmla="*/ 150 w 156"/>
              <a:gd name="T67" fmla="*/ 35 h 46"/>
              <a:gd name="T68" fmla="*/ 31 w 156"/>
              <a:gd name="T69" fmla="*/ 34 h 46"/>
              <a:gd name="T70" fmla="*/ 150 w 156"/>
              <a:gd name="T71" fmla="*/ 34 h 46"/>
              <a:gd name="T72" fmla="*/ 150 w 156"/>
              <a:gd name="T73" fmla="*/ 35 h 46"/>
              <a:gd name="T74" fmla="*/ 32 w 156"/>
              <a:gd name="T75" fmla="*/ 33 h 46"/>
              <a:gd name="T76" fmla="*/ 32 w 156"/>
              <a:gd name="T77" fmla="*/ 31 h 46"/>
              <a:gd name="T78" fmla="*/ 151 w 156"/>
              <a:gd name="T79" fmla="*/ 32 h 46"/>
              <a:gd name="T80" fmla="*/ 150 w 156"/>
              <a:gd name="T81" fmla="*/ 30 h 46"/>
              <a:gd name="T82" fmla="*/ 31 w 156"/>
              <a:gd name="T83" fmla="*/ 29 h 46"/>
              <a:gd name="T84" fmla="*/ 150 w 156"/>
              <a:gd name="T85" fmla="*/ 29 h 46"/>
              <a:gd name="T86" fmla="*/ 150 w 156"/>
              <a:gd name="T87" fmla="*/ 30 h 46"/>
              <a:gd name="T88" fmla="*/ 133 w 156"/>
              <a:gd name="T89" fmla="*/ 18 h 46"/>
              <a:gd name="T90" fmla="*/ 128 w 156"/>
              <a:gd name="T91" fmla="*/ 9 h 46"/>
              <a:gd name="T92" fmla="*/ 144 w 156"/>
              <a:gd name="T93" fmla="*/ 3 h 46"/>
              <a:gd name="T94" fmla="*/ 151 w 156"/>
              <a:gd name="T95" fmla="*/ 13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56" h="46">
                <a:moveTo>
                  <a:pt x="154" y="41"/>
                </a:moveTo>
                <a:cubicBezTo>
                  <a:pt x="154" y="39"/>
                  <a:pt x="155" y="26"/>
                  <a:pt x="154" y="21"/>
                </a:cubicBezTo>
                <a:cubicBezTo>
                  <a:pt x="153" y="9"/>
                  <a:pt x="155" y="0"/>
                  <a:pt x="143" y="0"/>
                </a:cubicBezTo>
                <a:cubicBezTo>
                  <a:pt x="124" y="0"/>
                  <a:pt x="99" y="1"/>
                  <a:pt x="78" y="1"/>
                </a:cubicBezTo>
                <a:cubicBezTo>
                  <a:pt x="57" y="1"/>
                  <a:pt x="35" y="0"/>
                  <a:pt x="16" y="0"/>
                </a:cubicBezTo>
                <a:cubicBezTo>
                  <a:pt x="4" y="0"/>
                  <a:pt x="4" y="8"/>
                  <a:pt x="2" y="20"/>
                </a:cubicBezTo>
                <a:cubicBezTo>
                  <a:pt x="1" y="25"/>
                  <a:pt x="2" y="39"/>
                  <a:pt x="2" y="41"/>
                </a:cubicBezTo>
                <a:cubicBezTo>
                  <a:pt x="0" y="41"/>
                  <a:pt x="0" y="45"/>
                  <a:pt x="2" y="45"/>
                </a:cubicBezTo>
                <a:cubicBezTo>
                  <a:pt x="2" y="45"/>
                  <a:pt x="21" y="45"/>
                  <a:pt x="21" y="45"/>
                </a:cubicBezTo>
                <a:cubicBezTo>
                  <a:pt x="22" y="42"/>
                  <a:pt x="25" y="39"/>
                  <a:pt x="29" y="39"/>
                </a:cubicBezTo>
                <a:cubicBezTo>
                  <a:pt x="33" y="39"/>
                  <a:pt x="36" y="42"/>
                  <a:pt x="36" y="46"/>
                </a:cubicBezTo>
                <a:cubicBezTo>
                  <a:pt x="38" y="46"/>
                  <a:pt x="38" y="46"/>
                  <a:pt x="38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2" y="46"/>
                  <a:pt x="74" y="46"/>
                  <a:pt x="78" y="46"/>
                </a:cubicBezTo>
                <a:cubicBezTo>
                  <a:pt x="82" y="46"/>
                  <a:pt x="99" y="46"/>
                  <a:pt x="99" y="46"/>
                </a:cubicBezTo>
                <a:cubicBezTo>
                  <a:pt x="100" y="42"/>
                  <a:pt x="103" y="39"/>
                  <a:pt x="107" y="39"/>
                </a:cubicBezTo>
                <a:cubicBezTo>
                  <a:pt x="111" y="39"/>
                  <a:pt x="114" y="42"/>
                  <a:pt x="114" y="46"/>
                </a:cubicBezTo>
                <a:cubicBezTo>
                  <a:pt x="116" y="46"/>
                  <a:pt x="116" y="46"/>
                  <a:pt x="116" y="46"/>
                </a:cubicBezTo>
                <a:cubicBezTo>
                  <a:pt x="116" y="42"/>
                  <a:pt x="119" y="39"/>
                  <a:pt x="123" y="39"/>
                </a:cubicBezTo>
                <a:cubicBezTo>
                  <a:pt x="127" y="39"/>
                  <a:pt x="130" y="42"/>
                  <a:pt x="130" y="45"/>
                </a:cubicBezTo>
                <a:cubicBezTo>
                  <a:pt x="131" y="45"/>
                  <a:pt x="154" y="45"/>
                  <a:pt x="154" y="45"/>
                </a:cubicBezTo>
                <a:cubicBezTo>
                  <a:pt x="156" y="45"/>
                  <a:pt x="156" y="41"/>
                  <a:pt x="154" y="41"/>
                </a:cubicBezTo>
                <a:close/>
                <a:moveTo>
                  <a:pt x="27" y="23"/>
                </a:moveTo>
                <a:cubicBezTo>
                  <a:pt x="27" y="25"/>
                  <a:pt x="25" y="27"/>
                  <a:pt x="23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7" y="27"/>
                  <a:pt x="5" y="25"/>
                  <a:pt x="5" y="23"/>
                </a:cubicBezTo>
                <a:cubicBezTo>
                  <a:pt x="7" y="9"/>
                  <a:pt x="7" y="9"/>
                  <a:pt x="7" y="9"/>
                </a:cubicBezTo>
                <a:cubicBezTo>
                  <a:pt x="8" y="6"/>
                  <a:pt x="11" y="3"/>
                  <a:pt x="15" y="3"/>
                </a:cubicBezTo>
                <a:cubicBezTo>
                  <a:pt x="23" y="3"/>
                  <a:pt x="23" y="3"/>
                  <a:pt x="23" y="3"/>
                </a:cubicBezTo>
                <a:cubicBezTo>
                  <a:pt x="26" y="3"/>
                  <a:pt x="28" y="6"/>
                  <a:pt x="28" y="9"/>
                </a:cubicBezTo>
                <a:lnTo>
                  <a:pt x="27" y="23"/>
                </a:lnTo>
                <a:close/>
                <a:moveTo>
                  <a:pt x="103" y="9"/>
                </a:moveTo>
                <a:cubicBezTo>
                  <a:pt x="103" y="6"/>
                  <a:pt x="106" y="3"/>
                  <a:pt x="108" y="3"/>
                </a:cubicBezTo>
                <a:cubicBezTo>
                  <a:pt x="121" y="3"/>
                  <a:pt x="121" y="3"/>
                  <a:pt x="121" y="3"/>
                </a:cubicBezTo>
                <a:cubicBezTo>
                  <a:pt x="123" y="3"/>
                  <a:pt x="126" y="6"/>
                  <a:pt x="126" y="9"/>
                </a:cubicBezTo>
                <a:cubicBezTo>
                  <a:pt x="126" y="13"/>
                  <a:pt x="126" y="13"/>
                  <a:pt x="126" y="13"/>
                </a:cubicBezTo>
                <a:cubicBezTo>
                  <a:pt x="126" y="16"/>
                  <a:pt x="123" y="18"/>
                  <a:pt x="121" y="18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6" y="18"/>
                  <a:pt x="103" y="16"/>
                  <a:pt x="103" y="13"/>
                </a:cubicBezTo>
                <a:lnTo>
                  <a:pt x="103" y="9"/>
                </a:lnTo>
                <a:close/>
                <a:moveTo>
                  <a:pt x="79" y="9"/>
                </a:moveTo>
                <a:cubicBezTo>
                  <a:pt x="79" y="6"/>
                  <a:pt x="81" y="3"/>
                  <a:pt x="84" y="3"/>
                </a:cubicBezTo>
                <a:cubicBezTo>
                  <a:pt x="96" y="3"/>
                  <a:pt x="96" y="3"/>
                  <a:pt x="96" y="3"/>
                </a:cubicBezTo>
                <a:cubicBezTo>
                  <a:pt x="99" y="3"/>
                  <a:pt x="101" y="6"/>
                  <a:pt x="101" y="9"/>
                </a:cubicBezTo>
                <a:cubicBezTo>
                  <a:pt x="101" y="13"/>
                  <a:pt x="101" y="13"/>
                  <a:pt x="101" y="13"/>
                </a:cubicBezTo>
                <a:cubicBezTo>
                  <a:pt x="101" y="16"/>
                  <a:pt x="99" y="18"/>
                  <a:pt x="96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1" y="18"/>
                  <a:pt x="79" y="16"/>
                  <a:pt x="79" y="13"/>
                </a:cubicBezTo>
                <a:lnTo>
                  <a:pt x="79" y="9"/>
                </a:lnTo>
                <a:close/>
                <a:moveTo>
                  <a:pt x="55" y="9"/>
                </a:moveTo>
                <a:cubicBezTo>
                  <a:pt x="55" y="6"/>
                  <a:pt x="57" y="3"/>
                  <a:pt x="60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5" y="3"/>
                  <a:pt x="77" y="6"/>
                  <a:pt x="77" y="9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16"/>
                  <a:pt x="75" y="18"/>
                  <a:pt x="72" y="18"/>
                </a:cubicBezTo>
                <a:cubicBezTo>
                  <a:pt x="60" y="18"/>
                  <a:pt x="60" y="18"/>
                  <a:pt x="60" y="18"/>
                </a:cubicBezTo>
                <a:cubicBezTo>
                  <a:pt x="57" y="18"/>
                  <a:pt x="55" y="16"/>
                  <a:pt x="55" y="13"/>
                </a:cubicBezTo>
                <a:lnTo>
                  <a:pt x="55" y="9"/>
                </a:lnTo>
                <a:close/>
                <a:moveTo>
                  <a:pt x="30" y="9"/>
                </a:moveTo>
                <a:cubicBezTo>
                  <a:pt x="30" y="6"/>
                  <a:pt x="33" y="3"/>
                  <a:pt x="35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50" y="3"/>
                  <a:pt x="52" y="6"/>
                  <a:pt x="52" y="9"/>
                </a:cubicBezTo>
                <a:cubicBezTo>
                  <a:pt x="52" y="13"/>
                  <a:pt x="52" y="13"/>
                  <a:pt x="52" y="13"/>
                </a:cubicBezTo>
                <a:cubicBezTo>
                  <a:pt x="52" y="16"/>
                  <a:pt x="50" y="18"/>
                  <a:pt x="48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3" y="18"/>
                  <a:pt x="30" y="16"/>
                  <a:pt x="30" y="13"/>
                </a:cubicBezTo>
                <a:lnTo>
                  <a:pt x="30" y="9"/>
                </a:lnTo>
                <a:close/>
                <a:moveTo>
                  <a:pt x="150" y="35"/>
                </a:moveTo>
                <a:cubicBezTo>
                  <a:pt x="32" y="35"/>
                  <a:pt x="32" y="35"/>
                  <a:pt x="32" y="35"/>
                </a:cubicBezTo>
                <a:cubicBezTo>
                  <a:pt x="31" y="35"/>
                  <a:pt x="31" y="35"/>
                  <a:pt x="31" y="34"/>
                </a:cubicBezTo>
                <a:cubicBezTo>
                  <a:pt x="31" y="34"/>
                  <a:pt x="31" y="34"/>
                  <a:pt x="32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1" y="34"/>
                  <a:pt x="151" y="34"/>
                </a:cubicBezTo>
                <a:cubicBezTo>
                  <a:pt x="151" y="35"/>
                  <a:pt x="150" y="35"/>
                  <a:pt x="150" y="35"/>
                </a:cubicBezTo>
                <a:close/>
                <a:moveTo>
                  <a:pt x="150" y="33"/>
                </a:moveTo>
                <a:cubicBezTo>
                  <a:pt x="32" y="33"/>
                  <a:pt x="32" y="33"/>
                  <a:pt x="32" y="33"/>
                </a:cubicBezTo>
                <a:cubicBezTo>
                  <a:pt x="31" y="33"/>
                  <a:pt x="31" y="32"/>
                  <a:pt x="31" y="32"/>
                </a:cubicBezTo>
                <a:cubicBezTo>
                  <a:pt x="31" y="31"/>
                  <a:pt x="31" y="31"/>
                  <a:pt x="32" y="31"/>
                </a:cubicBezTo>
                <a:cubicBezTo>
                  <a:pt x="150" y="31"/>
                  <a:pt x="150" y="31"/>
                  <a:pt x="150" y="31"/>
                </a:cubicBezTo>
                <a:cubicBezTo>
                  <a:pt x="150" y="31"/>
                  <a:pt x="151" y="31"/>
                  <a:pt x="151" y="32"/>
                </a:cubicBezTo>
                <a:cubicBezTo>
                  <a:pt x="151" y="32"/>
                  <a:pt x="150" y="33"/>
                  <a:pt x="150" y="33"/>
                </a:cubicBezTo>
                <a:close/>
                <a:moveTo>
                  <a:pt x="150" y="30"/>
                </a:moveTo>
                <a:cubicBezTo>
                  <a:pt x="32" y="30"/>
                  <a:pt x="32" y="30"/>
                  <a:pt x="32" y="30"/>
                </a:cubicBezTo>
                <a:cubicBezTo>
                  <a:pt x="31" y="30"/>
                  <a:pt x="31" y="30"/>
                  <a:pt x="31" y="29"/>
                </a:cubicBezTo>
                <a:cubicBezTo>
                  <a:pt x="31" y="29"/>
                  <a:pt x="31" y="29"/>
                  <a:pt x="32" y="29"/>
                </a:cubicBezTo>
                <a:cubicBezTo>
                  <a:pt x="150" y="29"/>
                  <a:pt x="150" y="29"/>
                  <a:pt x="150" y="29"/>
                </a:cubicBezTo>
                <a:cubicBezTo>
                  <a:pt x="150" y="29"/>
                  <a:pt x="151" y="29"/>
                  <a:pt x="151" y="29"/>
                </a:cubicBezTo>
                <a:cubicBezTo>
                  <a:pt x="151" y="30"/>
                  <a:pt x="150" y="30"/>
                  <a:pt x="150" y="30"/>
                </a:cubicBezTo>
                <a:close/>
                <a:moveTo>
                  <a:pt x="146" y="18"/>
                </a:moveTo>
                <a:cubicBezTo>
                  <a:pt x="133" y="18"/>
                  <a:pt x="133" y="18"/>
                  <a:pt x="133" y="18"/>
                </a:cubicBezTo>
                <a:cubicBezTo>
                  <a:pt x="130" y="18"/>
                  <a:pt x="128" y="16"/>
                  <a:pt x="128" y="13"/>
                </a:cubicBezTo>
                <a:cubicBezTo>
                  <a:pt x="128" y="9"/>
                  <a:pt x="128" y="9"/>
                  <a:pt x="128" y="9"/>
                </a:cubicBezTo>
                <a:cubicBezTo>
                  <a:pt x="128" y="6"/>
                  <a:pt x="130" y="3"/>
                  <a:pt x="133" y="3"/>
                </a:cubicBezTo>
                <a:cubicBezTo>
                  <a:pt x="144" y="3"/>
                  <a:pt x="144" y="3"/>
                  <a:pt x="144" y="3"/>
                </a:cubicBezTo>
                <a:cubicBezTo>
                  <a:pt x="148" y="3"/>
                  <a:pt x="149" y="6"/>
                  <a:pt x="150" y="9"/>
                </a:cubicBezTo>
                <a:cubicBezTo>
                  <a:pt x="151" y="13"/>
                  <a:pt x="151" y="13"/>
                  <a:pt x="151" y="13"/>
                </a:cubicBezTo>
                <a:cubicBezTo>
                  <a:pt x="151" y="16"/>
                  <a:pt x="149" y="18"/>
                  <a:pt x="146" y="18"/>
                </a:cubicBezTo>
                <a:close/>
              </a:path>
            </a:pathLst>
          </a:custGeom>
          <a:solidFill>
            <a:srgbClr val="7373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7" name="Freeform 219"/>
          <p:cNvSpPr>
            <a:spLocks noEditPoints="1"/>
          </p:cNvSpPr>
          <p:nvPr/>
        </p:nvSpPr>
        <p:spPr bwMode="auto">
          <a:xfrm>
            <a:off x="1935163" y="2262188"/>
            <a:ext cx="55563" cy="55563"/>
          </a:xfrm>
          <a:custGeom>
            <a:avLst/>
            <a:gdLst>
              <a:gd name="T0" fmla="*/ 6 w 11"/>
              <a:gd name="T1" fmla="*/ 0 h 11"/>
              <a:gd name="T2" fmla="*/ 0 w 11"/>
              <a:gd name="T3" fmla="*/ 6 h 11"/>
              <a:gd name="T4" fmla="*/ 6 w 11"/>
              <a:gd name="T5" fmla="*/ 11 h 11"/>
              <a:gd name="T6" fmla="*/ 11 w 11"/>
              <a:gd name="T7" fmla="*/ 6 h 11"/>
              <a:gd name="T8" fmla="*/ 6 w 11"/>
              <a:gd name="T9" fmla="*/ 0 h 11"/>
              <a:gd name="T10" fmla="*/ 6 w 11"/>
              <a:gd name="T11" fmla="*/ 9 h 11"/>
              <a:gd name="T12" fmla="*/ 3 w 11"/>
              <a:gd name="T13" fmla="*/ 6 h 11"/>
              <a:gd name="T14" fmla="*/ 6 w 11"/>
              <a:gd name="T15" fmla="*/ 3 h 11"/>
              <a:gd name="T16" fmla="*/ 9 w 11"/>
              <a:gd name="T17" fmla="*/ 6 h 11"/>
              <a:gd name="T18" fmla="*/ 6 w 11"/>
              <a:gd name="T19" fmla="*/ 9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" h="11">
                <a:moveTo>
                  <a:pt x="6" y="0"/>
                </a:moveTo>
                <a:cubicBezTo>
                  <a:pt x="3" y="0"/>
                  <a:pt x="0" y="3"/>
                  <a:pt x="0" y="6"/>
                </a:cubicBezTo>
                <a:cubicBezTo>
                  <a:pt x="0" y="8"/>
                  <a:pt x="3" y="11"/>
                  <a:pt x="6" y="11"/>
                </a:cubicBezTo>
                <a:cubicBezTo>
                  <a:pt x="8" y="11"/>
                  <a:pt x="11" y="8"/>
                  <a:pt x="11" y="6"/>
                </a:cubicBezTo>
                <a:cubicBezTo>
                  <a:pt x="11" y="3"/>
                  <a:pt x="8" y="0"/>
                  <a:pt x="6" y="0"/>
                </a:cubicBezTo>
                <a:close/>
                <a:moveTo>
                  <a:pt x="6" y="9"/>
                </a:moveTo>
                <a:cubicBezTo>
                  <a:pt x="4" y="9"/>
                  <a:pt x="3" y="7"/>
                  <a:pt x="3" y="6"/>
                </a:cubicBezTo>
                <a:cubicBezTo>
                  <a:pt x="3" y="4"/>
                  <a:pt x="4" y="3"/>
                  <a:pt x="6" y="3"/>
                </a:cubicBezTo>
                <a:cubicBezTo>
                  <a:pt x="7" y="3"/>
                  <a:pt x="9" y="4"/>
                  <a:pt x="9" y="6"/>
                </a:cubicBezTo>
                <a:cubicBezTo>
                  <a:pt x="9" y="7"/>
                  <a:pt x="7" y="9"/>
                  <a:pt x="6" y="9"/>
                </a:cubicBezTo>
                <a:close/>
              </a:path>
            </a:pathLst>
          </a:custGeom>
          <a:solidFill>
            <a:srgbClr val="7373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8" name="Freeform 220"/>
          <p:cNvSpPr>
            <a:spLocks noEditPoints="1"/>
          </p:cNvSpPr>
          <p:nvPr/>
        </p:nvSpPr>
        <p:spPr bwMode="auto">
          <a:xfrm>
            <a:off x="619125" y="2457450"/>
            <a:ext cx="557213" cy="261938"/>
          </a:xfrm>
          <a:custGeom>
            <a:avLst/>
            <a:gdLst>
              <a:gd name="T0" fmla="*/ 98 w 111"/>
              <a:gd name="T1" fmla="*/ 0 h 52"/>
              <a:gd name="T2" fmla="*/ 4 w 111"/>
              <a:gd name="T3" fmla="*/ 21 h 52"/>
              <a:gd name="T4" fmla="*/ 4 w 111"/>
              <a:gd name="T5" fmla="*/ 22 h 52"/>
              <a:gd name="T6" fmla="*/ 1 w 111"/>
              <a:gd name="T7" fmla="*/ 29 h 52"/>
              <a:gd name="T8" fmla="*/ 4 w 111"/>
              <a:gd name="T9" fmla="*/ 42 h 52"/>
              <a:gd name="T10" fmla="*/ 23 w 111"/>
              <a:gd name="T11" fmla="*/ 52 h 52"/>
              <a:gd name="T12" fmla="*/ 32 w 111"/>
              <a:gd name="T13" fmla="*/ 42 h 52"/>
              <a:gd name="T14" fmla="*/ 44 w 111"/>
              <a:gd name="T15" fmla="*/ 46 h 52"/>
              <a:gd name="T16" fmla="*/ 47 w 111"/>
              <a:gd name="T17" fmla="*/ 49 h 52"/>
              <a:gd name="T18" fmla="*/ 70 w 111"/>
              <a:gd name="T19" fmla="*/ 42 h 52"/>
              <a:gd name="T20" fmla="*/ 82 w 111"/>
              <a:gd name="T21" fmla="*/ 46 h 52"/>
              <a:gd name="T22" fmla="*/ 84 w 111"/>
              <a:gd name="T23" fmla="*/ 46 h 52"/>
              <a:gd name="T24" fmla="*/ 95 w 111"/>
              <a:gd name="T25" fmla="*/ 42 h 52"/>
              <a:gd name="T26" fmla="*/ 20 w 111"/>
              <a:gd name="T27" fmla="*/ 27 h 52"/>
              <a:gd name="T28" fmla="*/ 98 w 111"/>
              <a:gd name="T29" fmla="*/ 25 h 52"/>
              <a:gd name="T30" fmla="*/ 99 w 111"/>
              <a:gd name="T31" fmla="*/ 29 h 52"/>
              <a:gd name="T32" fmla="*/ 19 w 111"/>
              <a:gd name="T33" fmla="*/ 29 h 52"/>
              <a:gd name="T34" fmla="*/ 99 w 111"/>
              <a:gd name="T35" fmla="*/ 29 h 52"/>
              <a:gd name="T36" fmla="*/ 98 w 111"/>
              <a:gd name="T37" fmla="*/ 3 h 52"/>
              <a:gd name="T38" fmla="*/ 101 w 111"/>
              <a:gd name="T39" fmla="*/ 18 h 52"/>
              <a:gd name="T40" fmla="*/ 87 w 111"/>
              <a:gd name="T41" fmla="*/ 9 h 52"/>
              <a:gd name="T42" fmla="*/ 80 w 111"/>
              <a:gd name="T43" fmla="*/ 4 h 52"/>
              <a:gd name="T44" fmla="*/ 80 w 111"/>
              <a:gd name="T45" fmla="*/ 15 h 52"/>
              <a:gd name="T46" fmla="*/ 72 w 111"/>
              <a:gd name="T47" fmla="*/ 9 h 52"/>
              <a:gd name="T48" fmla="*/ 66 w 111"/>
              <a:gd name="T49" fmla="*/ 4 h 52"/>
              <a:gd name="T50" fmla="*/ 66 w 111"/>
              <a:gd name="T51" fmla="*/ 15 h 52"/>
              <a:gd name="T52" fmla="*/ 58 w 111"/>
              <a:gd name="T53" fmla="*/ 9 h 52"/>
              <a:gd name="T54" fmla="*/ 51 w 111"/>
              <a:gd name="T55" fmla="*/ 4 h 52"/>
              <a:gd name="T56" fmla="*/ 51 w 111"/>
              <a:gd name="T57" fmla="*/ 15 h 52"/>
              <a:gd name="T58" fmla="*/ 43 w 111"/>
              <a:gd name="T59" fmla="*/ 9 h 52"/>
              <a:gd name="T60" fmla="*/ 37 w 111"/>
              <a:gd name="T61" fmla="*/ 4 h 52"/>
              <a:gd name="T62" fmla="*/ 37 w 111"/>
              <a:gd name="T63" fmla="*/ 15 h 52"/>
              <a:gd name="T64" fmla="*/ 29 w 111"/>
              <a:gd name="T65" fmla="*/ 9 h 52"/>
              <a:gd name="T66" fmla="*/ 9 w 111"/>
              <a:gd name="T67" fmla="*/ 9 h 52"/>
              <a:gd name="T68" fmla="*/ 27 w 111"/>
              <a:gd name="T69" fmla="*/ 9 h 52"/>
              <a:gd name="T70" fmla="*/ 13 w 111"/>
              <a:gd name="T71" fmla="*/ 18 h 52"/>
              <a:gd name="T72" fmla="*/ 22 w 111"/>
              <a:gd name="T73" fmla="*/ 42 h 52"/>
              <a:gd name="T74" fmla="*/ 23 w 111"/>
              <a:gd name="T75" fmla="*/ 49 h 52"/>
              <a:gd name="T76" fmla="*/ 36 w 111"/>
              <a:gd name="T77" fmla="*/ 42 h 52"/>
              <a:gd name="T78" fmla="*/ 37 w 111"/>
              <a:gd name="T79" fmla="*/ 49 h 52"/>
              <a:gd name="T80" fmla="*/ 74 w 111"/>
              <a:gd name="T81" fmla="*/ 42 h 52"/>
              <a:gd name="T82" fmla="*/ 76 w 111"/>
              <a:gd name="T83" fmla="*/ 49 h 52"/>
              <a:gd name="T84" fmla="*/ 89 w 111"/>
              <a:gd name="T85" fmla="*/ 42 h 52"/>
              <a:gd name="T86" fmla="*/ 90 w 111"/>
              <a:gd name="T87" fmla="*/ 49 h 52"/>
              <a:gd name="T88" fmla="*/ 20 w 111"/>
              <a:gd name="T89" fmla="*/ 30 h 52"/>
              <a:gd name="T90" fmla="*/ 98 w 111"/>
              <a:gd name="T91" fmla="*/ 32 h 52"/>
              <a:gd name="T92" fmla="*/ 3 w 111"/>
              <a:gd name="T93" fmla="*/ 44 h 52"/>
              <a:gd name="T94" fmla="*/ 1 w 111"/>
              <a:gd name="T95" fmla="*/ 43 h 52"/>
              <a:gd name="T96" fmla="*/ 1 w 111"/>
              <a:gd name="T97" fmla="*/ 49 h 52"/>
              <a:gd name="T98" fmla="*/ 3 w 111"/>
              <a:gd name="T99" fmla="*/ 48 h 52"/>
              <a:gd name="T100" fmla="*/ 7 w 111"/>
              <a:gd name="T101" fmla="*/ 44 h 52"/>
              <a:gd name="T102" fmla="*/ 110 w 111"/>
              <a:gd name="T103" fmla="*/ 44 h 52"/>
              <a:gd name="T104" fmla="*/ 103 w 111"/>
              <a:gd name="T105" fmla="*/ 45 h 52"/>
              <a:gd name="T106" fmla="*/ 110 w 111"/>
              <a:gd name="T107" fmla="*/ 47 h 52"/>
              <a:gd name="T108" fmla="*/ 111 w 111"/>
              <a:gd name="T109" fmla="*/ 48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1" h="52">
                <a:moveTo>
                  <a:pt x="109" y="42"/>
                </a:moveTo>
                <a:cubicBezTo>
                  <a:pt x="109" y="42"/>
                  <a:pt x="110" y="26"/>
                  <a:pt x="109" y="21"/>
                </a:cubicBezTo>
                <a:cubicBezTo>
                  <a:pt x="107" y="9"/>
                  <a:pt x="109" y="0"/>
                  <a:pt x="98" y="0"/>
                </a:cubicBezTo>
                <a:cubicBezTo>
                  <a:pt x="79" y="0"/>
                  <a:pt x="58" y="0"/>
                  <a:pt x="37" y="0"/>
                </a:cubicBezTo>
                <a:cubicBezTo>
                  <a:pt x="16" y="0"/>
                  <a:pt x="34" y="0"/>
                  <a:pt x="15" y="0"/>
                </a:cubicBezTo>
                <a:cubicBezTo>
                  <a:pt x="4" y="0"/>
                  <a:pt x="6" y="9"/>
                  <a:pt x="4" y="21"/>
                </a:cubicBezTo>
                <a:cubicBezTo>
                  <a:pt x="4" y="21"/>
                  <a:pt x="4" y="22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1"/>
                  <a:pt x="3" y="21"/>
                  <a:pt x="3" y="21"/>
                </a:cubicBezTo>
                <a:cubicBezTo>
                  <a:pt x="2" y="21"/>
                  <a:pt x="1" y="21"/>
                  <a:pt x="1" y="22"/>
                </a:cubicBezTo>
                <a:cubicBezTo>
                  <a:pt x="1" y="29"/>
                  <a:pt x="1" y="29"/>
                  <a:pt x="1" y="29"/>
                </a:cubicBezTo>
                <a:cubicBezTo>
                  <a:pt x="1" y="30"/>
                  <a:pt x="2" y="30"/>
                  <a:pt x="3" y="30"/>
                </a:cubicBezTo>
                <a:cubicBezTo>
                  <a:pt x="3" y="30"/>
                  <a:pt x="4" y="30"/>
                  <a:pt x="4" y="29"/>
                </a:cubicBezTo>
                <a:cubicBezTo>
                  <a:pt x="4" y="35"/>
                  <a:pt x="4" y="42"/>
                  <a:pt x="4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3"/>
                  <a:pt x="17" y="44"/>
                  <a:pt x="17" y="46"/>
                </a:cubicBezTo>
                <a:cubicBezTo>
                  <a:pt x="17" y="49"/>
                  <a:pt x="19" y="52"/>
                  <a:pt x="23" y="52"/>
                </a:cubicBezTo>
                <a:cubicBezTo>
                  <a:pt x="26" y="52"/>
                  <a:pt x="29" y="49"/>
                  <a:pt x="29" y="46"/>
                </a:cubicBezTo>
                <a:cubicBezTo>
                  <a:pt x="29" y="44"/>
                  <a:pt x="29" y="43"/>
                  <a:pt x="28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3"/>
                  <a:pt x="31" y="44"/>
                  <a:pt x="31" y="46"/>
                </a:cubicBezTo>
                <a:cubicBezTo>
                  <a:pt x="31" y="49"/>
                  <a:pt x="34" y="52"/>
                  <a:pt x="37" y="52"/>
                </a:cubicBezTo>
                <a:cubicBezTo>
                  <a:pt x="41" y="52"/>
                  <a:pt x="44" y="49"/>
                  <a:pt x="44" y="46"/>
                </a:cubicBezTo>
                <a:cubicBezTo>
                  <a:pt x="44" y="44"/>
                  <a:pt x="43" y="43"/>
                  <a:pt x="43" y="42"/>
                </a:cubicBezTo>
                <a:cubicBezTo>
                  <a:pt x="43" y="42"/>
                  <a:pt x="43" y="42"/>
                  <a:pt x="43" y="42"/>
                </a:cubicBezTo>
                <a:cubicBezTo>
                  <a:pt x="47" y="49"/>
                  <a:pt x="47" y="49"/>
                  <a:pt x="47" y="49"/>
                </a:cubicBezTo>
                <a:cubicBezTo>
                  <a:pt x="66" y="49"/>
                  <a:pt x="66" y="49"/>
                  <a:pt x="66" y="49"/>
                </a:cubicBezTo>
                <a:cubicBezTo>
                  <a:pt x="70" y="42"/>
                  <a:pt x="70" y="42"/>
                  <a:pt x="70" y="42"/>
                </a:cubicBezTo>
                <a:cubicBezTo>
                  <a:pt x="70" y="42"/>
                  <a:pt x="70" y="42"/>
                  <a:pt x="70" y="42"/>
                </a:cubicBezTo>
                <a:cubicBezTo>
                  <a:pt x="70" y="43"/>
                  <a:pt x="69" y="44"/>
                  <a:pt x="69" y="46"/>
                </a:cubicBezTo>
                <a:cubicBezTo>
                  <a:pt x="69" y="49"/>
                  <a:pt x="72" y="52"/>
                  <a:pt x="76" y="52"/>
                </a:cubicBezTo>
                <a:cubicBezTo>
                  <a:pt x="79" y="52"/>
                  <a:pt x="82" y="49"/>
                  <a:pt x="82" y="46"/>
                </a:cubicBezTo>
                <a:cubicBezTo>
                  <a:pt x="82" y="44"/>
                  <a:pt x="81" y="43"/>
                  <a:pt x="81" y="42"/>
                </a:cubicBezTo>
                <a:cubicBezTo>
                  <a:pt x="82" y="42"/>
                  <a:pt x="84" y="42"/>
                  <a:pt x="85" y="42"/>
                </a:cubicBezTo>
                <a:cubicBezTo>
                  <a:pt x="84" y="43"/>
                  <a:pt x="84" y="44"/>
                  <a:pt x="84" y="46"/>
                </a:cubicBezTo>
                <a:cubicBezTo>
                  <a:pt x="84" y="49"/>
                  <a:pt x="87" y="52"/>
                  <a:pt x="90" y="52"/>
                </a:cubicBezTo>
                <a:cubicBezTo>
                  <a:pt x="94" y="52"/>
                  <a:pt x="96" y="49"/>
                  <a:pt x="96" y="46"/>
                </a:cubicBezTo>
                <a:cubicBezTo>
                  <a:pt x="96" y="44"/>
                  <a:pt x="96" y="43"/>
                  <a:pt x="95" y="42"/>
                </a:cubicBezTo>
                <a:cubicBezTo>
                  <a:pt x="101" y="42"/>
                  <a:pt x="109" y="42"/>
                  <a:pt x="109" y="42"/>
                </a:cubicBezTo>
                <a:close/>
                <a:moveTo>
                  <a:pt x="98" y="27"/>
                </a:moveTo>
                <a:cubicBezTo>
                  <a:pt x="20" y="27"/>
                  <a:pt x="20" y="27"/>
                  <a:pt x="20" y="27"/>
                </a:cubicBezTo>
                <a:cubicBezTo>
                  <a:pt x="19" y="27"/>
                  <a:pt x="19" y="26"/>
                  <a:pt x="19" y="26"/>
                </a:cubicBezTo>
                <a:cubicBezTo>
                  <a:pt x="19" y="26"/>
                  <a:pt x="19" y="25"/>
                  <a:pt x="20" y="25"/>
                </a:cubicBezTo>
                <a:cubicBezTo>
                  <a:pt x="98" y="25"/>
                  <a:pt x="98" y="25"/>
                  <a:pt x="98" y="25"/>
                </a:cubicBezTo>
                <a:cubicBezTo>
                  <a:pt x="98" y="25"/>
                  <a:pt x="99" y="26"/>
                  <a:pt x="99" y="26"/>
                </a:cubicBezTo>
                <a:cubicBezTo>
                  <a:pt x="99" y="26"/>
                  <a:pt x="98" y="27"/>
                  <a:pt x="98" y="27"/>
                </a:cubicBezTo>
                <a:close/>
                <a:moveTo>
                  <a:pt x="99" y="29"/>
                </a:moveTo>
                <a:cubicBezTo>
                  <a:pt x="99" y="29"/>
                  <a:pt x="98" y="29"/>
                  <a:pt x="98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8"/>
                  <a:pt x="19" y="28"/>
                  <a:pt x="20" y="28"/>
                </a:cubicBezTo>
                <a:cubicBezTo>
                  <a:pt x="98" y="28"/>
                  <a:pt x="98" y="28"/>
                  <a:pt x="98" y="28"/>
                </a:cubicBezTo>
                <a:cubicBezTo>
                  <a:pt x="98" y="28"/>
                  <a:pt x="99" y="28"/>
                  <a:pt x="99" y="29"/>
                </a:cubicBezTo>
                <a:close/>
                <a:moveTo>
                  <a:pt x="87" y="9"/>
                </a:moveTo>
                <a:cubicBezTo>
                  <a:pt x="87" y="6"/>
                  <a:pt x="89" y="3"/>
                  <a:pt x="91" y="3"/>
                </a:cubicBezTo>
                <a:cubicBezTo>
                  <a:pt x="98" y="3"/>
                  <a:pt x="98" y="3"/>
                  <a:pt x="98" y="3"/>
                </a:cubicBezTo>
                <a:cubicBezTo>
                  <a:pt x="103" y="3"/>
                  <a:pt x="104" y="6"/>
                  <a:pt x="105" y="9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5" y="16"/>
                  <a:pt x="103" y="18"/>
                  <a:pt x="10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89" y="18"/>
                  <a:pt x="87" y="16"/>
                  <a:pt x="87" y="14"/>
                </a:cubicBezTo>
                <a:lnTo>
                  <a:pt x="87" y="9"/>
                </a:lnTo>
                <a:close/>
                <a:moveTo>
                  <a:pt x="72" y="9"/>
                </a:moveTo>
                <a:cubicBezTo>
                  <a:pt x="72" y="6"/>
                  <a:pt x="74" y="4"/>
                  <a:pt x="77" y="4"/>
                </a:cubicBezTo>
                <a:cubicBezTo>
                  <a:pt x="80" y="4"/>
                  <a:pt x="80" y="4"/>
                  <a:pt x="80" y="4"/>
                </a:cubicBezTo>
                <a:cubicBezTo>
                  <a:pt x="83" y="4"/>
                  <a:pt x="85" y="6"/>
                  <a:pt x="85" y="9"/>
                </a:cubicBezTo>
                <a:cubicBezTo>
                  <a:pt x="85" y="10"/>
                  <a:pt x="85" y="10"/>
                  <a:pt x="85" y="10"/>
                </a:cubicBezTo>
                <a:cubicBezTo>
                  <a:pt x="85" y="12"/>
                  <a:pt x="83" y="15"/>
                  <a:pt x="80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74" y="15"/>
                  <a:pt x="72" y="12"/>
                  <a:pt x="72" y="10"/>
                </a:cubicBezTo>
                <a:lnTo>
                  <a:pt x="72" y="9"/>
                </a:lnTo>
                <a:close/>
                <a:moveTo>
                  <a:pt x="58" y="9"/>
                </a:moveTo>
                <a:cubicBezTo>
                  <a:pt x="58" y="6"/>
                  <a:pt x="60" y="4"/>
                  <a:pt x="63" y="4"/>
                </a:cubicBezTo>
                <a:cubicBezTo>
                  <a:pt x="66" y="4"/>
                  <a:pt x="66" y="4"/>
                  <a:pt x="66" y="4"/>
                </a:cubicBezTo>
                <a:cubicBezTo>
                  <a:pt x="68" y="4"/>
                  <a:pt x="70" y="6"/>
                  <a:pt x="70" y="9"/>
                </a:cubicBezTo>
                <a:cubicBezTo>
                  <a:pt x="70" y="10"/>
                  <a:pt x="70" y="10"/>
                  <a:pt x="70" y="10"/>
                </a:cubicBezTo>
                <a:cubicBezTo>
                  <a:pt x="70" y="12"/>
                  <a:pt x="68" y="15"/>
                  <a:pt x="66" y="15"/>
                </a:cubicBezTo>
                <a:cubicBezTo>
                  <a:pt x="63" y="15"/>
                  <a:pt x="63" y="15"/>
                  <a:pt x="63" y="15"/>
                </a:cubicBezTo>
                <a:cubicBezTo>
                  <a:pt x="60" y="15"/>
                  <a:pt x="58" y="12"/>
                  <a:pt x="58" y="10"/>
                </a:cubicBezTo>
                <a:lnTo>
                  <a:pt x="58" y="9"/>
                </a:lnTo>
                <a:close/>
                <a:moveTo>
                  <a:pt x="43" y="9"/>
                </a:moveTo>
                <a:cubicBezTo>
                  <a:pt x="43" y="6"/>
                  <a:pt x="45" y="4"/>
                  <a:pt x="48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4" y="4"/>
                  <a:pt x="56" y="6"/>
                  <a:pt x="56" y="9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12"/>
                  <a:pt x="54" y="15"/>
                  <a:pt x="51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5" y="15"/>
                  <a:pt x="43" y="12"/>
                  <a:pt x="43" y="10"/>
                </a:cubicBezTo>
                <a:lnTo>
                  <a:pt x="43" y="9"/>
                </a:lnTo>
                <a:close/>
                <a:moveTo>
                  <a:pt x="29" y="9"/>
                </a:moveTo>
                <a:cubicBezTo>
                  <a:pt x="29" y="6"/>
                  <a:pt x="31" y="4"/>
                  <a:pt x="34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9" y="4"/>
                  <a:pt x="41" y="6"/>
                  <a:pt x="41" y="9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2"/>
                  <a:pt x="39" y="15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1" y="15"/>
                  <a:pt x="29" y="12"/>
                  <a:pt x="29" y="10"/>
                </a:cubicBezTo>
                <a:lnTo>
                  <a:pt x="29" y="9"/>
                </a:lnTo>
                <a:close/>
                <a:moveTo>
                  <a:pt x="13" y="18"/>
                </a:moveTo>
                <a:cubicBezTo>
                  <a:pt x="10" y="18"/>
                  <a:pt x="8" y="16"/>
                  <a:pt x="8" y="14"/>
                </a:cubicBezTo>
                <a:cubicBezTo>
                  <a:pt x="9" y="9"/>
                  <a:pt x="9" y="9"/>
                  <a:pt x="9" y="9"/>
                </a:cubicBezTo>
                <a:cubicBezTo>
                  <a:pt x="9" y="6"/>
                  <a:pt x="10" y="3"/>
                  <a:pt x="15" y="3"/>
                </a:cubicBezTo>
                <a:cubicBezTo>
                  <a:pt x="22" y="3"/>
                  <a:pt x="22" y="3"/>
                  <a:pt x="22" y="3"/>
                </a:cubicBezTo>
                <a:cubicBezTo>
                  <a:pt x="25" y="3"/>
                  <a:pt x="27" y="6"/>
                  <a:pt x="27" y="9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16"/>
                  <a:pt x="25" y="18"/>
                  <a:pt x="22" y="18"/>
                </a:cubicBezTo>
                <a:lnTo>
                  <a:pt x="13" y="18"/>
                </a:lnTo>
                <a:close/>
                <a:moveTo>
                  <a:pt x="23" y="49"/>
                </a:moveTo>
                <a:cubicBezTo>
                  <a:pt x="21" y="49"/>
                  <a:pt x="19" y="48"/>
                  <a:pt x="19" y="46"/>
                </a:cubicBezTo>
                <a:cubicBezTo>
                  <a:pt x="19" y="44"/>
                  <a:pt x="20" y="43"/>
                  <a:pt x="22" y="42"/>
                </a:cubicBezTo>
                <a:cubicBezTo>
                  <a:pt x="24" y="42"/>
                  <a:pt x="24" y="42"/>
                  <a:pt x="24" y="42"/>
                </a:cubicBezTo>
                <a:cubicBezTo>
                  <a:pt x="25" y="43"/>
                  <a:pt x="26" y="44"/>
                  <a:pt x="26" y="46"/>
                </a:cubicBezTo>
                <a:cubicBezTo>
                  <a:pt x="26" y="48"/>
                  <a:pt x="25" y="49"/>
                  <a:pt x="23" y="49"/>
                </a:cubicBezTo>
                <a:close/>
                <a:moveTo>
                  <a:pt x="37" y="49"/>
                </a:moveTo>
                <a:cubicBezTo>
                  <a:pt x="36" y="49"/>
                  <a:pt x="34" y="48"/>
                  <a:pt x="34" y="46"/>
                </a:cubicBezTo>
                <a:cubicBezTo>
                  <a:pt x="34" y="44"/>
                  <a:pt x="35" y="43"/>
                  <a:pt x="36" y="42"/>
                </a:cubicBezTo>
                <a:cubicBezTo>
                  <a:pt x="38" y="42"/>
                  <a:pt x="38" y="42"/>
                  <a:pt x="38" y="42"/>
                </a:cubicBezTo>
                <a:cubicBezTo>
                  <a:pt x="40" y="43"/>
                  <a:pt x="41" y="44"/>
                  <a:pt x="41" y="46"/>
                </a:cubicBezTo>
                <a:cubicBezTo>
                  <a:pt x="41" y="48"/>
                  <a:pt x="39" y="49"/>
                  <a:pt x="37" y="49"/>
                </a:cubicBezTo>
                <a:close/>
                <a:moveTo>
                  <a:pt x="76" y="49"/>
                </a:moveTo>
                <a:cubicBezTo>
                  <a:pt x="74" y="49"/>
                  <a:pt x="72" y="48"/>
                  <a:pt x="72" y="46"/>
                </a:cubicBezTo>
                <a:cubicBezTo>
                  <a:pt x="72" y="44"/>
                  <a:pt x="73" y="43"/>
                  <a:pt x="74" y="42"/>
                </a:cubicBezTo>
                <a:cubicBezTo>
                  <a:pt x="75" y="42"/>
                  <a:pt x="76" y="42"/>
                  <a:pt x="77" y="42"/>
                </a:cubicBezTo>
                <a:cubicBezTo>
                  <a:pt x="78" y="43"/>
                  <a:pt x="79" y="44"/>
                  <a:pt x="79" y="46"/>
                </a:cubicBezTo>
                <a:cubicBezTo>
                  <a:pt x="79" y="48"/>
                  <a:pt x="78" y="49"/>
                  <a:pt x="76" y="49"/>
                </a:cubicBezTo>
                <a:close/>
                <a:moveTo>
                  <a:pt x="90" y="49"/>
                </a:moveTo>
                <a:cubicBezTo>
                  <a:pt x="88" y="49"/>
                  <a:pt x="87" y="48"/>
                  <a:pt x="87" y="46"/>
                </a:cubicBezTo>
                <a:cubicBezTo>
                  <a:pt x="87" y="44"/>
                  <a:pt x="88" y="43"/>
                  <a:pt x="89" y="42"/>
                </a:cubicBezTo>
                <a:cubicBezTo>
                  <a:pt x="90" y="42"/>
                  <a:pt x="91" y="42"/>
                  <a:pt x="91" y="42"/>
                </a:cubicBezTo>
                <a:cubicBezTo>
                  <a:pt x="93" y="43"/>
                  <a:pt x="94" y="44"/>
                  <a:pt x="94" y="46"/>
                </a:cubicBezTo>
                <a:cubicBezTo>
                  <a:pt x="94" y="48"/>
                  <a:pt x="92" y="49"/>
                  <a:pt x="90" y="49"/>
                </a:cubicBezTo>
                <a:close/>
                <a:moveTo>
                  <a:pt x="20" y="32"/>
                </a:moveTo>
                <a:cubicBezTo>
                  <a:pt x="19" y="32"/>
                  <a:pt x="19" y="31"/>
                  <a:pt x="19" y="31"/>
                </a:cubicBezTo>
                <a:cubicBezTo>
                  <a:pt x="19" y="31"/>
                  <a:pt x="19" y="30"/>
                  <a:pt x="20" y="30"/>
                </a:cubicBezTo>
                <a:cubicBezTo>
                  <a:pt x="98" y="30"/>
                  <a:pt x="98" y="30"/>
                  <a:pt x="98" y="30"/>
                </a:cubicBezTo>
                <a:cubicBezTo>
                  <a:pt x="98" y="30"/>
                  <a:pt x="99" y="31"/>
                  <a:pt x="99" y="31"/>
                </a:cubicBezTo>
                <a:cubicBezTo>
                  <a:pt x="99" y="31"/>
                  <a:pt x="98" y="32"/>
                  <a:pt x="98" y="32"/>
                </a:cubicBezTo>
                <a:lnTo>
                  <a:pt x="20" y="32"/>
                </a:lnTo>
                <a:close/>
                <a:moveTo>
                  <a:pt x="7" y="44"/>
                </a:moveTo>
                <a:cubicBezTo>
                  <a:pt x="3" y="44"/>
                  <a:pt x="3" y="44"/>
                  <a:pt x="3" y="44"/>
                </a:cubicBezTo>
                <a:cubicBezTo>
                  <a:pt x="2" y="44"/>
                  <a:pt x="2" y="44"/>
                  <a:pt x="2" y="44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3"/>
                  <a:pt x="2" y="43"/>
                  <a:pt x="1" y="43"/>
                </a:cubicBezTo>
                <a:cubicBezTo>
                  <a:pt x="1" y="43"/>
                  <a:pt x="0" y="43"/>
                  <a:pt x="0" y="43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8"/>
                  <a:pt x="1" y="49"/>
                  <a:pt x="1" y="49"/>
                </a:cubicBezTo>
                <a:cubicBezTo>
                  <a:pt x="2" y="49"/>
                  <a:pt x="2" y="48"/>
                  <a:pt x="2" y="48"/>
                </a:cubicBezTo>
                <a:cubicBezTo>
                  <a:pt x="2" y="48"/>
                  <a:pt x="2" y="48"/>
                  <a:pt x="2" y="48"/>
                </a:cubicBezTo>
                <a:cubicBezTo>
                  <a:pt x="2" y="48"/>
                  <a:pt x="2" y="48"/>
                  <a:pt x="3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8" y="48"/>
                  <a:pt x="9" y="47"/>
                  <a:pt x="9" y="46"/>
                </a:cubicBezTo>
                <a:cubicBezTo>
                  <a:pt x="9" y="45"/>
                  <a:pt x="8" y="44"/>
                  <a:pt x="7" y="44"/>
                </a:cubicBezTo>
                <a:close/>
                <a:moveTo>
                  <a:pt x="110" y="42"/>
                </a:moveTo>
                <a:cubicBezTo>
                  <a:pt x="110" y="42"/>
                  <a:pt x="110" y="43"/>
                  <a:pt x="110" y="43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05" y="43"/>
                  <a:pt x="105" y="43"/>
                  <a:pt x="105" y="43"/>
                </a:cubicBezTo>
                <a:cubicBezTo>
                  <a:pt x="104" y="43"/>
                  <a:pt x="103" y="44"/>
                  <a:pt x="103" y="45"/>
                </a:cubicBezTo>
                <a:cubicBezTo>
                  <a:pt x="103" y="46"/>
                  <a:pt x="104" y="47"/>
                  <a:pt x="105" y="47"/>
                </a:cubicBezTo>
                <a:cubicBezTo>
                  <a:pt x="109" y="47"/>
                  <a:pt x="109" y="47"/>
                  <a:pt x="109" y="47"/>
                </a:cubicBezTo>
                <a:cubicBezTo>
                  <a:pt x="109" y="47"/>
                  <a:pt x="109" y="47"/>
                  <a:pt x="110" y="47"/>
                </a:cubicBezTo>
                <a:cubicBezTo>
                  <a:pt x="110" y="48"/>
                  <a:pt x="110" y="48"/>
                  <a:pt x="110" y="48"/>
                </a:cubicBezTo>
                <a:cubicBezTo>
                  <a:pt x="110" y="48"/>
                  <a:pt x="110" y="48"/>
                  <a:pt x="110" y="48"/>
                </a:cubicBezTo>
                <a:cubicBezTo>
                  <a:pt x="111" y="48"/>
                  <a:pt x="111" y="48"/>
                  <a:pt x="111" y="48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2"/>
                  <a:pt x="110" y="42"/>
                </a:cubicBezTo>
                <a:close/>
              </a:path>
            </a:pathLst>
          </a:custGeom>
          <a:solidFill>
            <a:srgbClr val="7373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9" name="Freeform 221"/>
          <p:cNvSpPr>
            <a:spLocks noEditPoints="1"/>
          </p:cNvSpPr>
          <p:nvPr/>
        </p:nvSpPr>
        <p:spPr bwMode="auto">
          <a:xfrm>
            <a:off x="1190625" y="2457450"/>
            <a:ext cx="708025" cy="261938"/>
          </a:xfrm>
          <a:custGeom>
            <a:avLst/>
            <a:gdLst>
              <a:gd name="T0" fmla="*/ 140 w 141"/>
              <a:gd name="T1" fmla="*/ 44 h 52"/>
              <a:gd name="T2" fmla="*/ 139 w 141"/>
              <a:gd name="T3" fmla="*/ 21 h 52"/>
              <a:gd name="T4" fmla="*/ 13 w 141"/>
              <a:gd name="T5" fmla="*/ 0 h 52"/>
              <a:gd name="T6" fmla="*/ 2 w 141"/>
              <a:gd name="T7" fmla="*/ 43 h 52"/>
              <a:gd name="T8" fmla="*/ 2 w 141"/>
              <a:gd name="T9" fmla="*/ 43 h 52"/>
              <a:gd name="T10" fmla="*/ 0 w 141"/>
              <a:gd name="T11" fmla="*/ 42 h 52"/>
              <a:gd name="T12" fmla="*/ 0 w 141"/>
              <a:gd name="T13" fmla="*/ 48 h 52"/>
              <a:gd name="T14" fmla="*/ 2 w 141"/>
              <a:gd name="T15" fmla="*/ 47 h 52"/>
              <a:gd name="T16" fmla="*/ 15 w 141"/>
              <a:gd name="T17" fmla="*/ 49 h 52"/>
              <a:gd name="T18" fmla="*/ 18 w 141"/>
              <a:gd name="T19" fmla="*/ 47 h 52"/>
              <a:gd name="T20" fmla="*/ 28 w 141"/>
              <a:gd name="T21" fmla="*/ 46 h 52"/>
              <a:gd name="T22" fmla="*/ 36 w 141"/>
              <a:gd name="T23" fmla="*/ 52 h 52"/>
              <a:gd name="T24" fmla="*/ 45 w 141"/>
              <a:gd name="T25" fmla="*/ 46 h 52"/>
              <a:gd name="T26" fmla="*/ 95 w 141"/>
              <a:gd name="T27" fmla="*/ 46 h 52"/>
              <a:gd name="T28" fmla="*/ 105 w 141"/>
              <a:gd name="T29" fmla="*/ 52 h 52"/>
              <a:gd name="T30" fmla="*/ 112 w 141"/>
              <a:gd name="T31" fmla="*/ 46 h 52"/>
              <a:gd name="T32" fmla="*/ 123 w 141"/>
              <a:gd name="T33" fmla="*/ 47 h 52"/>
              <a:gd name="T34" fmla="*/ 126 w 141"/>
              <a:gd name="T35" fmla="*/ 49 h 52"/>
              <a:gd name="T36" fmla="*/ 139 w 141"/>
              <a:gd name="T37" fmla="*/ 47 h 52"/>
              <a:gd name="T38" fmla="*/ 140 w 141"/>
              <a:gd name="T39" fmla="*/ 48 h 52"/>
              <a:gd name="T40" fmla="*/ 140 w 141"/>
              <a:gd name="T41" fmla="*/ 42 h 52"/>
              <a:gd name="T42" fmla="*/ 36 w 141"/>
              <a:gd name="T43" fmla="*/ 3 h 52"/>
              <a:gd name="T44" fmla="*/ 36 w 141"/>
              <a:gd name="T45" fmla="*/ 18 h 52"/>
              <a:gd name="T46" fmla="*/ 23 w 141"/>
              <a:gd name="T47" fmla="*/ 9 h 52"/>
              <a:gd name="T48" fmla="*/ 16 w 141"/>
              <a:gd name="T49" fmla="*/ 3 h 52"/>
              <a:gd name="T50" fmla="*/ 16 w 141"/>
              <a:gd name="T51" fmla="*/ 18 h 52"/>
              <a:gd name="T52" fmla="*/ 6 w 141"/>
              <a:gd name="T53" fmla="*/ 9 h 52"/>
              <a:gd name="T54" fmla="*/ 20 w 141"/>
              <a:gd name="T55" fmla="*/ 46 h 52"/>
              <a:gd name="T56" fmla="*/ 23 w 141"/>
              <a:gd name="T57" fmla="*/ 50 h 52"/>
              <a:gd name="T58" fmla="*/ 33 w 141"/>
              <a:gd name="T59" fmla="*/ 46 h 52"/>
              <a:gd name="T60" fmla="*/ 36 w 141"/>
              <a:gd name="T61" fmla="*/ 50 h 52"/>
              <a:gd name="T62" fmla="*/ 61 w 141"/>
              <a:gd name="T63" fmla="*/ 32 h 52"/>
              <a:gd name="T64" fmla="*/ 5 w 141"/>
              <a:gd name="T65" fmla="*/ 31 h 52"/>
              <a:gd name="T66" fmla="*/ 5 w 141"/>
              <a:gd name="T67" fmla="*/ 30 h 52"/>
              <a:gd name="T68" fmla="*/ 61 w 141"/>
              <a:gd name="T69" fmla="*/ 14 h 52"/>
              <a:gd name="T70" fmla="*/ 43 w 141"/>
              <a:gd name="T71" fmla="*/ 14 h 52"/>
              <a:gd name="T72" fmla="*/ 56 w 141"/>
              <a:gd name="T73" fmla="*/ 3 h 52"/>
              <a:gd name="T74" fmla="*/ 78 w 141"/>
              <a:gd name="T75" fmla="*/ 38 h 52"/>
              <a:gd name="T76" fmla="*/ 63 w 141"/>
              <a:gd name="T77" fmla="*/ 38 h 52"/>
              <a:gd name="T78" fmla="*/ 73 w 141"/>
              <a:gd name="T79" fmla="*/ 3 h 52"/>
              <a:gd name="T80" fmla="*/ 121 w 141"/>
              <a:gd name="T81" fmla="*/ 9 h 52"/>
              <a:gd name="T82" fmla="*/ 135 w 141"/>
              <a:gd name="T83" fmla="*/ 9 h 52"/>
              <a:gd name="T84" fmla="*/ 125 w 141"/>
              <a:gd name="T85" fmla="*/ 18 h 52"/>
              <a:gd name="T86" fmla="*/ 100 w 141"/>
              <a:gd name="T87" fmla="*/ 9 h 52"/>
              <a:gd name="T88" fmla="*/ 118 w 141"/>
              <a:gd name="T89" fmla="*/ 9 h 52"/>
              <a:gd name="T90" fmla="*/ 105 w 141"/>
              <a:gd name="T91" fmla="*/ 18 h 52"/>
              <a:gd name="T92" fmla="*/ 80 w 141"/>
              <a:gd name="T93" fmla="*/ 9 h 52"/>
              <a:gd name="T94" fmla="*/ 98 w 141"/>
              <a:gd name="T95" fmla="*/ 9 h 52"/>
              <a:gd name="T96" fmla="*/ 84 w 141"/>
              <a:gd name="T97" fmla="*/ 18 h 52"/>
              <a:gd name="T98" fmla="*/ 105 w 141"/>
              <a:gd name="T99" fmla="*/ 50 h 52"/>
              <a:gd name="T100" fmla="*/ 108 w 141"/>
              <a:gd name="T101" fmla="*/ 46 h 52"/>
              <a:gd name="T102" fmla="*/ 118 w 141"/>
              <a:gd name="T103" fmla="*/ 50 h 52"/>
              <a:gd name="T104" fmla="*/ 120 w 141"/>
              <a:gd name="T105" fmla="*/ 46 h 52"/>
              <a:gd name="T106" fmla="*/ 136 w 141"/>
              <a:gd name="T107" fmla="*/ 32 h 52"/>
              <a:gd name="T108" fmla="*/ 80 w 141"/>
              <a:gd name="T109" fmla="*/ 32 h 52"/>
              <a:gd name="T110" fmla="*/ 136 w 141"/>
              <a:gd name="T111" fmla="*/ 3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1" h="52">
                <a:moveTo>
                  <a:pt x="140" y="42"/>
                </a:moveTo>
                <a:cubicBezTo>
                  <a:pt x="140" y="42"/>
                  <a:pt x="140" y="43"/>
                  <a:pt x="140" y="43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39" y="38"/>
                  <a:pt x="140" y="25"/>
                  <a:pt x="139" y="21"/>
                </a:cubicBezTo>
                <a:cubicBezTo>
                  <a:pt x="137" y="9"/>
                  <a:pt x="139" y="0"/>
                  <a:pt x="128" y="0"/>
                </a:cubicBezTo>
                <a:cubicBezTo>
                  <a:pt x="109" y="0"/>
                  <a:pt x="100" y="0"/>
                  <a:pt x="79" y="0"/>
                </a:cubicBezTo>
                <a:cubicBezTo>
                  <a:pt x="58" y="0"/>
                  <a:pt x="32" y="0"/>
                  <a:pt x="13" y="0"/>
                </a:cubicBezTo>
                <a:cubicBezTo>
                  <a:pt x="2" y="0"/>
                  <a:pt x="4" y="9"/>
                  <a:pt x="2" y="21"/>
                </a:cubicBezTo>
                <a:cubicBezTo>
                  <a:pt x="1" y="24"/>
                  <a:pt x="2" y="42"/>
                  <a:pt x="2" y="42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3" y="43"/>
                  <a:pt x="3" y="43"/>
                  <a:pt x="3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3"/>
                  <a:pt x="1" y="43"/>
                  <a:pt x="1" y="44"/>
                </a:cubicBezTo>
                <a:cubicBezTo>
                  <a:pt x="1" y="43"/>
                  <a:pt x="1" y="43"/>
                  <a:pt x="1" y="43"/>
                </a:cubicBezTo>
                <a:cubicBezTo>
                  <a:pt x="1" y="43"/>
                  <a:pt x="1" y="42"/>
                  <a:pt x="0" y="42"/>
                </a:cubicBezTo>
                <a:cubicBezTo>
                  <a:pt x="0" y="42"/>
                  <a:pt x="0" y="43"/>
                  <a:pt x="0" y="43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7"/>
                  <a:pt x="1" y="47"/>
                  <a:pt x="1" y="47"/>
                </a:cubicBezTo>
                <a:cubicBezTo>
                  <a:pt x="1" y="47"/>
                  <a:pt x="2" y="47"/>
                  <a:pt x="2" y="47"/>
                </a:cubicBezTo>
                <a:cubicBezTo>
                  <a:pt x="5" y="47"/>
                  <a:pt x="5" y="47"/>
                  <a:pt x="5" y="47"/>
                </a:cubicBezTo>
                <a:cubicBezTo>
                  <a:pt x="6" y="49"/>
                  <a:pt x="6" y="49"/>
                  <a:pt x="6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7"/>
                  <a:pt x="18" y="47"/>
                </a:cubicBezTo>
                <a:cubicBezTo>
                  <a:pt x="18" y="50"/>
                  <a:pt x="20" y="52"/>
                  <a:pt x="23" y="52"/>
                </a:cubicBezTo>
                <a:cubicBezTo>
                  <a:pt x="26" y="52"/>
                  <a:pt x="28" y="50"/>
                  <a:pt x="28" y="47"/>
                </a:cubicBezTo>
                <a:cubicBezTo>
                  <a:pt x="28" y="47"/>
                  <a:pt x="28" y="46"/>
                  <a:pt x="28" y="46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6"/>
                  <a:pt x="30" y="47"/>
                  <a:pt x="30" y="47"/>
                </a:cubicBezTo>
                <a:cubicBezTo>
                  <a:pt x="30" y="50"/>
                  <a:pt x="33" y="52"/>
                  <a:pt x="36" y="52"/>
                </a:cubicBezTo>
                <a:cubicBezTo>
                  <a:pt x="38" y="52"/>
                  <a:pt x="41" y="50"/>
                  <a:pt x="41" y="47"/>
                </a:cubicBezTo>
                <a:cubicBezTo>
                  <a:pt x="41" y="47"/>
                  <a:pt x="41" y="46"/>
                  <a:pt x="41" y="46"/>
                </a:cubicBezTo>
                <a:cubicBezTo>
                  <a:pt x="45" y="46"/>
                  <a:pt x="45" y="46"/>
                  <a:pt x="45" y="46"/>
                </a:cubicBezTo>
                <a:cubicBezTo>
                  <a:pt x="47" y="49"/>
                  <a:pt x="47" y="49"/>
                  <a:pt x="47" y="49"/>
                </a:cubicBezTo>
                <a:cubicBezTo>
                  <a:pt x="94" y="49"/>
                  <a:pt x="94" y="49"/>
                  <a:pt x="94" y="49"/>
                </a:cubicBezTo>
                <a:cubicBezTo>
                  <a:pt x="95" y="46"/>
                  <a:pt x="95" y="46"/>
                  <a:pt x="95" y="46"/>
                </a:cubicBezTo>
                <a:cubicBezTo>
                  <a:pt x="100" y="46"/>
                  <a:pt x="100" y="46"/>
                  <a:pt x="100" y="46"/>
                </a:cubicBezTo>
                <a:cubicBezTo>
                  <a:pt x="100" y="46"/>
                  <a:pt x="100" y="47"/>
                  <a:pt x="100" y="47"/>
                </a:cubicBezTo>
                <a:cubicBezTo>
                  <a:pt x="100" y="50"/>
                  <a:pt x="102" y="52"/>
                  <a:pt x="105" y="52"/>
                </a:cubicBezTo>
                <a:cubicBezTo>
                  <a:pt x="108" y="52"/>
                  <a:pt x="110" y="50"/>
                  <a:pt x="110" y="47"/>
                </a:cubicBezTo>
                <a:cubicBezTo>
                  <a:pt x="110" y="47"/>
                  <a:pt x="110" y="46"/>
                  <a:pt x="110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46"/>
                  <a:pt x="112" y="47"/>
                  <a:pt x="112" y="47"/>
                </a:cubicBezTo>
                <a:cubicBezTo>
                  <a:pt x="112" y="50"/>
                  <a:pt x="115" y="52"/>
                  <a:pt x="118" y="52"/>
                </a:cubicBezTo>
                <a:cubicBezTo>
                  <a:pt x="120" y="52"/>
                  <a:pt x="123" y="50"/>
                  <a:pt x="123" y="47"/>
                </a:cubicBezTo>
                <a:cubicBezTo>
                  <a:pt x="123" y="47"/>
                  <a:pt x="123" y="46"/>
                  <a:pt x="123" y="46"/>
                </a:cubicBezTo>
                <a:cubicBezTo>
                  <a:pt x="125" y="46"/>
                  <a:pt x="125" y="46"/>
                  <a:pt x="125" y="46"/>
                </a:cubicBezTo>
                <a:cubicBezTo>
                  <a:pt x="126" y="49"/>
                  <a:pt x="126" y="49"/>
                  <a:pt x="126" y="49"/>
                </a:cubicBezTo>
                <a:cubicBezTo>
                  <a:pt x="135" y="49"/>
                  <a:pt x="135" y="49"/>
                  <a:pt x="135" y="49"/>
                </a:cubicBezTo>
                <a:cubicBezTo>
                  <a:pt x="136" y="47"/>
                  <a:pt x="136" y="47"/>
                  <a:pt x="136" y="47"/>
                </a:cubicBezTo>
                <a:cubicBezTo>
                  <a:pt x="139" y="47"/>
                  <a:pt x="139" y="47"/>
                  <a:pt x="139" y="47"/>
                </a:cubicBezTo>
                <a:cubicBezTo>
                  <a:pt x="139" y="47"/>
                  <a:pt x="139" y="47"/>
                  <a:pt x="140" y="47"/>
                </a:cubicBezTo>
                <a:cubicBezTo>
                  <a:pt x="140" y="48"/>
                  <a:pt x="140" y="48"/>
                  <a:pt x="140" y="48"/>
                </a:cubicBezTo>
                <a:cubicBezTo>
                  <a:pt x="140" y="48"/>
                  <a:pt x="140" y="48"/>
                  <a:pt x="140" y="48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1" y="43"/>
                  <a:pt x="141" y="43"/>
                  <a:pt x="141" y="43"/>
                </a:cubicBezTo>
                <a:cubicBezTo>
                  <a:pt x="141" y="43"/>
                  <a:pt x="141" y="42"/>
                  <a:pt x="140" y="42"/>
                </a:cubicBezTo>
                <a:close/>
                <a:moveTo>
                  <a:pt x="23" y="9"/>
                </a:moveTo>
                <a:cubicBezTo>
                  <a:pt x="23" y="6"/>
                  <a:pt x="25" y="3"/>
                  <a:pt x="28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9" y="3"/>
                  <a:pt x="41" y="6"/>
                  <a:pt x="41" y="9"/>
                </a:cubicBezTo>
                <a:cubicBezTo>
                  <a:pt x="41" y="14"/>
                  <a:pt x="41" y="14"/>
                  <a:pt x="41" y="14"/>
                </a:cubicBezTo>
                <a:cubicBezTo>
                  <a:pt x="41" y="16"/>
                  <a:pt x="39" y="18"/>
                  <a:pt x="36" y="18"/>
                </a:cubicBezTo>
                <a:cubicBezTo>
                  <a:pt x="28" y="18"/>
                  <a:pt x="28" y="18"/>
                  <a:pt x="28" y="18"/>
                </a:cubicBezTo>
                <a:cubicBezTo>
                  <a:pt x="25" y="18"/>
                  <a:pt x="23" y="16"/>
                  <a:pt x="23" y="14"/>
                </a:cubicBezTo>
                <a:lnTo>
                  <a:pt x="23" y="9"/>
                </a:lnTo>
                <a:close/>
                <a:moveTo>
                  <a:pt x="6" y="9"/>
                </a:moveTo>
                <a:cubicBezTo>
                  <a:pt x="7" y="6"/>
                  <a:pt x="8" y="3"/>
                  <a:pt x="13" y="3"/>
                </a:cubicBezTo>
                <a:cubicBezTo>
                  <a:pt x="16" y="3"/>
                  <a:pt x="16" y="3"/>
                  <a:pt x="16" y="3"/>
                </a:cubicBezTo>
                <a:cubicBezTo>
                  <a:pt x="18" y="3"/>
                  <a:pt x="21" y="6"/>
                  <a:pt x="21" y="9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6"/>
                  <a:pt x="18" y="18"/>
                  <a:pt x="16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8" y="18"/>
                  <a:pt x="6" y="16"/>
                  <a:pt x="6" y="14"/>
                </a:cubicBezTo>
                <a:lnTo>
                  <a:pt x="6" y="9"/>
                </a:lnTo>
                <a:close/>
                <a:moveTo>
                  <a:pt x="23" y="50"/>
                </a:moveTo>
                <a:cubicBezTo>
                  <a:pt x="22" y="50"/>
                  <a:pt x="20" y="48"/>
                  <a:pt x="20" y="47"/>
                </a:cubicBezTo>
                <a:cubicBezTo>
                  <a:pt x="20" y="47"/>
                  <a:pt x="20" y="46"/>
                  <a:pt x="20" y="46"/>
                </a:cubicBezTo>
                <a:cubicBezTo>
                  <a:pt x="26" y="46"/>
                  <a:pt x="26" y="46"/>
                  <a:pt x="26" y="46"/>
                </a:cubicBezTo>
                <a:cubicBezTo>
                  <a:pt x="26" y="46"/>
                  <a:pt x="26" y="47"/>
                  <a:pt x="26" y="47"/>
                </a:cubicBezTo>
                <a:cubicBezTo>
                  <a:pt x="26" y="48"/>
                  <a:pt x="25" y="50"/>
                  <a:pt x="23" y="50"/>
                </a:cubicBezTo>
                <a:close/>
                <a:moveTo>
                  <a:pt x="36" y="50"/>
                </a:moveTo>
                <a:cubicBezTo>
                  <a:pt x="34" y="50"/>
                  <a:pt x="33" y="48"/>
                  <a:pt x="33" y="47"/>
                </a:cubicBezTo>
                <a:cubicBezTo>
                  <a:pt x="33" y="47"/>
                  <a:pt x="33" y="46"/>
                  <a:pt x="33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7"/>
                  <a:pt x="39" y="47"/>
                </a:cubicBezTo>
                <a:cubicBezTo>
                  <a:pt x="39" y="48"/>
                  <a:pt x="37" y="50"/>
                  <a:pt x="36" y="50"/>
                </a:cubicBezTo>
                <a:close/>
                <a:moveTo>
                  <a:pt x="61" y="32"/>
                </a:moveTo>
                <a:cubicBezTo>
                  <a:pt x="61" y="32"/>
                  <a:pt x="61" y="32"/>
                  <a:pt x="61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" y="32"/>
                  <a:pt x="5" y="32"/>
                  <a:pt x="5" y="32"/>
                </a:cubicBezTo>
                <a:cubicBezTo>
                  <a:pt x="5" y="32"/>
                  <a:pt x="5" y="31"/>
                  <a:pt x="5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31"/>
                  <a:pt x="5" y="30"/>
                  <a:pt x="5" y="30"/>
                </a:cubicBezTo>
                <a:cubicBezTo>
                  <a:pt x="5" y="30"/>
                  <a:pt x="5" y="30"/>
                  <a:pt x="5" y="30"/>
                </a:cubicBezTo>
                <a:cubicBezTo>
                  <a:pt x="61" y="30"/>
                  <a:pt x="61" y="30"/>
                  <a:pt x="61" y="30"/>
                </a:cubicBezTo>
                <a:lnTo>
                  <a:pt x="61" y="32"/>
                </a:lnTo>
                <a:close/>
                <a:moveTo>
                  <a:pt x="61" y="14"/>
                </a:moveTo>
                <a:cubicBezTo>
                  <a:pt x="61" y="16"/>
                  <a:pt x="59" y="18"/>
                  <a:pt x="56" y="18"/>
                </a:cubicBezTo>
                <a:cubicBezTo>
                  <a:pt x="48" y="18"/>
                  <a:pt x="48" y="18"/>
                  <a:pt x="48" y="18"/>
                </a:cubicBezTo>
                <a:cubicBezTo>
                  <a:pt x="45" y="18"/>
                  <a:pt x="43" y="16"/>
                  <a:pt x="43" y="14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6"/>
                  <a:pt x="45" y="3"/>
                  <a:pt x="48" y="3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3"/>
                  <a:pt x="61" y="6"/>
                  <a:pt x="61" y="9"/>
                </a:cubicBezTo>
                <a:lnTo>
                  <a:pt x="61" y="14"/>
                </a:lnTo>
                <a:close/>
                <a:moveTo>
                  <a:pt x="78" y="38"/>
                </a:moveTo>
                <a:cubicBezTo>
                  <a:pt x="78" y="40"/>
                  <a:pt x="75" y="42"/>
                  <a:pt x="73" y="42"/>
                </a:cubicBezTo>
                <a:cubicBezTo>
                  <a:pt x="68" y="42"/>
                  <a:pt x="68" y="42"/>
                  <a:pt x="68" y="42"/>
                </a:cubicBezTo>
                <a:cubicBezTo>
                  <a:pt x="66" y="42"/>
                  <a:pt x="63" y="40"/>
                  <a:pt x="63" y="38"/>
                </a:cubicBezTo>
                <a:cubicBezTo>
                  <a:pt x="63" y="9"/>
                  <a:pt x="63" y="9"/>
                  <a:pt x="63" y="9"/>
                </a:cubicBezTo>
                <a:cubicBezTo>
                  <a:pt x="63" y="6"/>
                  <a:pt x="66" y="3"/>
                  <a:pt x="68" y="3"/>
                </a:cubicBezTo>
                <a:cubicBezTo>
                  <a:pt x="73" y="3"/>
                  <a:pt x="73" y="3"/>
                  <a:pt x="73" y="3"/>
                </a:cubicBezTo>
                <a:cubicBezTo>
                  <a:pt x="75" y="3"/>
                  <a:pt x="78" y="6"/>
                  <a:pt x="78" y="9"/>
                </a:cubicBezTo>
                <a:lnTo>
                  <a:pt x="78" y="38"/>
                </a:lnTo>
                <a:close/>
                <a:moveTo>
                  <a:pt x="121" y="9"/>
                </a:moveTo>
                <a:cubicBezTo>
                  <a:pt x="121" y="6"/>
                  <a:pt x="123" y="3"/>
                  <a:pt x="125" y="3"/>
                </a:cubicBezTo>
                <a:cubicBezTo>
                  <a:pt x="128" y="3"/>
                  <a:pt x="128" y="3"/>
                  <a:pt x="128" y="3"/>
                </a:cubicBezTo>
                <a:cubicBezTo>
                  <a:pt x="133" y="3"/>
                  <a:pt x="134" y="6"/>
                  <a:pt x="135" y="9"/>
                </a:cubicBezTo>
                <a:cubicBezTo>
                  <a:pt x="135" y="14"/>
                  <a:pt x="135" y="14"/>
                  <a:pt x="135" y="14"/>
                </a:cubicBezTo>
                <a:cubicBezTo>
                  <a:pt x="135" y="16"/>
                  <a:pt x="133" y="18"/>
                  <a:pt x="131" y="18"/>
                </a:cubicBezTo>
                <a:cubicBezTo>
                  <a:pt x="125" y="18"/>
                  <a:pt x="125" y="18"/>
                  <a:pt x="125" y="18"/>
                </a:cubicBezTo>
                <a:cubicBezTo>
                  <a:pt x="123" y="18"/>
                  <a:pt x="121" y="16"/>
                  <a:pt x="121" y="14"/>
                </a:cubicBezTo>
                <a:lnTo>
                  <a:pt x="121" y="9"/>
                </a:lnTo>
                <a:close/>
                <a:moveTo>
                  <a:pt x="100" y="9"/>
                </a:moveTo>
                <a:cubicBezTo>
                  <a:pt x="100" y="6"/>
                  <a:pt x="102" y="3"/>
                  <a:pt x="105" y="3"/>
                </a:cubicBezTo>
                <a:cubicBezTo>
                  <a:pt x="113" y="3"/>
                  <a:pt x="113" y="3"/>
                  <a:pt x="113" y="3"/>
                </a:cubicBezTo>
                <a:cubicBezTo>
                  <a:pt x="116" y="3"/>
                  <a:pt x="118" y="6"/>
                  <a:pt x="118" y="9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118" y="16"/>
                  <a:pt x="116" y="18"/>
                  <a:pt x="113" y="18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102" y="18"/>
                  <a:pt x="100" y="16"/>
                  <a:pt x="100" y="14"/>
                </a:cubicBezTo>
                <a:lnTo>
                  <a:pt x="100" y="9"/>
                </a:lnTo>
                <a:close/>
                <a:moveTo>
                  <a:pt x="80" y="9"/>
                </a:moveTo>
                <a:cubicBezTo>
                  <a:pt x="80" y="6"/>
                  <a:pt x="82" y="3"/>
                  <a:pt x="84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96" y="3"/>
                  <a:pt x="98" y="6"/>
                  <a:pt x="98" y="9"/>
                </a:cubicBezTo>
                <a:cubicBezTo>
                  <a:pt x="98" y="14"/>
                  <a:pt x="98" y="14"/>
                  <a:pt x="98" y="14"/>
                </a:cubicBezTo>
                <a:cubicBezTo>
                  <a:pt x="98" y="16"/>
                  <a:pt x="96" y="18"/>
                  <a:pt x="93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2" y="18"/>
                  <a:pt x="80" y="16"/>
                  <a:pt x="80" y="14"/>
                </a:cubicBezTo>
                <a:lnTo>
                  <a:pt x="80" y="9"/>
                </a:lnTo>
                <a:close/>
                <a:moveTo>
                  <a:pt x="105" y="50"/>
                </a:moveTo>
                <a:cubicBezTo>
                  <a:pt x="104" y="50"/>
                  <a:pt x="102" y="48"/>
                  <a:pt x="102" y="47"/>
                </a:cubicBezTo>
                <a:cubicBezTo>
                  <a:pt x="102" y="47"/>
                  <a:pt x="102" y="46"/>
                  <a:pt x="102" y="46"/>
                </a:cubicBezTo>
                <a:cubicBezTo>
                  <a:pt x="108" y="46"/>
                  <a:pt x="108" y="46"/>
                  <a:pt x="108" y="46"/>
                </a:cubicBezTo>
                <a:cubicBezTo>
                  <a:pt x="108" y="46"/>
                  <a:pt x="108" y="47"/>
                  <a:pt x="108" y="47"/>
                </a:cubicBezTo>
                <a:cubicBezTo>
                  <a:pt x="108" y="48"/>
                  <a:pt x="107" y="50"/>
                  <a:pt x="105" y="50"/>
                </a:cubicBezTo>
                <a:close/>
                <a:moveTo>
                  <a:pt x="118" y="50"/>
                </a:moveTo>
                <a:cubicBezTo>
                  <a:pt x="116" y="50"/>
                  <a:pt x="115" y="48"/>
                  <a:pt x="115" y="47"/>
                </a:cubicBezTo>
                <a:cubicBezTo>
                  <a:pt x="115" y="47"/>
                  <a:pt x="115" y="46"/>
                  <a:pt x="115" y="46"/>
                </a:cubicBezTo>
                <a:cubicBezTo>
                  <a:pt x="120" y="46"/>
                  <a:pt x="120" y="46"/>
                  <a:pt x="120" y="46"/>
                </a:cubicBezTo>
                <a:cubicBezTo>
                  <a:pt x="120" y="46"/>
                  <a:pt x="121" y="47"/>
                  <a:pt x="121" y="47"/>
                </a:cubicBezTo>
                <a:cubicBezTo>
                  <a:pt x="121" y="48"/>
                  <a:pt x="119" y="50"/>
                  <a:pt x="118" y="50"/>
                </a:cubicBezTo>
                <a:close/>
                <a:moveTo>
                  <a:pt x="136" y="32"/>
                </a:moveTo>
                <a:cubicBezTo>
                  <a:pt x="80" y="32"/>
                  <a:pt x="80" y="32"/>
                  <a:pt x="80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30"/>
                  <a:pt x="80" y="30"/>
                  <a:pt x="80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1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6" y="31"/>
                  <a:pt x="136" y="32"/>
                  <a:pt x="136" y="32"/>
                </a:cubicBezTo>
                <a:close/>
              </a:path>
            </a:pathLst>
          </a:custGeom>
          <a:solidFill>
            <a:srgbClr val="7373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0" name="Freeform 222"/>
          <p:cNvSpPr>
            <a:spLocks noEditPoints="1"/>
          </p:cNvSpPr>
          <p:nvPr/>
        </p:nvSpPr>
        <p:spPr bwMode="auto">
          <a:xfrm>
            <a:off x="1914525" y="2457450"/>
            <a:ext cx="714375" cy="261938"/>
          </a:xfrm>
          <a:custGeom>
            <a:avLst/>
            <a:gdLst>
              <a:gd name="T0" fmla="*/ 140 w 142"/>
              <a:gd name="T1" fmla="*/ 44 h 52"/>
              <a:gd name="T2" fmla="*/ 139 w 142"/>
              <a:gd name="T3" fmla="*/ 21 h 52"/>
              <a:gd name="T4" fmla="*/ 14 w 142"/>
              <a:gd name="T5" fmla="*/ 0 h 52"/>
              <a:gd name="T6" fmla="*/ 3 w 142"/>
              <a:gd name="T7" fmla="*/ 43 h 52"/>
              <a:gd name="T8" fmla="*/ 2 w 142"/>
              <a:gd name="T9" fmla="*/ 43 h 52"/>
              <a:gd name="T10" fmla="*/ 1 w 142"/>
              <a:gd name="T11" fmla="*/ 42 h 52"/>
              <a:gd name="T12" fmla="*/ 1 w 142"/>
              <a:gd name="T13" fmla="*/ 48 h 52"/>
              <a:gd name="T14" fmla="*/ 2 w 142"/>
              <a:gd name="T15" fmla="*/ 47 h 52"/>
              <a:gd name="T16" fmla="*/ 15 w 142"/>
              <a:gd name="T17" fmla="*/ 49 h 52"/>
              <a:gd name="T18" fmla="*/ 19 w 142"/>
              <a:gd name="T19" fmla="*/ 47 h 52"/>
              <a:gd name="T20" fmla="*/ 29 w 142"/>
              <a:gd name="T21" fmla="*/ 46 h 52"/>
              <a:gd name="T22" fmla="*/ 36 w 142"/>
              <a:gd name="T23" fmla="*/ 52 h 52"/>
              <a:gd name="T24" fmla="*/ 46 w 142"/>
              <a:gd name="T25" fmla="*/ 46 h 52"/>
              <a:gd name="T26" fmla="*/ 96 w 142"/>
              <a:gd name="T27" fmla="*/ 46 h 52"/>
              <a:gd name="T28" fmla="*/ 106 w 142"/>
              <a:gd name="T29" fmla="*/ 52 h 52"/>
              <a:gd name="T30" fmla="*/ 113 w 142"/>
              <a:gd name="T31" fmla="*/ 46 h 52"/>
              <a:gd name="T32" fmla="*/ 123 w 142"/>
              <a:gd name="T33" fmla="*/ 47 h 52"/>
              <a:gd name="T34" fmla="*/ 127 w 142"/>
              <a:gd name="T35" fmla="*/ 49 h 52"/>
              <a:gd name="T36" fmla="*/ 139 w 142"/>
              <a:gd name="T37" fmla="*/ 47 h 52"/>
              <a:gd name="T38" fmla="*/ 141 w 142"/>
              <a:gd name="T39" fmla="*/ 48 h 52"/>
              <a:gd name="T40" fmla="*/ 141 w 142"/>
              <a:gd name="T41" fmla="*/ 42 h 52"/>
              <a:gd name="T42" fmla="*/ 37 w 142"/>
              <a:gd name="T43" fmla="*/ 3 h 52"/>
              <a:gd name="T44" fmla="*/ 37 w 142"/>
              <a:gd name="T45" fmla="*/ 18 h 52"/>
              <a:gd name="T46" fmla="*/ 23 w 142"/>
              <a:gd name="T47" fmla="*/ 9 h 52"/>
              <a:gd name="T48" fmla="*/ 16 w 142"/>
              <a:gd name="T49" fmla="*/ 3 h 52"/>
              <a:gd name="T50" fmla="*/ 16 w 142"/>
              <a:gd name="T51" fmla="*/ 18 h 52"/>
              <a:gd name="T52" fmla="*/ 7 w 142"/>
              <a:gd name="T53" fmla="*/ 9 h 52"/>
              <a:gd name="T54" fmla="*/ 21 w 142"/>
              <a:gd name="T55" fmla="*/ 46 h 52"/>
              <a:gd name="T56" fmla="*/ 24 w 142"/>
              <a:gd name="T57" fmla="*/ 50 h 52"/>
              <a:gd name="T58" fmla="*/ 33 w 142"/>
              <a:gd name="T59" fmla="*/ 46 h 52"/>
              <a:gd name="T60" fmla="*/ 36 w 142"/>
              <a:gd name="T61" fmla="*/ 50 h 52"/>
              <a:gd name="T62" fmla="*/ 61 w 142"/>
              <a:gd name="T63" fmla="*/ 32 h 52"/>
              <a:gd name="T64" fmla="*/ 5 w 142"/>
              <a:gd name="T65" fmla="*/ 31 h 52"/>
              <a:gd name="T66" fmla="*/ 6 w 142"/>
              <a:gd name="T67" fmla="*/ 30 h 52"/>
              <a:gd name="T68" fmla="*/ 62 w 142"/>
              <a:gd name="T69" fmla="*/ 14 h 52"/>
              <a:gd name="T70" fmla="*/ 43 w 142"/>
              <a:gd name="T71" fmla="*/ 14 h 52"/>
              <a:gd name="T72" fmla="*/ 57 w 142"/>
              <a:gd name="T73" fmla="*/ 3 h 52"/>
              <a:gd name="T74" fmla="*/ 78 w 142"/>
              <a:gd name="T75" fmla="*/ 38 h 52"/>
              <a:gd name="T76" fmla="*/ 64 w 142"/>
              <a:gd name="T77" fmla="*/ 38 h 52"/>
              <a:gd name="T78" fmla="*/ 73 w 142"/>
              <a:gd name="T79" fmla="*/ 3 h 52"/>
              <a:gd name="T80" fmla="*/ 121 w 142"/>
              <a:gd name="T81" fmla="*/ 9 h 52"/>
              <a:gd name="T82" fmla="*/ 135 w 142"/>
              <a:gd name="T83" fmla="*/ 9 h 52"/>
              <a:gd name="T84" fmla="*/ 126 w 142"/>
              <a:gd name="T85" fmla="*/ 18 h 52"/>
              <a:gd name="T86" fmla="*/ 101 w 142"/>
              <a:gd name="T87" fmla="*/ 9 h 52"/>
              <a:gd name="T88" fmla="*/ 119 w 142"/>
              <a:gd name="T89" fmla="*/ 9 h 52"/>
              <a:gd name="T90" fmla="*/ 105 w 142"/>
              <a:gd name="T91" fmla="*/ 18 h 52"/>
              <a:gd name="T92" fmla="*/ 80 w 142"/>
              <a:gd name="T93" fmla="*/ 9 h 52"/>
              <a:gd name="T94" fmla="*/ 98 w 142"/>
              <a:gd name="T95" fmla="*/ 9 h 52"/>
              <a:gd name="T96" fmla="*/ 85 w 142"/>
              <a:gd name="T97" fmla="*/ 18 h 52"/>
              <a:gd name="T98" fmla="*/ 106 w 142"/>
              <a:gd name="T99" fmla="*/ 50 h 52"/>
              <a:gd name="T100" fmla="*/ 109 w 142"/>
              <a:gd name="T101" fmla="*/ 46 h 52"/>
              <a:gd name="T102" fmla="*/ 118 w 142"/>
              <a:gd name="T103" fmla="*/ 50 h 52"/>
              <a:gd name="T104" fmla="*/ 121 w 142"/>
              <a:gd name="T105" fmla="*/ 46 h 52"/>
              <a:gd name="T106" fmla="*/ 136 w 142"/>
              <a:gd name="T107" fmla="*/ 32 h 52"/>
              <a:gd name="T108" fmla="*/ 81 w 142"/>
              <a:gd name="T109" fmla="*/ 32 h 52"/>
              <a:gd name="T110" fmla="*/ 137 w 142"/>
              <a:gd name="T111" fmla="*/ 31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2" h="52">
                <a:moveTo>
                  <a:pt x="141" y="42"/>
                </a:moveTo>
                <a:cubicBezTo>
                  <a:pt x="140" y="42"/>
                  <a:pt x="140" y="43"/>
                  <a:pt x="140" y="43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140" y="43"/>
                  <a:pt x="140" y="43"/>
                  <a:pt x="139" y="43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0" y="38"/>
                  <a:pt x="140" y="25"/>
                  <a:pt x="139" y="21"/>
                </a:cubicBezTo>
                <a:cubicBezTo>
                  <a:pt x="138" y="9"/>
                  <a:pt x="140" y="0"/>
                  <a:pt x="128" y="0"/>
                </a:cubicBezTo>
                <a:cubicBezTo>
                  <a:pt x="109" y="0"/>
                  <a:pt x="100" y="0"/>
                  <a:pt x="79" y="0"/>
                </a:cubicBezTo>
                <a:cubicBezTo>
                  <a:pt x="58" y="0"/>
                  <a:pt x="33" y="0"/>
                  <a:pt x="14" y="0"/>
                </a:cubicBezTo>
                <a:cubicBezTo>
                  <a:pt x="2" y="0"/>
                  <a:pt x="4" y="9"/>
                  <a:pt x="3" y="21"/>
                </a:cubicBezTo>
                <a:cubicBezTo>
                  <a:pt x="2" y="24"/>
                  <a:pt x="2" y="42"/>
                  <a:pt x="2" y="42"/>
                </a:cubicBezTo>
                <a:cubicBezTo>
                  <a:pt x="3" y="43"/>
                  <a:pt x="3" y="43"/>
                  <a:pt x="3" y="43"/>
                </a:cubicBezTo>
                <a:cubicBezTo>
                  <a:pt x="3" y="43"/>
                  <a:pt x="3" y="43"/>
                  <a:pt x="3" y="43"/>
                </a:cubicBezTo>
                <a:cubicBezTo>
                  <a:pt x="3" y="43"/>
                  <a:pt x="3" y="43"/>
                  <a:pt x="3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3"/>
                  <a:pt x="2" y="43"/>
                  <a:pt x="2" y="44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3"/>
                  <a:pt x="1" y="42"/>
                  <a:pt x="1" y="42"/>
                </a:cubicBezTo>
                <a:cubicBezTo>
                  <a:pt x="0" y="42"/>
                  <a:pt x="0" y="43"/>
                  <a:pt x="0" y="43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8"/>
                  <a:pt x="0" y="48"/>
                  <a:pt x="1" y="48"/>
                </a:cubicBezTo>
                <a:cubicBezTo>
                  <a:pt x="1" y="48"/>
                  <a:pt x="2" y="48"/>
                  <a:pt x="2" y="48"/>
                </a:cubicBezTo>
                <a:cubicBezTo>
                  <a:pt x="2" y="47"/>
                  <a:pt x="2" y="47"/>
                  <a:pt x="2" y="47"/>
                </a:cubicBezTo>
                <a:cubicBezTo>
                  <a:pt x="2" y="47"/>
                  <a:pt x="2" y="47"/>
                  <a:pt x="2" y="47"/>
                </a:cubicBezTo>
                <a:cubicBezTo>
                  <a:pt x="6" y="47"/>
                  <a:pt x="6" y="47"/>
                  <a:pt x="6" y="47"/>
                </a:cubicBezTo>
                <a:cubicBezTo>
                  <a:pt x="7" y="49"/>
                  <a:pt x="7" y="49"/>
                  <a:pt x="7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7" y="46"/>
                  <a:pt x="17" y="46"/>
                  <a:pt x="17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7"/>
                  <a:pt x="19" y="47"/>
                </a:cubicBezTo>
                <a:cubicBezTo>
                  <a:pt x="19" y="50"/>
                  <a:pt x="21" y="52"/>
                  <a:pt x="24" y="52"/>
                </a:cubicBezTo>
                <a:cubicBezTo>
                  <a:pt x="27" y="52"/>
                  <a:pt x="29" y="50"/>
                  <a:pt x="29" y="47"/>
                </a:cubicBezTo>
                <a:cubicBezTo>
                  <a:pt x="29" y="47"/>
                  <a:pt x="29" y="46"/>
                  <a:pt x="29" y="46"/>
                </a:cubicBezTo>
                <a:cubicBezTo>
                  <a:pt x="31" y="46"/>
                  <a:pt x="31" y="46"/>
                  <a:pt x="31" y="46"/>
                </a:cubicBezTo>
                <a:cubicBezTo>
                  <a:pt x="31" y="46"/>
                  <a:pt x="31" y="47"/>
                  <a:pt x="31" y="47"/>
                </a:cubicBezTo>
                <a:cubicBezTo>
                  <a:pt x="31" y="50"/>
                  <a:pt x="33" y="52"/>
                  <a:pt x="36" y="52"/>
                </a:cubicBezTo>
                <a:cubicBezTo>
                  <a:pt x="39" y="52"/>
                  <a:pt x="41" y="50"/>
                  <a:pt x="41" y="47"/>
                </a:cubicBezTo>
                <a:cubicBezTo>
                  <a:pt x="41" y="47"/>
                  <a:pt x="41" y="46"/>
                  <a:pt x="41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7" y="49"/>
                  <a:pt x="47" y="49"/>
                  <a:pt x="47" y="49"/>
                </a:cubicBezTo>
                <a:cubicBezTo>
                  <a:pt x="94" y="49"/>
                  <a:pt x="94" y="49"/>
                  <a:pt x="94" y="49"/>
                </a:cubicBezTo>
                <a:cubicBezTo>
                  <a:pt x="96" y="46"/>
                  <a:pt x="96" y="46"/>
                  <a:pt x="96" y="46"/>
                </a:cubicBezTo>
                <a:cubicBezTo>
                  <a:pt x="101" y="46"/>
                  <a:pt x="101" y="46"/>
                  <a:pt x="101" y="46"/>
                </a:cubicBezTo>
                <a:cubicBezTo>
                  <a:pt x="101" y="46"/>
                  <a:pt x="101" y="47"/>
                  <a:pt x="101" y="47"/>
                </a:cubicBezTo>
                <a:cubicBezTo>
                  <a:pt x="101" y="50"/>
                  <a:pt x="103" y="52"/>
                  <a:pt x="106" y="52"/>
                </a:cubicBezTo>
                <a:cubicBezTo>
                  <a:pt x="109" y="52"/>
                  <a:pt x="111" y="50"/>
                  <a:pt x="111" y="47"/>
                </a:cubicBezTo>
                <a:cubicBezTo>
                  <a:pt x="111" y="47"/>
                  <a:pt x="111" y="46"/>
                  <a:pt x="111" y="46"/>
                </a:cubicBezTo>
                <a:cubicBezTo>
                  <a:pt x="113" y="46"/>
                  <a:pt x="113" y="46"/>
                  <a:pt x="113" y="46"/>
                </a:cubicBezTo>
                <a:cubicBezTo>
                  <a:pt x="113" y="46"/>
                  <a:pt x="113" y="47"/>
                  <a:pt x="113" y="47"/>
                </a:cubicBezTo>
                <a:cubicBezTo>
                  <a:pt x="113" y="50"/>
                  <a:pt x="115" y="52"/>
                  <a:pt x="118" y="52"/>
                </a:cubicBezTo>
                <a:cubicBezTo>
                  <a:pt x="121" y="52"/>
                  <a:pt x="123" y="50"/>
                  <a:pt x="123" y="47"/>
                </a:cubicBezTo>
                <a:cubicBezTo>
                  <a:pt x="123" y="47"/>
                  <a:pt x="123" y="46"/>
                  <a:pt x="123" y="46"/>
                </a:cubicBezTo>
                <a:cubicBezTo>
                  <a:pt x="125" y="46"/>
                  <a:pt x="125" y="46"/>
                  <a:pt x="125" y="46"/>
                </a:cubicBezTo>
                <a:cubicBezTo>
                  <a:pt x="127" y="49"/>
                  <a:pt x="127" y="49"/>
                  <a:pt x="127" y="49"/>
                </a:cubicBezTo>
                <a:cubicBezTo>
                  <a:pt x="135" y="49"/>
                  <a:pt x="135" y="49"/>
                  <a:pt x="135" y="49"/>
                </a:cubicBezTo>
                <a:cubicBezTo>
                  <a:pt x="136" y="47"/>
                  <a:pt x="136" y="47"/>
                  <a:pt x="136" y="47"/>
                </a:cubicBezTo>
                <a:cubicBezTo>
                  <a:pt x="139" y="47"/>
                  <a:pt x="139" y="47"/>
                  <a:pt x="139" y="47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40" y="48"/>
                  <a:pt x="140" y="48"/>
                  <a:pt x="140" y="48"/>
                </a:cubicBezTo>
                <a:cubicBezTo>
                  <a:pt x="140" y="48"/>
                  <a:pt x="140" y="48"/>
                  <a:pt x="141" y="48"/>
                </a:cubicBezTo>
                <a:cubicBezTo>
                  <a:pt x="141" y="48"/>
                  <a:pt x="142" y="48"/>
                  <a:pt x="142" y="48"/>
                </a:cubicBezTo>
                <a:cubicBezTo>
                  <a:pt x="142" y="43"/>
                  <a:pt x="142" y="43"/>
                  <a:pt x="142" y="43"/>
                </a:cubicBezTo>
                <a:cubicBezTo>
                  <a:pt x="142" y="43"/>
                  <a:pt x="141" y="42"/>
                  <a:pt x="141" y="42"/>
                </a:cubicBezTo>
                <a:close/>
                <a:moveTo>
                  <a:pt x="23" y="9"/>
                </a:moveTo>
                <a:cubicBezTo>
                  <a:pt x="23" y="6"/>
                  <a:pt x="26" y="3"/>
                  <a:pt x="28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9" y="3"/>
                  <a:pt x="42" y="6"/>
                  <a:pt x="42" y="9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6"/>
                  <a:pt x="39" y="18"/>
                  <a:pt x="37" y="18"/>
                </a:cubicBezTo>
                <a:cubicBezTo>
                  <a:pt x="28" y="18"/>
                  <a:pt x="28" y="18"/>
                  <a:pt x="28" y="18"/>
                </a:cubicBezTo>
                <a:cubicBezTo>
                  <a:pt x="26" y="18"/>
                  <a:pt x="23" y="16"/>
                  <a:pt x="23" y="14"/>
                </a:cubicBezTo>
                <a:lnTo>
                  <a:pt x="23" y="9"/>
                </a:lnTo>
                <a:close/>
                <a:moveTo>
                  <a:pt x="7" y="9"/>
                </a:moveTo>
                <a:cubicBezTo>
                  <a:pt x="7" y="6"/>
                  <a:pt x="9" y="3"/>
                  <a:pt x="13" y="3"/>
                </a:cubicBezTo>
                <a:cubicBezTo>
                  <a:pt x="16" y="3"/>
                  <a:pt x="16" y="3"/>
                  <a:pt x="16" y="3"/>
                </a:cubicBezTo>
                <a:cubicBezTo>
                  <a:pt x="19" y="3"/>
                  <a:pt x="21" y="6"/>
                  <a:pt x="21" y="9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6"/>
                  <a:pt x="19" y="18"/>
                  <a:pt x="16" y="18"/>
                </a:cubicBezTo>
                <a:cubicBezTo>
                  <a:pt x="11" y="18"/>
                  <a:pt x="11" y="18"/>
                  <a:pt x="11" y="18"/>
                </a:cubicBezTo>
                <a:cubicBezTo>
                  <a:pt x="8" y="18"/>
                  <a:pt x="6" y="16"/>
                  <a:pt x="6" y="14"/>
                </a:cubicBezTo>
                <a:lnTo>
                  <a:pt x="7" y="9"/>
                </a:lnTo>
                <a:close/>
                <a:moveTo>
                  <a:pt x="24" y="50"/>
                </a:moveTo>
                <a:cubicBezTo>
                  <a:pt x="22" y="50"/>
                  <a:pt x="21" y="48"/>
                  <a:pt x="21" y="47"/>
                </a:cubicBezTo>
                <a:cubicBezTo>
                  <a:pt x="21" y="47"/>
                  <a:pt x="21" y="46"/>
                  <a:pt x="21" y="46"/>
                </a:cubicBezTo>
                <a:cubicBezTo>
                  <a:pt x="27" y="46"/>
                  <a:pt x="27" y="46"/>
                  <a:pt x="27" y="46"/>
                </a:cubicBezTo>
                <a:cubicBezTo>
                  <a:pt x="27" y="46"/>
                  <a:pt x="27" y="47"/>
                  <a:pt x="27" y="47"/>
                </a:cubicBezTo>
                <a:cubicBezTo>
                  <a:pt x="27" y="48"/>
                  <a:pt x="25" y="50"/>
                  <a:pt x="24" y="50"/>
                </a:cubicBezTo>
                <a:close/>
                <a:moveTo>
                  <a:pt x="36" y="50"/>
                </a:moveTo>
                <a:cubicBezTo>
                  <a:pt x="34" y="50"/>
                  <a:pt x="33" y="48"/>
                  <a:pt x="33" y="47"/>
                </a:cubicBezTo>
                <a:cubicBezTo>
                  <a:pt x="33" y="47"/>
                  <a:pt x="33" y="46"/>
                  <a:pt x="33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7"/>
                  <a:pt x="39" y="47"/>
                </a:cubicBezTo>
                <a:cubicBezTo>
                  <a:pt x="39" y="48"/>
                  <a:pt x="38" y="50"/>
                  <a:pt x="36" y="50"/>
                </a:cubicBezTo>
                <a:close/>
                <a:moveTo>
                  <a:pt x="61" y="32"/>
                </a:moveTo>
                <a:cubicBezTo>
                  <a:pt x="61" y="32"/>
                  <a:pt x="61" y="32"/>
                  <a:pt x="61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5" y="31"/>
                  <a:pt x="5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31"/>
                  <a:pt x="5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1" y="30"/>
                  <a:pt x="61" y="30"/>
                  <a:pt x="61" y="30"/>
                </a:cubicBezTo>
                <a:lnTo>
                  <a:pt x="61" y="32"/>
                </a:lnTo>
                <a:close/>
                <a:moveTo>
                  <a:pt x="62" y="14"/>
                </a:moveTo>
                <a:cubicBezTo>
                  <a:pt x="62" y="16"/>
                  <a:pt x="59" y="18"/>
                  <a:pt x="57" y="18"/>
                </a:cubicBezTo>
                <a:cubicBezTo>
                  <a:pt x="48" y="18"/>
                  <a:pt x="48" y="18"/>
                  <a:pt x="48" y="18"/>
                </a:cubicBezTo>
                <a:cubicBezTo>
                  <a:pt x="46" y="18"/>
                  <a:pt x="43" y="16"/>
                  <a:pt x="43" y="14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6"/>
                  <a:pt x="46" y="3"/>
                  <a:pt x="48" y="3"/>
                </a:cubicBezTo>
                <a:cubicBezTo>
                  <a:pt x="57" y="3"/>
                  <a:pt x="57" y="3"/>
                  <a:pt x="57" y="3"/>
                </a:cubicBezTo>
                <a:cubicBezTo>
                  <a:pt x="59" y="3"/>
                  <a:pt x="62" y="6"/>
                  <a:pt x="62" y="9"/>
                </a:cubicBezTo>
                <a:lnTo>
                  <a:pt x="62" y="14"/>
                </a:lnTo>
                <a:close/>
                <a:moveTo>
                  <a:pt x="78" y="38"/>
                </a:moveTo>
                <a:cubicBezTo>
                  <a:pt x="78" y="40"/>
                  <a:pt x="76" y="42"/>
                  <a:pt x="73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6" y="42"/>
                  <a:pt x="64" y="40"/>
                  <a:pt x="64" y="38"/>
                </a:cubicBezTo>
                <a:cubicBezTo>
                  <a:pt x="64" y="9"/>
                  <a:pt x="64" y="9"/>
                  <a:pt x="64" y="9"/>
                </a:cubicBezTo>
                <a:cubicBezTo>
                  <a:pt x="64" y="6"/>
                  <a:pt x="66" y="3"/>
                  <a:pt x="69" y="3"/>
                </a:cubicBezTo>
                <a:cubicBezTo>
                  <a:pt x="73" y="3"/>
                  <a:pt x="73" y="3"/>
                  <a:pt x="73" y="3"/>
                </a:cubicBezTo>
                <a:cubicBezTo>
                  <a:pt x="76" y="3"/>
                  <a:pt x="78" y="6"/>
                  <a:pt x="78" y="9"/>
                </a:cubicBezTo>
                <a:lnTo>
                  <a:pt x="78" y="38"/>
                </a:lnTo>
                <a:close/>
                <a:moveTo>
                  <a:pt x="121" y="9"/>
                </a:moveTo>
                <a:cubicBezTo>
                  <a:pt x="121" y="6"/>
                  <a:pt x="123" y="3"/>
                  <a:pt x="126" y="3"/>
                </a:cubicBezTo>
                <a:cubicBezTo>
                  <a:pt x="129" y="3"/>
                  <a:pt x="129" y="3"/>
                  <a:pt x="129" y="3"/>
                </a:cubicBezTo>
                <a:cubicBezTo>
                  <a:pt x="133" y="3"/>
                  <a:pt x="135" y="6"/>
                  <a:pt x="135" y="9"/>
                </a:cubicBezTo>
                <a:cubicBezTo>
                  <a:pt x="136" y="14"/>
                  <a:pt x="136" y="14"/>
                  <a:pt x="136" y="14"/>
                </a:cubicBezTo>
                <a:cubicBezTo>
                  <a:pt x="136" y="16"/>
                  <a:pt x="134" y="18"/>
                  <a:pt x="131" y="18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3" y="18"/>
                  <a:pt x="121" y="16"/>
                  <a:pt x="121" y="14"/>
                </a:cubicBezTo>
                <a:lnTo>
                  <a:pt x="121" y="9"/>
                </a:lnTo>
                <a:close/>
                <a:moveTo>
                  <a:pt x="101" y="9"/>
                </a:moveTo>
                <a:cubicBezTo>
                  <a:pt x="101" y="6"/>
                  <a:pt x="103" y="3"/>
                  <a:pt x="105" y="3"/>
                </a:cubicBezTo>
                <a:cubicBezTo>
                  <a:pt x="114" y="3"/>
                  <a:pt x="114" y="3"/>
                  <a:pt x="114" y="3"/>
                </a:cubicBezTo>
                <a:cubicBezTo>
                  <a:pt x="116" y="3"/>
                  <a:pt x="119" y="6"/>
                  <a:pt x="119" y="9"/>
                </a:cubicBezTo>
                <a:cubicBezTo>
                  <a:pt x="119" y="14"/>
                  <a:pt x="119" y="14"/>
                  <a:pt x="119" y="14"/>
                </a:cubicBezTo>
                <a:cubicBezTo>
                  <a:pt x="119" y="16"/>
                  <a:pt x="116" y="18"/>
                  <a:pt x="114" y="18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103" y="18"/>
                  <a:pt x="101" y="16"/>
                  <a:pt x="101" y="14"/>
                </a:cubicBezTo>
                <a:lnTo>
                  <a:pt x="101" y="9"/>
                </a:lnTo>
                <a:close/>
                <a:moveTo>
                  <a:pt x="80" y="9"/>
                </a:moveTo>
                <a:cubicBezTo>
                  <a:pt x="80" y="6"/>
                  <a:pt x="82" y="3"/>
                  <a:pt x="85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96" y="3"/>
                  <a:pt x="98" y="6"/>
                  <a:pt x="98" y="9"/>
                </a:cubicBezTo>
                <a:cubicBezTo>
                  <a:pt x="98" y="14"/>
                  <a:pt x="98" y="14"/>
                  <a:pt x="98" y="14"/>
                </a:cubicBezTo>
                <a:cubicBezTo>
                  <a:pt x="98" y="16"/>
                  <a:pt x="96" y="18"/>
                  <a:pt x="93" y="18"/>
                </a:cubicBezTo>
                <a:cubicBezTo>
                  <a:pt x="85" y="18"/>
                  <a:pt x="85" y="18"/>
                  <a:pt x="85" y="18"/>
                </a:cubicBezTo>
                <a:cubicBezTo>
                  <a:pt x="82" y="18"/>
                  <a:pt x="80" y="16"/>
                  <a:pt x="80" y="14"/>
                </a:cubicBezTo>
                <a:lnTo>
                  <a:pt x="80" y="9"/>
                </a:lnTo>
                <a:close/>
                <a:moveTo>
                  <a:pt x="106" y="50"/>
                </a:moveTo>
                <a:cubicBezTo>
                  <a:pt x="104" y="50"/>
                  <a:pt x="103" y="48"/>
                  <a:pt x="103" y="47"/>
                </a:cubicBezTo>
                <a:cubicBezTo>
                  <a:pt x="103" y="47"/>
                  <a:pt x="103" y="46"/>
                  <a:pt x="103" y="46"/>
                </a:cubicBezTo>
                <a:cubicBezTo>
                  <a:pt x="109" y="46"/>
                  <a:pt x="109" y="46"/>
                  <a:pt x="109" y="46"/>
                </a:cubicBezTo>
                <a:cubicBezTo>
                  <a:pt x="109" y="46"/>
                  <a:pt x="109" y="47"/>
                  <a:pt x="109" y="47"/>
                </a:cubicBezTo>
                <a:cubicBezTo>
                  <a:pt x="109" y="48"/>
                  <a:pt x="107" y="50"/>
                  <a:pt x="106" y="50"/>
                </a:cubicBezTo>
                <a:close/>
                <a:moveTo>
                  <a:pt x="118" y="50"/>
                </a:moveTo>
                <a:cubicBezTo>
                  <a:pt x="116" y="50"/>
                  <a:pt x="115" y="48"/>
                  <a:pt x="115" y="47"/>
                </a:cubicBezTo>
                <a:cubicBezTo>
                  <a:pt x="115" y="47"/>
                  <a:pt x="115" y="46"/>
                  <a:pt x="115" y="4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21" y="46"/>
                  <a:pt x="121" y="47"/>
                  <a:pt x="121" y="47"/>
                </a:cubicBezTo>
                <a:cubicBezTo>
                  <a:pt x="121" y="48"/>
                  <a:pt x="120" y="50"/>
                  <a:pt x="118" y="50"/>
                </a:cubicBezTo>
                <a:close/>
                <a:moveTo>
                  <a:pt x="136" y="32"/>
                </a:move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0"/>
                  <a:pt x="81" y="30"/>
                  <a:pt x="81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7" y="30"/>
                  <a:pt x="137" y="31"/>
                </a:cubicBezTo>
                <a:cubicBezTo>
                  <a:pt x="137" y="31"/>
                  <a:pt x="137" y="31"/>
                  <a:pt x="137" y="31"/>
                </a:cubicBezTo>
                <a:cubicBezTo>
                  <a:pt x="137" y="31"/>
                  <a:pt x="137" y="32"/>
                  <a:pt x="136" y="32"/>
                </a:cubicBezTo>
                <a:close/>
              </a:path>
            </a:pathLst>
          </a:custGeom>
          <a:solidFill>
            <a:srgbClr val="7373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1" name="Freeform 223"/>
          <p:cNvSpPr>
            <a:spLocks noEditPoints="1"/>
          </p:cNvSpPr>
          <p:nvPr/>
        </p:nvSpPr>
        <p:spPr bwMode="auto">
          <a:xfrm>
            <a:off x="1190625" y="2860675"/>
            <a:ext cx="714375" cy="231775"/>
          </a:xfrm>
          <a:custGeom>
            <a:avLst/>
            <a:gdLst>
              <a:gd name="T0" fmla="*/ 140 w 142"/>
              <a:gd name="T1" fmla="*/ 43 h 46"/>
              <a:gd name="T2" fmla="*/ 140 w 142"/>
              <a:gd name="T3" fmla="*/ 43 h 46"/>
              <a:gd name="T4" fmla="*/ 140 w 142"/>
              <a:gd name="T5" fmla="*/ 20 h 46"/>
              <a:gd name="T6" fmla="*/ 79 w 142"/>
              <a:gd name="T7" fmla="*/ 0 h 46"/>
              <a:gd name="T8" fmla="*/ 3 w 142"/>
              <a:gd name="T9" fmla="*/ 20 h 46"/>
              <a:gd name="T10" fmla="*/ 3 w 142"/>
              <a:gd name="T11" fmla="*/ 43 h 46"/>
              <a:gd name="T12" fmla="*/ 3 w 142"/>
              <a:gd name="T13" fmla="*/ 43 h 46"/>
              <a:gd name="T14" fmla="*/ 2 w 142"/>
              <a:gd name="T15" fmla="*/ 43 h 46"/>
              <a:gd name="T16" fmla="*/ 1 w 142"/>
              <a:gd name="T17" fmla="*/ 42 h 46"/>
              <a:gd name="T18" fmla="*/ 0 w 142"/>
              <a:gd name="T19" fmla="*/ 46 h 46"/>
              <a:gd name="T20" fmla="*/ 142 w 142"/>
              <a:gd name="T21" fmla="*/ 43 h 46"/>
              <a:gd name="T22" fmla="*/ 41 w 142"/>
              <a:gd name="T23" fmla="*/ 8 h 46"/>
              <a:gd name="T24" fmla="*/ 54 w 142"/>
              <a:gd name="T25" fmla="*/ 3 h 46"/>
              <a:gd name="T26" fmla="*/ 59 w 142"/>
              <a:gd name="T27" fmla="*/ 13 h 46"/>
              <a:gd name="T28" fmla="*/ 45 w 142"/>
              <a:gd name="T29" fmla="*/ 18 h 46"/>
              <a:gd name="T30" fmla="*/ 41 w 142"/>
              <a:gd name="T31" fmla="*/ 8 h 46"/>
              <a:gd name="T32" fmla="*/ 21 w 142"/>
              <a:gd name="T33" fmla="*/ 31 h 46"/>
              <a:gd name="T34" fmla="*/ 6 w 142"/>
              <a:gd name="T35" fmla="*/ 31 h 46"/>
              <a:gd name="T36" fmla="*/ 5 w 142"/>
              <a:gd name="T37" fmla="*/ 31 h 46"/>
              <a:gd name="T38" fmla="*/ 6 w 142"/>
              <a:gd name="T39" fmla="*/ 30 h 46"/>
              <a:gd name="T40" fmla="*/ 21 w 142"/>
              <a:gd name="T41" fmla="*/ 30 h 46"/>
              <a:gd name="T42" fmla="*/ 21 w 142"/>
              <a:gd name="T43" fmla="*/ 13 h 46"/>
              <a:gd name="T44" fmla="*/ 11 w 142"/>
              <a:gd name="T45" fmla="*/ 18 h 46"/>
              <a:gd name="T46" fmla="*/ 7 w 142"/>
              <a:gd name="T47" fmla="*/ 8 h 46"/>
              <a:gd name="T48" fmla="*/ 17 w 142"/>
              <a:gd name="T49" fmla="*/ 3 h 46"/>
              <a:gd name="T50" fmla="*/ 21 w 142"/>
              <a:gd name="T51" fmla="*/ 13 h 46"/>
              <a:gd name="T52" fmla="*/ 33 w 142"/>
              <a:gd name="T53" fmla="*/ 42 h 46"/>
              <a:gd name="T54" fmla="*/ 24 w 142"/>
              <a:gd name="T55" fmla="*/ 37 h 46"/>
              <a:gd name="T56" fmla="*/ 28 w 142"/>
              <a:gd name="T57" fmla="*/ 3 h 46"/>
              <a:gd name="T58" fmla="*/ 38 w 142"/>
              <a:gd name="T59" fmla="*/ 8 h 46"/>
              <a:gd name="T60" fmla="*/ 103 w 142"/>
              <a:gd name="T61" fmla="*/ 31 h 46"/>
              <a:gd name="T62" fmla="*/ 40 w 142"/>
              <a:gd name="T63" fmla="*/ 31 h 46"/>
              <a:gd name="T64" fmla="*/ 40 w 142"/>
              <a:gd name="T65" fmla="*/ 30 h 46"/>
              <a:gd name="T66" fmla="*/ 103 w 142"/>
              <a:gd name="T67" fmla="*/ 31 h 46"/>
              <a:gd name="T68" fmla="*/ 75 w 142"/>
              <a:gd name="T69" fmla="*/ 18 h 46"/>
              <a:gd name="T70" fmla="*/ 62 w 142"/>
              <a:gd name="T71" fmla="*/ 13 h 46"/>
              <a:gd name="T72" fmla="*/ 67 w 142"/>
              <a:gd name="T73" fmla="*/ 3 h 46"/>
              <a:gd name="T74" fmla="*/ 80 w 142"/>
              <a:gd name="T75" fmla="*/ 8 h 46"/>
              <a:gd name="T76" fmla="*/ 102 w 142"/>
              <a:gd name="T77" fmla="*/ 13 h 46"/>
              <a:gd name="T78" fmla="*/ 89 w 142"/>
              <a:gd name="T79" fmla="*/ 18 h 46"/>
              <a:gd name="T80" fmla="*/ 84 w 142"/>
              <a:gd name="T81" fmla="*/ 8 h 46"/>
              <a:gd name="T82" fmla="*/ 97 w 142"/>
              <a:gd name="T83" fmla="*/ 3 h 46"/>
              <a:gd name="T84" fmla="*/ 102 w 142"/>
              <a:gd name="T85" fmla="*/ 13 h 46"/>
              <a:gd name="T86" fmla="*/ 114 w 142"/>
              <a:gd name="T87" fmla="*/ 42 h 46"/>
              <a:gd name="T88" fmla="*/ 105 w 142"/>
              <a:gd name="T89" fmla="*/ 37 h 46"/>
              <a:gd name="T90" fmla="*/ 109 w 142"/>
              <a:gd name="T91" fmla="*/ 3 h 46"/>
              <a:gd name="T92" fmla="*/ 119 w 142"/>
              <a:gd name="T93" fmla="*/ 8 h 46"/>
              <a:gd name="T94" fmla="*/ 121 w 142"/>
              <a:gd name="T95" fmla="*/ 8 h 46"/>
              <a:gd name="T96" fmla="*/ 129 w 142"/>
              <a:gd name="T97" fmla="*/ 3 h 46"/>
              <a:gd name="T98" fmla="*/ 136 w 142"/>
              <a:gd name="T99" fmla="*/ 13 h 46"/>
              <a:gd name="T100" fmla="*/ 126 w 142"/>
              <a:gd name="T101" fmla="*/ 18 h 46"/>
              <a:gd name="T102" fmla="*/ 121 w 142"/>
              <a:gd name="T103" fmla="*/ 8 h 46"/>
              <a:gd name="T104" fmla="*/ 121 w 142"/>
              <a:gd name="T105" fmla="*/ 31 h 46"/>
              <a:gd name="T106" fmla="*/ 121 w 142"/>
              <a:gd name="T107" fmla="*/ 31 h 46"/>
              <a:gd name="T108" fmla="*/ 136 w 142"/>
              <a:gd name="T109" fmla="*/ 30 h 46"/>
              <a:gd name="T110" fmla="*/ 137 w 142"/>
              <a:gd name="T111" fmla="*/ 31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2" h="46">
                <a:moveTo>
                  <a:pt x="141" y="42"/>
                </a:moveTo>
                <a:cubicBezTo>
                  <a:pt x="141" y="42"/>
                  <a:pt x="140" y="42"/>
                  <a:pt x="140" y="43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0" y="37"/>
                  <a:pt x="140" y="24"/>
                  <a:pt x="140" y="20"/>
                </a:cubicBezTo>
                <a:cubicBezTo>
                  <a:pt x="138" y="9"/>
                  <a:pt x="140" y="0"/>
                  <a:pt x="129" y="0"/>
                </a:cubicBezTo>
                <a:cubicBezTo>
                  <a:pt x="110" y="0"/>
                  <a:pt x="100" y="0"/>
                  <a:pt x="79" y="0"/>
                </a:cubicBezTo>
                <a:cubicBezTo>
                  <a:pt x="58" y="0"/>
                  <a:pt x="33" y="0"/>
                  <a:pt x="14" y="0"/>
                </a:cubicBezTo>
                <a:cubicBezTo>
                  <a:pt x="2" y="0"/>
                  <a:pt x="5" y="9"/>
                  <a:pt x="3" y="20"/>
                </a:cubicBezTo>
                <a:cubicBezTo>
                  <a:pt x="2" y="24"/>
                  <a:pt x="3" y="42"/>
                  <a:pt x="3" y="42"/>
                </a:cubicBezTo>
                <a:cubicBezTo>
                  <a:pt x="3" y="43"/>
                  <a:pt x="3" y="43"/>
                  <a:pt x="3" y="43"/>
                </a:cubicBezTo>
                <a:cubicBezTo>
                  <a:pt x="3" y="43"/>
                  <a:pt x="3" y="43"/>
                  <a:pt x="3" y="43"/>
                </a:cubicBezTo>
                <a:cubicBezTo>
                  <a:pt x="3" y="43"/>
                  <a:pt x="3" y="43"/>
                  <a:pt x="3" y="43"/>
                </a:cubicBezTo>
                <a:cubicBezTo>
                  <a:pt x="3" y="43"/>
                  <a:pt x="3" y="43"/>
                  <a:pt x="3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2"/>
                  <a:pt x="2" y="42"/>
                  <a:pt x="1" y="42"/>
                </a:cubicBezTo>
                <a:cubicBezTo>
                  <a:pt x="1" y="42"/>
                  <a:pt x="0" y="42"/>
                  <a:pt x="0" y="43"/>
                </a:cubicBezTo>
                <a:cubicBezTo>
                  <a:pt x="0" y="46"/>
                  <a:pt x="0" y="46"/>
                  <a:pt x="0" y="46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42" y="43"/>
                  <a:pt x="142" y="43"/>
                  <a:pt x="142" y="43"/>
                </a:cubicBezTo>
                <a:cubicBezTo>
                  <a:pt x="142" y="42"/>
                  <a:pt x="142" y="42"/>
                  <a:pt x="141" y="42"/>
                </a:cubicBezTo>
                <a:close/>
                <a:moveTo>
                  <a:pt x="41" y="8"/>
                </a:moveTo>
                <a:cubicBezTo>
                  <a:pt x="41" y="6"/>
                  <a:pt x="43" y="3"/>
                  <a:pt x="45" y="3"/>
                </a:cubicBezTo>
                <a:cubicBezTo>
                  <a:pt x="54" y="3"/>
                  <a:pt x="54" y="3"/>
                  <a:pt x="54" y="3"/>
                </a:cubicBezTo>
                <a:cubicBezTo>
                  <a:pt x="57" y="3"/>
                  <a:pt x="59" y="6"/>
                  <a:pt x="59" y="8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16"/>
                  <a:pt x="57" y="18"/>
                  <a:pt x="54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3" y="18"/>
                  <a:pt x="41" y="16"/>
                  <a:pt x="41" y="13"/>
                </a:cubicBezTo>
                <a:lnTo>
                  <a:pt x="41" y="8"/>
                </a:lnTo>
                <a:close/>
                <a:moveTo>
                  <a:pt x="21" y="31"/>
                </a:moveTo>
                <a:cubicBezTo>
                  <a:pt x="21" y="31"/>
                  <a:pt x="21" y="31"/>
                  <a:pt x="21" y="31"/>
                </a:cubicBezTo>
                <a:cubicBezTo>
                  <a:pt x="21" y="31"/>
                  <a:pt x="21" y="31"/>
                  <a:pt x="21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21" y="30"/>
                  <a:pt x="21" y="30"/>
                  <a:pt x="21" y="30"/>
                </a:cubicBezTo>
                <a:lnTo>
                  <a:pt x="21" y="31"/>
                </a:lnTo>
                <a:close/>
                <a:moveTo>
                  <a:pt x="21" y="13"/>
                </a:moveTo>
                <a:cubicBezTo>
                  <a:pt x="21" y="16"/>
                  <a:pt x="19" y="18"/>
                  <a:pt x="17" y="18"/>
                </a:cubicBezTo>
                <a:cubicBezTo>
                  <a:pt x="11" y="18"/>
                  <a:pt x="11" y="18"/>
                  <a:pt x="11" y="18"/>
                </a:cubicBezTo>
                <a:cubicBezTo>
                  <a:pt x="9" y="18"/>
                  <a:pt x="6" y="16"/>
                  <a:pt x="6" y="13"/>
                </a:cubicBezTo>
                <a:cubicBezTo>
                  <a:pt x="7" y="8"/>
                  <a:pt x="7" y="8"/>
                  <a:pt x="7" y="8"/>
                </a:cubicBezTo>
                <a:cubicBezTo>
                  <a:pt x="8" y="6"/>
                  <a:pt x="9" y="3"/>
                  <a:pt x="13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9" y="3"/>
                  <a:pt x="21" y="6"/>
                  <a:pt x="21" y="8"/>
                </a:cubicBezTo>
                <a:lnTo>
                  <a:pt x="21" y="13"/>
                </a:lnTo>
                <a:close/>
                <a:moveTo>
                  <a:pt x="38" y="37"/>
                </a:moveTo>
                <a:cubicBezTo>
                  <a:pt x="38" y="40"/>
                  <a:pt x="36" y="42"/>
                  <a:pt x="33" y="42"/>
                </a:cubicBezTo>
                <a:cubicBezTo>
                  <a:pt x="28" y="42"/>
                  <a:pt x="28" y="42"/>
                  <a:pt x="28" y="42"/>
                </a:cubicBezTo>
                <a:cubicBezTo>
                  <a:pt x="26" y="42"/>
                  <a:pt x="24" y="40"/>
                  <a:pt x="24" y="37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6"/>
                  <a:pt x="26" y="3"/>
                  <a:pt x="28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6" y="3"/>
                  <a:pt x="38" y="6"/>
                  <a:pt x="38" y="8"/>
                </a:cubicBezTo>
                <a:lnTo>
                  <a:pt x="38" y="37"/>
                </a:lnTo>
                <a:close/>
                <a:moveTo>
                  <a:pt x="103" y="31"/>
                </a:moveTo>
                <a:cubicBezTo>
                  <a:pt x="40" y="31"/>
                  <a:pt x="40" y="31"/>
                  <a:pt x="40" y="31"/>
                </a:cubicBezTo>
                <a:cubicBezTo>
                  <a:pt x="40" y="31"/>
                  <a:pt x="40" y="31"/>
                  <a:pt x="40" y="31"/>
                </a:cubicBezTo>
                <a:cubicBezTo>
                  <a:pt x="40" y="31"/>
                  <a:pt x="40" y="31"/>
                  <a:pt x="40" y="31"/>
                </a:cubicBezTo>
                <a:cubicBezTo>
                  <a:pt x="40" y="30"/>
                  <a:pt x="40" y="30"/>
                  <a:pt x="40" y="30"/>
                </a:cubicBezTo>
                <a:cubicBezTo>
                  <a:pt x="103" y="30"/>
                  <a:pt x="103" y="30"/>
                  <a:pt x="103" y="30"/>
                </a:cubicBezTo>
                <a:lnTo>
                  <a:pt x="103" y="31"/>
                </a:lnTo>
                <a:close/>
                <a:moveTo>
                  <a:pt x="80" y="13"/>
                </a:moveTo>
                <a:cubicBezTo>
                  <a:pt x="80" y="16"/>
                  <a:pt x="78" y="18"/>
                  <a:pt x="75" y="18"/>
                </a:cubicBezTo>
                <a:cubicBezTo>
                  <a:pt x="67" y="18"/>
                  <a:pt x="67" y="18"/>
                  <a:pt x="67" y="18"/>
                </a:cubicBezTo>
                <a:cubicBezTo>
                  <a:pt x="64" y="18"/>
                  <a:pt x="62" y="16"/>
                  <a:pt x="62" y="13"/>
                </a:cubicBezTo>
                <a:cubicBezTo>
                  <a:pt x="62" y="8"/>
                  <a:pt x="62" y="8"/>
                  <a:pt x="62" y="8"/>
                </a:cubicBezTo>
                <a:cubicBezTo>
                  <a:pt x="62" y="6"/>
                  <a:pt x="64" y="3"/>
                  <a:pt x="67" y="3"/>
                </a:cubicBezTo>
                <a:cubicBezTo>
                  <a:pt x="75" y="3"/>
                  <a:pt x="75" y="3"/>
                  <a:pt x="75" y="3"/>
                </a:cubicBezTo>
                <a:cubicBezTo>
                  <a:pt x="78" y="3"/>
                  <a:pt x="80" y="6"/>
                  <a:pt x="80" y="8"/>
                </a:cubicBezTo>
                <a:lnTo>
                  <a:pt x="80" y="13"/>
                </a:lnTo>
                <a:close/>
                <a:moveTo>
                  <a:pt x="102" y="13"/>
                </a:moveTo>
                <a:cubicBezTo>
                  <a:pt x="102" y="16"/>
                  <a:pt x="100" y="18"/>
                  <a:pt x="97" y="18"/>
                </a:cubicBezTo>
                <a:cubicBezTo>
                  <a:pt x="89" y="18"/>
                  <a:pt x="89" y="18"/>
                  <a:pt x="89" y="18"/>
                </a:cubicBezTo>
                <a:cubicBezTo>
                  <a:pt x="86" y="18"/>
                  <a:pt x="84" y="16"/>
                  <a:pt x="84" y="13"/>
                </a:cubicBezTo>
                <a:cubicBezTo>
                  <a:pt x="84" y="8"/>
                  <a:pt x="84" y="8"/>
                  <a:pt x="84" y="8"/>
                </a:cubicBezTo>
                <a:cubicBezTo>
                  <a:pt x="84" y="6"/>
                  <a:pt x="86" y="3"/>
                  <a:pt x="89" y="3"/>
                </a:cubicBezTo>
                <a:cubicBezTo>
                  <a:pt x="97" y="3"/>
                  <a:pt x="97" y="3"/>
                  <a:pt x="97" y="3"/>
                </a:cubicBezTo>
                <a:cubicBezTo>
                  <a:pt x="100" y="3"/>
                  <a:pt x="102" y="6"/>
                  <a:pt x="102" y="8"/>
                </a:cubicBezTo>
                <a:lnTo>
                  <a:pt x="102" y="13"/>
                </a:lnTo>
                <a:close/>
                <a:moveTo>
                  <a:pt x="119" y="37"/>
                </a:moveTo>
                <a:cubicBezTo>
                  <a:pt x="119" y="40"/>
                  <a:pt x="117" y="42"/>
                  <a:pt x="114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7" y="42"/>
                  <a:pt x="105" y="40"/>
                  <a:pt x="105" y="37"/>
                </a:cubicBezTo>
                <a:cubicBezTo>
                  <a:pt x="105" y="8"/>
                  <a:pt x="105" y="8"/>
                  <a:pt x="105" y="8"/>
                </a:cubicBezTo>
                <a:cubicBezTo>
                  <a:pt x="105" y="6"/>
                  <a:pt x="107" y="3"/>
                  <a:pt x="109" y="3"/>
                </a:cubicBezTo>
                <a:cubicBezTo>
                  <a:pt x="114" y="3"/>
                  <a:pt x="114" y="3"/>
                  <a:pt x="114" y="3"/>
                </a:cubicBezTo>
                <a:cubicBezTo>
                  <a:pt x="117" y="3"/>
                  <a:pt x="119" y="6"/>
                  <a:pt x="119" y="8"/>
                </a:cubicBezTo>
                <a:lnTo>
                  <a:pt x="119" y="37"/>
                </a:lnTo>
                <a:close/>
                <a:moveTo>
                  <a:pt x="121" y="8"/>
                </a:moveTo>
                <a:cubicBezTo>
                  <a:pt x="121" y="6"/>
                  <a:pt x="123" y="3"/>
                  <a:pt x="126" y="3"/>
                </a:cubicBezTo>
                <a:cubicBezTo>
                  <a:pt x="129" y="3"/>
                  <a:pt x="129" y="3"/>
                  <a:pt x="129" y="3"/>
                </a:cubicBezTo>
                <a:cubicBezTo>
                  <a:pt x="133" y="3"/>
                  <a:pt x="135" y="6"/>
                  <a:pt x="135" y="8"/>
                </a:cubicBezTo>
                <a:cubicBezTo>
                  <a:pt x="136" y="13"/>
                  <a:pt x="136" y="13"/>
                  <a:pt x="136" y="13"/>
                </a:cubicBezTo>
                <a:cubicBezTo>
                  <a:pt x="136" y="16"/>
                  <a:pt x="134" y="18"/>
                  <a:pt x="131" y="18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3" y="18"/>
                  <a:pt x="121" y="16"/>
                  <a:pt x="121" y="13"/>
                </a:cubicBezTo>
                <a:lnTo>
                  <a:pt x="121" y="8"/>
                </a:lnTo>
                <a:close/>
                <a:moveTo>
                  <a:pt x="136" y="31"/>
                </a:moveTo>
                <a:cubicBezTo>
                  <a:pt x="121" y="31"/>
                  <a:pt x="121" y="31"/>
                  <a:pt x="121" y="31"/>
                </a:cubicBezTo>
                <a:cubicBezTo>
                  <a:pt x="121" y="31"/>
                  <a:pt x="121" y="31"/>
                  <a:pt x="121" y="31"/>
                </a:cubicBezTo>
                <a:cubicBezTo>
                  <a:pt x="121" y="31"/>
                  <a:pt x="121" y="31"/>
                  <a:pt x="121" y="31"/>
                </a:cubicBezTo>
                <a:cubicBezTo>
                  <a:pt x="121" y="30"/>
                  <a:pt x="121" y="30"/>
                  <a:pt x="121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7" y="30"/>
                  <a:pt x="137" y="31"/>
                  <a:pt x="137" y="31"/>
                </a:cubicBezTo>
                <a:cubicBezTo>
                  <a:pt x="137" y="31"/>
                  <a:pt x="137" y="31"/>
                  <a:pt x="136" y="31"/>
                </a:cubicBezTo>
                <a:close/>
              </a:path>
            </a:pathLst>
          </a:custGeom>
          <a:solidFill>
            <a:srgbClr val="7373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2" name="Freeform 224"/>
          <p:cNvSpPr>
            <a:spLocks noEditPoints="1"/>
          </p:cNvSpPr>
          <p:nvPr/>
        </p:nvSpPr>
        <p:spPr bwMode="auto">
          <a:xfrm>
            <a:off x="1914525" y="2860675"/>
            <a:ext cx="714375" cy="231775"/>
          </a:xfrm>
          <a:custGeom>
            <a:avLst/>
            <a:gdLst>
              <a:gd name="T0" fmla="*/ 140 w 142"/>
              <a:gd name="T1" fmla="*/ 43 h 46"/>
              <a:gd name="T2" fmla="*/ 140 w 142"/>
              <a:gd name="T3" fmla="*/ 43 h 46"/>
              <a:gd name="T4" fmla="*/ 140 w 142"/>
              <a:gd name="T5" fmla="*/ 20 h 46"/>
              <a:gd name="T6" fmla="*/ 79 w 142"/>
              <a:gd name="T7" fmla="*/ 0 h 46"/>
              <a:gd name="T8" fmla="*/ 3 w 142"/>
              <a:gd name="T9" fmla="*/ 20 h 46"/>
              <a:gd name="T10" fmla="*/ 3 w 142"/>
              <a:gd name="T11" fmla="*/ 43 h 46"/>
              <a:gd name="T12" fmla="*/ 3 w 142"/>
              <a:gd name="T13" fmla="*/ 43 h 46"/>
              <a:gd name="T14" fmla="*/ 2 w 142"/>
              <a:gd name="T15" fmla="*/ 43 h 46"/>
              <a:gd name="T16" fmla="*/ 1 w 142"/>
              <a:gd name="T17" fmla="*/ 42 h 46"/>
              <a:gd name="T18" fmla="*/ 0 w 142"/>
              <a:gd name="T19" fmla="*/ 46 h 46"/>
              <a:gd name="T20" fmla="*/ 142 w 142"/>
              <a:gd name="T21" fmla="*/ 43 h 46"/>
              <a:gd name="T22" fmla="*/ 41 w 142"/>
              <a:gd name="T23" fmla="*/ 8 h 46"/>
              <a:gd name="T24" fmla="*/ 54 w 142"/>
              <a:gd name="T25" fmla="*/ 3 h 46"/>
              <a:gd name="T26" fmla="*/ 59 w 142"/>
              <a:gd name="T27" fmla="*/ 13 h 46"/>
              <a:gd name="T28" fmla="*/ 45 w 142"/>
              <a:gd name="T29" fmla="*/ 18 h 46"/>
              <a:gd name="T30" fmla="*/ 41 w 142"/>
              <a:gd name="T31" fmla="*/ 8 h 46"/>
              <a:gd name="T32" fmla="*/ 21 w 142"/>
              <a:gd name="T33" fmla="*/ 31 h 46"/>
              <a:gd name="T34" fmla="*/ 6 w 142"/>
              <a:gd name="T35" fmla="*/ 31 h 46"/>
              <a:gd name="T36" fmla="*/ 5 w 142"/>
              <a:gd name="T37" fmla="*/ 31 h 46"/>
              <a:gd name="T38" fmla="*/ 6 w 142"/>
              <a:gd name="T39" fmla="*/ 30 h 46"/>
              <a:gd name="T40" fmla="*/ 21 w 142"/>
              <a:gd name="T41" fmla="*/ 30 h 46"/>
              <a:gd name="T42" fmla="*/ 21 w 142"/>
              <a:gd name="T43" fmla="*/ 13 h 46"/>
              <a:gd name="T44" fmla="*/ 11 w 142"/>
              <a:gd name="T45" fmla="*/ 18 h 46"/>
              <a:gd name="T46" fmla="*/ 7 w 142"/>
              <a:gd name="T47" fmla="*/ 8 h 46"/>
              <a:gd name="T48" fmla="*/ 17 w 142"/>
              <a:gd name="T49" fmla="*/ 3 h 46"/>
              <a:gd name="T50" fmla="*/ 21 w 142"/>
              <a:gd name="T51" fmla="*/ 13 h 46"/>
              <a:gd name="T52" fmla="*/ 33 w 142"/>
              <a:gd name="T53" fmla="*/ 42 h 46"/>
              <a:gd name="T54" fmla="*/ 24 w 142"/>
              <a:gd name="T55" fmla="*/ 37 h 46"/>
              <a:gd name="T56" fmla="*/ 28 w 142"/>
              <a:gd name="T57" fmla="*/ 3 h 46"/>
              <a:gd name="T58" fmla="*/ 38 w 142"/>
              <a:gd name="T59" fmla="*/ 8 h 46"/>
              <a:gd name="T60" fmla="*/ 103 w 142"/>
              <a:gd name="T61" fmla="*/ 31 h 46"/>
              <a:gd name="T62" fmla="*/ 40 w 142"/>
              <a:gd name="T63" fmla="*/ 31 h 46"/>
              <a:gd name="T64" fmla="*/ 40 w 142"/>
              <a:gd name="T65" fmla="*/ 30 h 46"/>
              <a:gd name="T66" fmla="*/ 103 w 142"/>
              <a:gd name="T67" fmla="*/ 31 h 46"/>
              <a:gd name="T68" fmla="*/ 75 w 142"/>
              <a:gd name="T69" fmla="*/ 18 h 46"/>
              <a:gd name="T70" fmla="*/ 62 w 142"/>
              <a:gd name="T71" fmla="*/ 13 h 46"/>
              <a:gd name="T72" fmla="*/ 67 w 142"/>
              <a:gd name="T73" fmla="*/ 3 h 46"/>
              <a:gd name="T74" fmla="*/ 80 w 142"/>
              <a:gd name="T75" fmla="*/ 8 h 46"/>
              <a:gd name="T76" fmla="*/ 102 w 142"/>
              <a:gd name="T77" fmla="*/ 13 h 46"/>
              <a:gd name="T78" fmla="*/ 89 w 142"/>
              <a:gd name="T79" fmla="*/ 18 h 46"/>
              <a:gd name="T80" fmla="*/ 84 w 142"/>
              <a:gd name="T81" fmla="*/ 8 h 46"/>
              <a:gd name="T82" fmla="*/ 97 w 142"/>
              <a:gd name="T83" fmla="*/ 3 h 46"/>
              <a:gd name="T84" fmla="*/ 102 w 142"/>
              <a:gd name="T85" fmla="*/ 13 h 46"/>
              <a:gd name="T86" fmla="*/ 114 w 142"/>
              <a:gd name="T87" fmla="*/ 42 h 46"/>
              <a:gd name="T88" fmla="*/ 105 w 142"/>
              <a:gd name="T89" fmla="*/ 37 h 46"/>
              <a:gd name="T90" fmla="*/ 109 w 142"/>
              <a:gd name="T91" fmla="*/ 3 h 46"/>
              <a:gd name="T92" fmla="*/ 119 w 142"/>
              <a:gd name="T93" fmla="*/ 8 h 46"/>
              <a:gd name="T94" fmla="*/ 121 w 142"/>
              <a:gd name="T95" fmla="*/ 8 h 46"/>
              <a:gd name="T96" fmla="*/ 129 w 142"/>
              <a:gd name="T97" fmla="*/ 3 h 46"/>
              <a:gd name="T98" fmla="*/ 136 w 142"/>
              <a:gd name="T99" fmla="*/ 13 h 46"/>
              <a:gd name="T100" fmla="*/ 126 w 142"/>
              <a:gd name="T101" fmla="*/ 18 h 46"/>
              <a:gd name="T102" fmla="*/ 121 w 142"/>
              <a:gd name="T103" fmla="*/ 8 h 46"/>
              <a:gd name="T104" fmla="*/ 121 w 142"/>
              <a:gd name="T105" fmla="*/ 31 h 46"/>
              <a:gd name="T106" fmla="*/ 121 w 142"/>
              <a:gd name="T107" fmla="*/ 31 h 46"/>
              <a:gd name="T108" fmla="*/ 136 w 142"/>
              <a:gd name="T109" fmla="*/ 30 h 46"/>
              <a:gd name="T110" fmla="*/ 137 w 142"/>
              <a:gd name="T111" fmla="*/ 31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2" h="46">
                <a:moveTo>
                  <a:pt x="141" y="42"/>
                </a:moveTo>
                <a:cubicBezTo>
                  <a:pt x="141" y="42"/>
                  <a:pt x="140" y="42"/>
                  <a:pt x="140" y="43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0" y="37"/>
                  <a:pt x="140" y="24"/>
                  <a:pt x="140" y="20"/>
                </a:cubicBezTo>
                <a:cubicBezTo>
                  <a:pt x="138" y="9"/>
                  <a:pt x="140" y="0"/>
                  <a:pt x="129" y="0"/>
                </a:cubicBezTo>
                <a:cubicBezTo>
                  <a:pt x="110" y="0"/>
                  <a:pt x="100" y="0"/>
                  <a:pt x="79" y="0"/>
                </a:cubicBezTo>
                <a:cubicBezTo>
                  <a:pt x="58" y="0"/>
                  <a:pt x="33" y="0"/>
                  <a:pt x="14" y="0"/>
                </a:cubicBezTo>
                <a:cubicBezTo>
                  <a:pt x="2" y="0"/>
                  <a:pt x="5" y="9"/>
                  <a:pt x="3" y="20"/>
                </a:cubicBezTo>
                <a:cubicBezTo>
                  <a:pt x="2" y="24"/>
                  <a:pt x="3" y="42"/>
                  <a:pt x="3" y="42"/>
                </a:cubicBezTo>
                <a:cubicBezTo>
                  <a:pt x="3" y="43"/>
                  <a:pt x="3" y="43"/>
                  <a:pt x="3" y="43"/>
                </a:cubicBezTo>
                <a:cubicBezTo>
                  <a:pt x="3" y="43"/>
                  <a:pt x="3" y="43"/>
                  <a:pt x="3" y="43"/>
                </a:cubicBezTo>
                <a:cubicBezTo>
                  <a:pt x="3" y="43"/>
                  <a:pt x="3" y="43"/>
                  <a:pt x="3" y="43"/>
                </a:cubicBezTo>
                <a:cubicBezTo>
                  <a:pt x="3" y="43"/>
                  <a:pt x="3" y="43"/>
                  <a:pt x="3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2"/>
                  <a:pt x="2" y="42"/>
                  <a:pt x="1" y="42"/>
                </a:cubicBezTo>
                <a:cubicBezTo>
                  <a:pt x="1" y="42"/>
                  <a:pt x="0" y="42"/>
                  <a:pt x="0" y="43"/>
                </a:cubicBezTo>
                <a:cubicBezTo>
                  <a:pt x="0" y="46"/>
                  <a:pt x="0" y="46"/>
                  <a:pt x="0" y="46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42" y="43"/>
                  <a:pt x="142" y="43"/>
                  <a:pt x="142" y="43"/>
                </a:cubicBezTo>
                <a:cubicBezTo>
                  <a:pt x="142" y="42"/>
                  <a:pt x="142" y="42"/>
                  <a:pt x="141" y="42"/>
                </a:cubicBezTo>
                <a:close/>
                <a:moveTo>
                  <a:pt x="41" y="8"/>
                </a:moveTo>
                <a:cubicBezTo>
                  <a:pt x="41" y="6"/>
                  <a:pt x="43" y="3"/>
                  <a:pt x="45" y="3"/>
                </a:cubicBezTo>
                <a:cubicBezTo>
                  <a:pt x="54" y="3"/>
                  <a:pt x="54" y="3"/>
                  <a:pt x="54" y="3"/>
                </a:cubicBezTo>
                <a:cubicBezTo>
                  <a:pt x="57" y="3"/>
                  <a:pt x="59" y="6"/>
                  <a:pt x="59" y="8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16"/>
                  <a:pt x="57" y="18"/>
                  <a:pt x="54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3" y="18"/>
                  <a:pt x="41" y="16"/>
                  <a:pt x="41" y="13"/>
                </a:cubicBezTo>
                <a:lnTo>
                  <a:pt x="41" y="8"/>
                </a:lnTo>
                <a:close/>
                <a:moveTo>
                  <a:pt x="21" y="31"/>
                </a:moveTo>
                <a:cubicBezTo>
                  <a:pt x="21" y="31"/>
                  <a:pt x="21" y="31"/>
                  <a:pt x="21" y="31"/>
                </a:cubicBezTo>
                <a:cubicBezTo>
                  <a:pt x="21" y="31"/>
                  <a:pt x="21" y="31"/>
                  <a:pt x="21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21" y="30"/>
                  <a:pt x="21" y="30"/>
                  <a:pt x="21" y="30"/>
                </a:cubicBezTo>
                <a:lnTo>
                  <a:pt x="21" y="31"/>
                </a:lnTo>
                <a:close/>
                <a:moveTo>
                  <a:pt x="21" y="13"/>
                </a:moveTo>
                <a:cubicBezTo>
                  <a:pt x="21" y="16"/>
                  <a:pt x="19" y="18"/>
                  <a:pt x="17" y="18"/>
                </a:cubicBezTo>
                <a:cubicBezTo>
                  <a:pt x="11" y="18"/>
                  <a:pt x="11" y="18"/>
                  <a:pt x="11" y="18"/>
                </a:cubicBezTo>
                <a:cubicBezTo>
                  <a:pt x="9" y="18"/>
                  <a:pt x="6" y="16"/>
                  <a:pt x="6" y="13"/>
                </a:cubicBezTo>
                <a:cubicBezTo>
                  <a:pt x="7" y="8"/>
                  <a:pt x="7" y="8"/>
                  <a:pt x="7" y="8"/>
                </a:cubicBezTo>
                <a:cubicBezTo>
                  <a:pt x="8" y="6"/>
                  <a:pt x="9" y="3"/>
                  <a:pt x="13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9" y="3"/>
                  <a:pt x="21" y="6"/>
                  <a:pt x="21" y="8"/>
                </a:cubicBezTo>
                <a:lnTo>
                  <a:pt x="21" y="13"/>
                </a:lnTo>
                <a:close/>
                <a:moveTo>
                  <a:pt x="38" y="37"/>
                </a:moveTo>
                <a:cubicBezTo>
                  <a:pt x="38" y="40"/>
                  <a:pt x="36" y="42"/>
                  <a:pt x="33" y="42"/>
                </a:cubicBezTo>
                <a:cubicBezTo>
                  <a:pt x="28" y="42"/>
                  <a:pt x="28" y="42"/>
                  <a:pt x="28" y="42"/>
                </a:cubicBezTo>
                <a:cubicBezTo>
                  <a:pt x="26" y="42"/>
                  <a:pt x="24" y="40"/>
                  <a:pt x="24" y="37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6"/>
                  <a:pt x="26" y="3"/>
                  <a:pt x="28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6" y="3"/>
                  <a:pt x="38" y="6"/>
                  <a:pt x="38" y="8"/>
                </a:cubicBezTo>
                <a:lnTo>
                  <a:pt x="38" y="37"/>
                </a:lnTo>
                <a:close/>
                <a:moveTo>
                  <a:pt x="103" y="31"/>
                </a:moveTo>
                <a:cubicBezTo>
                  <a:pt x="40" y="31"/>
                  <a:pt x="40" y="31"/>
                  <a:pt x="40" y="31"/>
                </a:cubicBezTo>
                <a:cubicBezTo>
                  <a:pt x="40" y="31"/>
                  <a:pt x="40" y="31"/>
                  <a:pt x="40" y="31"/>
                </a:cubicBezTo>
                <a:cubicBezTo>
                  <a:pt x="40" y="31"/>
                  <a:pt x="40" y="31"/>
                  <a:pt x="40" y="31"/>
                </a:cubicBezTo>
                <a:cubicBezTo>
                  <a:pt x="40" y="30"/>
                  <a:pt x="40" y="30"/>
                  <a:pt x="40" y="30"/>
                </a:cubicBezTo>
                <a:cubicBezTo>
                  <a:pt x="103" y="30"/>
                  <a:pt x="103" y="30"/>
                  <a:pt x="103" y="30"/>
                </a:cubicBezTo>
                <a:lnTo>
                  <a:pt x="103" y="31"/>
                </a:lnTo>
                <a:close/>
                <a:moveTo>
                  <a:pt x="80" y="13"/>
                </a:moveTo>
                <a:cubicBezTo>
                  <a:pt x="80" y="16"/>
                  <a:pt x="78" y="18"/>
                  <a:pt x="75" y="18"/>
                </a:cubicBezTo>
                <a:cubicBezTo>
                  <a:pt x="67" y="18"/>
                  <a:pt x="67" y="18"/>
                  <a:pt x="67" y="18"/>
                </a:cubicBezTo>
                <a:cubicBezTo>
                  <a:pt x="64" y="18"/>
                  <a:pt x="62" y="16"/>
                  <a:pt x="62" y="13"/>
                </a:cubicBezTo>
                <a:cubicBezTo>
                  <a:pt x="62" y="8"/>
                  <a:pt x="62" y="8"/>
                  <a:pt x="62" y="8"/>
                </a:cubicBezTo>
                <a:cubicBezTo>
                  <a:pt x="62" y="6"/>
                  <a:pt x="64" y="3"/>
                  <a:pt x="67" y="3"/>
                </a:cubicBezTo>
                <a:cubicBezTo>
                  <a:pt x="75" y="3"/>
                  <a:pt x="75" y="3"/>
                  <a:pt x="75" y="3"/>
                </a:cubicBezTo>
                <a:cubicBezTo>
                  <a:pt x="78" y="3"/>
                  <a:pt x="80" y="6"/>
                  <a:pt x="80" y="8"/>
                </a:cubicBezTo>
                <a:lnTo>
                  <a:pt x="80" y="13"/>
                </a:lnTo>
                <a:close/>
                <a:moveTo>
                  <a:pt x="102" y="13"/>
                </a:moveTo>
                <a:cubicBezTo>
                  <a:pt x="102" y="16"/>
                  <a:pt x="100" y="18"/>
                  <a:pt x="97" y="18"/>
                </a:cubicBezTo>
                <a:cubicBezTo>
                  <a:pt x="89" y="18"/>
                  <a:pt x="89" y="18"/>
                  <a:pt x="89" y="18"/>
                </a:cubicBezTo>
                <a:cubicBezTo>
                  <a:pt x="86" y="18"/>
                  <a:pt x="84" y="16"/>
                  <a:pt x="84" y="13"/>
                </a:cubicBezTo>
                <a:cubicBezTo>
                  <a:pt x="84" y="8"/>
                  <a:pt x="84" y="8"/>
                  <a:pt x="84" y="8"/>
                </a:cubicBezTo>
                <a:cubicBezTo>
                  <a:pt x="84" y="6"/>
                  <a:pt x="86" y="3"/>
                  <a:pt x="89" y="3"/>
                </a:cubicBezTo>
                <a:cubicBezTo>
                  <a:pt x="97" y="3"/>
                  <a:pt x="97" y="3"/>
                  <a:pt x="97" y="3"/>
                </a:cubicBezTo>
                <a:cubicBezTo>
                  <a:pt x="100" y="3"/>
                  <a:pt x="102" y="6"/>
                  <a:pt x="102" y="8"/>
                </a:cubicBezTo>
                <a:lnTo>
                  <a:pt x="102" y="13"/>
                </a:lnTo>
                <a:close/>
                <a:moveTo>
                  <a:pt x="119" y="37"/>
                </a:moveTo>
                <a:cubicBezTo>
                  <a:pt x="119" y="40"/>
                  <a:pt x="117" y="42"/>
                  <a:pt x="114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7" y="42"/>
                  <a:pt x="105" y="40"/>
                  <a:pt x="105" y="37"/>
                </a:cubicBezTo>
                <a:cubicBezTo>
                  <a:pt x="105" y="8"/>
                  <a:pt x="105" y="8"/>
                  <a:pt x="105" y="8"/>
                </a:cubicBezTo>
                <a:cubicBezTo>
                  <a:pt x="105" y="6"/>
                  <a:pt x="107" y="3"/>
                  <a:pt x="109" y="3"/>
                </a:cubicBezTo>
                <a:cubicBezTo>
                  <a:pt x="114" y="3"/>
                  <a:pt x="114" y="3"/>
                  <a:pt x="114" y="3"/>
                </a:cubicBezTo>
                <a:cubicBezTo>
                  <a:pt x="117" y="3"/>
                  <a:pt x="119" y="6"/>
                  <a:pt x="119" y="8"/>
                </a:cubicBezTo>
                <a:lnTo>
                  <a:pt x="119" y="37"/>
                </a:lnTo>
                <a:close/>
                <a:moveTo>
                  <a:pt x="121" y="8"/>
                </a:moveTo>
                <a:cubicBezTo>
                  <a:pt x="121" y="6"/>
                  <a:pt x="123" y="3"/>
                  <a:pt x="126" y="3"/>
                </a:cubicBezTo>
                <a:cubicBezTo>
                  <a:pt x="129" y="3"/>
                  <a:pt x="129" y="3"/>
                  <a:pt x="129" y="3"/>
                </a:cubicBezTo>
                <a:cubicBezTo>
                  <a:pt x="133" y="3"/>
                  <a:pt x="135" y="6"/>
                  <a:pt x="135" y="8"/>
                </a:cubicBezTo>
                <a:cubicBezTo>
                  <a:pt x="136" y="13"/>
                  <a:pt x="136" y="13"/>
                  <a:pt x="136" y="13"/>
                </a:cubicBezTo>
                <a:cubicBezTo>
                  <a:pt x="136" y="16"/>
                  <a:pt x="134" y="18"/>
                  <a:pt x="131" y="18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3" y="18"/>
                  <a:pt x="121" y="16"/>
                  <a:pt x="121" y="13"/>
                </a:cubicBezTo>
                <a:lnTo>
                  <a:pt x="121" y="8"/>
                </a:lnTo>
                <a:close/>
                <a:moveTo>
                  <a:pt x="136" y="31"/>
                </a:moveTo>
                <a:cubicBezTo>
                  <a:pt x="121" y="31"/>
                  <a:pt x="121" y="31"/>
                  <a:pt x="121" y="31"/>
                </a:cubicBezTo>
                <a:cubicBezTo>
                  <a:pt x="121" y="31"/>
                  <a:pt x="121" y="31"/>
                  <a:pt x="121" y="31"/>
                </a:cubicBezTo>
                <a:cubicBezTo>
                  <a:pt x="121" y="31"/>
                  <a:pt x="121" y="31"/>
                  <a:pt x="121" y="31"/>
                </a:cubicBezTo>
                <a:cubicBezTo>
                  <a:pt x="121" y="30"/>
                  <a:pt x="121" y="30"/>
                  <a:pt x="121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7" y="30"/>
                  <a:pt x="137" y="31"/>
                  <a:pt x="137" y="31"/>
                </a:cubicBezTo>
                <a:cubicBezTo>
                  <a:pt x="137" y="31"/>
                  <a:pt x="137" y="31"/>
                  <a:pt x="136" y="31"/>
                </a:cubicBezTo>
                <a:close/>
              </a:path>
            </a:pathLst>
          </a:custGeom>
          <a:solidFill>
            <a:srgbClr val="7373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3" name="Freeform 225"/>
          <p:cNvSpPr>
            <a:spLocks noEditPoints="1"/>
          </p:cNvSpPr>
          <p:nvPr/>
        </p:nvSpPr>
        <p:spPr bwMode="auto">
          <a:xfrm>
            <a:off x="468313" y="2860675"/>
            <a:ext cx="712788" cy="231775"/>
          </a:xfrm>
          <a:custGeom>
            <a:avLst/>
            <a:gdLst>
              <a:gd name="T0" fmla="*/ 140 w 142"/>
              <a:gd name="T1" fmla="*/ 43 h 46"/>
              <a:gd name="T2" fmla="*/ 140 w 142"/>
              <a:gd name="T3" fmla="*/ 20 h 46"/>
              <a:gd name="T4" fmla="*/ 17 w 142"/>
              <a:gd name="T5" fmla="*/ 0 h 46"/>
              <a:gd name="T6" fmla="*/ 3 w 142"/>
              <a:gd name="T7" fmla="*/ 43 h 46"/>
              <a:gd name="T8" fmla="*/ 3 w 142"/>
              <a:gd name="T9" fmla="*/ 43 h 46"/>
              <a:gd name="T10" fmla="*/ 1 w 142"/>
              <a:gd name="T11" fmla="*/ 42 h 46"/>
              <a:gd name="T12" fmla="*/ 142 w 142"/>
              <a:gd name="T13" fmla="*/ 46 h 46"/>
              <a:gd name="T14" fmla="*/ 41 w 142"/>
              <a:gd name="T15" fmla="*/ 8 h 46"/>
              <a:gd name="T16" fmla="*/ 59 w 142"/>
              <a:gd name="T17" fmla="*/ 8 h 46"/>
              <a:gd name="T18" fmla="*/ 45 w 142"/>
              <a:gd name="T19" fmla="*/ 18 h 46"/>
              <a:gd name="T20" fmla="*/ 21 w 142"/>
              <a:gd name="T21" fmla="*/ 31 h 46"/>
              <a:gd name="T22" fmla="*/ 6 w 142"/>
              <a:gd name="T23" fmla="*/ 31 h 46"/>
              <a:gd name="T24" fmla="*/ 5 w 142"/>
              <a:gd name="T25" fmla="*/ 31 h 46"/>
              <a:gd name="T26" fmla="*/ 21 w 142"/>
              <a:gd name="T27" fmla="*/ 30 h 46"/>
              <a:gd name="T28" fmla="*/ 17 w 142"/>
              <a:gd name="T29" fmla="*/ 24 h 46"/>
              <a:gd name="T30" fmla="*/ 8 w 142"/>
              <a:gd name="T31" fmla="*/ 10 h 46"/>
              <a:gd name="T32" fmla="*/ 21 w 142"/>
              <a:gd name="T33" fmla="*/ 8 h 46"/>
              <a:gd name="T34" fmla="*/ 33 w 142"/>
              <a:gd name="T35" fmla="*/ 42 h 46"/>
              <a:gd name="T36" fmla="*/ 24 w 142"/>
              <a:gd name="T37" fmla="*/ 8 h 46"/>
              <a:gd name="T38" fmla="*/ 38 w 142"/>
              <a:gd name="T39" fmla="*/ 8 h 46"/>
              <a:gd name="T40" fmla="*/ 40 w 142"/>
              <a:gd name="T41" fmla="*/ 31 h 46"/>
              <a:gd name="T42" fmla="*/ 40 w 142"/>
              <a:gd name="T43" fmla="*/ 30 h 46"/>
              <a:gd name="T44" fmla="*/ 80 w 142"/>
              <a:gd name="T45" fmla="*/ 13 h 46"/>
              <a:gd name="T46" fmla="*/ 62 w 142"/>
              <a:gd name="T47" fmla="*/ 13 h 46"/>
              <a:gd name="T48" fmla="*/ 75 w 142"/>
              <a:gd name="T49" fmla="*/ 3 h 46"/>
              <a:gd name="T50" fmla="*/ 102 w 142"/>
              <a:gd name="T51" fmla="*/ 13 h 46"/>
              <a:gd name="T52" fmla="*/ 84 w 142"/>
              <a:gd name="T53" fmla="*/ 13 h 46"/>
              <a:gd name="T54" fmla="*/ 97 w 142"/>
              <a:gd name="T55" fmla="*/ 3 h 46"/>
              <a:gd name="T56" fmla="*/ 119 w 142"/>
              <a:gd name="T57" fmla="*/ 37 h 46"/>
              <a:gd name="T58" fmla="*/ 105 w 142"/>
              <a:gd name="T59" fmla="*/ 37 h 46"/>
              <a:gd name="T60" fmla="*/ 114 w 142"/>
              <a:gd name="T61" fmla="*/ 3 h 46"/>
              <a:gd name="T62" fmla="*/ 121 w 142"/>
              <a:gd name="T63" fmla="*/ 8 h 46"/>
              <a:gd name="T64" fmla="*/ 135 w 142"/>
              <a:gd name="T65" fmla="*/ 8 h 46"/>
              <a:gd name="T66" fmla="*/ 126 w 142"/>
              <a:gd name="T67" fmla="*/ 18 h 46"/>
              <a:gd name="T68" fmla="*/ 136 w 142"/>
              <a:gd name="T69" fmla="*/ 31 h 46"/>
              <a:gd name="T70" fmla="*/ 121 w 142"/>
              <a:gd name="T71" fmla="*/ 31 h 46"/>
              <a:gd name="T72" fmla="*/ 137 w 142"/>
              <a:gd name="T73" fmla="*/ 30 h 46"/>
              <a:gd name="T74" fmla="*/ 21 w 142"/>
              <a:gd name="T75" fmla="*/ 29 h 46"/>
              <a:gd name="T76" fmla="*/ 6 w 142"/>
              <a:gd name="T77" fmla="*/ 29 h 46"/>
              <a:gd name="T78" fmla="*/ 5 w 142"/>
              <a:gd name="T79" fmla="*/ 28 h 46"/>
              <a:gd name="T80" fmla="*/ 21 w 142"/>
              <a:gd name="T81" fmla="*/ 28 h 46"/>
              <a:gd name="T82" fmla="*/ 40 w 142"/>
              <a:gd name="T83" fmla="*/ 29 h 46"/>
              <a:gd name="T84" fmla="*/ 40 w 142"/>
              <a:gd name="T85" fmla="*/ 28 h 46"/>
              <a:gd name="T86" fmla="*/ 136 w 142"/>
              <a:gd name="T87" fmla="*/ 29 h 46"/>
              <a:gd name="T88" fmla="*/ 121 w 142"/>
              <a:gd name="T89" fmla="*/ 29 h 46"/>
              <a:gd name="T90" fmla="*/ 137 w 142"/>
              <a:gd name="T91" fmla="*/ 28 h 46"/>
              <a:gd name="T92" fmla="*/ 21 w 142"/>
              <a:gd name="T93" fmla="*/ 34 h 46"/>
              <a:gd name="T94" fmla="*/ 6 w 142"/>
              <a:gd name="T95" fmla="*/ 34 h 46"/>
              <a:gd name="T96" fmla="*/ 5 w 142"/>
              <a:gd name="T97" fmla="*/ 33 h 46"/>
              <a:gd name="T98" fmla="*/ 21 w 142"/>
              <a:gd name="T99" fmla="*/ 33 h 46"/>
              <a:gd name="T100" fmla="*/ 40 w 142"/>
              <a:gd name="T101" fmla="*/ 34 h 46"/>
              <a:gd name="T102" fmla="*/ 40 w 142"/>
              <a:gd name="T103" fmla="*/ 33 h 46"/>
              <a:gd name="T104" fmla="*/ 136 w 142"/>
              <a:gd name="T105" fmla="*/ 34 h 46"/>
              <a:gd name="T106" fmla="*/ 121 w 142"/>
              <a:gd name="T107" fmla="*/ 34 h 46"/>
              <a:gd name="T108" fmla="*/ 137 w 142"/>
              <a:gd name="T109" fmla="*/ 33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2" h="46">
                <a:moveTo>
                  <a:pt x="141" y="42"/>
                </a:moveTo>
                <a:cubicBezTo>
                  <a:pt x="141" y="42"/>
                  <a:pt x="140" y="42"/>
                  <a:pt x="140" y="43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0" y="37"/>
                  <a:pt x="140" y="24"/>
                  <a:pt x="140" y="20"/>
                </a:cubicBezTo>
                <a:cubicBezTo>
                  <a:pt x="138" y="9"/>
                  <a:pt x="140" y="0"/>
                  <a:pt x="129" y="0"/>
                </a:cubicBezTo>
                <a:cubicBezTo>
                  <a:pt x="110" y="0"/>
                  <a:pt x="100" y="0"/>
                  <a:pt x="79" y="0"/>
                </a:cubicBezTo>
                <a:cubicBezTo>
                  <a:pt x="58" y="0"/>
                  <a:pt x="36" y="0"/>
                  <a:pt x="17" y="0"/>
                </a:cubicBezTo>
                <a:cubicBezTo>
                  <a:pt x="8" y="0"/>
                  <a:pt x="5" y="9"/>
                  <a:pt x="3" y="20"/>
                </a:cubicBezTo>
                <a:cubicBezTo>
                  <a:pt x="2" y="24"/>
                  <a:pt x="3" y="42"/>
                  <a:pt x="3" y="42"/>
                </a:cubicBezTo>
                <a:cubicBezTo>
                  <a:pt x="3" y="43"/>
                  <a:pt x="3" y="43"/>
                  <a:pt x="3" y="43"/>
                </a:cubicBezTo>
                <a:cubicBezTo>
                  <a:pt x="3" y="43"/>
                  <a:pt x="3" y="43"/>
                  <a:pt x="3" y="43"/>
                </a:cubicBezTo>
                <a:cubicBezTo>
                  <a:pt x="3" y="43"/>
                  <a:pt x="3" y="43"/>
                  <a:pt x="3" y="43"/>
                </a:cubicBezTo>
                <a:cubicBezTo>
                  <a:pt x="3" y="43"/>
                  <a:pt x="3" y="43"/>
                  <a:pt x="3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3"/>
                  <a:pt x="2" y="43"/>
                  <a:pt x="2" y="43"/>
                </a:cubicBezTo>
                <a:cubicBezTo>
                  <a:pt x="2" y="42"/>
                  <a:pt x="2" y="42"/>
                  <a:pt x="1" y="42"/>
                </a:cubicBezTo>
                <a:cubicBezTo>
                  <a:pt x="1" y="42"/>
                  <a:pt x="0" y="42"/>
                  <a:pt x="0" y="43"/>
                </a:cubicBezTo>
                <a:cubicBezTo>
                  <a:pt x="0" y="46"/>
                  <a:pt x="0" y="46"/>
                  <a:pt x="0" y="46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42" y="43"/>
                  <a:pt x="142" y="43"/>
                  <a:pt x="142" y="43"/>
                </a:cubicBezTo>
                <a:cubicBezTo>
                  <a:pt x="142" y="42"/>
                  <a:pt x="142" y="42"/>
                  <a:pt x="141" y="42"/>
                </a:cubicBezTo>
                <a:close/>
                <a:moveTo>
                  <a:pt x="41" y="8"/>
                </a:moveTo>
                <a:cubicBezTo>
                  <a:pt x="41" y="6"/>
                  <a:pt x="43" y="3"/>
                  <a:pt x="45" y="3"/>
                </a:cubicBezTo>
                <a:cubicBezTo>
                  <a:pt x="54" y="3"/>
                  <a:pt x="54" y="3"/>
                  <a:pt x="54" y="3"/>
                </a:cubicBezTo>
                <a:cubicBezTo>
                  <a:pt x="57" y="3"/>
                  <a:pt x="59" y="6"/>
                  <a:pt x="59" y="8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16"/>
                  <a:pt x="57" y="18"/>
                  <a:pt x="54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3" y="18"/>
                  <a:pt x="41" y="16"/>
                  <a:pt x="41" y="13"/>
                </a:cubicBezTo>
                <a:lnTo>
                  <a:pt x="41" y="8"/>
                </a:lnTo>
                <a:close/>
                <a:moveTo>
                  <a:pt x="21" y="31"/>
                </a:moveTo>
                <a:cubicBezTo>
                  <a:pt x="21" y="31"/>
                  <a:pt x="21" y="31"/>
                  <a:pt x="21" y="31"/>
                </a:cubicBezTo>
                <a:cubicBezTo>
                  <a:pt x="21" y="31"/>
                  <a:pt x="21" y="31"/>
                  <a:pt x="21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21" y="30"/>
                  <a:pt x="21" y="30"/>
                  <a:pt x="21" y="30"/>
                </a:cubicBezTo>
                <a:lnTo>
                  <a:pt x="21" y="31"/>
                </a:lnTo>
                <a:close/>
                <a:moveTo>
                  <a:pt x="21" y="19"/>
                </a:moveTo>
                <a:cubicBezTo>
                  <a:pt x="21" y="22"/>
                  <a:pt x="19" y="24"/>
                  <a:pt x="17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8" y="24"/>
                  <a:pt x="5" y="24"/>
                  <a:pt x="6" y="19"/>
                </a:cubicBezTo>
                <a:cubicBezTo>
                  <a:pt x="8" y="10"/>
                  <a:pt x="8" y="10"/>
                  <a:pt x="8" y="10"/>
                </a:cubicBezTo>
                <a:cubicBezTo>
                  <a:pt x="9" y="7"/>
                  <a:pt x="12" y="3"/>
                  <a:pt x="16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9" y="3"/>
                  <a:pt x="21" y="6"/>
                  <a:pt x="21" y="8"/>
                </a:cubicBezTo>
                <a:lnTo>
                  <a:pt x="21" y="19"/>
                </a:lnTo>
                <a:close/>
                <a:moveTo>
                  <a:pt x="38" y="37"/>
                </a:moveTo>
                <a:cubicBezTo>
                  <a:pt x="38" y="40"/>
                  <a:pt x="36" y="42"/>
                  <a:pt x="33" y="42"/>
                </a:cubicBezTo>
                <a:cubicBezTo>
                  <a:pt x="28" y="42"/>
                  <a:pt x="28" y="42"/>
                  <a:pt x="28" y="42"/>
                </a:cubicBezTo>
                <a:cubicBezTo>
                  <a:pt x="26" y="42"/>
                  <a:pt x="24" y="40"/>
                  <a:pt x="24" y="37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6"/>
                  <a:pt x="26" y="3"/>
                  <a:pt x="28" y="3"/>
                </a:cubicBezTo>
                <a:cubicBezTo>
                  <a:pt x="33" y="3"/>
                  <a:pt x="33" y="3"/>
                  <a:pt x="33" y="3"/>
                </a:cubicBezTo>
                <a:cubicBezTo>
                  <a:pt x="36" y="3"/>
                  <a:pt x="38" y="6"/>
                  <a:pt x="38" y="8"/>
                </a:cubicBezTo>
                <a:lnTo>
                  <a:pt x="38" y="37"/>
                </a:lnTo>
                <a:close/>
                <a:moveTo>
                  <a:pt x="103" y="31"/>
                </a:moveTo>
                <a:cubicBezTo>
                  <a:pt x="40" y="31"/>
                  <a:pt x="40" y="31"/>
                  <a:pt x="40" y="31"/>
                </a:cubicBezTo>
                <a:cubicBezTo>
                  <a:pt x="40" y="31"/>
                  <a:pt x="40" y="31"/>
                  <a:pt x="40" y="31"/>
                </a:cubicBezTo>
                <a:cubicBezTo>
                  <a:pt x="40" y="31"/>
                  <a:pt x="40" y="31"/>
                  <a:pt x="40" y="31"/>
                </a:cubicBezTo>
                <a:cubicBezTo>
                  <a:pt x="40" y="30"/>
                  <a:pt x="40" y="30"/>
                  <a:pt x="40" y="30"/>
                </a:cubicBezTo>
                <a:cubicBezTo>
                  <a:pt x="103" y="30"/>
                  <a:pt x="103" y="30"/>
                  <a:pt x="103" y="30"/>
                </a:cubicBezTo>
                <a:lnTo>
                  <a:pt x="103" y="31"/>
                </a:lnTo>
                <a:close/>
                <a:moveTo>
                  <a:pt x="80" y="13"/>
                </a:moveTo>
                <a:cubicBezTo>
                  <a:pt x="80" y="16"/>
                  <a:pt x="78" y="18"/>
                  <a:pt x="75" y="18"/>
                </a:cubicBezTo>
                <a:cubicBezTo>
                  <a:pt x="67" y="18"/>
                  <a:pt x="67" y="18"/>
                  <a:pt x="67" y="18"/>
                </a:cubicBezTo>
                <a:cubicBezTo>
                  <a:pt x="64" y="18"/>
                  <a:pt x="62" y="16"/>
                  <a:pt x="62" y="13"/>
                </a:cubicBezTo>
                <a:cubicBezTo>
                  <a:pt x="62" y="8"/>
                  <a:pt x="62" y="8"/>
                  <a:pt x="62" y="8"/>
                </a:cubicBezTo>
                <a:cubicBezTo>
                  <a:pt x="62" y="6"/>
                  <a:pt x="64" y="3"/>
                  <a:pt x="67" y="3"/>
                </a:cubicBezTo>
                <a:cubicBezTo>
                  <a:pt x="75" y="3"/>
                  <a:pt x="75" y="3"/>
                  <a:pt x="75" y="3"/>
                </a:cubicBezTo>
                <a:cubicBezTo>
                  <a:pt x="78" y="3"/>
                  <a:pt x="80" y="6"/>
                  <a:pt x="80" y="8"/>
                </a:cubicBezTo>
                <a:lnTo>
                  <a:pt x="80" y="13"/>
                </a:lnTo>
                <a:close/>
                <a:moveTo>
                  <a:pt x="102" y="13"/>
                </a:moveTo>
                <a:cubicBezTo>
                  <a:pt x="102" y="16"/>
                  <a:pt x="100" y="18"/>
                  <a:pt x="97" y="18"/>
                </a:cubicBezTo>
                <a:cubicBezTo>
                  <a:pt x="89" y="18"/>
                  <a:pt x="89" y="18"/>
                  <a:pt x="89" y="18"/>
                </a:cubicBezTo>
                <a:cubicBezTo>
                  <a:pt x="86" y="18"/>
                  <a:pt x="84" y="16"/>
                  <a:pt x="84" y="13"/>
                </a:cubicBezTo>
                <a:cubicBezTo>
                  <a:pt x="84" y="8"/>
                  <a:pt x="84" y="8"/>
                  <a:pt x="84" y="8"/>
                </a:cubicBezTo>
                <a:cubicBezTo>
                  <a:pt x="84" y="6"/>
                  <a:pt x="86" y="3"/>
                  <a:pt x="89" y="3"/>
                </a:cubicBezTo>
                <a:cubicBezTo>
                  <a:pt x="97" y="3"/>
                  <a:pt x="97" y="3"/>
                  <a:pt x="97" y="3"/>
                </a:cubicBezTo>
                <a:cubicBezTo>
                  <a:pt x="100" y="3"/>
                  <a:pt x="102" y="6"/>
                  <a:pt x="102" y="8"/>
                </a:cubicBezTo>
                <a:lnTo>
                  <a:pt x="102" y="13"/>
                </a:lnTo>
                <a:close/>
                <a:moveTo>
                  <a:pt x="119" y="37"/>
                </a:moveTo>
                <a:cubicBezTo>
                  <a:pt x="119" y="40"/>
                  <a:pt x="117" y="42"/>
                  <a:pt x="114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7" y="42"/>
                  <a:pt x="105" y="40"/>
                  <a:pt x="105" y="37"/>
                </a:cubicBezTo>
                <a:cubicBezTo>
                  <a:pt x="105" y="8"/>
                  <a:pt x="105" y="8"/>
                  <a:pt x="105" y="8"/>
                </a:cubicBezTo>
                <a:cubicBezTo>
                  <a:pt x="105" y="6"/>
                  <a:pt x="107" y="3"/>
                  <a:pt x="109" y="3"/>
                </a:cubicBezTo>
                <a:cubicBezTo>
                  <a:pt x="114" y="3"/>
                  <a:pt x="114" y="3"/>
                  <a:pt x="114" y="3"/>
                </a:cubicBezTo>
                <a:cubicBezTo>
                  <a:pt x="117" y="3"/>
                  <a:pt x="119" y="6"/>
                  <a:pt x="119" y="8"/>
                </a:cubicBezTo>
                <a:lnTo>
                  <a:pt x="119" y="37"/>
                </a:lnTo>
                <a:close/>
                <a:moveTo>
                  <a:pt x="121" y="8"/>
                </a:moveTo>
                <a:cubicBezTo>
                  <a:pt x="121" y="6"/>
                  <a:pt x="123" y="3"/>
                  <a:pt x="126" y="3"/>
                </a:cubicBezTo>
                <a:cubicBezTo>
                  <a:pt x="129" y="3"/>
                  <a:pt x="129" y="3"/>
                  <a:pt x="129" y="3"/>
                </a:cubicBezTo>
                <a:cubicBezTo>
                  <a:pt x="133" y="3"/>
                  <a:pt x="135" y="6"/>
                  <a:pt x="135" y="8"/>
                </a:cubicBezTo>
                <a:cubicBezTo>
                  <a:pt x="136" y="13"/>
                  <a:pt x="136" y="13"/>
                  <a:pt x="136" y="13"/>
                </a:cubicBezTo>
                <a:cubicBezTo>
                  <a:pt x="136" y="16"/>
                  <a:pt x="134" y="18"/>
                  <a:pt x="131" y="18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3" y="18"/>
                  <a:pt x="121" y="16"/>
                  <a:pt x="121" y="13"/>
                </a:cubicBezTo>
                <a:lnTo>
                  <a:pt x="121" y="8"/>
                </a:lnTo>
                <a:close/>
                <a:moveTo>
                  <a:pt x="136" y="31"/>
                </a:moveTo>
                <a:cubicBezTo>
                  <a:pt x="121" y="31"/>
                  <a:pt x="121" y="31"/>
                  <a:pt x="121" y="31"/>
                </a:cubicBezTo>
                <a:cubicBezTo>
                  <a:pt x="121" y="31"/>
                  <a:pt x="121" y="31"/>
                  <a:pt x="121" y="31"/>
                </a:cubicBezTo>
                <a:cubicBezTo>
                  <a:pt x="121" y="31"/>
                  <a:pt x="121" y="31"/>
                  <a:pt x="121" y="31"/>
                </a:cubicBezTo>
                <a:cubicBezTo>
                  <a:pt x="121" y="30"/>
                  <a:pt x="121" y="30"/>
                  <a:pt x="121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7" y="30"/>
                  <a:pt x="137" y="30"/>
                  <a:pt x="137" y="30"/>
                </a:cubicBezTo>
                <a:cubicBezTo>
                  <a:pt x="137" y="30"/>
                  <a:pt x="137" y="31"/>
                  <a:pt x="137" y="31"/>
                </a:cubicBezTo>
                <a:cubicBezTo>
                  <a:pt x="137" y="31"/>
                  <a:pt x="137" y="31"/>
                  <a:pt x="136" y="31"/>
                </a:cubicBezTo>
                <a:close/>
                <a:moveTo>
                  <a:pt x="21" y="29"/>
                </a:moveTo>
                <a:cubicBezTo>
                  <a:pt x="21" y="29"/>
                  <a:pt x="21" y="29"/>
                  <a:pt x="21" y="29"/>
                </a:cubicBezTo>
                <a:cubicBezTo>
                  <a:pt x="21" y="29"/>
                  <a:pt x="21" y="29"/>
                  <a:pt x="21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5" y="29"/>
                  <a:pt x="5" y="28"/>
                  <a:pt x="5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21" y="28"/>
                  <a:pt x="21" y="28"/>
                  <a:pt x="21" y="28"/>
                </a:cubicBezTo>
                <a:lnTo>
                  <a:pt x="21" y="29"/>
                </a:lnTo>
                <a:close/>
                <a:moveTo>
                  <a:pt x="103" y="29"/>
                </a:moveTo>
                <a:cubicBezTo>
                  <a:pt x="40" y="29"/>
                  <a:pt x="40" y="29"/>
                  <a:pt x="40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28"/>
                  <a:pt x="40" y="28"/>
                  <a:pt x="40" y="28"/>
                </a:cubicBezTo>
                <a:cubicBezTo>
                  <a:pt x="103" y="28"/>
                  <a:pt x="103" y="28"/>
                  <a:pt x="103" y="28"/>
                </a:cubicBezTo>
                <a:lnTo>
                  <a:pt x="103" y="29"/>
                </a:lnTo>
                <a:close/>
                <a:moveTo>
                  <a:pt x="136" y="29"/>
                </a:moveTo>
                <a:cubicBezTo>
                  <a:pt x="121" y="29"/>
                  <a:pt x="121" y="29"/>
                  <a:pt x="121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9"/>
                  <a:pt x="121" y="29"/>
                  <a:pt x="121" y="29"/>
                </a:cubicBezTo>
                <a:cubicBezTo>
                  <a:pt x="121" y="28"/>
                  <a:pt x="121" y="28"/>
                  <a:pt x="121" y="28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37" y="28"/>
                  <a:pt x="137" y="28"/>
                  <a:pt x="137" y="28"/>
                </a:cubicBezTo>
                <a:cubicBezTo>
                  <a:pt x="137" y="28"/>
                  <a:pt x="137" y="28"/>
                  <a:pt x="137" y="28"/>
                </a:cubicBezTo>
                <a:cubicBezTo>
                  <a:pt x="137" y="29"/>
                  <a:pt x="137" y="29"/>
                  <a:pt x="136" y="29"/>
                </a:cubicBezTo>
                <a:close/>
                <a:moveTo>
                  <a:pt x="21" y="34"/>
                </a:moveTo>
                <a:cubicBezTo>
                  <a:pt x="21" y="34"/>
                  <a:pt x="21" y="34"/>
                  <a:pt x="21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4"/>
                  <a:pt x="6" y="34"/>
                  <a:pt x="6" y="33"/>
                </a:cubicBezTo>
                <a:cubicBezTo>
                  <a:pt x="5" y="33"/>
                  <a:pt x="5" y="33"/>
                  <a:pt x="5" y="33"/>
                </a:cubicBezTo>
                <a:cubicBezTo>
                  <a:pt x="5" y="33"/>
                  <a:pt x="5" y="33"/>
                  <a:pt x="5" y="33"/>
                </a:cubicBezTo>
                <a:cubicBezTo>
                  <a:pt x="5" y="33"/>
                  <a:pt x="6" y="33"/>
                  <a:pt x="6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21" y="33"/>
                  <a:pt x="21" y="33"/>
                  <a:pt x="21" y="33"/>
                </a:cubicBezTo>
                <a:lnTo>
                  <a:pt x="21" y="34"/>
                </a:lnTo>
                <a:close/>
                <a:moveTo>
                  <a:pt x="103" y="34"/>
                </a:moveTo>
                <a:cubicBezTo>
                  <a:pt x="40" y="34"/>
                  <a:pt x="40" y="34"/>
                  <a:pt x="40" y="34"/>
                </a:cubicBezTo>
                <a:cubicBezTo>
                  <a:pt x="40" y="34"/>
                  <a:pt x="40" y="34"/>
                  <a:pt x="40" y="34"/>
                </a:cubicBezTo>
                <a:cubicBezTo>
                  <a:pt x="40" y="34"/>
                  <a:pt x="40" y="34"/>
                  <a:pt x="40" y="34"/>
                </a:cubicBezTo>
                <a:cubicBezTo>
                  <a:pt x="40" y="33"/>
                  <a:pt x="40" y="33"/>
                  <a:pt x="40" y="33"/>
                </a:cubicBezTo>
                <a:cubicBezTo>
                  <a:pt x="103" y="33"/>
                  <a:pt x="103" y="33"/>
                  <a:pt x="103" y="33"/>
                </a:cubicBezTo>
                <a:lnTo>
                  <a:pt x="103" y="34"/>
                </a:lnTo>
                <a:close/>
                <a:moveTo>
                  <a:pt x="136" y="34"/>
                </a:moveTo>
                <a:cubicBezTo>
                  <a:pt x="121" y="34"/>
                  <a:pt x="121" y="34"/>
                  <a:pt x="121" y="34"/>
                </a:cubicBezTo>
                <a:cubicBezTo>
                  <a:pt x="121" y="34"/>
                  <a:pt x="121" y="34"/>
                  <a:pt x="121" y="34"/>
                </a:cubicBezTo>
                <a:cubicBezTo>
                  <a:pt x="121" y="34"/>
                  <a:pt x="121" y="34"/>
                  <a:pt x="121" y="34"/>
                </a:cubicBezTo>
                <a:cubicBezTo>
                  <a:pt x="121" y="33"/>
                  <a:pt x="121" y="33"/>
                  <a:pt x="121" y="33"/>
                </a:cubicBezTo>
                <a:cubicBezTo>
                  <a:pt x="136" y="33"/>
                  <a:pt x="136" y="33"/>
                  <a:pt x="136" y="33"/>
                </a:cubicBezTo>
                <a:cubicBezTo>
                  <a:pt x="137" y="33"/>
                  <a:pt x="137" y="33"/>
                  <a:pt x="137" y="33"/>
                </a:cubicBezTo>
                <a:cubicBezTo>
                  <a:pt x="137" y="33"/>
                  <a:pt x="137" y="33"/>
                  <a:pt x="137" y="33"/>
                </a:cubicBezTo>
                <a:cubicBezTo>
                  <a:pt x="137" y="34"/>
                  <a:pt x="137" y="34"/>
                  <a:pt x="136" y="34"/>
                </a:cubicBezTo>
                <a:close/>
              </a:path>
            </a:pathLst>
          </a:custGeom>
          <a:solidFill>
            <a:srgbClr val="7373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7429" name="组合 106"/>
          <p:cNvGrpSpPr/>
          <p:nvPr/>
        </p:nvGrpSpPr>
        <p:grpSpPr>
          <a:xfrm>
            <a:off x="1809750" y="3187700"/>
            <a:ext cx="822325" cy="384175"/>
            <a:chOff x="1810001" y="3548656"/>
            <a:chExt cx="822391" cy="383642"/>
          </a:xfrm>
        </p:grpSpPr>
        <p:sp>
          <p:nvSpPr>
            <p:cNvPr id="74" name="Freeform 226"/>
            <p:cNvSpPr/>
            <p:nvPr/>
          </p:nvSpPr>
          <p:spPr bwMode="auto">
            <a:xfrm>
              <a:off x="2024076" y="3633439"/>
              <a:ext cx="462066" cy="105979"/>
            </a:xfrm>
            <a:custGeom>
              <a:avLst/>
              <a:gdLst>
                <a:gd name="T0" fmla="*/ 3 w 92"/>
                <a:gd name="T1" fmla="*/ 21 h 21"/>
                <a:gd name="T2" fmla="*/ 89 w 92"/>
                <a:gd name="T3" fmla="*/ 21 h 21"/>
                <a:gd name="T4" fmla="*/ 91 w 92"/>
                <a:gd name="T5" fmla="*/ 18 h 21"/>
                <a:gd name="T6" fmla="*/ 86 w 92"/>
                <a:gd name="T7" fmla="*/ 4 h 21"/>
                <a:gd name="T8" fmla="*/ 79 w 92"/>
                <a:gd name="T9" fmla="*/ 0 h 21"/>
                <a:gd name="T10" fmla="*/ 16 w 92"/>
                <a:gd name="T11" fmla="*/ 0 h 21"/>
                <a:gd name="T12" fmla="*/ 10 w 92"/>
                <a:gd name="T13" fmla="*/ 4 h 21"/>
                <a:gd name="T14" fmla="*/ 1 w 92"/>
                <a:gd name="T15" fmla="*/ 17 h 21"/>
                <a:gd name="T16" fmla="*/ 3 w 92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21">
                  <a:moveTo>
                    <a:pt x="3" y="21"/>
                  </a:moveTo>
                  <a:cubicBezTo>
                    <a:pt x="89" y="21"/>
                    <a:pt x="89" y="21"/>
                    <a:pt x="89" y="21"/>
                  </a:cubicBezTo>
                  <a:cubicBezTo>
                    <a:pt x="92" y="21"/>
                    <a:pt x="92" y="20"/>
                    <a:pt x="91" y="18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4" y="2"/>
                    <a:pt x="81" y="0"/>
                    <a:pt x="7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1" y="2"/>
                    <a:pt x="10" y="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20"/>
                    <a:pt x="1" y="21"/>
                    <a:pt x="3" y="21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5" name="Freeform 227"/>
            <p:cNvSpPr/>
            <p:nvPr/>
          </p:nvSpPr>
          <p:spPr bwMode="auto">
            <a:xfrm>
              <a:off x="2151250" y="3548656"/>
              <a:ext cx="95381" cy="76305"/>
            </a:xfrm>
            <a:custGeom>
              <a:avLst/>
              <a:gdLst>
                <a:gd name="T0" fmla="*/ 12 w 19"/>
                <a:gd name="T1" fmla="*/ 15 h 15"/>
                <a:gd name="T2" fmla="*/ 18 w 19"/>
                <a:gd name="T3" fmla="*/ 2 h 15"/>
                <a:gd name="T4" fmla="*/ 13 w 19"/>
                <a:gd name="T5" fmla="*/ 1 h 15"/>
                <a:gd name="T6" fmla="*/ 12 w 19"/>
                <a:gd name="T7" fmla="*/ 1 h 15"/>
                <a:gd name="T8" fmla="*/ 7 w 19"/>
                <a:gd name="T9" fmla="*/ 2 h 15"/>
                <a:gd name="T10" fmla="*/ 0 w 19"/>
                <a:gd name="T11" fmla="*/ 15 h 15"/>
                <a:gd name="T12" fmla="*/ 12 w 19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9" y="0"/>
                    <a:pt x="16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9" y="1"/>
                    <a:pt x="8" y="0"/>
                    <a:pt x="7" y="2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2" y="15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6" name="Oval 228"/>
            <p:cNvSpPr>
              <a:spLocks noChangeArrowheads="1"/>
            </p:cNvSpPr>
            <p:nvPr/>
          </p:nvSpPr>
          <p:spPr bwMode="auto">
            <a:xfrm>
              <a:off x="1975327" y="3786047"/>
              <a:ext cx="4239" cy="4239"/>
            </a:xfrm>
            <a:prstGeom prst="ellipse">
              <a:avLst/>
            </a:pr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7" name="Freeform 229"/>
            <p:cNvSpPr>
              <a:spLocks noEditPoints="1"/>
            </p:cNvSpPr>
            <p:nvPr/>
          </p:nvSpPr>
          <p:spPr bwMode="auto">
            <a:xfrm>
              <a:off x="1810001" y="3754254"/>
              <a:ext cx="822391" cy="178044"/>
            </a:xfrm>
            <a:custGeom>
              <a:avLst/>
              <a:gdLst>
                <a:gd name="T0" fmla="*/ 154 w 164"/>
                <a:gd name="T1" fmla="*/ 0 h 35"/>
                <a:gd name="T2" fmla="*/ 139 w 164"/>
                <a:gd name="T3" fmla="*/ 0 h 35"/>
                <a:gd name="T4" fmla="*/ 129 w 164"/>
                <a:gd name="T5" fmla="*/ 0 h 35"/>
                <a:gd name="T6" fmla="*/ 63 w 164"/>
                <a:gd name="T7" fmla="*/ 0 h 35"/>
                <a:gd name="T8" fmla="*/ 9 w 164"/>
                <a:gd name="T9" fmla="*/ 0 h 35"/>
                <a:gd name="T10" fmla="*/ 9 w 164"/>
                <a:gd name="T11" fmla="*/ 14 h 35"/>
                <a:gd name="T12" fmla="*/ 19 w 164"/>
                <a:gd name="T13" fmla="*/ 29 h 35"/>
                <a:gd name="T14" fmla="*/ 21 w 164"/>
                <a:gd name="T15" fmla="*/ 31 h 35"/>
                <a:gd name="T16" fmla="*/ 35 w 164"/>
                <a:gd name="T17" fmla="*/ 30 h 35"/>
                <a:gd name="T18" fmla="*/ 47 w 164"/>
                <a:gd name="T19" fmla="*/ 35 h 35"/>
                <a:gd name="T20" fmla="*/ 60 w 164"/>
                <a:gd name="T21" fmla="*/ 30 h 35"/>
                <a:gd name="T22" fmla="*/ 75 w 164"/>
                <a:gd name="T23" fmla="*/ 30 h 35"/>
                <a:gd name="T24" fmla="*/ 88 w 164"/>
                <a:gd name="T25" fmla="*/ 35 h 35"/>
                <a:gd name="T26" fmla="*/ 100 w 164"/>
                <a:gd name="T27" fmla="*/ 30 h 35"/>
                <a:gd name="T28" fmla="*/ 115 w 164"/>
                <a:gd name="T29" fmla="*/ 30 h 35"/>
                <a:gd name="T30" fmla="*/ 128 w 164"/>
                <a:gd name="T31" fmla="*/ 35 h 35"/>
                <a:gd name="T32" fmla="*/ 132 w 164"/>
                <a:gd name="T33" fmla="*/ 33 h 35"/>
                <a:gd name="T34" fmla="*/ 140 w 164"/>
                <a:gd name="T35" fmla="*/ 30 h 35"/>
                <a:gd name="T36" fmla="*/ 162 w 164"/>
                <a:gd name="T37" fmla="*/ 6 h 35"/>
                <a:gd name="T38" fmla="*/ 155 w 164"/>
                <a:gd name="T39" fmla="*/ 0 h 35"/>
                <a:gd name="T40" fmla="*/ 34 w 164"/>
                <a:gd name="T41" fmla="*/ 21 h 35"/>
                <a:gd name="T42" fmla="*/ 33 w 164"/>
                <a:gd name="T43" fmla="*/ 22 h 35"/>
                <a:gd name="T44" fmla="*/ 33 w 164"/>
                <a:gd name="T45" fmla="*/ 21 h 35"/>
                <a:gd name="T46" fmla="*/ 27 w 164"/>
                <a:gd name="T47" fmla="*/ 16 h 35"/>
                <a:gd name="T48" fmla="*/ 30 w 164"/>
                <a:gd name="T49" fmla="*/ 16 h 35"/>
                <a:gd name="T50" fmla="*/ 33 w 164"/>
                <a:gd name="T51" fmla="*/ 20 h 35"/>
                <a:gd name="T52" fmla="*/ 32 w 164"/>
                <a:gd name="T53" fmla="*/ 11 h 35"/>
                <a:gd name="T54" fmla="*/ 32 w 164"/>
                <a:gd name="T55" fmla="*/ 10 h 35"/>
                <a:gd name="T56" fmla="*/ 33 w 164"/>
                <a:gd name="T57" fmla="*/ 8 h 35"/>
                <a:gd name="T58" fmla="*/ 33 w 164"/>
                <a:gd name="T59" fmla="*/ 5 h 35"/>
                <a:gd name="T60" fmla="*/ 34 w 164"/>
                <a:gd name="T61" fmla="*/ 8 h 35"/>
                <a:gd name="T62" fmla="*/ 35 w 164"/>
                <a:gd name="T63" fmla="*/ 10 h 35"/>
                <a:gd name="T64" fmla="*/ 35 w 164"/>
                <a:gd name="T65" fmla="*/ 11 h 35"/>
                <a:gd name="T66" fmla="*/ 34 w 164"/>
                <a:gd name="T67" fmla="*/ 20 h 35"/>
                <a:gd name="T68" fmla="*/ 37 w 164"/>
                <a:gd name="T69" fmla="*/ 16 h 35"/>
                <a:gd name="T70" fmla="*/ 39 w 164"/>
                <a:gd name="T71" fmla="*/ 16 h 35"/>
                <a:gd name="T72" fmla="*/ 41 w 164"/>
                <a:gd name="T73" fmla="*/ 8 h 35"/>
                <a:gd name="T74" fmla="*/ 48 w 164"/>
                <a:gd name="T75" fmla="*/ 8 h 35"/>
                <a:gd name="T76" fmla="*/ 58 w 164"/>
                <a:gd name="T77" fmla="*/ 11 h 35"/>
                <a:gd name="T78" fmla="*/ 58 w 164"/>
                <a:gd name="T79" fmla="*/ 5 h 35"/>
                <a:gd name="T80" fmla="*/ 58 w 164"/>
                <a:gd name="T81" fmla="*/ 11 h 35"/>
                <a:gd name="T82" fmla="*/ 68 w 164"/>
                <a:gd name="T83" fmla="*/ 8 h 35"/>
                <a:gd name="T84" fmla="*/ 74 w 164"/>
                <a:gd name="T85" fmla="*/ 8 h 35"/>
                <a:gd name="T86" fmla="*/ 85 w 164"/>
                <a:gd name="T87" fmla="*/ 11 h 35"/>
                <a:gd name="T88" fmla="*/ 85 w 164"/>
                <a:gd name="T89" fmla="*/ 5 h 35"/>
                <a:gd name="T90" fmla="*/ 85 w 164"/>
                <a:gd name="T91" fmla="*/ 11 h 35"/>
                <a:gd name="T92" fmla="*/ 96 w 164"/>
                <a:gd name="T93" fmla="*/ 8 h 35"/>
                <a:gd name="T94" fmla="*/ 102 w 164"/>
                <a:gd name="T95" fmla="*/ 8 h 35"/>
                <a:gd name="T96" fmla="*/ 112 w 164"/>
                <a:gd name="T97" fmla="*/ 11 h 35"/>
                <a:gd name="T98" fmla="*/ 112 w 164"/>
                <a:gd name="T99" fmla="*/ 5 h 35"/>
                <a:gd name="T100" fmla="*/ 112 w 164"/>
                <a:gd name="T101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4" h="35">
                  <a:moveTo>
                    <a:pt x="155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0" y="0"/>
                    <a:pt x="149" y="0"/>
                    <a:pt x="145" y="0"/>
                  </a:cubicBezTo>
                  <a:cubicBezTo>
                    <a:pt x="142" y="0"/>
                    <a:pt x="140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4" y="0"/>
                    <a:pt x="134" y="0"/>
                    <a:pt x="129" y="0"/>
                  </a:cubicBezTo>
                  <a:cubicBezTo>
                    <a:pt x="119" y="0"/>
                    <a:pt x="109" y="0"/>
                    <a:pt x="99" y="0"/>
                  </a:cubicBezTo>
                  <a:cubicBezTo>
                    <a:pt x="87" y="0"/>
                    <a:pt x="75" y="0"/>
                    <a:pt x="63" y="0"/>
                  </a:cubicBezTo>
                  <a:cubicBezTo>
                    <a:pt x="52" y="0"/>
                    <a:pt x="41" y="0"/>
                    <a:pt x="30" y="0"/>
                  </a:cubicBezTo>
                  <a:cubicBezTo>
                    <a:pt x="23" y="0"/>
                    <a:pt x="16" y="0"/>
                    <a:pt x="9" y="0"/>
                  </a:cubicBezTo>
                  <a:cubicBezTo>
                    <a:pt x="8" y="0"/>
                    <a:pt x="2" y="0"/>
                    <a:pt x="0" y="0"/>
                  </a:cubicBezTo>
                  <a:cubicBezTo>
                    <a:pt x="4" y="6"/>
                    <a:pt x="7" y="10"/>
                    <a:pt x="9" y="14"/>
                  </a:cubicBezTo>
                  <a:cubicBezTo>
                    <a:pt x="12" y="18"/>
                    <a:pt x="15" y="22"/>
                    <a:pt x="17" y="26"/>
                  </a:cubicBezTo>
                  <a:cubicBezTo>
                    <a:pt x="18" y="27"/>
                    <a:pt x="18" y="28"/>
                    <a:pt x="19" y="29"/>
                  </a:cubicBezTo>
                  <a:cubicBezTo>
                    <a:pt x="19" y="29"/>
                    <a:pt x="20" y="30"/>
                    <a:pt x="20" y="30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2" y="33"/>
                    <a:pt x="24" y="35"/>
                    <a:pt x="28" y="35"/>
                  </a:cubicBezTo>
                  <a:cubicBezTo>
                    <a:pt x="33" y="35"/>
                    <a:pt x="35" y="30"/>
                    <a:pt x="35" y="30"/>
                  </a:cubicBezTo>
                  <a:cubicBezTo>
                    <a:pt x="36" y="27"/>
                    <a:pt x="39" y="29"/>
                    <a:pt x="41" y="32"/>
                  </a:cubicBezTo>
                  <a:cubicBezTo>
                    <a:pt x="41" y="32"/>
                    <a:pt x="43" y="35"/>
                    <a:pt x="47" y="35"/>
                  </a:cubicBezTo>
                  <a:cubicBezTo>
                    <a:pt x="53" y="35"/>
                    <a:pt x="55" y="30"/>
                    <a:pt x="55" y="30"/>
                  </a:cubicBezTo>
                  <a:cubicBezTo>
                    <a:pt x="56" y="27"/>
                    <a:pt x="59" y="27"/>
                    <a:pt x="60" y="30"/>
                  </a:cubicBezTo>
                  <a:cubicBezTo>
                    <a:pt x="60" y="30"/>
                    <a:pt x="62" y="35"/>
                    <a:pt x="68" y="35"/>
                  </a:cubicBezTo>
                  <a:cubicBezTo>
                    <a:pt x="73" y="35"/>
                    <a:pt x="75" y="30"/>
                    <a:pt x="75" y="30"/>
                  </a:cubicBezTo>
                  <a:cubicBezTo>
                    <a:pt x="77" y="27"/>
                    <a:pt x="79" y="27"/>
                    <a:pt x="80" y="30"/>
                  </a:cubicBezTo>
                  <a:cubicBezTo>
                    <a:pt x="80" y="30"/>
                    <a:pt x="82" y="35"/>
                    <a:pt x="88" y="35"/>
                  </a:cubicBezTo>
                  <a:cubicBezTo>
                    <a:pt x="93" y="35"/>
                    <a:pt x="95" y="30"/>
                    <a:pt x="95" y="30"/>
                  </a:cubicBezTo>
                  <a:cubicBezTo>
                    <a:pt x="97" y="27"/>
                    <a:pt x="99" y="27"/>
                    <a:pt x="100" y="30"/>
                  </a:cubicBezTo>
                  <a:cubicBezTo>
                    <a:pt x="100" y="30"/>
                    <a:pt x="102" y="35"/>
                    <a:pt x="108" y="35"/>
                  </a:cubicBezTo>
                  <a:cubicBezTo>
                    <a:pt x="113" y="35"/>
                    <a:pt x="115" y="30"/>
                    <a:pt x="115" y="30"/>
                  </a:cubicBezTo>
                  <a:cubicBezTo>
                    <a:pt x="117" y="27"/>
                    <a:pt x="119" y="27"/>
                    <a:pt x="120" y="30"/>
                  </a:cubicBezTo>
                  <a:cubicBezTo>
                    <a:pt x="120" y="30"/>
                    <a:pt x="122" y="35"/>
                    <a:pt x="128" y="35"/>
                  </a:cubicBezTo>
                  <a:cubicBezTo>
                    <a:pt x="129" y="35"/>
                    <a:pt x="131" y="34"/>
                    <a:pt x="132" y="33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4" y="32"/>
                    <a:pt x="135" y="30"/>
                    <a:pt x="135" y="30"/>
                  </a:cubicBezTo>
                  <a:cubicBezTo>
                    <a:pt x="136" y="27"/>
                    <a:pt x="138" y="27"/>
                    <a:pt x="140" y="30"/>
                  </a:cubicBezTo>
                  <a:cubicBezTo>
                    <a:pt x="140" y="30"/>
                    <a:pt x="142" y="35"/>
                    <a:pt x="147" y="35"/>
                  </a:cubicBezTo>
                  <a:cubicBezTo>
                    <a:pt x="157" y="35"/>
                    <a:pt x="160" y="14"/>
                    <a:pt x="162" y="6"/>
                  </a:cubicBezTo>
                  <a:cubicBezTo>
                    <a:pt x="163" y="3"/>
                    <a:pt x="164" y="1"/>
                    <a:pt x="163" y="0"/>
                  </a:cubicBezTo>
                  <a:lnTo>
                    <a:pt x="155" y="0"/>
                  </a:lnTo>
                  <a:close/>
                  <a:moveTo>
                    <a:pt x="39" y="16"/>
                  </a:moveTo>
                  <a:cubicBezTo>
                    <a:pt x="39" y="19"/>
                    <a:pt x="37" y="21"/>
                    <a:pt x="34" y="21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0" y="21"/>
                    <a:pt x="28" y="19"/>
                    <a:pt x="28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31" y="20"/>
                    <a:pt x="33" y="2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7"/>
                    <a:pt x="32" y="7"/>
                  </a:cubicBezTo>
                  <a:cubicBezTo>
                    <a:pt x="32" y="6"/>
                    <a:pt x="32" y="5"/>
                    <a:pt x="33" y="5"/>
                  </a:cubicBezTo>
                  <a:cubicBezTo>
                    <a:pt x="34" y="5"/>
                    <a:pt x="35" y="6"/>
                    <a:pt x="35" y="7"/>
                  </a:cubicBezTo>
                  <a:cubicBezTo>
                    <a:pt x="35" y="7"/>
                    <a:pt x="34" y="8"/>
                    <a:pt x="34" y="8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6" y="20"/>
                    <a:pt x="38" y="18"/>
                    <a:pt x="38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6"/>
                    <a:pt x="39" y="16"/>
                    <a:pt x="39" y="16"/>
                  </a:cubicBezTo>
                  <a:close/>
                  <a:moveTo>
                    <a:pt x="44" y="11"/>
                  </a:moveTo>
                  <a:cubicBezTo>
                    <a:pt x="43" y="11"/>
                    <a:pt x="41" y="10"/>
                    <a:pt x="41" y="8"/>
                  </a:cubicBezTo>
                  <a:cubicBezTo>
                    <a:pt x="41" y="6"/>
                    <a:pt x="43" y="5"/>
                    <a:pt x="44" y="5"/>
                  </a:cubicBezTo>
                  <a:cubicBezTo>
                    <a:pt x="46" y="5"/>
                    <a:pt x="48" y="6"/>
                    <a:pt x="48" y="8"/>
                  </a:cubicBezTo>
                  <a:cubicBezTo>
                    <a:pt x="48" y="10"/>
                    <a:pt x="46" y="11"/>
                    <a:pt x="44" y="11"/>
                  </a:cubicBezTo>
                  <a:close/>
                  <a:moveTo>
                    <a:pt x="58" y="11"/>
                  </a:moveTo>
                  <a:cubicBezTo>
                    <a:pt x="56" y="11"/>
                    <a:pt x="55" y="10"/>
                    <a:pt x="55" y="8"/>
                  </a:cubicBezTo>
                  <a:cubicBezTo>
                    <a:pt x="55" y="6"/>
                    <a:pt x="56" y="5"/>
                    <a:pt x="58" y="5"/>
                  </a:cubicBezTo>
                  <a:cubicBezTo>
                    <a:pt x="60" y="5"/>
                    <a:pt x="61" y="6"/>
                    <a:pt x="61" y="8"/>
                  </a:cubicBezTo>
                  <a:cubicBezTo>
                    <a:pt x="61" y="10"/>
                    <a:pt x="60" y="11"/>
                    <a:pt x="58" y="11"/>
                  </a:cubicBezTo>
                  <a:close/>
                  <a:moveTo>
                    <a:pt x="71" y="11"/>
                  </a:moveTo>
                  <a:cubicBezTo>
                    <a:pt x="69" y="11"/>
                    <a:pt x="68" y="10"/>
                    <a:pt x="68" y="8"/>
                  </a:cubicBezTo>
                  <a:cubicBezTo>
                    <a:pt x="68" y="6"/>
                    <a:pt x="69" y="5"/>
                    <a:pt x="71" y="5"/>
                  </a:cubicBezTo>
                  <a:cubicBezTo>
                    <a:pt x="73" y="5"/>
                    <a:pt x="74" y="6"/>
                    <a:pt x="74" y="8"/>
                  </a:cubicBezTo>
                  <a:cubicBezTo>
                    <a:pt x="74" y="10"/>
                    <a:pt x="73" y="11"/>
                    <a:pt x="71" y="11"/>
                  </a:cubicBezTo>
                  <a:close/>
                  <a:moveTo>
                    <a:pt x="85" y="11"/>
                  </a:moveTo>
                  <a:cubicBezTo>
                    <a:pt x="84" y="11"/>
                    <a:pt x="82" y="10"/>
                    <a:pt x="82" y="8"/>
                  </a:cubicBezTo>
                  <a:cubicBezTo>
                    <a:pt x="82" y="6"/>
                    <a:pt x="84" y="5"/>
                    <a:pt x="85" y="5"/>
                  </a:cubicBezTo>
                  <a:cubicBezTo>
                    <a:pt x="87" y="5"/>
                    <a:pt x="89" y="6"/>
                    <a:pt x="89" y="8"/>
                  </a:cubicBezTo>
                  <a:cubicBezTo>
                    <a:pt x="89" y="10"/>
                    <a:pt x="87" y="11"/>
                    <a:pt x="85" y="11"/>
                  </a:cubicBezTo>
                  <a:close/>
                  <a:moveTo>
                    <a:pt x="99" y="11"/>
                  </a:moveTo>
                  <a:cubicBezTo>
                    <a:pt x="97" y="11"/>
                    <a:pt x="96" y="10"/>
                    <a:pt x="96" y="8"/>
                  </a:cubicBezTo>
                  <a:cubicBezTo>
                    <a:pt x="96" y="6"/>
                    <a:pt x="97" y="5"/>
                    <a:pt x="99" y="5"/>
                  </a:cubicBezTo>
                  <a:cubicBezTo>
                    <a:pt x="101" y="5"/>
                    <a:pt x="102" y="6"/>
                    <a:pt x="102" y="8"/>
                  </a:cubicBezTo>
                  <a:cubicBezTo>
                    <a:pt x="102" y="10"/>
                    <a:pt x="101" y="11"/>
                    <a:pt x="99" y="11"/>
                  </a:cubicBezTo>
                  <a:close/>
                  <a:moveTo>
                    <a:pt x="112" y="11"/>
                  </a:moveTo>
                  <a:cubicBezTo>
                    <a:pt x="111" y="11"/>
                    <a:pt x="109" y="10"/>
                    <a:pt x="109" y="8"/>
                  </a:cubicBezTo>
                  <a:cubicBezTo>
                    <a:pt x="109" y="6"/>
                    <a:pt x="111" y="5"/>
                    <a:pt x="112" y="5"/>
                  </a:cubicBezTo>
                  <a:cubicBezTo>
                    <a:pt x="114" y="5"/>
                    <a:pt x="116" y="6"/>
                    <a:pt x="116" y="8"/>
                  </a:cubicBezTo>
                  <a:cubicBezTo>
                    <a:pt x="116" y="10"/>
                    <a:pt x="114" y="11"/>
                    <a:pt x="112" y="11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7430" name="组合 105"/>
          <p:cNvGrpSpPr/>
          <p:nvPr/>
        </p:nvGrpSpPr>
        <p:grpSpPr>
          <a:xfrm>
            <a:off x="2130425" y="3646488"/>
            <a:ext cx="508000" cy="358775"/>
            <a:chOff x="2130054" y="4006483"/>
            <a:chExt cx="508695" cy="358207"/>
          </a:xfrm>
        </p:grpSpPr>
        <p:sp>
          <p:nvSpPr>
            <p:cNvPr id="78" name="Freeform 230"/>
            <p:cNvSpPr/>
            <p:nvPr/>
          </p:nvSpPr>
          <p:spPr bwMode="auto">
            <a:xfrm>
              <a:off x="2291142" y="4006483"/>
              <a:ext cx="195000" cy="146251"/>
            </a:xfrm>
            <a:custGeom>
              <a:avLst/>
              <a:gdLst>
                <a:gd name="T0" fmla="*/ 18 w 39"/>
                <a:gd name="T1" fmla="*/ 29 h 29"/>
                <a:gd name="T2" fmla="*/ 38 w 39"/>
                <a:gd name="T3" fmla="*/ 2 h 29"/>
                <a:gd name="T4" fmla="*/ 29 w 39"/>
                <a:gd name="T5" fmla="*/ 1 h 29"/>
                <a:gd name="T6" fmla="*/ 20 w 39"/>
                <a:gd name="T7" fmla="*/ 7 h 29"/>
                <a:gd name="T8" fmla="*/ 14 w 39"/>
                <a:gd name="T9" fmla="*/ 7 h 29"/>
                <a:gd name="T10" fmla="*/ 12 w 39"/>
                <a:gd name="T11" fmla="*/ 10 h 29"/>
                <a:gd name="T12" fmla="*/ 14 w 39"/>
                <a:gd name="T13" fmla="*/ 12 h 29"/>
                <a:gd name="T14" fmla="*/ 15 w 39"/>
                <a:gd name="T15" fmla="*/ 12 h 29"/>
                <a:gd name="T16" fmla="*/ 11 w 39"/>
                <a:gd name="T17" fmla="*/ 16 h 29"/>
                <a:gd name="T18" fmla="*/ 4 w 39"/>
                <a:gd name="T19" fmla="*/ 16 h 29"/>
                <a:gd name="T20" fmla="*/ 2 w 39"/>
                <a:gd name="T21" fmla="*/ 19 h 29"/>
                <a:gd name="T22" fmla="*/ 4 w 39"/>
                <a:gd name="T23" fmla="*/ 21 h 29"/>
                <a:gd name="T24" fmla="*/ 7 w 39"/>
                <a:gd name="T25" fmla="*/ 21 h 29"/>
                <a:gd name="T26" fmla="*/ 0 w 39"/>
                <a:gd name="T27" fmla="*/ 29 h 29"/>
                <a:gd name="T28" fmla="*/ 18 w 39"/>
                <a:gd name="T2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29">
                  <a:moveTo>
                    <a:pt x="18" y="29"/>
                  </a:moveTo>
                  <a:cubicBezTo>
                    <a:pt x="33" y="12"/>
                    <a:pt x="39" y="4"/>
                    <a:pt x="38" y="2"/>
                  </a:cubicBezTo>
                  <a:cubicBezTo>
                    <a:pt x="38" y="0"/>
                    <a:pt x="37" y="1"/>
                    <a:pt x="29" y="1"/>
                  </a:cubicBezTo>
                  <a:cubicBezTo>
                    <a:pt x="28" y="1"/>
                    <a:pt x="24" y="3"/>
                    <a:pt x="20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2" y="8"/>
                    <a:pt x="12" y="10"/>
                  </a:cubicBezTo>
                  <a:cubicBezTo>
                    <a:pt x="12" y="11"/>
                    <a:pt x="13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3"/>
                    <a:pt x="12" y="15"/>
                    <a:pt x="11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2" y="17"/>
                    <a:pt x="2" y="19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4" y="23"/>
                    <a:pt x="2" y="26"/>
                    <a:pt x="0" y="29"/>
                  </a:cubicBezTo>
                  <a:lnTo>
                    <a:pt x="18" y="29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9" name="Freeform 231"/>
            <p:cNvSpPr/>
            <p:nvPr/>
          </p:nvSpPr>
          <p:spPr bwMode="auto">
            <a:xfrm>
              <a:off x="2291142" y="4222678"/>
              <a:ext cx="195000" cy="142012"/>
            </a:xfrm>
            <a:custGeom>
              <a:avLst/>
              <a:gdLst>
                <a:gd name="T0" fmla="*/ 18 w 39"/>
                <a:gd name="T1" fmla="*/ 0 h 28"/>
                <a:gd name="T2" fmla="*/ 38 w 39"/>
                <a:gd name="T3" fmla="*/ 27 h 28"/>
                <a:gd name="T4" fmla="*/ 29 w 39"/>
                <a:gd name="T5" fmla="*/ 28 h 28"/>
                <a:gd name="T6" fmla="*/ 20 w 39"/>
                <a:gd name="T7" fmla="*/ 21 h 28"/>
                <a:gd name="T8" fmla="*/ 14 w 39"/>
                <a:gd name="T9" fmla="*/ 21 h 28"/>
                <a:gd name="T10" fmla="*/ 12 w 39"/>
                <a:gd name="T11" fmla="*/ 19 h 28"/>
                <a:gd name="T12" fmla="*/ 14 w 39"/>
                <a:gd name="T13" fmla="*/ 16 h 28"/>
                <a:gd name="T14" fmla="*/ 15 w 39"/>
                <a:gd name="T15" fmla="*/ 16 h 28"/>
                <a:gd name="T16" fmla="*/ 11 w 39"/>
                <a:gd name="T17" fmla="*/ 12 h 28"/>
                <a:gd name="T18" fmla="*/ 4 w 39"/>
                <a:gd name="T19" fmla="*/ 12 h 28"/>
                <a:gd name="T20" fmla="*/ 2 w 39"/>
                <a:gd name="T21" fmla="*/ 10 h 28"/>
                <a:gd name="T22" fmla="*/ 4 w 39"/>
                <a:gd name="T23" fmla="*/ 7 h 28"/>
                <a:gd name="T24" fmla="*/ 7 w 39"/>
                <a:gd name="T25" fmla="*/ 7 h 28"/>
                <a:gd name="T26" fmla="*/ 0 w 39"/>
                <a:gd name="T27" fmla="*/ 0 h 28"/>
                <a:gd name="T28" fmla="*/ 18 w 39"/>
                <a:gd name="T2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28">
                  <a:moveTo>
                    <a:pt x="18" y="0"/>
                  </a:moveTo>
                  <a:cubicBezTo>
                    <a:pt x="33" y="16"/>
                    <a:pt x="39" y="24"/>
                    <a:pt x="38" y="27"/>
                  </a:cubicBezTo>
                  <a:cubicBezTo>
                    <a:pt x="38" y="28"/>
                    <a:pt x="37" y="28"/>
                    <a:pt x="29" y="28"/>
                  </a:cubicBezTo>
                  <a:cubicBezTo>
                    <a:pt x="28" y="28"/>
                    <a:pt x="24" y="25"/>
                    <a:pt x="20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2" y="20"/>
                    <a:pt x="12" y="19"/>
                  </a:cubicBezTo>
                  <a:cubicBezTo>
                    <a:pt x="12" y="18"/>
                    <a:pt x="13" y="16"/>
                    <a:pt x="14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5"/>
                    <a:pt x="12" y="14"/>
                    <a:pt x="1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2"/>
                    <a:pt x="2" y="11"/>
                    <a:pt x="2" y="10"/>
                  </a:cubicBezTo>
                  <a:cubicBezTo>
                    <a:pt x="2" y="9"/>
                    <a:pt x="3" y="7"/>
                    <a:pt x="4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4" y="5"/>
                    <a:pt x="2" y="2"/>
                    <a:pt x="0" y="0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0" name="Freeform 232"/>
            <p:cNvSpPr/>
            <p:nvPr/>
          </p:nvSpPr>
          <p:spPr bwMode="auto">
            <a:xfrm>
              <a:off x="2130054" y="4123058"/>
              <a:ext cx="508695" cy="125055"/>
            </a:xfrm>
            <a:custGeom>
              <a:avLst/>
              <a:gdLst>
                <a:gd name="T0" fmla="*/ 95 w 101"/>
                <a:gd name="T1" fmla="*/ 0 h 25"/>
                <a:gd name="T2" fmla="*/ 84 w 101"/>
                <a:gd name="T3" fmla="*/ 8 h 25"/>
                <a:gd name="T4" fmla="*/ 80 w 101"/>
                <a:gd name="T5" fmla="*/ 8 h 25"/>
                <a:gd name="T6" fmla="*/ 53 w 101"/>
                <a:gd name="T7" fmla="*/ 8 h 25"/>
                <a:gd name="T8" fmla="*/ 13 w 101"/>
                <a:gd name="T9" fmla="*/ 8 h 25"/>
                <a:gd name="T10" fmla="*/ 0 w 101"/>
                <a:gd name="T11" fmla="*/ 13 h 25"/>
                <a:gd name="T12" fmla="*/ 13 w 101"/>
                <a:gd name="T13" fmla="*/ 18 h 25"/>
                <a:gd name="T14" fmla="*/ 54 w 101"/>
                <a:gd name="T15" fmla="*/ 18 h 25"/>
                <a:gd name="T16" fmla="*/ 80 w 101"/>
                <a:gd name="T17" fmla="*/ 17 h 25"/>
                <a:gd name="T18" fmla="*/ 84 w 101"/>
                <a:gd name="T19" fmla="*/ 17 h 25"/>
                <a:gd name="T20" fmla="*/ 94 w 101"/>
                <a:gd name="T21" fmla="*/ 25 h 25"/>
                <a:gd name="T22" fmla="*/ 92 w 101"/>
                <a:gd name="T23" fmla="*/ 13 h 25"/>
                <a:gd name="T24" fmla="*/ 95 w 101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25">
                  <a:moveTo>
                    <a:pt x="95" y="0"/>
                  </a:moveTo>
                  <a:cubicBezTo>
                    <a:pt x="90" y="0"/>
                    <a:pt x="89" y="2"/>
                    <a:pt x="84" y="8"/>
                  </a:cubicBezTo>
                  <a:cubicBezTo>
                    <a:pt x="83" y="8"/>
                    <a:pt x="82" y="8"/>
                    <a:pt x="80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6" y="8"/>
                    <a:pt x="0" y="10"/>
                    <a:pt x="0" y="13"/>
                  </a:cubicBezTo>
                  <a:cubicBezTo>
                    <a:pt x="0" y="16"/>
                    <a:pt x="7" y="17"/>
                    <a:pt x="1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2" y="17"/>
                    <a:pt x="83" y="17"/>
                    <a:pt x="84" y="17"/>
                  </a:cubicBezTo>
                  <a:cubicBezTo>
                    <a:pt x="89" y="24"/>
                    <a:pt x="89" y="25"/>
                    <a:pt x="94" y="25"/>
                  </a:cubicBezTo>
                  <a:cubicBezTo>
                    <a:pt x="101" y="25"/>
                    <a:pt x="95" y="18"/>
                    <a:pt x="92" y="13"/>
                  </a:cubicBezTo>
                  <a:cubicBezTo>
                    <a:pt x="95" y="8"/>
                    <a:pt x="101" y="0"/>
                    <a:pt x="95" y="0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3276600" y="1133475"/>
            <a:ext cx="633413" cy="49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4537075" y="1528763"/>
            <a:ext cx="633413" cy="495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48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697288" y="1949450"/>
            <a:ext cx="633413" cy="495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905250" y="2305050"/>
            <a:ext cx="633413" cy="49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4335463" y="2728913"/>
            <a:ext cx="633413" cy="495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36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527425" y="3144838"/>
            <a:ext cx="633413" cy="49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3738563" y="3544888"/>
            <a:ext cx="633413" cy="495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22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38" name="文本框 87"/>
          <p:cNvSpPr txBox="1"/>
          <p:nvPr/>
        </p:nvSpPr>
        <p:spPr>
          <a:xfrm>
            <a:off x="2667000" y="1222375"/>
            <a:ext cx="657225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bike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439" name="文本框 88"/>
          <p:cNvSpPr txBox="1"/>
          <p:nvPr/>
        </p:nvSpPr>
        <p:spPr>
          <a:xfrm>
            <a:off x="2667000" y="1579563"/>
            <a:ext cx="657225" cy="395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car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440" name="文本框 89"/>
          <p:cNvSpPr txBox="1"/>
          <p:nvPr/>
        </p:nvSpPr>
        <p:spPr>
          <a:xfrm>
            <a:off x="2667000" y="1984375"/>
            <a:ext cx="657225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bus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441" name="文本框 90"/>
          <p:cNvSpPr txBox="1"/>
          <p:nvPr/>
        </p:nvSpPr>
        <p:spPr>
          <a:xfrm>
            <a:off x="2667000" y="2392363"/>
            <a:ext cx="720725" cy="395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train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442" name="文本框 91"/>
          <p:cNvSpPr txBox="1"/>
          <p:nvPr/>
        </p:nvSpPr>
        <p:spPr>
          <a:xfrm>
            <a:off x="2667000" y="2759075"/>
            <a:ext cx="1033463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subway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443" name="文本框 92"/>
          <p:cNvSpPr txBox="1"/>
          <p:nvPr/>
        </p:nvSpPr>
        <p:spPr>
          <a:xfrm>
            <a:off x="2667000" y="3176588"/>
            <a:ext cx="663575" cy="395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ship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444" name="文本框 93"/>
          <p:cNvSpPr txBox="1"/>
          <p:nvPr/>
        </p:nvSpPr>
        <p:spPr>
          <a:xfrm>
            <a:off x="2667000" y="3586163"/>
            <a:ext cx="1104900" cy="395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en-US" altLang="zh-CN" sz="18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airplane</a:t>
            </a:r>
            <a:endParaRPr lang="zh-CN" altLang="en-US" sz="1800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6" name="Text Box 10"/>
          <p:cNvSpPr txBox="1">
            <a:spLocks noChangeArrowheads="1"/>
          </p:cNvSpPr>
          <p:nvPr/>
        </p:nvSpPr>
        <p:spPr bwMode="auto">
          <a:xfrm>
            <a:off x="6156325" y="1243013"/>
            <a:ext cx="2617788" cy="617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97" name="Text Box 10"/>
          <p:cNvSpPr txBox="1">
            <a:spLocks noChangeArrowheads="1"/>
          </p:cNvSpPr>
          <p:nvPr/>
        </p:nvSpPr>
        <p:spPr bwMode="auto">
          <a:xfrm>
            <a:off x="6156325" y="2055813"/>
            <a:ext cx="2617788" cy="596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98" name="Text Box 10"/>
          <p:cNvSpPr txBox="1">
            <a:spLocks noChangeArrowheads="1"/>
          </p:cNvSpPr>
          <p:nvPr/>
        </p:nvSpPr>
        <p:spPr bwMode="auto">
          <a:xfrm>
            <a:off x="6156325" y="2825750"/>
            <a:ext cx="2617788" cy="596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02" name="Text Box 10"/>
          <p:cNvSpPr txBox="1">
            <a:spLocks noChangeArrowheads="1"/>
          </p:cNvSpPr>
          <p:nvPr/>
        </p:nvSpPr>
        <p:spPr bwMode="auto">
          <a:xfrm>
            <a:off x="6156325" y="3625850"/>
            <a:ext cx="2617788" cy="596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5578563" y="2155011"/>
            <a:ext cx="451468" cy="237392"/>
            <a:chOff x="2140653" y="2052243"/>
            <a:chExt cx="451468" cy="237392"/>
          </a:xfrm>
          <a:solidFill>
            <a:schemeClr val="accent1"/>
          </a:solidFill>
        </p:grpSpPr>
        <p:sp>
          <p:nvSpPr>
            <p:cNvPr id="109" name="Freeform 155"/>
            <p:cNvSpPr>
              <a:spLocks noEditPoints="1"/>
            </p:cNvSpPr>
            <p:nvPr/>
          </p:nvSpPr>
          <p:spPr bwMode="auto">
            <a:xfrm>
              <a:off x="2140653" y="2052243"/>
              <a:ext cx="451468" cy="197120"/>
            </a:xfrm>
            <a:custGeom>
              <a:avLst/>
              <a:gdLst>
                <a:gd name="T0" fmla="*/ 88 w 90"/>
                <a:gd name="T1" fmla="*/ 20 h 39"/>
                <a:gd name="T2" fmla="*/ 63 w 90"/>
                <a:gd name="T3" fmla="*/ 0 h 39"/>
                <a:gd name="T4" fmla="*/ 21 w 90"/>
                <a:gd name="T5" fmla="*/ 18 h 39"/>
                <a:gd name="T6" fmla="*/ 0 w 90"/>
                <a:gd name="T7" fmla="*/ 36 h 39"/>
                <a:gd name="T8" fmla="*/ 1 w 90"/>
                <a:gd name="T9" fmla="*/ 39 h 39"/>
                <a:gd name="T10" fmla="*/ 10 w 90"/>
                <a:gd name="T11" fmla="*/ 39 h 39"/>
                <a:gd name="T12" fmla="*/ 21 w 90"/>
                <a:gd name="T13" fmla="*/ 29 h 39"/>
                <a:gd name="T14" fmla="*/ 31 w 90"/>
                <a:gd name="T15" fmla="*/ 39 h 39"/>
                <a:gd name="T16" fmla="*/ 64 w 90"/>
                <a:gd name="T17" fmla="*/ 39 h 39"/>
                <a:gd name="T18" fmla="*/ 75 w 90"/>
                <a:gd name="T19" fmla="*/ 29 h 39"/>
                <a:gd name="T20" fmla="*/ 85 w 90"/>
                <a:gd name="T21" fmla="*/ 38 h 39"/>
                <a:gd name="T22" fmla="*/ 88 w 90"/>
                <a:gd name="T23" fmla="*/ 20 h 39"/>
                <a:gd name="T24" fmla="*/ 55 w 90"/>
                <a:gd name="T25" fmla="*/ 14 h 39"/>
                <a:gd name="T26" fmla="*/ 50 w 90"/>
                <a:gd name="T27" fmla="*/ 19 h 39"/>
                <a:gd name="T28" fmla="*/ 35 w 90"/>
                <a:gd name="T29" fmla="*/ 19 h 39"/>
                <a:gd name="T30" fmla="*/ 33 w 90"/>
                <a:gd name="T31" fmla="*/ 10 h 39"/>
                <a:gd name="T32" fmla="*/ 47 w 90"/>
                <a:gd name="T33" fmla="*/ 4 h 39"/>
                <a:gd name="T34" fmla="*/ 50 w 90"/>
                <a:gd name="T35" fmla="*/ 4 h 39"/>
                <a:gd name="T36" fmla="*/ 55 w 90"/>
                <a:gd name="T37" fmla="*/ 9 h 39"/>
                <a:gd name="T38" fmla="*/ 55 w 90"/>
                <a:gd name="T39" fmla="*/ 14 h 39"/>
                <a:gd name="T40" fmla="*/ 78 w 90"/>
                <a:gd name="T41" fmla="*/ 19 h 39"/>
                <a:gd name="T42" fmla="*/ 63 w 90"/>
                <a:gd name="T43" fmla="*/ 19 h 39"/>
                <a:gd name="T44" fmla="*/ 58 w 90"/>
                <a:gd name="T45" fmla="*/ 14 h 39"/>
                <a:gd name="T46" fmla="*/ 58 w 90"/>
                <a:gd name="T47" fmla="*/ 9 h 39"/>
                <a:gd name="T48" fmla="*/ 63 w 90"/>
                <a:gd name="T49" fmla="*/ 4 h 39"/>
                <a:gd name="T50" fmla="*/ 71 w 90"/>
                <a:gd name="T51" fmla="*/ 4 h 39"/>
                <a:gd name="T52" fmla="*/ 81 w 90"/>
                <a:gd name="T53" fmla="*/ 9 h 39"/>
                <a:gd name="T54" fmla="*/ 78 w 90"/>
                <a:gd name="T5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39">
                  <a:moveTo>
                    <a:pt x="88" y="20"/>
                  </a:moveTo>
                  <a:cubicBezTo>
                    <a:pt x="88" y="9"/>
                    <a:pt x="82" y="0"/>
                    <a:pt x="63" y="0"/>
                  </a:cubicBezTo>
                  <a:cubicBezTo>
                    <a:pt x="40" y="0"/>
                    <a:pt x="34" y="3"/>
                    <a:pt x="21" y="18"/>
                  </a:cubicBezTo>
                  <a:cubicBezTo>
                    <a:pt x="5" y="20"/>
                    <a:pt x="0" y="29"/>
                    <a:pt x="0" y="36"/>
                  </a:cubicBezTo>
                  <a:cubicBezTo>
                    <a:pt x="0" y="37"/>
                    <a:pt x="1" y="38"/>
                    <a:pt x="1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4"/>
                    <a:pt x="15" y="29"/>
                    <a:pt x="21" y="29"/>
                  </a:cubicBezTo>
                  <a:cubicBezTo>
                    <a:pt x="26" y="29"/>
                    <a:pt x="31" y="34"/>
                    <a:pt x="31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4"/>
                    <a:pt x="69" y="29"/>
                    <a:pt x="75" y="29"/>
                  </a:cubicBezTo>
                  <a:cubicBezTo>
                    <a:pt x="80" y="29"/>
                    <a:pt x="84" y="33"/>
                    <a:pt x="85" y="38"/>
                  </a:cubicBezTo>
                  <a:cubicBezTo>
                    <a:pt x="90" y="34"/>
                    <a:pt x="88" y="28"/>
                    <a:pt x="88" y="20"/>
                  </a:cubicBezTo>
                  <a:close/>
                  <a:moveTo>
                    <a:pt x="55" y="14"/>
                  </a:moveTo>
                  <a:cubicBezTo>
                    <a:pt x="55" y="16"/>
                    <a:pt x="53" y="19"/>
                    <a:pt x="50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2" y="19"/>
                    <a:pt x="27" y="16"/>
                    <a:pt x="33" y="10"/>
                  </a:cubicBezTo>
                  <a:cubicBezTo>
                    <a:pt x="38" y="5"/>
                    <a:pt x="44" y="4"/>
                    <a:pt x="47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3" y="4"/>
                    <a:pt x="55" y="6"/>
                    <a:pt x="55" y="9"/>
                  </a:cubicBezTo>
                  <a:lnTo>
                    <a:pt x="55" y="14"/>
                  </a:lnTo>
                  <a:close/>
                  <a:moveTo>
                    <a:pt x="78" y="19"/>
                  </a:moveTo>
                  <a:cubicBezTo>
                    <a:pt x="63" y="19"/>
                    <a:pt x="63" y="19"/>
                    <a:pt x="63" y="19"/>
                  </a:cubicBezTo>
                  <a:cubicBezTo>
                    <a:pt x="60" y="19"/>
                    <a:pt x="58" y="16"/>
                    <a:pt x="58" y="14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6"/>
                    <a:pt x="60" y="4"/>
                    <a:pt x="63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6" y="4"/>
                    <a:pt x="80" y="6"/>
                    <a:pt x="81" y="9"/>
                  </a:cubicBezTo>
                  <a:cubicBezTo>
                    <a:pt x="83" y="14"/>
                    <a:pt x="83" y="19"/>
                    <a:pt x="7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0" name="Freeform 156"/>
            <p:cNvSpPr>
              <a:spLocks noEditPoints="1"/>
            </p:cNvSpPr>
            <p:nvPr/>
          </p:nvSpPr>
          <p:spPr bwMode="auto">
            <a:xfrm>
              <a:off x="2206359" y="2213330"/>
              <a:ext cx="74186" cy="76305"/>
            </a:xfrm>
            <a:custGeom>
              <a:avLst/>
              <a:gdLst>
                <a:gd name="T0" fmla="*/ 8 w 15"/>
                <a:gd name="T1" fmla="*/ 0 h 15"/>
                <a:gd name="T2" fmla="*/ 0 w 15"/>
                <a:gd name="T3" fmla="*/ 8 h 15"/>
                <a:gd name="T4" fmla="*/ 8 w 15"/>
                <a:gd name="T5" fmla="*/ 15 h 15"/>
                <a:gd name="T6" fmla="*/ 15 w 15"/>
                <a:gd name="T7" fmla="*/ 8 h 15"/>
                <a:gd name="T8" fmla="*/ 8 w 15"/>
                <a:gd name="T9" fmla="*/ 0 h 15"/>
                <a:gd name="T10" fmla="*/ 8 w 15"/>
                <a:gd name="T11" fmla="*/ 12 h 15"/>
                <a:gd name="T12" fmla="*/ 3 w 15"/>
                <a:gd name="T13" fmla="*/ 8 h 15"/>
                <a:gd name="T14" fmla="*/ 8 w 15"/>
                <a:gd name="T15" fmla="*/ 3 h 15"/>
                <a:gd name="T16" fmla="*/ 12 w 15"/>
                <a:gd name="T17" fmla="*/ 8 h 15"/>
                <a:gd name="T18" fmla="*/ 8 w 15"/>
                <a:gd name="T1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5">
                  <a:moveTo>
                    <a:pt x="8" y="0"/>
                  </a:move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5"/>
                    <a:pt x="8" y="15"/>
                  </a:cubicBezTo>
                  <a:cubicBezTo>
                    <a:pt x="12" y="15"/>
                    <a:pt x="15" y="12"/>
                    <a:pt x="15" y="8"/>
                  </a:cubicBezTo>
                  <a:cubicBezTo>
                    <a:pt x="15" y="4"/>
                    <a:pt x="12" y="0"/>
                    <a:pt x="8" y="0"/>
                  </a:cubicBezTo>
                  <a:close/>
                  <a:moveTo>
                    <a:pt x="8" y="12"/>
                  </a:moveTo>
                  <a:cubicBezTo>
                    <a:pt x="5" y="12"/>
                    <a:pt x="3" y="10"/>
                    <a:pt x="3" y="8"/>
                  </a:cubicBezTo>
                  <a:cubicBezTo>
                    <a:pt x="3" y="5"/>
                    <a:pt x="5" y="3"/>
                    <a:pt x="8" y="3"/>
                  </a:cubicBezTo>
                  <a:cubicBezTo>
                    <a:pt x="10" y="3"/>
                    <a:pt x="12" y="5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1" name="Freeform 157"/>
            <p:cNvSpPr>
              <a:spLocks noEditPoints="1"/>
            </p:cNvSpPr>
            <p:nvPr/>
          </p:nvSpPr>
          <p:spPr bwMode="auto">
            <a:xfrm>
              <a:off x="2477663" y="2213330"/>
              <a:ext cx="74186" cy="76305"/>
            </a:xfrm>
            <a:custGeom>
              <a:avLst/>
              <a:gdLst>
                <a:gd name="T0" fmla="*/ 8 w 15"/>
                <a:gd name="T1" fmla="*/ 0 h 15"/>
                <a:gd name="T2" fmla="*/ 0 w 15"/>
                <a:gd name="T3" fmla="*/ 8 h 15"/>
                <a:gd name="T4" fmla="*/ 8 w 15"/>
                <a:gd name="T5" fmla="*/ 15 h 15"/>
                <a:gd name="T6" fmla="*/ 15 w 15"/>
                <a:gd name="T7" fmla="*/ 8 h 15"/>
                <a:gd name="T8" fmla="*/ 8 w 15"/>
                <a:gd name="T9" fmla="*/ 0 h 15"/>
                <a:gd name="T10" fmla="*/ 8 w 15"/>
                <a:gd name="T11" fmla="*/ 12 h 15"/>
                <a:gd name="T12" fmla="*/ 3 w 15"/>
                <a:gd name="T13" fmla="*/ 8 h 15"/>
                <a:gd name="T14" fmla="*/ 8 w 15"/>
                <a:gd name="T15" fmla="*/ 3 h 15"/>
                <a:gd name="T16" fmla="*/ 12 w 15"/>
                <a:gd name="T17" fmla="*/ 8 h 15"/>
                <a:gd name="T18" fmla="*/ 8 w 15"/>
                <a:gd name="T19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5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5"/>
                    <a:pt x="8" y="15"/>
                  </a:cubicBezTo>
                  <a:cubicBezTo>
                    <a:pt x="12" y="15"/>
                    <a:pt x="15" y="12"/>
                    <a:pt x="15" y="8"/>
                  </a:cubicBezTo>
                  <a:cubicBezTo>
                    <a:pt x="15" y="4"/>
                    <a:pt x="12" y="0"/>
                    <a:pt x="8" y="0"/>
                  </a:cubicBezTo>
                  <a:close/>
                  <a:moveTo>
                    <a:pt x="8" y="12"/>
                  </a:moveTo>
                  <a:cubicBezTo>
                    <a:pt x="5" y="12"/>
                    <a:pt x="3" y="10"/>
                    <a:pt x="3" y="8"/>
                  </a:cubicBezTo>
                  <a:cubicBezTo>
                    <a:pt x="3" y="5"/>
                    <a:pt x="5" y="3"/>
                    <a:pt x="8" y="3"/>
                  </a:cubicBezTo>
                  <a:cubicBezTo>
                    <a:pt x="10" y="3"/>
                    <a:pt x="12" y="5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2" name="组合 111"/>
          <p:cNvGrpSpPr>
            <a:grpSpLocks noChangeAspect="1"/>
          </p:cNvGrpSpPr>
          <p:nvPr/>
        </p:nvGrpSpPr>
        <p:grpSpPr>
          <a:xfrm>
            <a:off x="5655652" y="1261151"/>
            <a:ext cx="323999" cy="332880"/>
            <a:chOff x="2272066" y="1602894"/>
            <a:chExt cx="309456" cy="317936"/>
          </a:xfrm>
          <a:solidFill>
            <a:schemeClr val="accent1"/>
          </a:solidFill>
        </p:grpSpPr>
        <p:sp>
          <p:nvSpPr>
            <p:cNvPr id="113" name="Oval 212"/>
            <p:cNvSpPr>
              <a:spLocks noChangeArrowheads="1"/>
            </p:cNvSpPr>
            <p:nvPr/>
          </p:nvSpPr>
          <p:spPr bwMode="auto">
            <a:xfrm>
              <a:off x="2401359" y="1602894"/>
              <a:ext cx="61468" cy="6146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4" name="Freeform 213"/>
            <p:cNvSpPr>
              <a:spLocks noEditPoints="1"/>
            </p:cNvSpPr>
            <p:nvPr/>
          </p:nvSpPr>
          <p:spPr bwMode="auto">
            <a:xfrm>
              <a:off x="2371685" y="1649525"/>
              <a:ext cx="135652" cy="252229"/>
            </a:xfrm>
            <a:custGeom>
              <a:avLst/>
              <a:gdLst>
                <a:gd name="T0" fmla="*/ 27 w 27"/>
                <a:gd name="T1" fmla="*/ 18 h 50"/>
                <a:gd name="T2" fmla="*/ 23 w 27"/>
                <a:gd name="T3" fmla="*/ 3 h 50"/>
                <a:gd name="T4" fmla="*/ 19 w 27"/>
                <a:gd name="T5" fmla="*/ 1 h 50"/>
                <a:gd name="T6" fmla="*/ 17 w 27"/>
                <a:gd name="T7" fmla="*/ 2 h 50"/>
                <a:gd name="T8" fmla="*/ 1 w 27"/>
                <a:gd name="T9" fmla="*/ 17 h 50"/>
                <a:gd name="T10" fmla="*/ 1 w 27"/>
                <a:gd name="T11" fmla="*/ 20 h 50"/>
                <a:gd name="T12" fmla="*/ 3 w 27"/>
                <a:gd name="T13" fmla="*/ 21 h 50"/>
                <a:gd name="T14" fmla="*/ 4 w 27"/>
                <a:gd name="T15" fmla="*/ 20 h 50"/>
                <a:gd name="T16" fmla="*/ 17 w 27"/>
                <a:gd name="T17" fmla="*/ 8 h 50"/>
                <a:gd name="T18" fmla="*/ 19 w 27"/>
                <a:gd name="T19" fmla="*/ 17 h 50"/>
                <a:gd name="T20" fmla="*/ 7 w 27"/>
                <a:gd name="T21" fmla="*/ 22 h 50"/>
                <a:gd name="T22" fmla="*/ 6 w 27"/>
                <a:gd name="T23" fmla="*/ 26 h 50"/>
                <a:gd name="T24" fmla="*/ 6 w 27"/>
                <a:gd name="T25" fmla="*/ 26 h 50"/>
                <a:gd name="T26" fmla="*/ 9 w 27"/>
                <a:gd name="T27" fmla="*/ 41 h 50"/>
                <a:gd name="T28" fmla="*/ 12 w 27"/>
                <a:gd name="T29" fmla="*/ 43 h 50"/>
                <a:gd name="T30" fmla="*/ 11 w 27"/>
                <a:gd name="T31" fmla="*/ 46 h 50"/>
                <a:gd name="T32" fmla="*/ 12 w 27"/>
                <a:gd name="T33" fmla="*/ 49 h 50"/>
                <a:gd name="T34" fmla="*/ 13 w 27"/>
                <a:gd name="T35" fmla="*/ 50 h 50"/>
                <a:gd name="T36" fmla="*/ 16 w 27"/>
                <a:gd name="T37" fmla="*/ 48 h 50"/>
                <a:gd name="T38" fmla="*/ 24 w 27"/>
                <a:gd name="T39" fmla="*/ 22 h 50"/>
                <a:gd name="T40" fmla="*/ 24 w 27"/>
                <a:gd name="T41" fmla="*/ 22 h 50"/>
                <a:gd name="T42" fmla="*/ 27 w 27"/>
                <a:gd name="T43" fmla="*/ 18 h 50"/>
                <a:gd name="T44" fmla="*/ 14 w 27"/>
                <a:gd name="T45" fmla="*/ 35 h 50"/>
                <a:gd name="T46" fmla="*/ 12 w 27"/>
                <a:gd name="T47" fmla="*/ 26 h 50"/>
                <a:gd name="T48" fmla="*/ 18 w 27"/>
                <a:gd name="T49" fmla="*/ 23 h 50"/>
                <a:gd name="T50" fmla="*/ 14 w 27"/>
                <a:gd name="T51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" h="50">
                  <a:moveTo>
                    <a:pt x="27" y="18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2" y="1"/>
                    <a:pt x="21" y="0"/>
                    <a:pt x="19" y="1"/>
                  </a:cubicBezTo>
                  <a:cubicBezTo>
                    <a:pt x="18" y="1"/>
                    <a:pt x="17" y="2"/>
                    <a:pt x="17" y="2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0" y="19"/>
                    <a:pt x="1" y="20"/>
                  </a:cubicBezTo>
                  <a:cubicBezTo>
                    <a:pt x="2" y="20"/>
                    <a:pt x="2" y="21"/>
                    <a:pt x="3" y="21"/>
                  </a:cubicBezTo>
                  <a:cubicBezTo>
                    <a:pt x="3" y="21"/>
                    <a:pt x="4" y="20"/>
                    <a:pt x="4" y="20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3"/>
                    <a:pt x="5" y="24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2"/>
                    <a:pt x="11" y="42"/>
                    <a:pt x="12" y="43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0" y="47"/>
                    <a:pt x="11" y="49"/>
                    <a:pt x="12" y="4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4" y="50"/>
                    <a:pt x="15" y="49"/>
                    <a:pt x="16" y="48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6" y="21"/>
                    <a:pt x="27" y="19"/>
                    <a:pt x="27" y="18"/>
                  </a:cubicBezTo>
                  <a:close/>
                  <a:moveTo>
                    <a:pt x="14" y="35"/>
                  </a:moveTo>
                  <a:cubicBezTo>
                    <a:pt x="12" y="26"/>
                    <a:pt x="12" y="26"/>
                    <a:pt x="12" y="26"/>
                  </a:cubicBezTo>
                  <a:cubicBezTo>
                    <a:pt x="18" y="23"/>
                    <a:pt x="18" y="23"/>
                    <a:pt x="18" y="23"/>
                  </a:cubicBezTo>
                  <a:lnTo>
                    <a:pt x="14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5" name="Freeform 214"/>
            <p:cNvSpPr/>
            <p:nvPr/>
          </p:nvSpPr>
          <p:spPr bwMode="auto">
            <a:xfrm>
              <a:off x="2441631" y="1800014"/>
              <a:ext cx="40272" cy="55109"/>
            </a:xfrm>
            <a:custGeom>
              <a:avLst/>
              <a:gdLst>
                <a:gd name="T0" fmla="*/ 4 w 8"/>
                <a:gd name="T1" fmla="*/ 11 h 11"/>
                <a:gd name="T2" fmla="*/ 8 w 8"/>
                <a:gd name="T3" fmla="*/ 3 h 11"/>
                <a:gd name="T4" fmla="*/ 5 w 8"/>
                <a:gd name="T5" fmla="*/ 0 h 11"/>
                <a:gd name="T6" fmla="*/ 0 w 8"/>
                <a:gd name="T7" fmla="*/ 11 h 11"/>
                <a:gd name="T8" fmla="*/ 4 w 8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cubicBezTo>
                    <a:pt x="4" y="8"/>
                    <a:pt x="5" y="5"/>
                    <a:pt x="8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6" name="Freeform 215"/>
            <p:cNvSpPr>
              <a:spLocks noEditPoints="1"/>
            </p:cNvSpPr>
            <p:nvPr/>
          </p:nvSpPr>
          <p:spPr bwMode="auto">
            <a:xfrm>
              <a:off x="2272066" y="1730069"/>
              <a:ext cx="309456" cy="190761"/>
            </a:xfrm>
            <a:custGeom>
              <a:avLst/>
              <a:gdLst>
                <a:gd name="T0" fmla="*/ 44 w 62"/>
                <a:gd name="T1" fmla="*/ 15 h 38"/>
                <a:gd name="T2" fmla="*/ 42 w 62"/>
                <a:gd name="T3" fmla="*/ 6 h 38"/>
                <a:gd name="T4" fmla="*/ 44 w 62"/>
                <a:gd name="T5" fmla="*/ 6 h 38"/>
                <a:gd name="T6" fmla="*/ 44 w 62"/>
                <a:gd name="T7" fmla="*/ 3 h 38"/>
                <a:gd name="T8" fmla="*/ 37 w 62"/>
                <a:gd name="T9" fmla="*/ 5 h 38"/>
                <a:gd name="T10" fmla="*/ 40 w 62"/>
                <a:gd name="T11" fmla="*/ 6 h 38"/>
                <a:gd name="T12" fmla="*/ 38 w 62"/>
                <a:gd name="T13" fmla="*/ 9 h 38"/>
                <a:gd name="T14" fmla="*/ 22 w 62"/>
                <a:gd name="T15" fmla="*/ 4 h 38"/>
                <a:gd name="T16" fmla="*/ 27 w 62"/>
                <a:gd name="T17" fmla="*/ 1 h 38"/>
                <a:gd name="T18" fmla="*/ 21 w 62"/>
                <a:gd name="T19" fmla="*/ 1 h 38"/>
                <a:gd name="T20" fmla="*/ 20 w 62"/>
                <a:gd name="T21" fmla="*/ 2 h 38"/>
                <a:gd name="T22" fmla="*/ 12 w 62"/>
                <a:gd name="T23" fmla="*/ 14 h 38"/>
                <a:gd name="T24" fmla="*/ 12 w 62"/>
                <a:gd name="T25" fmla="*/ 38 h 38"/>
                <a:gd name="T26" fmla="*/ 18 w 62"/>
                <a:gd name="T27" fmla="*/ 15 h 38"/>
                <a:gd name="T28" fmla="*/ 31 w 62"/>
                <a:gd name="T29" fmla="*/ 27 h 38"/>
                <a:gd name="T30" fmla="*/ 32 w 62"/>
                <a:gd name="T31" fmla="*/ 28 h 38"/>
                <a:gd name="T32" fmla="*/ 33 w 62"/>
                <a:gd name="T33" fmla="*/ 28 h 38"/>
                <a:gd name="T34" fmla="*/ 50 w 62"/>
                <a:gd name="T35" fmla="*/ 38 h 38"/>
                <a:gd name="T36" fmla="*/ 50 w 62"/>
                <a:gd name="T37" fmla="*/ 14 h 38"/>
                <a:gd name="T38" fmla="*/ 12 w 62"/>
                <a:gd name="T39" fmla="*/ 35 h 38"/>
                <a:gd name="T40" fmla="*/ 12 w 62"/>
                <a:gd name="T41" fmla="*/ 16 h 38"/>
                <a:gd name="T42" fmla="*/ 11 w 62"/>
                <a:gd name="T43" fmla="*/ 25 h 38"/>
                <a:gd name="T44" fmla="*/ 12 w 62"/>
                <a:gd name="T45" fmla="*/ 27 h 38"/>
                <a:gd name="T46" fmla="*/ 17 w 62"/>
                <a:gd name="T47" fmla="*/ 17 h 38"/>
                <a:gd name="T48" fmla="*/ 42 w 62"/>
                <a:gd name="T49" fmla="*/ 17 h 38"/>
                <a:gd name="T50" fmla="*/ 34 w 62"/>
                <a:gd name="T51" fmla="*/ 25 h 38"/>
                <a:gd name="T52" fmla="*/ 42 w 62"/>
                <a:gd name="T53" fmla="*/ 17 h 38"/>
                <a:gd name="T54" fmla="*/ 48 w 62"/>
                <a:gd name="T55" fmla="*/ 25 h 38"/>
                <a:gd name="T56" fmla="*/ 43 w 62"/>
                <a:gd name="T57" fmla="*/ 19 h 38"/>
                <a:gd name="T58" fmla="*/ 37 w 62"/>
                <a:gd name="T59" fmla="*/ 11 h 38"/>
                <a:gd name="T60" fmla="*/ 21 w 62"/>
                <a:gd name="T61" fmla="*/ 11 h 38"/>
                <a:gd name="T62" fmla="*/ 50 w 62"/>
                <a:gd name="T63" fmla="*/ 35 h 38"/>
                <a:gd name="T64" fmla="*/ 50 w 62"/>
                <a:gd name="T65" fmla="*/ 28 h 38"/>
                <a:gd name="T66" fmla="*/ 52 w 62"/>
                <a:gd name="T67" fmla="*/ 28 h 38"/>
                <a:gd name="T68" fmla="*/ 52 w 62"/>
                <a:gd name="T69" fmla="*/ 26 h 38"/>
                <a:gd name="T70" fmla="*/ 52 w 62"/>
                <a:gd name="T71" fmla="*/ 26 h 38"/>
                <a:gd name="T72" fmla="*/ 45 w 62"/>
                <a:gd name="T73" fmla="*/ 17 h 38"/>
                <a:gd name="T74" fmla="*/ 60 w 62"/>
                <a:gd name="T75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" h="38">
                  <a:moveTo>
                    <a:pt x="50" y="14"/>
                  </a:moveTo>
                  <a:cubicBezTo>
                    <a:pt x="48" y="14"/>
                    <a:pt x="45" y="14"/>
                    <a:pt x="44" y="15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5" y="6"/>
                    <a:pt x="46" y="5"/>
                    <a:pt x="46" y="5"/>
                  </a:cubicBezTo>
                  <a:cubicBezTo>
                    <a:pt x="46" y="4"/>
                    <a:pt x="45" y="3"/>
                    <a:pt x="44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7" y="3"/>
                    <a:pt x="37" y="4"/>
                    <a:pt x="37" y="5"/>
                  </a:cubicBezTo>
                  <a:cubicBezTo>
                    <a:pt x="37" y="5"/>
                    <a:pt x="37" y="6"/>
                    <a:pt x="38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1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3" y="14"/>
                    <a:pt x="12" y="14"/>
                  </a:cubicBezTo>
                  <a:cubicBezTo>
                    <a:pt x="6" y="14"/>
                    <a:pt x="0" y="19"/>
                    <a:pt x="0" y="26"/>
                  </a:cubicBezTo>
                  <a:cubicBezTo>
                    <a:pt x="0" y="32"/>
                    <a:pt x="6" y="38"/>
                    <a:pt x="12" y="38"/>
                  </a:cubicBezTo>
                  <a:cubicBezTo>
                    <a:pt x="19" y="38"/>
                    <a:pt x="25" y="32"/>
                    <a:pt x="25" y="26"/>
                  </a:cubicBezTo>
                  <a:cubicBezTo>
                    <a:pt x="25" y="21"/>
                    <a:pt x="22" y="17"/>
                    <a:pt x="18" y="15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1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34"/>
                    <a:pt x="44" y="38"/>
                    <a:pt x="50" y="38"/>
                  </a:cubicBezTo>
                  <a:cubicBezTo>
                    <a:pt x="57" y="38"/>
                    <a:pt x="62" y="32"/>
                    <a:pt x="62" y="26"/>
                  </a:cubicBezTo>
                  <a:cubicBezTo>
                    <a:pt x="62" y="19"/>
                    <a:pt x="57" y="14"/>
                    <a:pt x="50" y="14"/>
                  </a:cubicBezTo>
                  <a:close/>
                  <a:moveTo>
                    <a:pt x="22" y="26"/>
                  </a:moveTo>
                  <a:cubicBezTo>
                    <a:pt x="22" y="31"/>
                    <a:pt x="18" y="35"/>
                    <a:pt x="12" y="35"/>
                  </a:cubicBezTo>
                  <a:cubicBezTo>
                    <a:pt x="7" y="35"/>
                    <a:pt x="3" y="31"/>
                    <a:pt x="3" y="26"/>
                  </a:cubicBezTo>
                  <a:cubicBezTo>
                    <a:pt x="3" y="20"/>
                    <a:pt x="7" y="16"/>
                    <a:pt x="12" y="16"/>
                  </a:cubicBezTo>
                  <a:cubicBezTo>
                    <a:pt x="13" y="16"/>
                    <a:pt x="14" y="16"/>
                    <a:pt x="15" y="1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1" y="27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0" y="19"/>
                    <a:pt x="22" y="22"/>
                    <a:pt x="22" y="26"/>
                  </a:cubicBezTo>
                  <a:close/>
                  <a:moveTo>
                    <a:pt x="42" y="17"/>
                  </a:moveTo>
                  <a:cubicBezTo>
                    <a:pt x="39" y="19"/>
                    <a:pt x="38" y="22"/>
                    <a:pt x="38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9" y="14"/>
                    <a:pt x="39" y="14"/>
                    <a:pt x="39" y="14"/>
                  </a:cubicBezTo>
                  <a:lnTo>
                    <a:pt x="42" y="17"/>
                  </a:lnTo>
                  <a:close/>
                  <a:moveTo>
                    <a:pt x="43" y="19"/>
                  </a:moveTo>
                  <a:cubicBezTo>
                    <a:pt x="48" y="25"/>
                    <a:pt x="48" y="25"/>
                    <a:pt x="48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3"/>
                    <a:pt x="41" y="20"/>
                    <a:pt x="43" y="19"/>
                  </a:cubicBezTo>
                  <a:close/>
                  <a:moveTo>
                    <a:pt x="37" y="11"/>
                  </a:moveTo>
                  <a:cubicBezTo>
                    <a:pt x="37" y="11"/>
                    <a:pt x="37" y="11"/>
                    <a:pt x="37" y="11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37" y="11"/>
                  </a:lnTo>
                  <a:close/>
                  <a:moveTo>
                    <a:pt x="50" y="35"/>
                  </a:moveTo>
                  <a:cubicBezTo>
                    <a:pt x="45" y="35"/>
                    <a:pt x="41" y="32"/>
                    <a:pt x="4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1" y="28"/>
                    <a:pt x="52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7" y="16"/>
                    <a:pt x="48" y="16"/>
                    <a:pt x="50" y="16"/>
                  </a:cubicBezTo>
                  <a:cubicBezTo>
                    <a:pt x="55" y="16"/>
                    <a:pt x="60" y="20"/>
                    <a:pt x="60" y="26"/>
                  </a:cubicBezTo>
                  <a:cubicBezTo>
                    <a:pt x="60" y="31"/>
                    <a:pt x="55" y="35"/>
                    <a:pt x="5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5578563" y="2900453"/>
            <a:ext cx="481140" cy="224450"/>
            <a:chOff x="1810001" y="3548656"/>
            <a:chExt cx="822391" cy="383642"/>
          </a:xfrm>
          <a:solidFill>
            <a:schemeClr val="accent1"/>
          </a:solidFill>
        </p:grpSpPr>
        <p:sp>
          <p:nvSpPr>
            <p:cNvPr id="118" name="Freeform 226"/>
            <p:cNvSpPr/>
            <p:nvPr/>
          </p:nvSpPr>
          <p:spPr bwMode="auto">
            <a:xfrm>
              <a:off x="2024076" y="3633439"/>
              <a:ext cx="462066" cy="105979"/>
            </a:xfrm>
            <a:custGeom>
              <a:avLst/>
              <a:gdLst>
                <a:gd name="T0" fmla="*/ 3 w 92"/>
                <a:gd name="T1" fmla="*/ 21 h 21"/>
                <a:gd name="T2" fmla="*/ 89 w 92"/>
                <a:gd name="T3" fmla="*/ 21 h 21"/>
                <a:gd name="T4" fmla="*/ 91 w 92"/>
                <a:gd name="T5" fmla="*/ 18 h 21"/>
                <a:gd name="T6" fmla="*/ 86 w 92"/>
                <a:gd name="T7" fmla="*/ 4 h 21"/>
                <a:gd name="T8" fmla="*/ 79 w 92"/>
                <a:gd name="T9" fmla="*/ 0 h 21"/>
                <a:gd name="T10" fmla="*/ 16 w 92"/>
                <a:gd name="T11" fmla="*/ 0 h 21"/>
                <a:gd name="T12" fmla="*/ 10 w 92"/>
                <a:gd name="T13" fmla="*/ 4 h 21"/>
                <a:gd name="T14" fmla="*/ 1 w 92"/>
                <a:gd name="T15" fmla="*/ 17 h 21"/>
                <a:gd name="T16" fmla="*/ 3 w 92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21">
                  <a:moveTo>
                    <a:pt x="3" y="21"/>
                  </a:moveTo>
                  <a:cubicBezTo>
                    <a:pt x="89" y="21"/>
                    <a:pt x="89" y="21"/>
                    <a:pt x="89" y="21"/>
                  </a:cubicBezTo>
                  <a:cubicBezTo>
                    <a:pt x="92" y="21"/>
                    <a:pt x="92" y="20"/>
                    <a:pt x="91" y="18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4" y="2"/>
                    <a:pt x="81" y="0"/>
                    <a:pt x="7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1" y="2"/>
                    <a:pt x="10" y="4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20"/>
                    <a:pt x="1" y="21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9" name="Freeform 227"/>
            <p:cNvSpPr/>
            <p:nvPr/>
          </p:nvSpPr>
          <p:spPr bwMode="auto">
            <a:xfrm>
              <a:off x="2151250" y="3548656"/>
              <a:ext cx="95381" cy="76305"/>
            </a:xfrm>
            <a:custGeom>
              <a:avLst/>
              <a:gdLst>
                <a:gd name="T0" fmla="*/ 12 w 19"/>
                <a:gd name="T1" fmla="*/ 15 h 15"/>
                <a:gd name="T2" fmla="*/ 18 w 19"/>
                <a:gd name="T3" fmla="*/ 2 h 15"/>
                <a:gd name="T4" fmla="*/ 13 w 19"/>
                <a:gd name="T5" fmla="*/ 1 h 15"/>
                <a:gd name="T6" fmla="*/ 12 w 19"/>
                <a:gd name="T7" fmla="*/ 1 h 15"/>
                <a:gd name="T8" fmla="*/ 7 w 19"/>
                <a:gd name="T9" fmla="*/ 2 h 15"/>
                <a:gd name="T10" fmla="*/ 0 w 19"/>
                <a:gd name="T11" fmla="*/ 15 h 15"/>
                <a:gd name="T12" fmla="*/ 12 w 19"/>
                <a:gd name="T1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5">
                  <a:moveTo>
                    <a:pt x="12" y="15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9" y="0"/>
                    <a:pt x="16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9" y="1"/>
                    <a:pt x="8" y="0"/>
                    <a:pt x="7" y="2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2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0" name="Oval 228"/>
            <p:cNvSpPr>
              <a:spLocks noChangeArrowheads="1"/>
            </p:cNvSpPr>
            <p:nvPr/>
          </p:nvSpPr>
          <p:spPr bwMode="auto">
            <a:xfrm>
              <a:off x="1975327" y="3786047"/>
              <a:ext cx="4239" cy="423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1" name="Freeform 229"/>
            <p:cNvSpPr>
              <a:spLocks noEditPoints="1"/>
            </p:cNvSpPr>
            <p:nvPr/>
          </p:nvSpPr>
          <p:spPr bwMode="auto">
            <a:xfrm>
              <a:off x="1810001" y="3754254"/>
              <a:ext cx="822391" cy="178044"/>
            </a:xfrm>
            <a:custGeom>
              <a:avLst/>
              <a:gdLst>
                <a:gd name="T0" fmla="*/ 154 w 164"/>
                <a:gd name="T1" fmla="*/ 0 h 35"/>
                <a:gd name="T2" fmla="*/ 139 w 164"/>
                <a:gd name="T3" fmla="*/ 0 h 35"/>
                <a:gd name="T4" fmla="*/ 129 w 164"/>
                <a:gd name="T5" fmla="*/ 0 h 35"/>
                <a:gd name="T6" fmla="*/ 63 w 164"/>
                <a:gd name="T7" fmla="*/ 0 h 35"/>
                <a:gd name="T8" fmla="*/ 9 w 164"/>
                <a:gd name="T9" fmla="*/ 0 h 35"/>
                <a:gd name="T10" fmla="*/ 9 w 164"/>
                <a:gd name="T11" fmla="*/ 14 h 35"/>
                <a:gd name="T12" fmla="*/ 19 w 164"/>
                <a:gd name="T13" fmla="*/ 29 h 35"/>
                <a:gd name="T14" fmla="*/ 21 w 164"/>
                <a:gd name="T15" fmla="*/ 31 h 35"/>
                <a:gd name="T16" fmla="*/ 35 w 164"/>
                <a:gd name="T17" fmla="*/ 30 h 35"/>
                <a:gd name="T18" fmla="*/ 47 w 164"/>
                <a:gd name="T19" fmla="*/ 35 h 35"/>
                <a:gd name="T20" fmla="*/ 60 w 164"/>
                <a:gd name="T21" fmla="*/ 30 h 35"/>
                <a:gd name="T22" fmla="*/ 75 w 164"/>
                <a:gd name="T23" fmla="*/ 30 h 35"/>
                <a:gd name="T24" fmla="*/ 88 w 164"/>
                <a:gd name="T25" fmla="*/ 35 h 35"/>
                <a:gd name="T26" fmla="*/ 100 w 164"/>
                <a:gd name="T27" fmla="*/ 30 h 35"/>
                <a:gd name="T28" fmla="*/ 115 w 164"/>
                <a:gd name="T29" fmla="*/ 30 h 35"/>
                <a:gd name="T30" fmla="*/ 128 w 164"/>
                <a:gd name="T31" fmla="*/ 35 h 35"/>
                <a:gd name="T32" fmla="*/ 132 w 164"/>
                <a:gd name="T33" fmla="*/ 33 h 35"/>
                <a:gd name="T34" fmla="*/ 140 w 164"/>
                <a:gd name="T35" fmla="*/ 30 h 35"/>
                <a:gd name="T36" fmla="*/ 162 w 164"/>
                <a:gd name="T37" fmla="*/ 6 h 35"/>
                <a:gd name="T38" fmla="*/ 155 w 164"/>
                <a:gd name="T39" fmla="*/ 0 h 35"/>
                <a:gd name="T40" fmla="*/ 34 w 164"/>
                <a:gd name="T41" fmla="*/ 21 h 35"/>
                <a:gd name="T42" fmla="*/ 33 w 164"/>
                <a:gd name="T43" fmla="*/ 22 h 35"/>
                <a:gd name="T44" fmla="*/ 33 w 164"/>
                <a:gd name="T45" fmla="*/ 21 h 35"/>
                <a:gd name="T46" fmla="*/ 27 w 164"/>
                <a:gd name="T47" fmla="*/ 16 h 35"/>
                <a:gd name="T48" fmla="*/ 30 w 164"/>
                <a:gd name="T49" fmla="*/ 16 h 35"/>
                <a:gd name="T50" fmla="*/ 33 w 164"/>
                <a:gd name="T51" fmla="*/ 20 h 35"/>
                <a:gd name="T52" fmla="*/ 32 w 164"/>
                <a:gd name="T53" fmla="*/ 11 h 35"/>
                <a:gd name="T54" fmla="*/ 32 w 164"/>
                <a:gd name="T55" fmla="*/ 10 h 35"/>
                <a:gd name="T56" fmla="*/ 33 w 164"/>
                <a:gd name="T57" fmla="*/ 8 h 35"/>
                <a:gd name="T58" fmla="*/ 33 w 164"/>
                <a:gd name="T59" fmla="*/ 5 h 35"/>
                <a:gd name="T60" fmla="*/ 34 w 164"/>
                <a:gd name="T61" fmla="*/ 8 h 35"/>
                <a:gd name="T62" fmla="*/ 35 w 164"/>
                <a:gd name="T63" fmla="*/ 10 h 35"/>
                <a:gd name="T64" fmla="*/ 35 w 164"/>
                <a:gd name="T65" fmla="*/ 11 h 35"/>
                <a:gd name="T66" fmla="*/ 34 w 164"/>
                <a:gd name="T67" fmla="*/ 20 h 35"/>
                <a:gd name="T68" fmla="*/ 37 w 164"/>
                <a:gd name="T69" fmla="*/ 16 h 35"/>
                <a:gd name="T70" fmla="*/ 39 w 164"/>
                <a:gd name="T71" fmla="*/ 16 h 35"/>
                <a:gd name="T72" fmla="*/ 41 w 164"/>
                <a:gd name="T73" fmla="*/ 8 h 35"/>
                <a:gd name="T74" fmla="*/ 48 w 164"/>
                <a:gd name="T75" fmla="*/ 8 h 35"/>
                <a:gd name="T76" fmla="*/ 58 w 164"/>
                <a:gd name="T77" fmla="*/ 11 h 35"/>
                <a:gd name="T78" fmla="*/ 58 w 164"/>
                <a:gd name="T79" fmla="*/ 5 h 35"/>
                <a:gd name="T80" fmla="*/ 58 w 164"/>
                <a:gd name="T81" fmla="*/ 11 h 35"/>
                <a:gd name="T82" fmla="*/ 68 w 164"/>
                <a:gd name="T83" fmla="*/ 8 h 35"/>
                <a:gd name="T84" fmla="*/ 74 w 164"/>
                <a:gd name="T85" fmla="*/ 8 h 35"/>
                <a:gd name="T86" fmla="*/ 85 w 164"/>
                <a:gd name="T87" fmla="*/ 11 h 35"/>
                <a:gd name="T88" fmla="*/ 85 w 164"/>
                <a:gd name="T89" fmla="*/ 5 h 35"/>
                <a:gd name="T90" fmla="*/ 85 w 164"/>
                <a:gd name="T91" fmla="*/ 11 h 35"/>
                <a:gd name="T92" fmla="*/ 96 w 164"/>
                <a:gd name="T93" fmla="*/ 8 h 35"/>
                <a:gd name="T94" fmla="*/ 102 w 164"/>
                <a:gd name="T95" fmla="*/ 8 h 35"/>
                <a:gd name="T96" fmla="*/ 112 w 164"/>
                <a:gd name="T97" fmla="*/ 11 h 35"/>
                <a:gd name="T98" fmla="*/ 112 w 164"/>
                <a:gd name="T99" fmla="*/ 5 h 35"/>
                <a:gd name="T100" fmla="*/ 112 w 164"/>
                <a:gd name="T101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4" h="35">
                  <a:moveTo>
                    <a:pt x="155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0" y="0"/>
                    <a:pt x="149" y="0"/>
                    <a:pt x="145" y="0"/>
                  </a:cubicBezTo>
                  <a:cubicBezTo>
                    <a:pt x="142" y="0"/>
                    <a:pt x="140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4" y="0"/>
                    <a:pt x="134" y="0"/>
                    <a:pt x="129" y="0"/>
                  </a:cubicBezTo>
                  <a:cubicBezTo>
                    <a:pt x="119" y="0"/>
                    <a:pt x="109" y="0"/>
                    <a:pt x="99" y="0"/>
                  </a:cubicBezTo>
                  <a:cubicBezTo>
                    <a:pt x="87" y="0"/>
                    <a:pt x="75" y="0"/>
                    <a:pt x="63" y="0"/>
                  </a:cubicBezTo>
                  <a:cubicBezTo>
                    <a:pt x="52" y="0"/>
                    <a:pt x="41" y="0"/>
                    <a:pt x="30" y="0"/>
                  </a:cubicBezTo>
                  <a:cubicBezTo>
                    <a:pt x="23" y="0"/>
                    <a:pt x="16" y="0"/>
                    <a:pt x="9" y="0"/>
                  </a:cubicBezTo>
                  <a:cubicBezTo>
                    <a:pt x="8" y="0"/>
                    <a:pt x="2" y="0"/>
                    <a:pt x="0" y="0"/>
                  </a:cubicBezTo>
                  <a:cubicBezTo>
                    <a:pt x="4" y="6"/>
                    <a:pt x="7" y="10"/>
                    <a:pt x="9" y="14"/>
                  </a:cubicBezTo>
                  <a:cubicBezTo>
                    <a:pt x="12" y="18"/>
                    <a:pt x="15" y="22"/>
                    <a:pt x="17" y="26"/>
                  </a:cubicBezTo>
                  <a:cubicBezTo>
                    <a:pt x="18" y="27"/>
                    <a:pt x="18" y="28"/>
                    <a:pt x="19" y="29"/>
                  </a:cubicBezTo>
                  <a:cubicBezTo>
                    <a:pt x="19" y="29"/>
                    <a:pt x="20" y="30"/>
                    <a:pt x="20" y="30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2" y="33"/>
                    <a:pt x="24" y="35"/>
                    <a:pt x="28" y="35"/>
                  </a:cubicBezTo>
                  <a:cubicBezTo>
                    <a:pt x="33" y="35"/>
                    <a:pt x="35" y="30"/>
                    <a:pt x="35" y="30"/>
                  </a:cubicBezTo>
                  <a:cubicBezTo>
                    <a:pt x="36" y="27"/>
                    <a:pt x="39" y="29"/>
                    <a:pt x="41" y="32"/>
                  </a:cubicBezTo>
                  <a:cubicBezTo>
                    <a:pt x="41" y="32"/>
                    <a:pt x="43" y="35"/>
                    <a:pt x="47" y="35"/>
                  </a:cubicBezTo>
                  <a:cubicBezTo>
                    <a:pt x="53" y="35"/>
                    <a:pt x="55" y="30"/>
                    <a:pt x="55" y="30"/>
                  </a:cubicBezTo>
                  <a:cubicBezTo>
                    <a:pt x="56" y="27"/>
                    <a:pt x="59" y="27"/>
                    <a:pt x="60" y="30"/>
                  </a:cubicBezTo>
                  <a:cubicBezTo>
                    <a:pt x="60" y="30"/>
                    <a:pt x="62" y="35"/>
                    <a:pt x="68" y="35"/>
                  </a:cubicBezTo>
                  <a:cubicBezTo>
                    <a:pt x="73" y="35"/>
                    <a:pt x="75" y="30"/>
                    <a:pt x="75" y="30"/>
                  </a:cubicBezTo>
                  <a:cubicBezTo>
                    <a:pt x="77" y="27"/>
                    <a:pt x="79" y="27"/>
                    <a:pt x="80" y="30"/>
                  </a:cubicBezTo>
                  <a:cubicBezTo>
                    <a:pt x="80" y="30"/>
                    <a:pt x="82" y="35"/>
                    <a:pt x="88" y="35"/>
                  </a:cubicBezTo>
                  <a:cubicBezTo>
                    <a:pt x="93" y="35"/>
                    <a:pt x="95" y="30"/>
                    <a:pt x="95" y="30"/>
                  </a:cubicBezTo>
                  <a:cubicBezTo>
                    <a:pt x="97" y="27"/>
                    <a:pt x="99" y="27"/>
                    <a:pt x="100" y="30"/>
                  </a:cubicBezTo>
                  <a:cubicBezTo>
                    <a:pt x="100" y="30"/>
                    <a:pt x="102" y="35"/>
                    <a:pt x="108" y="35"/>
                  </a:cubicBezTo>
                  <a:cubicBezTo>
                    <a:pt x="113" y="35"/>
                    <a:pt x="115" y="30"/>
                    <a:pt x="115" y="30"/>
                  </a:cubicBezTo>
                  <a:cubicBezTo>
                    <a:pt x="117" y="27"/>
                    <a:pt x="119" y="27"/>
                    <a:pt x="120" y="30"/>
                  </a:cubicBezTo>
                  <a:cubicBezTo>
                    <a:pt x="120" y="30"/>
                    <a:pt x="122" y="35"/>
                    <a:pt x="128" y="35"/>
                  </a:cubicBezTo>
                  <a:cubicBezTo>
                    <a:pt x="129" y="35"/>
                    <a:pt x="131" y="34"/>
                    <a:pt x="132" y="33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4" y="32"/>
                    <a:pt x="135" y="30"/>
                    <a:pt x="135" y="30"/>
                  </a:cubicBezTo>
                  <a:cubicBezTo>
                    <a:pt x="136" y="27"/>
                    <a:pt x="138" y="27"/>
                    <a:pt x="140" y="30"/>
                  </a:cubicBezTo>
                  <a:cubicBezTo>
                    <a:pt x="140" y="30"/>
                    <a:pt x="142" y="35"/>
                    <a:pt x="147" y="35"/>
                  </a:cubicBezTo>
                  <a:cubicBezTo>
                    <a:pt x="157" y="35"/>
                    <a:pt x="160" y="14"/>
                    <a:pt x="162" y="6"/>
                  </a:cubicBezTo>
                  <a:cubicBezTo>
                    <a:pt x="163" y="3"/>
                    <a:pt x="164" y="1"/>
                    <a:pt x="163" y="0"/>
                  </a:cubicBezTo>
                  <a:lnTo>
                    <a:pt x="155" y="0"/>
                  </a:lnTo>
                  <a:close/>
                  <a:moveTo>
                    <a:pt x="39" y="16"/>
                  </a:moveTo>
                  <a:cubicBezTo>
                    <a:pt x="39" y="19"/>
                    <a:pt x="37" y="21"/>
                    <a:pt x="34" y="21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0" y="21"/>
                    <a:pt x="28" y="19"/>
                    <a:pt x="28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31" y="20"/>
                    <a:pt x="33" y="2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10"/>
                    <a:pt x="31" y="10"/>
                    <a:pt x="32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7"/>
                    <a:pt x="32" y="7"/>
                  </a:cubicBezTo>
                  <a:cubicBezTo>
                    <a:pt x="32" y="6"/>
                    <a:pt x="32" y="5"/>
                    <a:pt x="33" y="5"/>
                  </a:cubicBezTo>
                  <a:cubicBezTo>
                    <a:pt x="34" y="5"/>
                    <a:pt x="35" y="6"/>
                    <a:pt x="35" y="7"/>
                  </a:cubicBezTo>
                  <a:cubicBezTo>
                    <a:pt x="35" y="7"/>
                    <a:pt x="34" y="8"/>
                    <a:pt x="34" y="8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6" y="20"/>
                    <a:pt x="38" y="18"/>
                    <a:pt x="38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9" y="16"/>
                    <a:pt x="39" y="16"/>
                    <a:pt x="39" y="16"/>
                  </a:cubicBezTo>
                  <a:close/>
                  <a:moveTo>
                    <a:pt x="44" y="11"/>
                  </a:moveTo>
                  <a:cubicBezTo>
                    <a:pt x="43" y="11"/>
                    <a:pt x="41" y="10"/>
                    <a:pt x="41" y="8"/>
                  </a:cubicBezTo>
                  <a:cubicBezTo>
                    <a:pt x="41" y="6"/>
                    <a:pt x="43" y="5"/>
                    <a:pt x="44" y="5"/>
                  </a:cubicBezTo>
                  <a:cubicBezTo>
                    <a:pt x="46" y="5"/>
                    <a:pt x="48" y="6"/>
                    <a:pt x="48" y="8"/>
                  </a:cubicBezTo>
                  <a:cubicBezTo>
                    <a:pt x="48" y="10"/>
                    <a:pt x="46" y="11"/>
                    <a:pt x="44" y="11"/>
                  </a:cubicBezTo>
                  <a:close/>
                  <a:moveTo>
                    <a:pt x="58" y="11"/>
                  </a:moveTo>
                  <a:cubicBezTo>
                    <a:pt x="56" y="11"/>
                    <a:pt x="55" y="10"/>
                    <a:pt x="55" y="8"/>
                  </a:cubicBezTo>
                  <a:cubicBezTo>
                    <a:pt x="55" y="6"/>
                    <a:pt x="56" y="5"/>
                    <a:pt x="58" y="5"/>
                  </a:cubicBezTo>
                  <a:cubicBezTo>
                    <a:pt x="60" y="5"/>
                    <a:pt x="61" y="6"/>
                    <a:pt x="61" y="8"/>
                  </a:cubicBezTo>
                  <a:cubicBezTo>
                    <a:pt x="61" y="10"/>
                    <a:pt x="60" y="11"/>
                    <a:pt x="58" y="11"/>
                  </a:cubicBezTo>
                  <a:close/>
                  <a:moveTo>
                    <a:pt x="71" y="11"/>
                  </a:moveTo>
                  <a:cubicBezTo>
                    <a:pt x="69" y="11"/>
                    <a:pt x="68" y="10"/>
                    <a:pt x="68" y="8"/>
                  </a:cubicBezTo>
                  <a:cubicBezTo>
                    <a:pt x="68" y="6"/>
                    <a:pt x="69" y="5"/>
                    <a:pt x="71" y="5"/>
                  </a:cubicBezTo>
                  <a:cubicBezTo>
                    <a:pt x="73" y="5"/>
                    <a:pt x="74" y="6"/>
                    <a:pt x="74" y="8"/>
                  </a:cubicBezTo>
                  <a:cubicBezTo>
                    <a:pt x="74" y="10"/>
                    <a:pt x="73" y="11"/>
                    <a:pt x="71" y="11"/>
                  </a:cubicBezTo>
                  <a:close/>
                  <a:moveTo>
                    <a:pt x="85" y="11"/>
                  </a:moveTo>
                  <a:cubicBezTo>
                    <a:pt x="84" y="11"/>
                    <a:pt x="82" y="10"/>
                    <a:pt x="82" y="8"/>
                  </a:cubicBezTo>
                  <a:cubicBezTo>
                    <a:pt x="82" y="6"/>
                    <a:pt x="84" y="5"/>
                    <a:pt x="85" y="5"/>
                  </a:cubicBezTo>
                  <a:cubicBezTo>
                    <a:pt x="87" y="5"/>
                    <a:pt x="89" y="6"/>
                    <a:pt x="89" y="8"/>
                  </a:cubicBezTo>
                  <a:cubicBezTo>
                    <a:pt x="89" y="10"/>
                    <a:pt x="87" y="11"/>
                    <a:pt x="85" y="11"/>
                  </a:cubicBezTo>
                  <a:close/>
                  <a:moveTo>
                    <a:pt x="99" y="11"/>
                  </a:moveTo>
                  <a:cubicBezTo>
                    <a:pt x="97" y="11"/>
                    <a:pt x="96" y="10"/>
                    <a:pt x="96" y="8"/>
                  </a:cubicBezTo>
                  <a:cubicBezTo>
                    <a:pt x="96" y="6"/>
                    <a:pt x="97" y="5"/>
                    <a:pt x="99" y="5"/>
                  </a:cubicBezTo>
                  <a:cubicBezTo>
                    <a:pt x="101" y="5"/>
                    <a:pt x="102" y="6"/>
                    <a:pt x="102" y="8"/>
                  </a:cubicBezTo>
                  <a:cubicBezTo>
                    <a:pt x="102" y="10"/>
                    <a:pt x="101" y="11"/>
                    <a:pt x="99" y="11"/>
                  </a:cubicBezTo>
                  <a:close/>
                  <a:moveTo>
                    <a:pt x="112" y="11"/>
                  </a:moveTo>
                  <a:cubicBezTo>
                    <a:pt x="111" y="11"/>
                    <a:pt x="109" y="10"/>
                    <a:pt x="109" y="8"/>
                  </a:cubicBezTo>
                  <a:cubicBezTo>
                    <a:pt x="109" y="6"/>
                    <a:pt x="111" y="5"/>
                    <a:pt x="112" y="5"/>
                  </a:cubicBezTo>
                  <a:cubicBezTo>
                    <a:pt x="114" y="5"/>
                    <a:pt x="116" y="6"/>
                    <a:pt x="116" y="8"/>
                  </a:cubicBezTo>
                  <a:cubicBezTo>
                    <a:pt x="116" y="10"/>
                    <a:pt x="114" y="11"/>
                    <a:pt x="11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22" name="组合 121"/>
          <p:cNvGrpSpPr>
            <a:grpSpLocks noChangeAspect="1"/>
          </p:cNvGrpSpPr>
          <p:nvPr/>
        </p:nvGrpSpPr>
        <p:grpSpPr>
          <a:xfrm>
            <a:off x="5592065" y="3600307"/>
            <a:ext cx="432001" cy="304201"/>
            <a:chOff x="2130054" y="4006483"/>
            <a:chExt cx="508695" cy="358207"/>
          </a:xfrm>
          <a:solidFill>
            <a:schemeClr val="accent1"/>
          </a:solidFill>
        </p:grpSpPr>
        <p:sp>
          <p:nvSpPr>
            <p:cNvPr id="123" name="Freeform 230"/>
            <p:cNvSpPr/>
            <p:nvPr/>
          </p:nvSpPr>
          <p:spPr bwMode="auto">
            <a:xfrm>
              <a:off x="2291142" y="4006483"/>
              <a:ext cx="195000" cy="146251"/>
            </a:xfrm>
            <a:custGeom>
              <a:avLst/>
              <a:gdLst>
                <a:gd name="T0" fmla="*/ 18 w 39"/>
                <a:gd name="T1" fmla="*/ 29 h 29"/>
                <a:gd name="T2" fmla="*/ 38 w 39"/>
                <a:gd name="T3" fmla="*/ 2 h 29"/>
                <a:gd name="T4" fmla="*/ 29 w 39"/>
                <a:gd name="T5" fmla="*/ 1 h 29"/>
                <a:gd name="T6" fmla="*/ 20 w 39"/>
                <a:gd name="T7" fmla="*/ 7 h 29"/>
                <a:gd name="T8" fmla="*/ 14 w 39"/>
                <a:gd name="T9" fmla="*/ 7 h 29"/>
                <a:gd name="T10" fmla="*/ 12 w 39"/>
                <a:gd name="T11" fmla="*/ 10 h 29"/>
                <a:gd name="T12" fmla="*/ 14 w 39"/>
                <a:gd name="T13" fmla="*/ 12 h 29"/>
                <a:gd name="T14" fmla="*/ 15 w 39"/>
                <a:gd name="T15" fmla="*/ 12 h 29"/>
                <a:gd name="T16" fmla="*/ 11 w 39"/>
                <a:gd name="T17" fmla="*/ 16 h 29"/>
                <a:gd name="T18" fmla="*/ 4 w 39"/>
                <a:gd name="T19" fmla="*/ 16 h 29"/>
                <a:gd name="T20" fmla="*/ 2 w 39"/>
                <a:gd name="T21" fmla="*/ 19 h 29"/>
                <a:gd name="T22" fmla="*/ 4 w 39"/>
                <a:gd name="T23" fmla="*/ 21 h 29"/>
                <a:gd name="T24" fmla="*/ 7 w 39"/>
                <a:gd name="T25" fmla="*/ 21 h 29"/>
                <a:gd name="T26" fmla="*/ 0 w 39"/>
                <a:gd name="T27" fmla="*/ 29 h 29"/>
                <a:gd name="T28" fmla="*/ 18 w 39"/>
                <a:gd name="T2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29">
                  <a:moveTo>
                    <a:pt x="18" y="29"/>
                  </a:moveTo>
                  <a:cubicBezTo>
                    <a:pt x="33" y="12"/>
                    <a:pt x="39" y="4"/>
                    <a:pt x="38" y="2"/>
                  </a:cubicBezTo>
                  <a:cubicBezTo>
                    <a:pt x="38" y="0"/>
                    <a:pt x="37" y="1"/>
                    <a:pt x="29" y="1"/>
                  </a:cubicBezTo>
                  <a:cubicBezTo>
                    <a:pt x="28" y="1"/>
                    <a:pt x="24" y="3"/>
                    <a:pt x="20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2" y="8"/>
                    <a:pt x="12" y="10"/>
                  </a:cubicBezTo>
                  <a:cubicBezTo>
                    <a:pt x="12" y="11"/>
                    <a:pt x="13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3"/>
                    <a:pt x="12" y="15"/>
                    <a:pt x="11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2" y="17"/>
                    <a:pt x="2" y="19"/>
                  </a:cubicBezTo>
                  <a:cubicBezTo>
                    <a:pt x="2" y="20"/>
                    <a:pt x="3" y="21"/>
                    <a:pt x="4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4" y="23"/>
                    <a:pt x="2" y="26"/>
                    <a:pt x="0" y="29"/>
                  </a:cubicBezTo>
                  <a:lnTo>
                    <a:pt x="1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4" name="Freeform 231"/>
            <p:cNvSpPr/>
            <p:nvPr/>
          </p:nvSpPr>
          <p:spPr bwMode="auto">
            <a:xfrm>
              <a:off x="2291142" y="4222678"/>
              <a:ext cx="195000" cy="142012"/>
            </a:xfrm>
            <a:custGeom>
              <a:avLst/>
              <a:gdLst>
                <a:gd name="T0" fmla="*/ 18 w 39"/>
                <a:gd name="T1" fmla="*/ 0 h 28"/>
                <a:gd name="T2" fmla="*/ 38 w 39"/>
                <a:gd name="T3" fmla="*/ 27 h 28"/>
                <a:gd name="T4" fmla="*/ 29 w 39"/>
                <a:gd name="T5" fmla="*/ 28 h 28"/>
                <a:gd name="T6" fmla="*/ 20 w 39"/>
                <a:gd name="T7" fmla="*/ 21 h 28"/>
                <a:gd name="T8" fmla="*/ 14 w 39"/>
                <a:gd name="T9" fmla="*/ 21 h 28"/>
                <a:gd name="T10" fmla="*/ 12 w 39"/>
                <a:gd name="T11" fmla="*/ 19 h 28"/>
                <a:gd name="T12" fmla="*/ 14 w 39"/>
                <a:gd name="T13" fmla="*/ 16 h 28"/>
                <a:gd name="T14" fmla="*/ 15 w 39"/>
                <a:gd name="T15" fmla="*/ 16 h 28"/>
                <a:gd name="T16" fmla="*/ 11 w 39"/>
                <a:gd name="T17" fmla="*/ 12 h 28"/>
                <a:gd name="T18" fmla="*/ 4 w 39"/>
                <a:gd name="T19" fmla="*/ 12 h 28"/>
                <a:gd name="T20" fmla="*/ 2 w 39"/>
                <a:gd name="T21" fmla="*/ 10 h 28"/>
                <a:gd name="T22" fmla="*/ 4 w 39"/>
                <a:gd name="T23" fmla="*/ 7 h 28"/>
                <a:gd name="T24" fmla="*/ 7 w 39"/>
                <a:gd name="T25" fmla="*/ 7 h 28"/>
                <a:gd name="T26" fmla="*/ 0 w 39"/>
                <a:gd name="T27" fmla="*/ 0 h 28"/>
                <a:gd name="T28" fmla="*/ 18 w 39"/>
                <a:gd name="T2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28">
                  <a:moveTo>
                    <a:pt x="18" y="0"/>
                  </a:moveTo>
                  <a:cubicBezTo>
                    <a:pt x="33" y="16"/>
                    <a:pt x="39" y="24"/>
                    <a:pt x="38" y="27"/>
                  </a:cubicBezTo>
                  <a:cubicBezTo>
                    <a:pt x="38" y="28"/>
                    <a:pt x="37" y="28"/>
                    <a:pt x="29" y="28"/>
                  </a:cubicBezTo>
                  <a:cubicBezTo>
                    <a:pt x="28" y="28"/>
                    <a:pt x="24" y="25"/>
                    <a:pt x="20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1"/>
                    <a:pt x="12" y="20"/>
                    <a:pt x="12" y="19"/>
                  </a:cubicBezTo>
                  <a:cubicBezTo>
                    <a:pt x="12" y="18"/>
                    <a:pt x="13" y="16"/>
                    <a:pt x="14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5"/>
                    <a:pt x="12" y="14"/>
                    <a:pt x="1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2"/>
                    <a:pt x="2" y="11"/>
                    <a:pt x="2" y="10"/>
                  </a:cubicBezTo>
                  <a:cubicBezTo>
                    <a:pt x="2" y="9"/>
                    <a:pt x="3" y="7"/>
                    <a:pt x="4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4" y="5"/>
                    <a:pt x="2" y="2"/>
                    <a:pt x="0" y="0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5" name="Freeform 232"/>
            <p:cNvSpPr/>
            <p:nvPr/>
          </p:nvSpPr>
          <p:spPr bwMode="auto">
            <a:xfrm>
              <a:off x="2130054" y="4123058"/>
              <a:ext cx="508695" cy="125055"/>
            </a:xfrm>
            <a:custGeom>
              <a:avLst/>
              <a:gdLst>
                <a:gd name="T0" fmla="*/ 95 w 101"/>
                <a:gd name="T1" fmla="*/ 0 h 25"/>
                <a:gd name="T2" fmla="*/ 84 w 101"/>
                <a:gd name="T3" fmla="*/ 8 h 25"/>
                <a:gd name="T4" fmla="*/ 80 w 101"/>
                <a:gd name="T5" fmla="*/ 8 h 25"/>
                <a:gd name="T6" fmla="*/ 53 w 101"/>
                <a:gd name="T7" fmla="*/ 8 h 25"/>
                <a:gd name="T8" fmla="*/ 13 w 101"/>
                <a:gd name="T9" fmla="*/ 8 h 25"/>
                <a:gd name="T10" fmla="*/ 0 w 101"/>
                <a:gd name="T11" fmla="*/ 13 h 25"/>
                <a:gd name="T12" fmla="*/ 13 w 101"/>
                <a:gd name="T13" fmla="*/ 18 h 25"/>
                <a:gd name="T14" fmla="*/ 54 w 101"/>
                <a:gd name="T15" fmla="*/ 18 h 25"/>
                <a:gd name="T16" fmla="*/ 80 w 101"/>
                <a:gd name="T17" fmla="*/ 17 h 25"/>
                <a:gd name="T18" fmla="*/ 84 w 101"/>
                <a:gd name="T19" fmla="*/ 17 h 25"/>
                <a:gd name="T20" fmla="*/ 94 w 101"/>
                <a:gd name="T21" fmla="*/ 25 h 25"/>
                <a:gd name="T22" fmla="*/ 92 w 101"/>
                <a:gd name="T23" fmla="*/ 13 h 25"/>
                <a:gd name="T24" fmla="*/ 95 w 101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25">
                  <a:moveTo>
                    <a:pt x="95" y="0"/>
                  </a:moveTo>
                  <a:cubicBezTo>
                    <a:pt x="90" y="0"/>
                    <a:pt x="89" y="2"/>
                    <a:pt x="84" y="8"/>
                  </a:cubicBezTo>
                  <a:cubicBezTo>
                    <a:pt x="83" y="8"/>
                    <a:pt x="82" y="8"/>
                    <a:pt x="80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6" y="8"/>
                    <a:pt x="0" y="10"/>
                    <a:pt x="0" y="13"/>
                  </a:cubicBezTo>
                  <a:cubicBezTo>
                    <a:pt x="0" y="16"/>
                    <a:pt x="7" y="17"/>
                    <a:pt x="1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2" y="17"/>
                    <a:pt x="83" y="17"/>
                    <a:pt x="84" y="17"/>
                  </a:cubicBezTo>
                  <a:cubicBezTo>
                    <a:pt x="89" y="24"/>
                    <a:pt x="89" y="25"/>
                    <a:pt x="94" y="25"/>
                  </a:cubicBezTo>
                  <a:cubicBezTo>
                    <a:pt x="101" y="25"/>
                    <a:pt x="95" y="18"/>
                    <a:pt x="92" y="13"/>
                  </a:cubicBezTo>
                  <a:cubicBezTo>
                    <a:pt x="95" y="8"/>
                    <a:pt x="101" y="0"/>
                    <a:pt x="9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5" name="矩形 94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101" name="直接连接符 100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Rectangle 9"/>
          <p:cNvSpPr/>
          <p:nvPr/>
        </p:nvSpPr>
        <p:spPr>
          <a:xfrm>
            <a:off x="642938" y="3667125"/>
            <a:ext cx="7772400" cy="527050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 eaLnBrk="1" hangingPunct="1">
              <a:lnSpc>
                <a:spcPct val="150000"/>
              </a:lnSpc>
            </a:pPr>
            <a:r>
              <a:rPr lang="zh-CN" altLang="en-US" sz="1000" dirty="0">
                <a:solidFill>
                  <a:srgbClr val="0D0D0D"/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</a:t>
            </a:r>
            <a:endParaRPr lang="id-ID" altLang="zh-CN" sz="1000" dirty="0">
              <a:solidFill>
                <a:srgbClr val="0D0D0D"/>
              </a:solidFill>
              <a:latin typeface="Arial" panose="020B0604020202020204" pitchFamily="34" charset="0"/>
              <a:ea typeface="Open Sans Light" panose="020B0306030504020204"/>
            </a:endParaRPr>
          </a:p>
        </p:txBody>
      </p:sp>
      <p:grpSp>
        <p:nvGrpSpPr>
          <p:cNvPr id="18435" name="Group 16"/>
          <p:cNvGrpSpPr/>
          <p:nvPr/>
        </p:nvGrpSpPr>
        <p:grpSpPr>
          <a:xfrm>
            <a:off x="5072063" y="1041400"/>
            <a:ext cx="3643312" cy="1989138"/>
            <a:chOff x="5072066" y="1428742"/>
            <a:chExt cx="3643338" cy="1989055"/>
          </a:xfrm>
        </p:grpSpPr>
        <p:sp>
          <p:nvSpPr>
            <p:cNvPr id="3" name="Rectangle 2"/>
            <p:cNvSpPr/>
            <p:nvPr/>
          </p:nvSpPr>
          <p:spPr>
            <a:xfrm>
              <a:off x="5072066" y="1857370"/>
              <a:ext cx="3429024" cy="156042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355600" lvl="0" indent="-355600" eaLnBrk="1" hangingPunct="1">
                <a:spcBef>
                  <a:spcPts val="250"/>
                </a:spcBef>
              </a:pPr>
              <a:endParaRPr lang="id-ID" altLang="zh-CN" sz="900" dirty="0">
                <a:solidFill>
                  <a:srgbClr val="0D0D0D"/>
                </a:solidFill>
                <a:latin typeface="Arial" panose="020B0604020202020204" pitchFamily="34" charset="0"/>
                <a:ea typeface="Open Sans Light" panose="020B0306030504020204"/>
              </a:endParaRPr>
            </a:p>
            <a:p>
              <a:pPr marL="355600" lvl="0" indent="-355600"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rgbClr val="0D0D0D"/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endParaRPr>
            </a:p>
            <a:p>
              <a:pPr marL="355600" lvl="0" indent="-355600"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x-none" sz="900" dirty="0">
                <a:solidFill>
                  <a:srgbClr val="0D0D0D"/>
                </a:solidFill>
                <a:latin typeface="Arial" panose="020B0604020202020204" pitchFamily="34" charset="0"/>
                <a:ea typeface="Open Sans Light" panose="020B0306030504020204"/>
              </a:endParaRPr>
            </a:p>
            <a:p>
              <a:pPr marL="355600" lvl="0" indent="-355600"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rgbClr val="0D0D0D"/>
                </a:solidFill>
                <a:latin typeface="微软雅黑" panose="020B0503020204020204" pitchFamily="34" charset="-122"/>
                <a:ea typeface="微软雅黑 Light" panose="020B0502040204020203" pitchFamily="34" charset="-122"/>
              </a:endParaRPr>
            </a:p>
            <a:p>
              <a:pPr marL="355600" lvl="0" indent="-355600"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900" dirty="0">
                <a:solidFill>
                  <a:srgbClr val="0D0D0D"/>
                </a:solidFill>
                <a:latin typeface="Arial" panose="020B0604020202020204" pitchFamily="34" charset="0"/>
                <a:ea typeface="Open Sans Light" panose="020B0306030504020204"/>
              </a:endParaRPr>
            </a:p>
            <a:p>
              <a:pPr marL="355600" lvl="0" indent="-355600" eaLnBrk="1" hangingPunct="1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您的内容打在这里，或者通过复制您的文本后，在此框中选择粘贴，并选择只保留文字；</a:t>
              </a:r>
              <a:endParaRPr lang="id-ID" altLang="zh-CN" sz="900" dirty="0">
                <a:solidFill>
                  <a:srgbClr val="0D0D0D"/>
                </a:solidFill>
                <a:latin typeface="Arial" panose="020B0604020202020204" pitchFamily="34" charset="0"/>
                <a:ea typeface="Open Sans Light" panose="020B0306030504020204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72066" y="1428742"/>
              <a:ext cx="3643338" cy="46166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 eaLnBrk="1" hangingPunct="1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1000" dirty="0">
                <a:solidFill>
                  <a:srgbClr val="0D0D0D"/>
                </a:solidFill>
                <a:latin typeface="Arial" panose="020B0604020202020204" pitchFamily="34" charset="0"/>
                <a:ea typeface="Open Sans Light" panose="020B0306030504020204"/>
              </a:endParaRPr>
            </a:p>
          </p:txBody>
        </p:sp>
      </p:grpSp>
      <p:grpSp>
        <p:nvGrpSpPr>
          <p:cNvPr id="18436" name="组合 3"/>
          <p:cNvGrpSpPr/>
          <p:nvPr/>
        </p:nvGrpSpPr>
        <p:grpSpPr>
          <a:xfrm>
            <a:off x="409575" y="927100"/>
            <a:ext cx="4232275" cy="2705180"/>
            <a:chOff x="409849" y="1315301"/>
            <a:chExt cx="4231670" cy="2704140"/>
          </a:xfrm>
        </p:grpSpPr>
        <p:grpSp>
          <p:nvGrpSpPr>
            <p:cNvPr id="18441" name="组合 1"/>
            <p:cNvGrpSpPr/>
            <p:nvPr/>
          </p:nvGrpSpPr>
          <p:grpSpPr>
            <a:xfrm>
              <a:off x="774529" y="3714758"/>
              <a:ext cx="3447814" cy="304683"/>
              <a:chOff x="774529" y="3714758"/>
              <a:chExt cx="3447814" cy="304683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774529" y="3714758"/>
                <a:ext cx="579037" cy="30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2014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774661" y="3714758"/>
                <a:ext cx="579037" cy="30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2015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643174" y="3714758"/>
                <a:ext cx="579037" cy="30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2016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643306" y="3714758"/>
                <a:ext cx="579037" cy="30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2017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8442" name="组合 23"/>
            <p:cNvGrpSpPr/>
            <p:nvPr/>
          </p:nvGrpSpPr>
          <p:grpSpPr>
            <a:xfrm>
              <a:off x="409849" y="1315301"/>
              <a:ext cx="4231670" cy="2293571"/>
              <a:chOff x="1184565" y="1248617"/>
              <a:chExt cx="3780000" cy="2048765"/>
            </a:xfrm>
          </p:grpSpPr>
          <p:sp>
            <p:nvSpPr>
              <p:cNvPr id="25" name="Freeform 5"/>
              <p:cNvSpPr/>
              <p:nvPr/>
            </p:nvSpPr>
            <p:spPr bwMode="auto">
              <a:xfrm>
                <a:off x="2159574" y="1920932"/>
                <a:ext cx="551051" cy="1362295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2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Freeform 6"/>
              <p:cNvSpPr/>
              <p:nvPr/>
            </p:nvSpPr>
            <p:spPr bwMode="auto">
              <a:xfrm>
                <a:off x="2710625" y="1920932"/>
                <a:ext cx="551051" cy="1362295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Freeform 5"/>
              <p:cNvSpPr/>
              <p:nvPr/>
            </p:nvSpPr>
            <p:spPr bwMode="auto">
              <a:xfrm>
                <a:off x="2986152" y="1248617"/>
                <a:ext cx="551051" cy="2034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Freeform 6"/>
              <p:cNvSpPr/>
              <p:nvPr/>
            </p:nvSpPr>
            <p:spPr bwMode="auto">
              <a:xfrm>
                <a:off x="3537203" y="1248617"/>
                <a:ext cx="551051" cy="2034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>
                <a:off x="1332996" y="2545900"/>
                <a:ext cx="551051" cy="737327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Freeform 6"/>
              <p:cNvSpPr/>
              <p:nvPr/>
            </p:nvSpPr>
            <p:spPr bwMode="auto">
              <a:xfrm>
                <a:off x="1884048" y="2545900"/>
                <a:ext cx="551051" cy="737327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1" name="Freeform 5"/>
              <p:cNvSpPr/>
              <p:nvPr/>
            </p:nvSpPr>
            <p:spPr bwMode="auto">
              <a:xfrm>
                <a:off x="3812728" y="2181123"/>
                <a:ext cx="551051" cy="110210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2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2" name="Freeform 6"/>
              <p:cNvSpPr/>
              <p:nvPr/>
            </p:nvSpPr>
            <p:spPr bwMode="auto">
              <a:xfrm>
                <a:off x="4363780" y="2181123"/>
                <a:ext cx="551051" cy="110210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3" name="Rectangle 95"/>
              <p:cNvSpPr/>
              <p:nvPr/>
            </p:nvSpPr>
            <p:spPr>
              <a:xfrm>
                <a:off x="1184565" y="3271941"/>
                <a:ext cx="3780000" cy="254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" name="矩形 21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3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0482" name="组合 1"/>
          <p:cNvGrpSpPr/>
          <p:nvPr/>
        </p:nvGrpSpPr>
        <p:grpSpPr>
          <a:xfrm>
            <a:off x="3173413" y="1254125"/>
            <a:ext cx="1336675" cy="1336675"/>
            <a:chOff x="3172660" y="1801186"/>
            <a:chExt cx="1336965" cy="1336965"/>
          </a:xfrm>
        </p:grpSpPr>
        <p:sp>
          <p:nvSpPr>
            <p:cNvPr id="5" name="矩形 4"/>
            <p:cNvSpPr/>
            <p:nvPr/>
          </p:nvSpPr>
          <p:spPr>
            <a:xfrm>
              <a:off x="3172660" y="1801186"/>
              <a:ext cx="1336965" cy="13369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149586" y="2778112"/>
              <a:ext cx="360039" cy="36003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0505" name="矩形 3"/>
            <p:cNvSpPr/>
            <p:nvPr/>
          </p:nvSpPr>
          <p:spPr>
            <a:xfrm>
              <a:off x="3577288" y="2338863"/>
              <a:ext cx="54373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Arial" panose="020B0604020202020204" pitchFamily="34" charset="0"/>
                </a:rPr>
                <a:t>优势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20483" name="组合 2"/>
          <p:cNvGrpSpPr/>
          <p:nvPr/>
        </p:nvGrpSpPr>
        <p:grpSpPr>
          <a:xfrm>
            <a:off x="4725988" y="1254125"/>
            <a:ext cx="1336675" cy="1336675"/>
            <a:chOff x="4725650" y="1801186"/>
            <a:chExt cx="1336965" cy="1336965"/>
          </a:xfrm>
        </p:grpSpPr>
        <p:sp>
          <p:nvSpPr>
            <p:cNvPr id="10" name="矩形 9"/>
            <p:cNvSpPr/>
            <p:nvPr/>
          </p:nvSpPr>
          <p:spPr>
            <a:xfrm>
              <a:off x="4725650" y="1801186"/>
              <a:ext cx="1336965" cy="1336965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725650" y="2778112"/>
              <a:ext cx="360039" cy="36003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W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0502" name="矩形 8"/>
            <p:cNvSpPr/>
            <p:nvPr/>
          </p:nvSpPr>
          <p:spPr>
            <a:xfrm>
              <a:off x="5131081" y="2338863"/>
              <a:ext cx="54373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Arial" panose="020B0604020202020204" pitchFamily="34" charset="0"/>
                </a:rPr>
                <a:t>劣势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20484" name="组合 7"/>
          <p:cNvGrpSpPr/>
          <p:nvPr/>
        </p:nvGrpSpPr>
        <p:grpSpPr>
          <a:xfrm>
            <a:off x="3173413" y="2698750"/>
            <a:ext cx="1336675" cy="1336675"/>
            <a:chOff x="3172660" y="3246164"/>
            <a:chExt cx="1336965" cy="1336965"/>
          </a:xfrm>
        </p:grpSpPr>
        <p:sp>
          <p:nvSpPr>
            <p:cNvPr id="15" name="矩形 14"/>
            <p:cNvSpPr/>
            <p:nvPr/>
          </p:nvSpPr>
          <p:spPr>
            <a:xfrm>
              <a:off x="3172660" y="3246164"/>
              <a:ext cx="1336965" cy="1336965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149586" y="3246164"/>
              <a:ext cx="360039" cy="36003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O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99" name="矩形 13"/>
            <p:cNvSpPr/>
            <p:nvPr/>
          </p:nvSpPr>
          <p:spPr>
            <a:xfrm>
              <a:off x="3569274" y="3783841"/>
              <a:ext cx="54373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Arial" panose="020B0604020202020204" pitchFamily="34" charset="0"/>
                </a:rPr>
                <a:t>机会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</a:endParaRPr>
            </a:p>
          </p:txBody>
        </p:sp>
      </p:grpSp>
      <p:grpSp>
        <p:nvGrpSpPr>
          <p:cNvPr id="20485" name="组合 6"/>
          <p:cNvGrpSpPr/>
          <p:nvPr/>
        </p:nvGrpSpPr>
        <p:grpSpPr>
          <a:xfrm>
            <a:off x="4725988" y="2698750"/>
            <a:ext cx="1336675" cy="1336675"/>
            <a:chOff x="4725650" y="3246164"/>
            <a:chExt cx="1336965" cy="1336965"/>
          </a:xfrm>
        </p:grpSpPr>
        <p:sp>
          <p:nvSpPr>
            <p:cNvPr id="20" name="矩形 19"/>
            <p:cNvSpPr/>
            <p:nvPr/>
          </p:nvSpPr>
          <p:spPr>
            <a:xfrm>
              <a:off x="4725650" y="3246164"/>
              <a:ext cx="1336965" cy="1336965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725650" y="3246164"/>
              <a:ext cx="360039" cy="360039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T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20496" name="矩形 18"/>
            <p:cNvSpPr/>
            <p:nvPr/>
          </p:nvSpPr>
          <p:spPr>
            <a:xfrm>
              <a:off x="5122264" y="3783841"/>
              <a:ext cx="54373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lvl="0"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Arial" panose="020B0604020202020204" pitchFamily="34" charset="0"/>
                </a:rPr>
                <a:t>威胁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Arial" panose="020B0604020202020204" pitchFamily="34" charset="0"/>
              </a:endParaRPr>
            </a:p>
          </p:txBody>
        </p:sp>
      </p:grpSp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6405563" y="1443038"/>
            <a:ext cx="2465388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6405563" y="2887663"/>
            <a:ext cx="2465388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387350" y="1395413"/>
            <a:ext cx="2465388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387350" y="2840038"/>
            <a:ext cx="2465388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1506" name="组合 4"/>
          <p:cNvGrpSpPr/>
          <p:nvPr/>
        </p:nvGrpSpPr>
        <p:grpSpPr>
          <a:xfrm>
            <a:off x="2259013" y="2005013"/>
            <a:ext cx="4738687" cy="901700"/>
            <a:chOff x="2258616" y="2005012"/>
            <a:chExt cx="4738688" cy="901304"/>
          </a:xfrm>
        </p:grpSpPr>
        <p:sp>
          <p:nvSpPr>
            <p:cNvPr id="2" name="Freeform 4"/>
            <p:cNvSpPr/>
            <p:nvPr>
              <p:custDataLst>
                <p:tags r:id="rId1"/>
              </p:custDataLst>
            </p:nvPr>
          </p:nvSpPr>
          <p:spPr bwMode="auto">
            <a:xfrm>
              <a:off x="2564606" y="2747962"/>
              <a:ext cx="1162050" cy="158354"/>
            </a:xfrm>
            <a:custGeom>
              <a:avLst/>
              <a:gdLst>
                <a:gd name="T0" fmla="*/ 0 w 784"/>
                <a:gd name="T1" fmla="*/ 0 h 107"/>
                <a:gd name="T2" fmla="*/ 784 w 784"/>
                <a:gd name="T3" fmla="*/ 0 h 107"/>
                <a:gd name="T4" fmla="*/ 697 w 784"/>
                <a:gd name="T5" fmla="*/ 107 h 107"/>
                <a:gd name="T6" fmla="*/ 88 w 784"/>
                <a:gd name="T7" fmla="*/ 107 h 107"/>
                <a:gd name="T8" fmla="*/ 0 w 784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107">
                  <a:moveTo>
                    <a:pt x="0" y="0"/>
                  </a:moveTo>
                  <a:lnTo>
                    <a:pt x="784" y="0"/>
                  </a:lnTo>
                  <a:lnTo>
                    <a:pt x="697" y="107"/>
                  </a:lnTo>
                  <a:lnTo>
                    <a:pt x="88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" name="Freeform 5"/>
            <p:cNvSpPr/>
            <p:nvPr>
              <p:custDataLst>
                <p:tags r:id="rId2"/>
              </p:custDataLst>
            </p:nvPr>
          </p:nvSpPr>
          <p:spPr bwMode="auto">
            <a:xfrm>
              <a:off x="2564606" y="2005012"/>
              <a:ext cx="1162050" cy="158354"/>
            </a:xfrm>
            <a:custGeom>
              <a:avLst/>
              <a:gdLst>
                <a:gd name="T0" fmla="*/ 784 w 784"/>
                <a:gd name="T1" fmla="*/ 106 h 106"/>
                <a:gd name="T2" fmla="*/ 0 w 784"/>
                <a:gd name="T3" fmla="*/ 106 h 106"/>
                <a:gd name="T4" fmla="*/ 88 w 784"/>
                <a:gd name="T5" fmla="*/ 0 h 106"/>
                <a:gd name="T6" fmla="*/ 697 w 784"/>
                <a:gd name="T7" fmla="*/ 0 h 106"/>
                <a:gd name="T8" fmla="*/ 784 w 784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106">
                  <a:moveTo>
                    <a:pt x="784" y="106"/>
                  </a:moveTo>
                  <a:lnTo>
                    <a:pt x="0" y="106"/>
                  </a:lnTo>
                  <a:lnTo>
                    <a:pt x="88" y="0"/>
                  </a:lnTo>
                  <a:lnTo>
                    <a:pt x="697" y="0"/>
                  </a:lnTo>
                  <a:lnTo>
                    <a:pt x="784" y="10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258616" y="2162175"/>
              <a:ext cx="4738688" cy="607219"/>
            </a:xfrm>
            <a:prstGeom prst="rect">
              <a:avLst/>
            </a:prstGeom>
            <a:solidFill>
              <a:srgbClr val="EAEAEA"/>
            </a:solidFill>
            <a:ln w="6350">
              <a:solidFill>
                <a:srgbClr val="DDDDDD"/>
              </a:solidFill>
              <a:miter lim="800000"/>
            </a:ln>
          </p:spPr>
          <p:txBody>
            <a:bodyPr lIns="148500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cs"/>
                </a:rPr>
                <a:t>请在此处输入您的章节标题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endParaRPr>
            </a:p>
          </p:txBody>
        </p:sp>
        <p:sp>
          <p:nvSpPr>
            <p:cNvPr id="21510" name="Rectangle 7"/>
            <p:cNvSpPr/>
            <p:nvPr>
              <p:custDataLst>
                <p:tags r:id="rId4"/>
              </p:custDataLst>
            </p:nvPr>
          </p:nvSpPr>
          <p:spPr>
            <a:xfrm>
              <a:off x="2697957" y="2005012"/>
              <a:ext cx="898922" cy="90130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p>
              <a:pPr lvl="0" algn="ctr" eaLnBrk="1" hangingPunct="1"/>
              <a:r>
                <a:rPr lang="en-US" altLang="zh-CN" sz="3600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6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9" name="MH_Other_5"/>
          <p:cNvSpPr/>
          <p:nvPr>
            <p:custDataLst>
              <p:tags r:id="rId1"/>
            </p:custDataLst>
          </p:nvPr>
        </p:nvSpPr>
        <p:spPr>
          <a:xfrm>
            <a:off x="2097088" y="2109788"/>
            <a:ext cx="455613" cy="454025"/>
          </a:xfrm>
          <a:prstGeom prst="diamond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MH_Other_6"/>
          <p:cNvSpPr/>
          <p:nvPr>
            <p:custDataLst>
              <p:tags r:id="rId2"/>
            </p:custDataLst>
          </p:nvPr>
        </p:nvSpPr>
        <p:spPr>
          <a:xfrm>
            <a:off x="3402013" y="1371600"/>
            <a:ext cx="454025" cy="454025"/>
          </a:xfrm>
          <a:prstGeom prst="diamond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MH_Other_7"/>
          <p:cNvSpPr/>
          <p:nvPr>
            <p:custDataLst>
              <p:tags r:id="rId3"/>
            </p:custDataLst>
          </p:nvPr>
        </p:nvSpPr>
        <p:spPr>
          <a:xfrm>
            <a:off x="5326063" y="2108200"/>
            <a:ext cx="454025" cy="452438"/>
          </a:xfrm>
          <a:prstGeom prst="diamond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MH_Other_8"/>
          <p:cNvSpPr/>
          <p:nvPr>
            <p:custDataLst>
              <p:tags r:id="rId4"/>
            </p:custDataLst>
          </p:nvPr>
        </p:nvSpPr>
        <p:spPr>
          <a:xfrm>
            <a:off x="6638925" y="1384300"/>
            <a:ext cx="455613" cy="455613"/>
          </a:xfrm>
          <a:prstGeom prst="diamond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2534" name="组合 1"/>
          <p:cNvGrpSpPr/>
          <p:nvPr/>
        </p:nvGrpSpPr>
        <p:grpSpPr>
          <a:xfrm>
            <a:off x="1069975" y="1371600"/>
            <a:ext cx="1193800" cy="1192213"/>
            <a:chOff x="1069475" y="1648139"/>
            <a:chExt cx="1194376" cy="1192989"/>
          </a:xfrm>
        </p:grpSpPr>
        <p:sp>
          <p:nvSpPr>
            <p:cNvPr id="24" name="MH_Other_1"/>
            <p:cNvSpPr/>
            <p:nvPr>
              <p:custDataLst>
                <p:tags r:id="rId5"/>
              </p:custDataLst>
            </p:nvPr>
          </p:nvSpPr>
          <p:spPr>
            <a:xfrm>
              <a:off x="1069475" y="1648139"/>
              <a:ext cx="1194376" cy="1192989"/>
            </a:xfrm>
            <a:prstGeom prst="diamond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MH_Other_9"/>
            <p:cNvSpPr/>
            <p:nvPr>
              <p:custDataLst>
                <p:tags r:id="rId6"/>
              </p:custDataLst>
            </p:nvPr>
          </p:nvSpPr>
          <p:spPr bwMode="auto">
            <a:xfrm>
              <a:off x="1445406" y="1983840"/>
              <a:ext cx="516037" cy="467485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535" name="组合 2"/>
          <p:cNvGrpSpPr/>
          <p:nvPr/>
        </p:nvGrpSpPr>
        <p:grpSpPr>
          <a:xfrm>
            <a:off x="2387600" y="1371600"/>
            <a:ext cx="1192213" cy="1192213"/>
            <a:chOff x="2387311" y="1648139"/>
            <a:chExt cx="1192989" cy="1192989"/>
          </a:xfrm>
        </p:grpSpPr>
        <p:sp>
          <p:nvSpPr>
            <p:cNvPr id="25" name="MH_Other_2"/>
            <p:cNvSpPr/>
            <p:nvPr>
              <p:custDataLst>
                <p:tags r:id="rId7"/>
              </p:custDataLst>
            </p:nvPr>
          </p:nvSpPr>
          <p:spPr>
            <a:xfrm>
              <a:off x="2387311" y="1648139"/>
              <a:ext cx="1192989" cy="1192989"/>
            </a:xfrm>
            <a:prstGeom prst="diamond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MH_Other_10"/>
            <p:cNvSpPr/>
            <p:nvPr>
              <p:custDataLst>
                <p:tags r:id="rId8"/>
              </p:custDataLst>
            </p:nvPr>
          </p:nvSpPr>
          <p:spPr bwMode="auto">
            <a:xfrm>
              <a:off x="2815956" y="2015746"/>
              <a:ext cx="335701" cy="457774"/>
            </a:xfrm>
            <a:custGeom>
              <a:avLst/>
              <a:gdLst>
                <a:gd name="T0" fmla="*/ 821150 w 1122363"/>
                <a:gd name="T1" fmla="*/ 1319439 h 1531938"/>
                <a:gd name="T2" fmla="*/ 818610 w 1122363"/>
                <a:gd name="T3" fmla="*/ 1374324 h 1531938"/>
                <a:gd name="T4" fmla="*/ 763001 w 1122363"/>
                <a:gd name="T5" fmla="*/ 1407818 h 1531938"/>
                <a:gd name="T6" fmla="*/ 617712 w 1122363"/>
                <a:gd name="T7" fmla="*/ 1069756 h 1531938"/>
                <a:gd name="T8" fmla="*/ 595045 w 1122363"/>
                <a:gd name="T9" fmla="*/ 1020228 h 1531938"/>
                <a:gd name="T10" fmla="*/ 616862 w 1122363"/>
                <a:gd name="T11" fmla="*/ 985788 h 1531938"/>
                <a:gd name="T12" fmla="*/ 638822 w 1122363"/>
                <a:gd name="T13" fmla="*/ 861065 h 1531938"/>
                <a:gd name="T14" fmla="*/ 533011 w 1122363"/>
                <a:gd name="T15" fmla="*/ 900272 h 1531938"/>
                <a:gd name="T16" fmla="*/ 472344 w 1122363"/>
                <a:gd name="T17" fmla="*/ 959225 h 1531938"/>
                <a:gd name="T18" fmla="*/ 447514 w 1122363"/>
                <a:gd name="T19" fmla="*/ 1068950 h 1531938"/>
                <a:gd name="T20" fmla="*/ 483631 w 1122363"/>
                <a:gd name="T21" fmla="*/ 1155544 h 1531938"/>
                <a:gd name="T22" fmla="*/ 563202 w 1122363"/>
                <a:gd name="T23" fmla="*/ 1213369 h 1531938"/>
                <a:gd name="T24" fmla="*/ 641644 w 1122363"/>
                <a:gd name="T25" fmla="*/ 1407149 h 1531938"/>
                <a:gd name="T26" fmla="*/ 522288 w 1122363"/>
                <a:gd name="T27" fmla="*/ 1360326 h 1531938"/>
                <a:gd name="T28" fmla="*/ 562920 w 1122363"/>
                <a:gd name="T29" fmla="*/ 1503052 h 1531938"/>
                <a:gd name="T30" fmla="*/ 767489 w 1122363"/>
                <a:gd name="T31" fmla="*/ 1526182 h 1531938"/>
                <a:gd name="T32" fmla="*/ 873019 w 1122363"/>
                <a:gd name="T33" fmla="*/ 1493462 h 1531938"/>
                <a:gd name="T34" fmla="*/ 940739 w 1122363"/>
                <a:gd name="T35" fmla="*/ 1437049 h 1531938"/>
                <a:gd name="T36" fmla="*/ 975445 w 1122363"/>
                <a:gd name="T37" fmla="*/ 1352710 h 1531938"/>
                <a:gd name="T38" fmla="*/ 957387 w 1122363"/>
                <a:gd name="T39" fmla="*/ 1244960 h 1531938"/>
                <a:gd name="T40" fmla="*/ 862579 w 1122363"/>
                <a:gd name="T41" fmla="*/ 1159211 h 1531938"/>
                <a:gd name="T42" fmla="*/ 777366 w 1122363"/>
                <a:gd name="T43" fmla="*/ 984893 h 1531938"/>
                <a:gd name="T44" fmla="*/ 941021 w 1122363"/>
                <a:gd name="T45" fmla="*/ 1068103 h 1531938"/>
                <a:gd name="T46" fmla="*/ 812918 w 1122363"/>
                <a:gd name="T47" fmla="*/ 868963 h 1531938"/>
                <a:gd name="T48" fmla="*/ 768618 w 1122363"/>
                <a:gd name="T49" fmla="*/ 464758 h 1531938"/>
                <a:gd name="T50" fmla="*/ 956258 w 1122363"/>
                <a:gd name="T51" fmla="*/ 515531 h 1531938"/>
                <a:gd name="T52" fmla="*/ 1106652 w 1122363"/>
                <a:gd name="T53" fmla="*/ 632589 h 1531938"/>
                <a:gd name="T54" fmla="*/ 1227702 w 1122363"/>
                <a:gd name="T55" fmla="*/ 820164 h 1531938"/>
                <a:gd name="T56" fmla="*/ 1327023 w 1122363"/>
                <a:gd name="T57" fmla="*/ 1081925 h 1531938"/>
                <a:gd name="T58" fmla="*/ 1396717 w 1122363"/>
                <a:gd name="T59" fmla="*/ 1393892 h 1531938"/>
                <a:gd name="T60" fmla="*/ 1355239 w 1122363"/>
                <a:gd name="T61" fmla="*/ 1597827 h 1531938"/>
                <a:gd name="T62" fmla="*/ 1228829 w 1122363"/>
                <a:gd name="T63" fmla="*/ 1750144 h 1531938"/>
                <a:gd name="T64" fmla="*/ 1040908 w 1122363"/>
                <a:gd name="T65" fmla="*/ 1850561 h 1531938"/>
                <a:gd name="T66" fmla="*/ 813764 w 1122363"/>
                <a:gd name="T67" fmla="*/ 1899358 h 1531938"/>
                <a:gd name="T68" fmla="*/ 571385 w 1122363"/>
                <a:gd name="T69" fmla="*/ 1896538 h 1531938"/>
                <a:gd name="T70" fmla="*/ 341985 w 1122363"/>
                <a:gd name="T71" fmla="*/ 1837867 h 1531938"/>
                <a:gd name="T72" fmla="*/ 152933 w 1122363"/>
                <a:gd name="T73" fmla="*/ 1725604 h 1531938"/>
                <a:gd name="T74" fmla="*/ 31320 w 1122363"/>
                <a:gd name="T75" fmla="*/ 1563133 h 1531938"/>
                <a:gd name="T76" fmla="*/ 3668 w 1122363"/>
                <a:gd name="T77" fmla="*/ 1352710 h 1531938"/>
                <a:gd name="T78" fmla="*/ 126691 w 1122363"/>
                <a:gd name="T79" fmla="*/ 958096 h 1531938"/>
                <a:gd name="T80" fmla="*/ 230811 w 1122363"/>
                <a:gd name="T81" fmla="*/ 743160 h 1531938"/>
                <a:gd name="T82" fmla="*/ 362301 w 1122363"/>
                <a:gd name="T83" fmla="*/ 582099 h 1531938"/>
                <a:gd name="T84" fmla="*/ 534421 w 1122363"/>
                <a:gd name="T85" fmla="*/ 485632 h 1531938"/>
                <a:gd name="T86" fmla="*/ 596426 w 1122363"/>
                <a:gd name="T87" fmla="*/ 1978 h 1531938"/>
                <a:gd name="T88" fmla="*/ 686940 w 1122363"/>
                <a:gd name="T89" fmla="*/ 37299 h 1531938"/>
                <a:gd name="T90" fmla="*/ 778299 w 1122363"/>
                <a:gd name="T91" fmla="*/ 32213 h 1531938"/>
                <a:gd name="T92" fmla="*/ 882912 w 1122363"/>
                <a:gd name="T93" fmla="*/ 282 h 1531938"/>
                <a:gd name="T94" fmla="*/ 944383 w 1122363"/>
                <a:gd name="T95" fmla="*/ 34192 h 1531938"/>
                <a:gd name="T96" fmla="*/ 991755 w 1122363"/>
                <a:gd name="T97" fmla="*/ 157394 h 1531938"/>
                <a:gd name="T98" fmla="*/ 1048714 w 1122363"/>
                <a:gd name="T99" fmla="*/ 165023 h 1531938"/>
                <a:gd name="T100" fmla="*/ 1092702 w 1122363"/>
                <a:gd name="T101" fmla="*/ 159655 h 1531938"/>
                <a:gd name="T102" fmla="*/ 1063377 w 1122363"/>
                <a:gd name="T103" fmla="*/ 261663 h 1531938"/>
                <a:gd name="T104" fmla="*/ 978784 w 1122363"/>
                <a:gd name="T105" fmla="*/ 348130 h 1531938"/>
                <a:gd name="T106" fmla="*/ 836387 w 1122363"/>
                <a:gd name="T107" fmla="*/ 422166 h 1531938"/>
                <a:gd name="T108" fmla="*/ 657614 w 1122363"/>
                <a:gd name="T109" fmla="*/ 404646 h 1531938"/>
                <a:gd name="T110" fmla="*/ 554694 w 1122363"/>
                <a:gd name="T111" fmla="*/ 419340 h 1531938"/>
                <a:gd name="T112" fmla="*/ 313322 w 1122363"/>
                <a:gd name="T113" fmla="*/ 219560 h 1531938"/>
                <a:gd name="T114" fmla="*/ 410321 w 1122363"/>
                <a:gd name="T115" fmla="*/ 170392 h 1531938"/>
                <a:gd name="T116" fmla="*/ 485327 w 1122363"/>
                <a:gd name="T117" fmla="*/ 159089 h 1531938"/>
                <a:gd name="T118" fmla="*/ 519164 w 1122363"/>
                <a:gd name="T119" fmla="*/ 54537 h 153193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22363" h="1531938">
                  <a:moveTo>
                    <a:pt x="600075" y="1019175"/>
                  </a:moveTo>
                  <a:lnTo>
                    <a:pt x="608240" y="1022344"/>
                  </a:lnTo>
                  <a:lnTo>
                    <a:pt x="615950" y="1025965"/>
                  </a:lnTo>
                  <a:lnTo>
                    <a:pt x="622981" y="1029134"/>
                  </a:lnTo>
                  <a:lnTo>
                    <a:pt x="629331" y="1032303"/>
                  </a:lnTo>
                  <a:lnTo>
                    <a:pt x="635227" y="1035925"/>
                  </a:lnTo>
                  <a:lnTo>
                    <a:pt x="640443" y="1039093"/>
                  </a:lnTo>
                  <a:lnTo>
                    <a:pt x="644979" y="1042488"/>
                  </a:lnTo>
                  <a:lnTo>
                    <a:pt x="649061" y="1045884"/>
                  </a:lnTo>
                  <a:lnTo>
                    <a:pt x="652236" y="1049505"/>
                  </a:lnTo>
                  <a:lnTo>
                    <a:pt x="655411" y="1053127"/>
                  </a:lnTo>
                  <a:lnTo>
                    <a:pt x="657906" y="1056974"/>
                  </a:lnTo>
                  <a:lnTo>
                    <a:pt x="659720" y="1061049"/>
                  </a:lnTo>
                  <a:lnTo>
                    <a:pt x="661534" y="1065576"/>
                  </a:lnTo>
                  <a:lnTo>
                    <a:pt x="662668" y="1070329"/>
                  </a:lnTo>
                  <a:lnTo>
                    <a:pt x="663348" y="1074856"/>
                  </a:lnTo>
                  <a:lnTo>
                    <a:pt x="663575" y="1080062"/>
                  </a:lnTo>
                  <a:lnTo>
                    <a:pt x="663575" y="1083230"/>
                  </a:lnTo>
                  <a:lnTo>
                    <a:pt x="663348" y="1086626"/>
                  </a:lnTo>
                  <a:lnTo>
                    <a:pt x="662895" y="1089568"/>
                  </a:lnTo>
                  <a:lnTo>
                    <a:pt x="662441" y="1092510"/>
                  </a:lnTo>
                  <a:lnTo>
                    <a:pt x="661761" y="1095227"/>
                  </a:lnTo>
                  <a:lnTo>
                    <a:pt x="660854" y="1097716"/>
                  </a:lnTo>
                  <a:lnTo>
                    <a:pt x="659947" y="1100432"/>
                  </a:lnTo>
                  <a:lnTo>
                    <a:pt x="659040" y="1102922"/>
                  </a:lnTo>
                  <a:lnTo>
                    <a:pt x="657679" y="1105186"/>
                  </a:lnTo>
                  <a:lnTo>
                    <a:pt x="656545" y="1107449"/>
                  </a:lnTo>
                  <a:lnTo>
                    <a:pt x="654957" y="1109486"/>
                  </a:lnTo>
                  <a:lnTo>
                    <a:pt x="653143" y="1111523"/>
                  </a:lnTo>
                  <a:lnTo>
                    <a:pt x="651556" y="1113334"/>
                  </a:lnTo>
                  <a:lnTo>
                    <a:pt x="649515" y="1115145"/>
                  </a:lnTo>
                  <a:lnTo>
                    <a:pt x="647473" y="1116729"/>
                  </a:lnTo>
                  <a:lnTo>
                    <a:pt x="645206" y="1118087"/>
                  </a:lnTo>
                  <a:lnTo>
                    <a:pt x="640670" y="1120803"/>
                  </a:lnTo>
                  <a:lnTo>
                    <a:pt x="635681" y="1123520"/>
                  </a:lnTo>
                  <a:lnTo>
                    <a:pt x="630238" y="1126009"/>
                  </a:lnTo>
                  <a:lnTo>
                    <a:pt x="625022" y="1128046"/>
                  </a:lnTo>
                  <a:lnTo>
                    <a:pt x="619125" y="1130310"/>
                  </a:lnTo>
                  <a:lnTo>
                    <a:pt x="613002" y="1132121"/>
                  </a:lnTo>
                  <a:lnTo>
                    <a:pt x="606652" y="1133705"/>
                  </a:lnTo>
                  <a:lnTo>
                    <a:pt x="600075" y="1135063"/>
                  </a:lnTo>
                  <a:lnTo>
                    <a:pt x="600075" y="1019175"/>
                  </a:lnTo>
                  <a:close/>
                  <a:moveTo>
                    <a:pt x="538162" y="779462"/>
                  </a:moveTo>
                  <a:lnTo>
                    <a:pt x="538162" y="877887"/>
                  </a:lnTo>
                  <a:lnTo>
                    <a:pt x="529967" y="875827"/>
                  </a:lnTo>
                  <a:lnTo>
                    <a:pt x="522227" y="873538"/>
                  </a:lnTo>
                  <a:lnTo>
                    <a:pt x="515398" y="870791"/>
                  </a:lnTo>
                  <a:lnTo>
                    <a:pt x="509024" y="868273"/>
                  </a:lnTo>
                  <a:lnTo>
                    <a:pt x="503333" y="865298"/>
                  </a:lnTo>
                  <a:lnTo>
                    <a:pt x="500829" y="863467"/>
                  </a:lnTo>
                  <a:lnTo>
                    <a:pt x="498553" y="861864"/>
                  </a:lnTo>
                  <a:lnTo>
                    <a:pt x="496276" y="860262"/>
                  </a:lnTo>
                  <a:lnTo>
                    <a:pt x="494227" y="858431"/>
                  </a:lnTo>
                  <a:lnTo>
                    <a:pt x="492406" y="856600"/>
                  </a:lnTo>
                  <a:lnTo>
                    <a:pt x="490813" y="854540"/>
                  </a:lnTo>
                  <a:lnTo>
                    <a:pt x="487626" y="850877"/>
                  </a:lnTo>
                  <a:lnTo>
                    <a:pt x="485122" y="846986"/>
                  </a:lnTo>
                  <a:lnTo>
                    <a:pt x="482618" y="843324"/>
                  </a:lnTo>
                  <a:lnTo>
                    <a:pt x="481024" y="839662"/>
                  </a:lnTo>
                  <a:lnTo>
                    <a:pt x="479658" y="835999"/>
                  </a:lnTo>
                  <a:lnTo>
                    <a:pt x="478520" y="832337"/>
                  </a:lnTo>
                  <a:lnTo>
                    <a:pt x="478065" y="828903"/>
                  </a:lnTo>
                  <a:lnTo>
                    <a:pt x="477837" y="825241"/>
                  </a:lnTo>
                  <a:lnTo>
                    <a:pt x="477837" y="822952"/>
                  </a:lnTo>
                  <a:lnTo>
                    <a:pt x="478065" y="820434"/>
                  </a:lnTo>
                  <a:lnTo>
                    <a:pt x="478520" y="817916"/>
                  </a:lnTo>
                  <a:lnTo>
                    <a:pt x="478975" y="815627"/>
                  </a:lnTo>
                  <a:lnTo>
                    <a:pt x="479431" y="813339"/>
                  </a:lnTo>
                  <a:lnTo>
                    <a:pt x="480341" y="810821"/>
                  </a:lnTo>
                  <a:lnTo>
                    <a:pt x="481252" y="808761"/>
                  </a:lnTo>
                  <a:lnTo>
                    <a:pt x="482162" y="806701"/>
                  </a:lnTo>
                  <a:lnTo>
                    <a:pt x="483528" y="804869"/>
                  </a:lnTo>
                  <a:lnTo>
                    <a:pt x="484894" y="802809"/>
                  </a:lnTo>
                  <a:lnTo>
                    <a:pt x="486260" y="800978"/>
                  </a:lnTo>
                  <a:lnTo>
                    <a:pt x="487853" y="799147"/>
                  </a:lnTo>
                  <a:lnTo>
                    <a:pt x="489447" y="797545"/>
                  </a:lnTo>
                  <a:lnTo>
                    <a:pt x="491496" y="795714"/>
                  </a:lnTo>
                  <a:lnTo>
                    <a:pt x="495593" y="792738"/>
                  </a:lnTo>
                  <a:lnTo>
                    <a:pt x="500146" y="789991"/>
                  </a:lnTo>
                  <a:lnTo>
                    <a:pt x="504699" y="787244"/>
                  </a:lnTo>
                  <a:lnTo>
                    <a:pt x="509935" y="785184"/>
                  </a:lnTo>
                  <a:lnTo>
                    <a:pt x="515170" y="783582"/>
                  </a:lnTo>
                  <a:lnTo>
                    <a:pt x="520634" y="781980"/>
                  </a:lnTo>
                  <a:lnTo>
                    <a:pt x="526097" y="780835"/>
                  </a:lnTo>
                  <a:lnTo>
                    <a:pt x="532016" y="779920"/>
                  </a:lnTo>
                  <a:lnTo>
                    <a:pt x="538162" y="779462"/>
                  </a:lnTo>
                  <a:close/>
                  <a:moveTo>
                    <a:pt x="538626" y="654332"/>
                  </a:moveTo>
                  <a:lnTo>
                    <a:pt x="538626" y="688810"/>
                  </a:lnTo>
                  <a:lnTo>
                    <a:pt x="530011" y="689945"/>
                  </a:lnTo>
                  <a:lnTo>
                    <a:pt x="521624" y="691079"/>
                  </a:lnTo>
                  <a:lnTo>
                    <a:pt x="513236" y="692440"/>
                  </a:lnTo>
                  <a:lnTo>
                    <a:pt x="505302" y="694028"/>
                  </a:lnTo>
                  <a:lnTo>
                    <a:pt x="497594" y="695842"/>
                  </a:lnTo>
                  <a:lnTo>
                    <a:pt x="490113" y="697657"/>
                  </a:lnTo>
                  <a:lnTo>
                    <a:pt x="482859" y="699471"/>
                  </a:lnTo>
                  <a:lnTo>
                    <a:pt x="475831" y="701740"/>
                  </a:lnTo>
                  <a:lnTo>
                    <a:pt x="469257" y="704008"/>
                  </a:lnTo>
                  <a:lnTo>
                    <a:pt x="462683" y="706276"/>
                  </a:lnTo>
                  <a:lnTo>
                    <a:pt x="456336" y="708998"/>
                  </a:lnTo>
                  <a:lnTo>
                    <a:pt x="450215" y="711720"/>
                  </a:lnTo>
                  <a:lnTo>
                    <a:pt x="444321" y="714442"/>
                  </a:lnTo>
                  <a:lnTo>
                    <a:pt x="438654" y="717618"/>
                  </a:lnTo>
                  <a:lnTo>
                    <a:pt x="433440" y="720567"/>
                  </a:lnTo>
                  <a:lnTo>
                    <a:pt x="428226" y="723969"/>
                  </a:lnTo>
                  <a:lnTo>
                    <a:pt x="423238" y="727372"/>
                  </a:lnTo>
                  <a:lnTo>
                    <a:pt x="418478" y="731001"/>
                  </a:lnTo>
                  <a:lnTo>
                    <a:pt x="413944" y="734403"/>
                  </a:lnTo>
                  <a:lnTo>
                    <a:pt x="409410" y="738033"/>
                  </a:lnTo>
                  <a:lnTo>
                    <a:pt x="405556" y="741435"/>
                  </a:lnTo>
                  <a:lnTo>
                    <a:pt x="401476" y="744837"/>
                  </a:lnTo>
                  <a:lnTo>
                    <a:pt x="397849" y="748694"/>
                  </a:lnTo>
                  <a:lnTo>
                    <a:pt x="394221" y="752323"/>
                  </a:lnTo>
                  <a:lnTo>
                    <a:pt x="391048" y="755952"/>
                  </a:lnTo>
                  <a:lnTo>
                    <a:pt x="387874" y="760035"/>
                  </a:lnTo>
                  <a:lnTo>
                    <a:pt x="384927" y="763664"/>
                  </a:lnTo>
                  <a:lnTo>
                    <a:pt x="382207" y="767520"/>
                  </a:lnTo>
                  <a:lnTo>
                    <a:pt x="379486" y="771377"/>
                  </a:lnTo>
                  <a:lnTo>
                    <a:pt x="377219" y="775460"/>
                  </a:lnTo>
                  <a:lnTo>
                    <a:pt x="375179" y="779316"/>
                  </a:lnTo>
                  <a:lnTo>
                    <a:pt x="373366" y="783399"/>
                  </a:lnTo>
                  <a:lnTo>
                    <a:pt x="369738" y="791338"/>
                  </a:lnTo>
                  <a:lnTo>
                    <a:pt x="367018" y="799277"/>
                  </a:lnTo>
                  <a:lnTo>
                    <a:pt x="364298" y="806989"/>
                  </a:lnTo>
                  <a:lnTo>
                    <a:pt x="362258" y="814701"/>
                  </a:lnTo>
                  <a:lnTo>
                    <a:pt x="360671" y="822187"/>
                  </a:lnTo>
                  <a:lnTo>
                    <a:pt x="359537" y="829672"/>
                  </a:lnTo>
                  <a:lnTo>
                    <a:pt x="358857" y="836931"/>
                  </a:lnTo>
                  <a:lnTo>
                    <a:pt x="358630" y="844189"/>
                  </a:lnTo>
                  <a:lnTo>
                    <a:pt x="358857" y="851901"/>
                  </a:lnTo>
                  <a:lnTo>
                    <a:pt x="359537" y="859614"/>
                  </a:lnTo>
                  <a:lnTo>
                    <a:pt x="360444" y="867326"/>
                  </a:lnTo>
                  <a:lnTo>
                    <a:pt x="362031" y="874811"/>
                  </a:lnTo>
                  <a:lnTo>
                    <a:pt x="363844" y="882297"/>
                  </a:lnTo>
                  <a:lnTo>
                    <a:pt x="366111" y="889782"/>
                  </a:lnTo>
                  <a:lnTo>
                    <a:pt x="368832" y="897267"/>
                  </a:lnTo>
                  <a:lnTo>
                    <a:pt x="371779" y="904526"/>
                  </a:lnTo>
                  <a:lnTo>
                    <a:pt x="373592" y="907928"/>
                  </a:lnTo>
                  <a:lnTo>
                    <a:pt x="375633" y="911558"/>
                  </a:lnTo>
                  <a:lnTo>
                    <a:pt x="377673" y="915187"/>
                  </a:lnTo>
                  <a:lnTo>
                    <a:pt x="379940" y="918816"/>
                  </a:lnTo>
                  <a:lnTo>
                    <a:pt x="382660" y="922219"/>
                  </a:lnTo>
                  <a:lnTo>
                    <a:pt x="385380" y="925848"/>
                  </a:lnTo>
                  <a:lnTo>
                    <a:pt x="388554" y="929250"/>
                  </a:lnTo>
                  <a:lnTo>
                    <a:pt x="391501" y="932880"/>
                  </a:lnTo>
                  <a:lnTo>
                    <a:pt x="395128" y="936282"/>
                  </a:lnTo>
                  <a:lnTo>
                    <a:pt x="398529" y="939685"/>
                  </a:lnTo>
                  <a:lnTo>
                    <a:pt x="402609" y="943087"/>
                  </a:lnTo>
                  <a:lnTo>
                    <a:pt x="406463" y="946489"/>
                  </a:lnTo>
                  <a:lnTo>
                    <a:pt x="410770" y="949892"/>
                  </a:lnTo>
                  <a:lnTo>
                    <a:pt x="415077" y="953294"/>
                  </a:lnTo>
                  <a:lnTo>
                    <a:pt x="424372" y="959646"/>
                  </a:lnTo>
                  <a:lnTo>
                    <a:pt x="429586" y="963048"/>
                  </a:lnTo>
                  <a:lnTo>
                    <a:pt x="434800" y="966224"/>
                  </a:lnTo>
                  <a:lnTo>
                    <a:pt x="440467" y="969626"/>
                  </a:lnTo>
                  <a:lnTo>
                    <a:pt x="446361" y="972575"/>
                  </a:lnTo>
                  <a:lnTo>
                    <a:pt x="452482" y="975751"/>
                  </a:lnTo>
                  <a:lnTo>
                    <a:pt x="459056" y="978473"/>
                  </a:lnTo>
                  <a:lnTo>
                    <a:pt x="465630" y="981421"/>
                  </a:lnTo>
                  <a:lnTo>
                    <a:pt x="472658" y="984370"/>
                  </a:lnTo>
                  <a:lnTo>
                    <a:pt x="479912" y="987092"/>
                  </a:lnTo>
                  <a:lnTo>
                    <a:pt x="487619" y="989814"/>
                  </a:lnTo>
                  <a:lnTo>
                    <a:pt x="495327" y="992309"/>
                  </a:lnTo>
                  <a:lnTo>
                    <a:pt x="503488" y="994804"/>
                  </a:lnTo>
                  <a:lnTo>
                    <a:pt x="520490" y="1000021"/>
                  </a:lnTo>
                  <a:lnTo>
                    <a:pt x="538626" y="1004785"/>
                  </a:lnTo>
                  <a:lnTo>
                    <a:pt x="538626" y="1135439"/>
                  </a:lnTo>
                  <a:lnTo>
                    <a:pt x="530918" y="1134305"/>
                  </a:lnTo>
                  <a:lnTo>
                    <a:pt x="523210" y="1133171"/>
                  </a:lnTo>
                  <a:lnTo>
                    <a:pt x="515503" y="1131583"/>
                  </a:lnTo>
                  <a:lnTo>
                    <a:pt x="507795" y="1129768"/>
                  </a:lnTo>
                  <a:lnTo>
                    <a:pt x="500088" y="1127727"/>
                  </a:lnTo>
                  <a:lnTo>
                    <a:pt x="492607" y="1125685"/>
                  </a:lnTo>
                  <a:lnTo>
                    <a:pt x="485126" y="1123417"/>
                  </a:lnTo>
                  <a:lnTo>
                    <a:pt x="477645" y="1120695"/>
                  </a:lnTo>
                  <a:lnTo>
                    <a:pt x="470164" y="1117973"/>
                  </a:lnTo>
                  <a:lnTo>
                    <a:pt x="462683" y="1115024"/>
                  </a:lnTo>
                  <a:lnTo>
                    <a:pt x="455429" y="1111849"/>
                  </a:lnTo>
                  <a:lnTo>
                    <a:pt x="448175" y="1108673"/>
                  </a:lnTo>
                  <a:lnTo>
                    <a:pt x="440920" y="1105044"/>
                  </a:lnTo>
                  <a:lnTo>
                    <a:pt x="433893" y="1101641"/>
                  </a:lnTo>
                  <a:lnTo>
                    <a:pt x="426639" y="1097785"/>
                  </a:lnTo>
                  <a:lnTo>
                    <a:pt x="419611" y="1093929"/>
                  </a:lnTo>
                  <a:lnTo>
                    <a:pt x="405783" y="1085310"/>
                  </a:lnTo>
                  <a:lnTo>
                    <a:pt x="392181" y="1076690"/>
                  </a:lnTo>
                  <a:lnTo>
                    <a:pt x="379033" y="1067617"/>
                  </a:lnTo>
                  <a:lnTo>
                    <a:pt x="366338" y="1058317"/>
                  </a:lnTo>
                  <a:lnTo>
                    <a:pt x="366338" y="1169917"/>
                  </a:lnTo>
                  <a:lnTo>
                    <a:pt x="376313" y="1175588"/>
                  </a:lnTo>
                  <a:lnTo>
                    <a:pt x="386287" y="1181032"/>
                  </a:lnTo>
                  <a:lnTo>
                    <a:pt x="396715" y="1186249"/>
                  </a:lnTo>
                  <a:lnTo>
                    <a:pt x="407370" y="1191466"/>
                  </a:lnTo>
                  <a:lnTo>
                    <a:pt x="418251" y="1196003"/>
                  </a:lnTo>
                  <a:lnTo>
                    <a:pt x="429359" y="1200539"/>
                  </a:lnTo>
                  <a:lnTo>
                    <a:pt x="440694" y="1204849"/>
                  </a:lnTo>
                  <a:lnTo>
                    <a:pt x="452255" y="1208705"/>
                  </a:lnTo>
                  <a:lnTo>
                    <a:pt x="464043" y="1212561"/>
                  </a:lnTo>
                  <a:lnTo>
                    <a:pt x="475151" y="1215964"/>
                  </a:lnTo>
                  <a:lnTo>
                    <a:pt x="486486" y="1218686"/>
                  </a:lnTo>
                  <a:lnTo>
                    <a:pt x="497367" y="1221634"/>
                  </a:lnTo>
                  <a:lnTo>
                    <a:pt x="508022" y="1223903"/>
                  </a:lnTo>
                  <a:lnTo>
                    <a:pt x="518450" y="1225944"/>
                  </a:lnTo>
                  <a:lnTo>
                    <a:pt x="528878" y="1227759"/>
                  </a:lnTo>
                  <a:lnTo>
                    <a:pt x="538626" y="1229120"/>
                  </a:lnTo>
                  <a:lnTo>
                    <a:pt x="538626" y="1297396"/>
                  </a:lnTo>
                  <a:lnTo>
                    <a:pt x="600740" y="1297396"/>
                  </a:lnTo>
                  <a:lnTo>
                    <a:pt x="600740" y="1229120"/>
                  </a:lnTo>
                  <a:lnTo>
                    <a:pt x="608674" y="1228213"/>
                  </a:lnTo>
                  <a:lnTo>
                    <a:pt x="616608" y="1227305"/>
                  </a:lnTo>
                  <a:lnTo>
                    <a:pt x="624089" y="1225944"/>
                  </a:lnTo>
                  <a:lnTo>
                    <a:pt x="631570" y="1224810"/>
                  </a:lnTo>
                  <a:lnTo>
                    <a:pt x="638824" y="1223449"/>
                  </a:lnTo>
                  <a:lnTo>
                    <a:pt x="645852" y="1221861"/>
                  </a:lnTo>
                  <a:lnTo>
                    <a:pt x="652880" y="1220273"/>
                  </a:lnTo>
                  <a:lnTo>
                    <a:pt x="659454" y="1218232"/>
                  </a:lnTo>
                  <a:lnTo>
                    <a:pt x="666028" y="1216191"/>
                  </a:lnTo>
                  <a:lnTo>
                    <a:pt x="672375" y="1214149"/>
                  </a:lnTo>
                  <a:lnTo>
                    <a:pt x="678723" y="1211881"/>
                  </a:lnTo>
                  <a:lnTo>
                    <a:pt x="684617" y="1209386"/>
                  </a:lnTo>
                  <a:lnTo>
                    <a:pt x="690284" y="1206890"/>
                  </a:lnTo>
                  <a:lnTo>
                    <a:pt x="695951" y="1203942"/>
                  </a:lnTo>
                  <a:lnTo>
                    <a:pt x="701392" y="1200993"/>
                  </a:lnTo>
                  <a:lnTo>
                    <a:pt x="706833" y="1198044"/>
                  </a:lnTo>
                  <a:lnTo>
                    <a:pt x="711593" y="1194868"/>
                  </a:lnTo>
                  <a:lnTo>
                    <a:pt x="716581" y="1191693"/>
                  </a:lnTo>
                  <a:lnTo>
                    <a:pt x="721341" y="1188290"/>
                  </a:lnTo>
                  <a:lnTo>
                    <a:pt x="725875" y="1184888"/>
                  </a:lnTo>
                  <a:lnTo>
                    <a:pt x="730182" y="1181486"/>
                  </a:lnTo>
                  <a:lnTo>
                    <a:pt x="734263" y="1178083"/>
                  </a:lnTo>
                  <a:lnTo>
                    <a:pt x="738343" y="1174227"/>
                  </a:lnTo>
                  <a:lnTo>
                    <a:pt x="742197" y="1170825"/>
                  </a:lnTo>
                  <a:lnTo>
                    <a:pt x="745824" y="1166968"/>
                  </a:lnTo>
                  <a:lnTo>
                    <a:pt x="749225" y="1163339"/>
                  </a:lnTo>
                  <a:lnTo>
                    <a:pt x="752625" y="1159256"/>
                  </a:lnTo>
                  <a:lnTo>
                    <a:pt x="755799" y="1155627"/>
                  </a:lnTo>
                  <a:lnTo>
                    <a:pt x="758746" y="1151544"/>
                  </a:lnTo>
                  <a:lnTo>
                    <a:pt x="761466" y="1147461"/>
                  </a:lnTo>
                  <a:lnTo>
                    <a:pt x="763960" y="1143378"/>
                  </a:lnTo>
                  <a:lnTo>
                    <a:pt x="766453" y="1139295"/>
                  </a:lnTo>
                  <a:lnTo>
                    <a:pt x="770760" y="1130676"/>
                  </a:lnTo>
                  <a:lnTo>
                    <a:pt x="774614" y="1122056"/>
                  </a:lnTo>
                  <a:lnTo>
                    <a:pt x="777561" y="1113436"/>
                  </a:lnTo>
                  <a:lnTo>
                    <a:pt x="778921" y="1109354"/>
                  </a:lnTo>
                  <a:lnTo>
                    <a:pt x="780055" y="1105044"/>
                  </a:lnTo>
                  <a:lnTo>
                    <a:pt x="781415" y="1100507"/>
                  </a:lnTo>
                  <a:lnTo>
                    <a:pt x="782322" y="1096424"/>
                  </a:lnTo>
                  <a:lnTo>
                    <a:pt x="783002" y="1092114"/>
                  </a:lnTo>
                  <a:lnTo>
                    <a:pt x="783682" y="1087805"/>
                  </a:lnTo>
                  <a:lnTo>
                    <a:pt x="784135" y="1083495"/>
                  </a:lnTo>
                  <a:lnTo>
                    <a:pt x="784589" y="1079185"/>
                  </a:lnTo>
                  <a:lnTo>
                    <a:pt x="784816" y="1074875"/>
                  </a:lnTo>
                  <a:lnTo>
                    <a:pt x="784816" y="1070339"/>
                  </a:lnTo>
                  <a:lnTo>
                    <a:pt x="784589" y="1061719"/>
                  </a:lnTo>
                  <a:lnTo>
                    <a:pt x="784135" y="1053326"/>
                  </a:lnTo>
                  <a:lnTo>
                    <a:pt x="783229" y="1045161"/>
                  </a:lnTo>
                  <a:lnTo>
                    <a:pt x="781869" y="1037222"/>
                  </a:lnTo>
                  <a:lnTo>
                    <a:pt x="779828" y="1029509"/>
                  </a:lnTo>
                  <a:lnTo>
                    <a:pt x="777788" y="1022251"/>
                  </a:lnTo>
                  <a:lnTo>
                    <a:pt x="775294" y="1014992"/>
                  </a:lnTo>
                  <a:lnTo>
                    <a:pt x="772347" y="1007960"/>
                  </a:lnTo>
                  <a:lnTo>
                    <a:pt x="769174" y="1001156"/>
                  </a:lnTo>
                  <a:lnTo>
                    <a:pt x="765320" y="994577"/>
                  </a:lnTo>
                  <a:lnTo>
                    <a:pt x="761466" y="988226"/>
                  </a:lnTo>
                  <a:lnTo>
                    <a:pt x="756705" y="982329"/>
                  </a:lnTo>
                  <a:lnTo>
                    <a:pt x="752172" y="976431"/>
                  </a:lnTo>
                  <a:lnTo>
                    <a:pt x="746731" y="970987"/>
                  </a:lnTo>
                  <a:lnTo>
                    <a:pt x="741064" y="965543"/>
                  </a:lnTo>
                  <a:lnTo>
                    <a:pt x="734943" y="960553"/>
                  </a:lnTo>
                  <a:lnTo>
                    <a:pt x="728822" y="955563"/>
                  </a:lnTo>
                  <a:lnTo>
                    <a:pt x="722248" y="950572"/>
                  </a:lnTo>
                  <a:lnTo>
                    <a:pt x="715220" y="946036"/>
                  </a:lnTo>
                  <a:lnTo>
                    <a:pt x="708193" y="941272"/>
                  </a:lnTo>
                  <a:lnTo>
                    <a:pt x="700712" y="936509"/>
                  </a:lnTo>
                  <a:lnTo>
                    <a:pt x="693004" y="932199"/>
                  </a:lnTo>
                  <a:lnTo>
                    <a:pt x="685070" y="927889"/>
                  </a:lnTo>
                  <a:lnTo>
                    <a:pt x="676456" y="923806"/>
                  </a:lnTo>
                  <a:lnTo>
                    <a:pt x="668068" y="919497"/>
                  </a:lnTo>
                  <a:lnTo>
                    <a:pt x="659227" y="915641"/>
                  </a:lnTo>
                  <a:lnTo>
                    <a:pt x="650159" y="911558"/>
                  </a:lnTo>
                  <a:lnTo>
                    <a:pt x="641091" y="907475"/>
                  </a:lnTo>
                  <a:lnTo>
                    <a:pt x="631117" y="903845"/>
                  </a:lnTo>
                  <a:lnTo>
                    <a:pt x="621369" y="899989"/>
                  </a:lnTo>
                  <a:lnTo>
                    <a:pt x="611394" y="896587"/>
                  </a:lnTo>
                  <a:lnTo>
                    <a:pt x="600740" y="892958"/>
                  </a:lnTo>
                  <a:lnTo>
                    <a:pt x="600740" y="785894"/>
                  </a:lnTo>
                  <a:lnTo>
                    <a:pt x="612755" y="788616"/>
                  </a:lnTo>
                  <a:lnTo>
                    <a:pt x="624543" y="792018"/>
                  </a:lnTo>
                  <a:lnTo>
                    <a:pt x="636331" y="795421"/>
                  </a:lnTo>
                  <a:lnTo>
                    <a:pt x="647892" y="799504"/>
                  </a:lnTo>
                  <a:lnTo>
                    <a:pt x="659227" y="803813"/>
                  </a:lnTo>
                  <a:lnTo>
                    <a:pt x="670562" y="808577"/>
                  </a:lnTo>
                  <a:lnTo>
                    <a:pt x="681443" y="813794"/>
                  </a:lnTo>
                  <a:lnTo>
                    <a:pt x="692324" y="819465"/>
                  </a:lnTo>
                  <a:lnTo>
                    <a:pt x="702752" y="824909"/>
                  </a:lnTo>
                  <a:lnTo>
                    <a:pt x="712727" y="830806"/>
                  </a:lnTo>
                  <a:lnTo>
                    <a:pt x="722475" y="836477"/>
                  </a:lnTo>
                  <a:lnTo>
                    <a:pt x="731542" y="842148"/>
                  </a:lnTo>
                  <a:lnTo>
                    <a:pt x="740157" y="847592"/>
                  </a:lnTo>
                  <a:lnTo>
                    <a:pt x="748318" y="853262"/>
                  </a:lnTo>
                  <a:lnTo>
                    <a:pt x="756025" y="858933"/>
                  </a:lnTo>
                  <a:lnTo>
                    <a:pt x="763280" y="864604"/>
                  </a:lnTo>
                  <a:lnTo>
                    <a:pt x="763280" y="748240"/>
                  </a:lnTo>
                  <a:lnTo>
                    <a:pt x="752625" y="741889"/>
                  </a:lnTo>
                  <a:lnTo>
                    <a:pt x="741744" y="735764"/>
                  </a:lnTo>
                  <a:lnTo>
                    <a:pt x="731316" y="730547"/>
                  </a:lnTo>
                  <a:lnTo>
                    <a:pt x="720888" y="725103"/>
                  </a:lnTo>
                  <a:lnTo>
                    <a:pt x="710913" y="720340"/>
                  </a:lnTo>
                  <a:lnTo>
                    <a:pt x="701165" y="716030"/>
                  </a:lnTo>
                  <a:lnTo>
                    <a:pt x="691644" y="711720"/>
                  </a:lnTo>
                  <a:lnTo>
                    <a:pt x="682123" y="708318"/>
                  </a:lnTo>
                  <a:lnTo>
                    <a:pt x="672602" y="704689"/>
                  </a:lnTo>
                  <a:lnTo>
                    <a:pt x="663081" y="701740"/>
                  </a:lnTo>
                  <a:lnTo>
                    <a:pt x="653106" y="698791"/>
                  </a:lnTo>
                  <a:lnTo>
                    <a:pt x="643132" y="696296"/>
                  </a:lnTo>
                  <a:lnTo>
                    <a:pt x="632930" y="694254"/>
                  </a:lnTo>
                  <a:lnTo>
                    <a:pt x="622276" y="691986"/>
                  </a:lnTo>
                  <a:lnTo>
                    <a:pt x="611848" y="690171"/>
                  </a:lnTo>
                  <a:lnTo>
                    <a:pt x="600740" y="688810"/>
                  </a:lnTo>
                  <a:lnTo>
                    <a:pt x="600740" y="654332"/>
                  </a:lnTo>
                  <a:lnTo>
                    <a:pt x="538626" y="654332"/>
                  </a:lnTo>
                  <a:close/>
                  <a:moveTo>
                    <a:pt x="549280" y="371475"/>
                  </a:moveTo>
                  <a:lnTo>
                    <a:pt x="564015" y="371475"/>
                  </a:lnTo>
                  <a:lnTo>
                    <a:pt x="577844" y="371475"/>
                  </a:lnTo>
                  <a:lnTo>
                    <a:pt x="591219" y="371929"/>
                  </a:lnTo>
                  <a:lnTo>
                    <a:pt x="604594" y="372609"/>
                  </a:lnTo>
                  <a:lnTo>
                    <a:pt x="617515" y="373743"/>
                  </a:lnTo>
                  <a:lnTo>
                    <a:pt x="630210" y="375104"/>
                  </a:lnTo>
                  <a:lnTo>
                    <a:pt x="642905" y="376692"/>
                  </a:lnTo>
                  <a:lnTo>
                    <a:pt x="655373" y="378507"/>
                  </a:lnTo>
                  <a:lnTo>
                    <a:pt x="667388" y="380775"/>
                  </a:lnTo>
                  <a:lnTo>
                    <a:pt x="679403" y="383497"/>
                  </a:lnTo>
                  <a:lnTo>
                    <a:pt x="691191" y="386219"/>
                  </a:lnTo>
                  <a:lnTo>
                    <a:pt x="702752" y="389168"/>
                  </a:lnTo>
                  <a:lnTo>
                    <a:pt x="714314" y="392797"/>
                  </a:lnTo>
                  <a:lnTo>
                    <a:pt x="725422" y="396426"/>
                  </a:lnTo>
                  <a:lnTo>
                    <a:pt x="736530" y="400509"/>
                  </a:lnTo>
                  <a:lnTo>
                    <a:pt x="747184" y="405046"/>
                  </a:lnTo>
                  <a:lnTo>
                    <a:pt x="757839" y="409582"/>
                  </a:lnTo>
                  <a:lnTo>
                    <a:pt x="768267" y="414573"/>
                  </a:lnTo>
                  <a:lnTo>
                    <a:pt x="778468" y="420017"/>
                  </a:lnTo>
                  <a:lnTo>
                    <a:pt x="788669" y="425461"/>
                  </a:lnTo>
                  <a:lnTo>
                    <a:pt x="798644" y="431358"/>
                  </a:lnTo>
                  <a:lnTo>
                    <a:pt x="808392" y="437709"/>
                  </a:lnTo>
                  <a:lnTo>
                    <a:pt x="818140" y="444288"/>
                  </a:lnTo>
                  <a:lnTo>
                    <a:pt x="827434" y="451092"/>
                  </a:lnTo>
                  <a:lnTo>
                    <a:pt x="836729" y="458351"/>
                  </a:lnTo>
                  <a:lnTo>
                    <a:pt x="845796" y="466063"/>
                  </a:lnTo>
                  <a:lnTo>
                    <a:pt x="854864" y="473775"/>
                  </a:lnTo>
                  <a:lnTo>
                    <a:pt x="863705" y="481941"/>
                  </a:lnTo>
                  <a:lnTo>
                    <a:pt x="872319" y="490561"/>
                  </a:lnTo>
                  <a:lnTo>
                    <a:pt x="880934" y="499407"/>
                  </a:lnTo>
                  <a:lnTo>
                    <a:pt x="889095" y="508707"/>
                  </a:lnTo>
                  <a:lnTo>
                    <a:pt x="897483" y="518234"/>
                  </a:lnTo>
                  <a:lnTo>
                    <a:pt x="905417" y="527988"/>
                  </a:lnTo>
                  <a:lnTo>
                    <a:pt x="913351" y="538422"/>
                  </a:lnTo>
                  <a:lnTo>
                    <a:pt x="921512" y="548856"/>
                  </a:lnTo>
                  <a:lnTo>
                    <a:pt x="929220" y="559744"/>
                  </a:lnTo>
                  <a:lnTo>
                    <a:pt x="936701" y="571086"/>
                  </a:lnTo>
                  <a:lnTo>
                    <a:pt x="944182" y="582654"/>
                  </a:lnTo>
                  <a:lnTo>
                    <a:pt x="951436" y="594449"/>
                  </a:lnTo>
                  <a:lnTo>
                    <a:pt x="958690" y="606925"/>
                  </a:lnTo>
                  <a:lnTo>
                    <a:pt x="965944" y="619627"/>
                  </a:lnTo>
                  <a:lnTo>
                    <a:pt x="972745" y="632330"/>
                  </a:lnTo>
                  <a:lnTo>
                    <a:pt x="979546" y="645713"/>
                  </a:lnTo>
                  <a:lnTo>
                    <a:pt x="986347" y="659549"/>
                  </a:lnTo>
                  <a:lnTo>
                    <a:pt x="993148" y="673613"/>
                  </a:lnTo>
                  <a:lnTo>
                    <a:pt x="999722" y="687903"/>
                  </a:lnTo>
                  <a:lnTo>
                    <a:pt x="1006069" y="702647"/>
                  </a:lnTo>
                  <a:lnTo>
                    <a:pt x="1012643" y="717845"/>
                  </a:lnTo>
                  <a:lnTo>
                    <a:pt x="1018991" y="733269"/>
                  </a:lnTo>
                  <a:lnTo>
                    <a:pt x="1025111" y="748920"/>
                  </a:lnTo>
                  <a:lnTo>
                    <a:pt x="1031005" y="765252"/>
                  </a:lnTo>
                  <a:lnTo>
                    <a:pt x="1037126" y="781584"/>
                  </a:lnTo>
                  <a:lnTo>
                    <a:pt x="1043247" y="798823"/>
                  </a:lnTo>
                  <a:lnTo>
                    <a:pt x="1049141" y="816062"/>
                  </a:lnTo>
                  <a:lnTo>
                    <a:pt x="1054808" y="833528"/>
                  </a:lnTo>
                  <a:lnTo>
                    <a:pt x="1060476" y="851674"/>
                  </a:lnTo>
                  <a:lnTo>
                    <a:pt x="1066143" y="870048"/>
                  </a:lnTo>
                  <a:lnTo>
                    <a:pt x="1071810" y="888875"/>
                  </a:lnTo>
                  <a:lnTo>
                    <a:pt x="1077478" y="907928"/>
                  </a:lnTo>
                  <a:lnTo>
                    <a:pt x="1082692" y="927436"/>
                  </a:lnTo>
                  <a:lnTo>
                    <a:pt x="1088132" y="947624"/>
                  </a:lnTo>
                  <a:lnTo>
                    <a:pt x="1093573" y="967812"/>
                  </a:lnTo>
                  <a:lnTo>
                    <a:pt x="1098787" y="988453"/>
                  </a:lnTo>
                  <a:lnTo>
                    <a:pt x="1109215" y="1030870"/>
                  </a:lnTo>
                  <a:lnTo>
                    <a:pt x="1112615" y="1046522"/>
                  </a:lnTo>
                  <a:lnTo>
                    <a:pt x="1115789" y="1061946"/>
                  </a:lnTo>
                  <a:lnTo>
                    <a:pt x="1118056" y="1076917"/>
                  </a:lnTo>
                  <a:lnTo>
                    <a:pt x="1119870" y="1091888"/>
                  </a:lnTo>
                  <a:lnTo>
                    <a:pt x="1121456" y="1106405"/>
                  </a:lnTo>
                  <a:lnTo>
                    <a:pt x="1122136" y="1120922"/>
                  </a:lnTo>
                  <a:lnTo>
                    <a:pt x="1122363" y="1134985"/>
                  </a:lnTo>
                  <a:lnTo>
                    <a:pt x="1122136" y="1148822"/>
                  </a:lnTo>
                  <a:lnTo>
                    <a:pt x="1121456" y="1162659"/>
                  </a:lnTo>
                  <a:lnTo>
                    <a:pt x="1120096" y="1176042"/>
                  </a:lnTo>
                  <a:lnTo>
                    <a:pt x="1118509" y="1188971"/>
                  </a:lnTo>
                  <a:lnTo>
                    <a:pt x="1116469" y="1201900"/>
                  </a:lnTo>
                  <a:lnTo>
                    <a:pt x="1113749" y="1214603"/>
                  </a:lnTo>
                  <a:lnTo>
                    <a:pt x="1110575" y="1227078"/>
                  </a:lnTo>
                  <a:lnTo>
                    <a:pt x="1107175" y="1239100"/>
                  </a:lnTo>
                  <a:lnTo>
                    <a:pt x="1103321" y="1250896"/>
                  </a:lnTo>
                  <a:lnTo>
                    <a:pt x="1098787" y="1262464"/>
                  </a:lnTo>
                  <a:lnTo>
                    <a:pt x="1094026" y="1274032"/>
                  </a:lnTo>
                  <a:lnTo>
                    <a:pt x="1088812" y="1284920"/>
                  </a:lnTo>
                  <a:lnTo>
                    <a:pt x="1083145" y="1296035"/>
                  </a:lnTo>
                  <a:lnTo>
                    <a:pt x="1077251" y="1306469"/>
                  </a:lnTo>
                  <a:lnTo>
                    <a:pt x="1070904" y="1317130"/>
                  </a:lnTo>
                  <a:lnTo>
                    <a:pt x="1064103" y="1327110"/>
                  </a:lnTo>
                  <a:lnTo>
                    <a:pt x="1056849" y="1336864"/>
                  </a:lnTo>
                  <a:lnTo>
                    <a:pt x="1049368" y="1346845"/>
                  </a:lnTo>
                  <a:lnTo>
                    <a:pt x="1041660" y="1356145"/>
                  </a:lnTo>
                  <a:lnTo>
                    <a:pt x="1033499" y="1365218"/>
                  </a:lnTo>
                  <a:lnTo>
                    <a:pt x="1024658" y="1374064"/>
                  </a:lnTo>
                  <a:lnTo>
                    <a:pt x="1015817" y="1382911"/>
                  </a:lnTo>
                  <a:lnTo>
                    <a:pt x="1006749" y="1391303"/>
                  </a:lnTo>
                  <a:lnTo>
                    <a:pt x="997228" y="1399469"/>
                  </a:lnTo>
                  <a:lnTo>
                    <a:pt x="987253" y="1407408"/>
                  </a:lnTo>
                  <a:lnTo>
                    <a:pt x="977279" y="1415121"/>
                  </a:lnTo>
                  <a:lnTo>
                    <a:pt x="967078" y="1422606"/>
                  </a:lnTo>
                  <a:lnTo>
                    <a:pt x="956196" y="1429638"/>
                  </a:lnTo>
                  <a:lnTo>
                    <a:pt x="945315" y="1436669"/>
                  </a:lnTo>
                  <a:lnTo>
                    <a:pt x="934207" y="1443474"/>
                  </a:lnTo>
                  <a:lnTo>
                    <a:pt x="922872" y="1449826"/>
                  </a:lnTo>
                  <a:lnTo>
                    <a:pt x="911084" y="1455950"/>
                  </a:lnTo>
                  <a:lnTo>
                    <a:pt x="899296" y="1461848"/>
                  </a:lnTo>
                  <a:lnTo>
                    <a:pt x="887055" y="1467745"/>
                  </a:lnTo>
                  <a:lnTo>
                    <a:pt x="874586" y="1473189"/>
                  </a:lnTo>
                  <a:lnTo>
                    <a:pt x="862118" y="1478179"/>
                  </a:lnTo>
                  <a:lnTo>
                    <a:pt x="849197" y="1483396"/>
                  </a:lnTo>
                  <a:lnTo>
                    <a:pt x="836275" y="1488160"/>
                  </a:lnTo>
                  <a:lnTo>
                    <a:pt x="823127" y="1492470"/>
                  </a:lnTo>
                  <a:lnTo>
                    <a:pt x="809752" y="1496779"/>
                  </a:lnTo>
                  <a:lnTo>
                    <a:pt x="796377" y="1500862"/>
                  </a:lnTo>
                  <a:lnTo>
                    <a:pt x="782549" y="1504492"/>
                  </a:lnTo>
                  <a:lnTo>
                    <a:pt x="768720" y="1508348"/>
                  </a:lnTo>
                  <a:lnTo>
                    <a:pt x="754892" y="1511523"/>
                  </a:lnTo>
                  <a:lnTo>
                    <a:pt x="740610" y="1514472"/>
                  </a:lnTo>
                  <a:lnTo>
                    <a:pt x="726555" y="1517194"/>
                  </a:lnTo>
                  <a:lnTo>
                    <a:pt x="712047" y="1519689"/>
                  </a:lnTo>
                  <a:lnTo>
                    <a:pt x="697538" y="1521958"/>
                  </a:lnTo>
                  <a:lnTo>
                    <a:pt x="683030" y="1524226"/>
                  </a:lnTo>
                  <a:lnTo>
                    <a:pt x="668521" y="1526040"/>
                  </a:lnTo>
                  <a:lnTo>
                    <a:pt x="653786" y="1527401"/>
                  </a:lnTo>
                  <a:lnTo>
                    <a:pt x="638824" y="1528762"/>
                  </a:lnTo>
                  <a:lnTo>
                    <a:pt x="624089" y="1529897"/>
                  </a:lnTo>
                  <a:lnTo>
                    <a:pt x="609128" y="1530804"/>
                  </a:lnTo>
                  <a:lnTo>
                    <a:pt x="594166" y="1531484"/>
                  </a:lnTo>
                  <a:lnTo>
                    <a:pt x="579204" y="1531938"/>
                  </a:lnTo>
                  <a:lnTo>
                    <a:pt x="564015" y="1531938"/>
                  </a:lnTo>
                  <a:lnTo>
                    <a:pt x="549054" y="1531938"/>
                  </a:lnTo>
                  <a:lnTo>
                    <a:pt x="533865" y="1531484"/>
                  </a:lnTo>
                  <a:lnTo>
                    <a:pt x="518903" y="1530804"/>
                  </a:lnTo>
                  <a:lnTo>
                    <a:pt x="503941" y="1529670"/>
                  </a:lnTo>
                  <a:lnTo>
                    <a:pt x="488980" y="1528309"/>
                  </a:lnTo>
                  <a:lnTo>
                    <a:pt x="474018" y="1526948"/>
                  </a:lnTo>
                  <a:lnTo>
                    <a:pt x="459056" y="1525133"/>
                  </a:lnTo>
                  <a:lnTo>
                    <a:pt x="444321" y="1523319"/>
                  </a:lnTo>
                  <a:lnTo>
                    <a:pt x="429359" y="1520823"/>
                  </a:lnTo>
                  <a:lnTo>
                    <a:pt x="414851" y="1518328"/>
                  </a:lnTo>
                  <a:lnTo>
                    <a:pt x="400115" y="1515606"/>
                  </a:lnTo>
                  <a:lnTo>
                    <a:pt x="385607" y="1512204"/>
                  </a:lnTo>
                  <a:lnTo>
                    <a:pt x="371325" y="1509028"/>
                  </a:lnTo>
                  <a:lnTo>
                    <a:pt x="357044" y="1505172"/>
                  </a:lnTo>
                  <a:lnTo>
                    <a:pt x="342989" y="1501543"/>
                  </a:lnTo>
                  <a:lnTo>
                    <a:pt x="329160" y="1497233"/>
                  </a:lnTo>
                  <a:lnTo>
                    <a:pt x="315332" y="1492696"/>
                  </a:lnTo>
                  <a:lnTo>
                    <a:pt x="301730" y="1488160"/>
                  </a:lnTo>
                  <a:lnTo>
                    <a:pt x="288129" y="1483170"/>
                  </a:lnTo>
                  <a:lnTo>
                    <a:pt x="274754" y="1477952"/>
                  </a:lnTo>
                  <a:lnTo>
                    <a:pt x="261832" y="1472735"/>
                  </a:lnTo>
                  <a:lnTo>
                    <a:pt x="248910" y="1466838"/>
                  </a:lnTo>
                  <a:lnTo>
                    <a:pt x="235988" y="1460940"/>
                  </a:lnTo>
                  <a:lnTo>
                    <a:pt x="223520" y="1454816"/>
                  </a:lnTo>
                  <a:lnTo>
                    <a:pt x="211505" y="1448238"/>
                  </a:lnTo>
                  <a:lnTo>
                    <a:pt x="199264" y="1441660"/>
                  </a:lnTo>
                  <a:lnTo>
                    <a:pt x="187703" y="1434855"/>
                  </a:lnTo>
                  <a:lnTo>
                    <a:pt x="176141" y="1427596"/>
                  </a:lnTo>
                  <a:lnTo>
                    <a:pt x="164806" y="1420111"/>
                  </a:lnTo>
                  <a:lnTo>
                    <a:pt x="153925" y="1412399"/>
                  </a:lnTo>
                  <a:lnTo>
                    <a:pt x="143497" y="1404233"/>
                  </a:lnTo>
                  <a:lnTo>
                    <a:pt x="132843" y="1396067"/>
                  </a:lnTo>
                  <a:lnTo>
                    <a:pt x="122868" y="1387674"/>
                  </a:lnTo>
                  <a:lnTo>
                    <a:pt x="113120" y="1379055"/>
                  </a:lnTo>
                  <a:lnTo>
                    <a:pt x="103826" y="1370208"/>
                  </a:lnTo>
                  <a:lnTo>
                    <a:pt x="94758" y="1361135"/>
                  </a:lnTo>
                  <a:lnTo>
                    <a:pt x="86144" y="1351608"/>
                  </a:lnTo>
                  <a:lnTo>
                    <a:pt x="77756" y="1342081"/>
                  </a:lnTo>
                  <a:lnTo>
                    <a:pt x="69822" y="1332328"/>
                  </a:lnTo>
                  <a:lnTo>
                    <a:pt x="62341" y="1322120"/>
                  </a:lnTo>
                  <a:lnTo>
                    <a:pt x="55086" y="1311913"/>
                  </a:lnTo>
                  <a:lnTo>
                    <a:pt x="48286" y="1301479"/>
                  </a:lnTo>
                  <a:lnTo>
                    <a:pt x="41711" y="1290591"/>
                  </a:lnTo>
                  <a:lnTo>
                    <a:pt x="35817" y="1279703"/>
                  </a:lnTo>
                  <a:lnTo>
                    <a:pt x="30150" y="1268361"/>
                  </a:lnTo>
                  <a:lnTo>
                    <a:pt x="25163" y="1257020"/>
                  </a:lnTo>
                  <a:lnTo>
                    <a:pt x="20402" y="1245225"/>
                  </a:lnTo>
                  <a:lnTo>
                    <a:pt x="16095" y="1233203"/>
                  </a:lnTo>
                  <a:lnTo>
                    <a:pt x="12468" y="1221181"/>
                  </a:lnTo>
                  <a:lnTo>
                    <a:pt x="9068" y="1208932"/>
                  </a:lnTo>
                  <a:lnTo>
                    <a:pt x="6347" y="1196229"/>
                  </a:lnTo>
                  <a:lnTo>
                    <a:pt x="4080" y="1183527"/>
                  </a:lnTo>
                  <a:lnTo>
                    <a:pt x="2493" y="1170371"/>
                  </a:lnTo>
                  <a:lnTo>
                    <a:pt x="907" y="1157215"/>
                  </a:lnTo>
                  <a:lnTo>
                    <a:pt x="226" y="1143605"/>
                  </a:lnTo>
                  <a:lnTo>
                    <a:pt x="0" y="1129995"/>
                  </a:lnTo>
                  <a:lnTo>
                    <a:pt x="453" y="1116158"/>
                  </a:lnTo>
                  <a:lnTo>
                    <a:pt x="1133" y="1102095"/>
                  </a:lnTo>
                  <a:lnTo>
                    <a:pt x="2947" y="1087805"/>
                  </a:lnTo>
                  <a:lnTo>
                    <a:pt x="4760" y="1073288"/>
                  </a:lnTo>
                  <a:lnTo>
                    <a:pt x="7481" y="1058544"/>
                  </a:lnTo>
                  <a:lnTo>
                    <a:pt x="10654" y="1043573"/>
                  </a:lnTo>
                  <a:lnTo>
                    <a:pt x="14508" y="1028375"/>
                  </a:lnTo>
                  <a:lnTo>
                    <a:pt x="19042" y="1012951"/>
                  </a:lnTo>
                  <a:lnTo>
                    <a:pt x="29697" y="978473"/>
                  </a:lnTo>
                  <a:lnTo>
                    <a:pt x="40578" y="944448"/>
                  </a:lnTo>
                  <a:lnTo>
                    <a:pt x="51233" y="911104"/>
                  </a:lnTo>
                  <a:lnTo>
                    <a:pt x="62114" y="878667"/>
                  </a:lnTo>
                  <a:lnTo>
                    <a:pt x="73222" y="846684"/>
                  </a:lnTo>
                  <a:lnTo>
                    <a:pt x="84557" y="815608"/>
                  </a:lnTo>
                  <a:lnTo>
                    <a:pt x="95891" y="785213"/>
                  </a:lnTo>
                  <a:lnTo>
                    <a:pt x="101785" y="770469"/>
                  </a:lnTo>
                  <a:lnTo>
                    <a:pt x="107679" y="755725"/>
                  </a:lnTo>
                  <a:lnTo>
                    <a:pt x="113574" y="741435"/>
                  </a:lnTo>
                  <a:lnTo>
                    <a:pt x="119468" y="727145"/>
                  </a:lnTo>
                  <a:lnTo>
                    <a:pt x="125588" y="713081"/>
                  </a:lnTo>
                  <a:lnTo>
                    <a:pt x="131936" y="699245"/>
                  </a:lnTo>
                  <a:lnTo>
                    <a:pt x="138283" y="685635"/>
                  </a:lnTo>
                  <a:lnTo>
                    <a:pt x="144631" y="672479"/>
                  </a:lnTo>
                  <a:lnTo>
                    <a:pt x="151205" y="659322"/>
                  </a:lnTo>
                  <a:lnTo>
                    <a:pt x="157552" y="646393"/>
                  </a:lnTo>
                  <a:lnTo>
                    <a:pt x="164353" y="633691"/>
                  </a:lnTo>
                  <a:lnTo>
                    <a:pt x="171381" y="621669"/>
                  </a:lnTo>
                  <a:lnTo>
                    <a:pt x="178181" y="609420"/>
                  </a:lnTo>
                  <a:lnTo>
                    <a:pt x="185436" y="597625"/>
                  </a:lnTo>
                  <a:lnTo>
                    <a:pt x="192463" y="585830"/>
                  </a:lnTo>
                  <a:lnTo>
                    <a:pt x="199944" y="574488"/>
                  </a:lnTo>
                  <a:lnTo>
                    <a:pt x="207425" y="563600"/>
                  </a:lnTo>
                  <a:lnTo>
                    <a:pt x="215133" y="552712"/>
                  </a:lnTo>
                  <a:lnTo>
                    <a:pt x="222840" y="542051"/>
                  </a:lnTo>
                  <a:lnTo>
                    <a:pt x="230774" y="531844"/>
                  </a:lnTo>
                  <a:lnTo>
                    <a:pt x="238935" y="521863"/>
                  </a:lnTo>
                  <a:lnTo>
                    <a:pt x="247324" y="512110"/>
                  </a:lnTo>
                  <a:lnTo>
                    <a:pt x="255711" y="502810"/>
                  </a:lnTo>
                  <a:lnTo>
                    <a:pt x="264326" y="493736"/>
                  </a:lnTo>
                  <a:lnTo>
                    <a:pt x="272940" y="484663"/>
                  </a:lnTo>
                  <a:lnTo>
                    <a:pt x="282008" y="476271"/>
                  </a:lnTo>
                  <a:lnTo>
                    <a:pt x="291076" y="468105"/>
                  </a:lnTo>
                  <a:lnTo>
                    <a:pt x="300597" y="460166"/>
                  </a:lnTo>
                  <a:lnTo>
                    <a:pt x="310118" y="452453"/>
                  </a:lnTo>
                  <a:lnTo>
                    <a:pt x="319639" y="445195"/>
                  </a:lnTo>
                  <a:lnTo>
                    <a:pt x="329840" y="438163"/>
                  </a:lnTo>
                  <a:lnTo>
                    <a:pt x="339815" y="431585"/>
                  </a:lnTo>
                  <a:lnTo>
                    <a:pt x="350243" y="425234"/>
                  </a:lnTo>
                  <a:lnTo>
                    <a:pt x="360897" y="419336"/>
                  </a:lnTo>
                  <a:lnTo>
                    <a:pt x="371552" y="413665"/>
                  </a:lnTo>
                  <a:lnTo>
                    <a:pt x="382660" y="408222"/>
                  </a:lnTo>
                  <a:lnTo>
                    <a:pt x="393995" y="403231"/>
                  </a:lnTo>
                  <a:lnTo>
                    <a:pt x="405556" y="398695"/>
                  </a:lnTo>
                  <a:lnTo>
                    <a:pt x="417344" y="394385"/>
                  </a:lnTo>
                  <a:lnTo>
                    <a:pt x="429359" y="390529"/>
                  </a:lnTo>
                  <a:lnTo>
                    <a:pt x="441601" y="386899"/>
                  </a:lnTo>
                  <a:lnTo>
                    <a:pt x="454069" y="383724"/>
                  </a:lnTo>
                  <a:lnTo>
                    <a:pt x="466764" y="380775"/>
                  </a:lnTo>
                  <a:lnTo>
                    <a:pt x="479912" y="378280"/>
                  </a:lnTo>
                  <a:lnTo>
                    <a:pt x="493287" y="376238"/>
                  </a:lnTo>
                  <a:lnTo>
                    <a:pt x="506888" y="374424"/>
                  </a:lnTo>
                  <a:lnTo>
                    <a:pt x="520717" y="373063"/>
                  </a:lnTo>
                  <a:lnTo>
                    <a:pt x="534772" y="372156"/>
                  </a:lnTo>
                  <a:lnTo>
                    <a:pt x="549280" y="371475"/>
                  </a:lnTo>
                  <a:close/>
                  <a:moveTo>
                    <a:pt x="455387" y="0"/>
                  </a:moveTo>
                  <a:lnTo>
                    <a:pt x="463542" y="227"/>
                  </a:lnTo>
                  <a:lnTo>
                    <a:pt x="471471" y="682"/>
                  </a:lnTo>
                  <a:lnTo>
                    <a:pt x="479174" y="1591"/>
                  </a:lnTo>
                  <a:lnTo>
                    <a:pt x="486423" y="2500"/>
                  </a:lnTo>
                  <a:lnTo>
                    <a:pt x="493446" y="3863"/>
                  </a:lnTo>
                  <a:lnTo>
                    <a:pt x="500242" y="5681"/>
                  </a:lnTo>
                  <a:lnTo>
                    <a:pt x="506812" y="7499"/>
                  </a:lnTo>
                  <a:lnTo>
                    <a:pt x="512702" y="9317"/>
                  </a:lnTo>
                  <a:lnTo>
                    <a:pt x="518592" y="11362"/>
                  </a:lnTo>
                  <a:lnTo>
                    <a:pt x="524256" y="13861"/>
                  </a:lnTo>
                  <a:lnTo>
                    <a:pt x="529466" y="16361"/>
                  </a:lnTo>
                  <a:lnTo>
                    <a:pt x="534450" y="18861"/>
                  </a:lnTo>
                  <a:lnTo>
                    <a:pt x="539207" y="21587"/>
                  </a:lnTo>
                  <a:lnTo>
                    <a:pt x="543738" y="24314"/>
                  </a:lnTo>
                  <a:lnTo>
                    <a:pt x="547816" y="27268"/>
                  </a:lnTo>
                  <a:lnTo>
                    <a:pt x="551894" y="29995"/>
                  </a:lnTo>
                  <a:lnTo>
                    <a:pt x="555292" y="32722"/>
                  </a:lnTo>
                  <a:lnTo>
                    <a:pt x="558916" y="35676"/>
                  </a:lnTo>
                  <a:lnTo>
                    <a:pt x="564807" y="40903"/>
                  </a:lnTo>
                  <a:lnTo>
                    <a:pt x="569790" y="45902"/>
                  </a:lnTo>
                  <a:lnTo>
                    <a:pt x="574095" y="50674"/>
                  </a:lnTo>
                  <a:lnTo>
                    <a:pt x="577040" y="54310"/>
                  </a:lnTo>
                  <a:lnTo>
                    <a:pt x="579079" y="57491"/>
                  </a:lnTo>
                  <a:lnTo>
                    <a:pt x="581118" y="59990"/>
                  </a:lnTo>
                  <a:lnTo>
                    <a:pt x="590406" y="51810"/>
                  </a:lnTo>
                  <a:lnTo>
                    <a:pt x="599467" y="44311"/>
                  </a:lnTo>
                  <a:lnTo>
                    <a:pt x="608076" y="37494"/>
                  </a:lnTo>
                  <a:lnTo>
                    <a:pt x="616685" y="31359"/>
                  </a:lnTo>
                  <a:lnTo>
                    <a:pt x="625293" y="25905"/>
                  </a:lnTo>
                  <a:lnTo>
                    <a:pt x="633449" y="21360"/>
                  </a:lnTo>
                  <a:lnTo>
                    <a:pt x="641151" y="17043"/>
                  </a:lnTo>
                  <a:lnTo>
                    <a:pt x="648854" y="13407"/>
                  </a:lnTo>
                  <a:lnTo>
                    <a:pt x="656103" y="10226"/>
                  </a:lnTo>
                  <a:lnTo>
                    <a:pt x="663126" y="7499"/>
                  </a:lnTo>
                  <a:lnTo>
                    <a:pt x="669922" y="5454"/>
                  </a:lnTo>
                  <a:lnTo>
                    <a:pt x="676492" y="3409"/>
                  </a:lnTo>
                  <a:lnTo>
                    <a:pt x="682608" y="2272"/>
                  </a:lnTo>
                  <a:lnTo>
                    <a:pt x="688498" y="1136"/>
                  </a:lnTo>
                  <a:lnTo>
                    <a:pt x="694162" y="454"/>
                  </a:lnTo>
                  <a:lnTo>
                    <a:pt x="699599" y="227"/>
                  </a:lnTo>
                  <a:lnTo>
                    <a:pt x="704583" y="0"/>
                  </a:lnTo>
                  <a:lnTo>
                    <a:pt x="709340" y="227"/>
                  </a:lnTo>
                  <a:lnTo>
                    <a:pt x="713871" y="454"/>
                  </a:lnTo>
                  <a:lnTo>
                    <a:pt x="717949" y="909"/>
                  </a:lnTo>
                  <a:lnTo>
                    <a:pt x="721800" y="1591"/>
                  </a:lnTo>
                  <a:lnTo>
                    <a:pt x="725198" y="2272"/>
                  </a:lnTo>
                  <a:lnTo>
                    <a:pt x="728596" y="3181"/>
                  </a:lnTo>
                  <a:lnTo>
                    <a:pt x="731315" y="3863"/>
                  </a:lnTo>
                  <a:lnTo>
                    <a:pt x="736299" y="5908"/>
                  </a:lnTo>
                  <a:lnTo>
                    <a:pt x="739697" y="7499"/>
                  </a:lnTo>
                  <a:lnTo>
                    <a:pt x="742415" y="8862"/>
                  </a:lnTo>
                  <a:lnTo>
                    <a:pt x="746720" y="13180"/>
                  </a:lnTo>
                  <a:lnTo>
                    <a:pt x="751024" y="17497"/>
                  </a:lnTo>
                  <a:lnTo>
                    <a:pt x="754875" y="22269"/>
                  </a:lnTo>
                  <a:lnTo>
                    <a:pt x="758726" y="27496"/>
                  </a:lnTo>
                  <a:lnTo>
                    <a:pt x="762124" y="32495"/>
                  </a:lnTo>
                  <a:lnTo>
                    <a:pt x="765523" y="37949"/>
                  </a:lnTo>
                  <a:lnTo>
                    <a:pt x="768694" y="43629"/>
                  </a:lnTo>
                  <a:lnTo>
                    <a:pt x="771639" y="49310"/>
                  </a:lnTo>
                  <a:lnTo>
                    <a:pt x="774584" y="54764"/>
                  </a:lnTo>
                  <a:lnTo>
                    <a:pt x="777076" y="60672"/>
                  </a:lnTo>
                  <a:lnTo>
                    <a:pt x="779342" y="66808"/>
                  </a:lnTo>
                  <a:lnTo>
                    <a:pt x="781834" y="72716"/>
                  </a:lnTo>
                  <a:lnTo>
                    <a:pt x="785911" y="84305"/>
                  </a:lnTo>
                  <a:lnTo>
                    <a:pt x="789536" y="95894"/>
                  </a:lnTo>
                  <a:lnTo>
                    <a:pt x="792481" y="106801"/>
                  </a:lnTo>
                  <a:lnTo>
                    <a:pt x="794973" y="117254"/>
                  </a:lnTo>
                  <a:lnTo>
                    <a:pt x="796785" y="126571"/>
                  </a:lnTo>
                  <a:lnTo>
                    <a:pt x="798371" y="134524"/>
                  </a:lnTo>
                  <a:lnTo>
                    <a:pt x="800183" y="146568"/>
                  </a:lnTo>
                  <a:lnTo>
                    <a:pt x="800636" y="150658"/>
                  </a:lnTo>
                  <a:lnTo>
                    <a:pt x="805847" y="149294"/>
                  </a:lnTo>
                  <a:lnTo>
                    <a:pt x="810831" y="147931"/>
                  </a:lnTo>
                  <a:lnTo>
                    <a:pt x="815362" y="146340"/>
                  </a:lnTo>
                  <a:lnTo>
                    <a:pt x="820119" y="144522"/>
                  </a:lnTo>
                  <a:lnTo>
                    <a:pt x="824197" y="142705"/>
                  </a:lnTo>
                  <a:lnTo>
                    <a:pt x="828275" y="140887"/>
                  </a:lnTo>
                  <a:lnTo>
                    <a:pt x="832352" y="139069"/>
                  </a:lnTo>
                  <a:lnTo>
                    <a:pt x="835750" y="136796"/>
                  </a:lnTo>
                  <a:lnTo>
                    <a:pt x="839375" y="134751"/>
                  </a:lnTo>
                  <a:lnTo>
                    <a:pt x="842547" y="132706"/>
                  </a:lnTo>
                  <a:lnTo>
                    <a:pt x="848663" y="128389"/>
                  </a:lnTo>
                  <a:lnTo>
                    <a:pt x="853647" y="124071"/>
                  </a:lnTo>
                  <a:lnTo>
                    <a:pt x="858405" y="119754"/>
                  </a:lnTo>
                  <a:lnTo>
                    <a:pt x="862482" y="115663"/>
                  </a:lnTo>
                  <a:lnTo>
                    <a:pt x="865654" y="111800"/>
                  </a:lnTo>
                  <a:lnTo>
                    <a:pt x="868372" y="108392"/>
                  </a:lnTo>
                  <a:lnTo>
                    <a:pt x="870638" y="105211"/>
                  </a:lnTo>
                  <a:lnTo>
                    <a:pt x="873130" y="100439"/>
                  </a:lnTo>
                  <a:lnTo>
                    <a:pt x="874036" y="98848"/>
                  </a:lnTo>
                  <a:lnTo>
                    <a:pt x="875395" y="106347"/>
                  </a:lnTo>
                  <a:lnTo>
                    <a:pt x="876755" y="113846"/>
                  </a:lnTo>
                  <a:lnTo>
                    <a:pt x="877434" y="121117"/>
                  </a:lnTo>
                  <a:lnTo>
                    <a:pt x="877887" y="128389"/>
                  </a:lnTo>
                  <a:lnTo>
                    <a:pt x="877887" y="135433"/>
                  </a:lnTo>
                  <a:lnTo>
                    <a:pt x="877434" y="142250"/>
                  </a:lnTo>
                  <a:lnTo>
                    <a:pt x="876755" y="149067"/>
                  </a:lnTo>
                  <a:lnTo>
                    <a:pt x="875622" y="155884"/>
                  </a:lnTo>
                  <a:lnTo>
                    <a:pt x="874263" y="162474"/>
                  </a:lnTo>
                  <a:lnTo>
                    <a:pt x="872903" y="168837"/>
                  </a:lnTo>
                  <a:lnTo>
                    <a:pt x="870864" y="175199"/>
                  </a:lnTo>
                  <a:lnTo>
                    <a:pt x="868599" y="181335"/>
                  </a:lnTo>
                  <a:lnTo>
                    <a:pt x="866334" y="187243"/>
                  </a:lnTo>
                  <a:lnTo>
                    <a:pt x="863615" y="193378"/>
                  </a:lnTo>
                  <a:lnTo>
                    <a:pt x="860670" y="199287"/>
                  </a:lnTo>
                  <a:lnTo>
                    <a:pt x="857725" y="204967"/>
                  </a:lnTo>
                  <a:lnTo>
                    <a:pt x="854327" y="210421"/>
                  </a:lnTo>
                  <a:lnTo>
                    <a:pt x="850702" y="215875"/>
                  </a:lnTo>
                  <a:lnTo>
                    <a:pt x="847078" y="221328"/>
                  </a:lnTo>
                  <a:lnTo>
                    <a:pt x="843000" y="226328"/>
                  </a:lnTo>
                  <a:lnTo>
                    <a:pt x="838922" y="231554"/>
                  </a:lnTo>
                  <a:lnTo>
                    <a:pt x="834844" y="236553"/>
                  </a:lnTo>
                  <a:lnTo>
                    <a:pt x="830313" y="241325"/>
                  </a:lnTo>
                  <a:lnTo>
                    <a:pt x="826009" y="246097"/>
                  </a:lnTo>
                  <a:lnTo>
                    <a:pt x="821252" y="250869"/>
                  </a:lnTo>
                  <a:lnTo>
                    <a:pt x="816494" y="255187"/>
                  </a:lnTo>
                  <a:lnTo>
                    <a:pt x="811737" y="259731"/>
                  </a:lnTo>
                  <a:lnTo>
                    <a:pt x="806753" y="264049"/>
                  </a:lnTo>
                  <a:lnTo>
                    <a:pt x="796785" y="272229"/>
                  </a:lnTo>
                  <a:lnTo>
                    <a:pt x="786364" y="279955"/>
                  </a:lnTo>
                  <a:lnTo>
                    <a:pt x="776170" y="287227"/>
                  </a:lnTo>
                  <a:lnTo>
                    <a:pt x="765749" y="294044"/>
                  </a:lnTo>
                  <a:lnTo>
                    <a:pt x="755328" y="300180"/>
                  </a:lnTo>
                  <a:lnTo>
                    <a:pt x="745360" y="305860"/>
                  </a:lnTo>
                  <a:lnTo>
                    <a:pt x="735619" y="311314"/>
                  </a:lnTo>
                  <a:lnTo>
                    <a:pt x="725878" y="316313"/>
                  </a:lnTo>
                  <a:lnTo>
                    <a:pt x="717043" y="320631"/>
                  </a:lnTo>
                  <a:lnTo>
                    <a:pt x="708661" y="324721"/>
                  </a:lnTo>
                  <a:lnTo>
                    <a:pt x="700732" y="327902"/>
                  </a:lnTo>
                  <a:lnTo>
                    <a:pt x="693709" y="331084"/>
                  </a:lnTo>
                  <a:lnTo>
                    <a:pt x="681929" y="335628"/>
                  </a:lnTo>
                  <a:lnTo>
                    <a:pt x="674453" y="338583"/>
                  </a:lnTo>
                  <a:lnTo>
                    <a:pt x="671961" y="339492"/>
                  </a:lnTo>
                  <a:lnTo>
                    <a:pt x="658142" y="336083"/>
                  </a:lnTo>
                  <a:lnTo>
                    <a:pt x="644776" y="333583"/>
                  </a:lnTo>
                  <a:lnTo>
                    <a:pt x="632089" y="331311"/>
                  </a:lnTo>
                  <a:lnTo>
                    <a:pt x="619630" y="329266"/>
                  </a:lnTo>
                  <a:lnTo>
                    <a:pt x="607623" y="327675"/>
                  </a:lnTo>
                  <a:lnTo>
                    <a:pt x="596069" y="326539"/>
                  </a:lnTo>
                  <a:lnTo>
                    <a:pt x="584969" y="325630"/>
                  </a:lnTo>
                  <a:lnTo>
                    <a:pt x="574548" y="324948"/>
                  </a:lnTo>
                  <a:lnTo>
                    <a:pt x="564127" y="324494"/>
                  </a:lnTo>
                  <a:lnTo>
                    <a:pt x="554612" y="324494"/>
                  </a:lnTo>
                  <a:lnTo>
                    <a:pt x="545324" y="324494"/>
                  </a:lnTo>
                  <a:lnTo>
                    <a:pt x="536715" y="324948"/>
                  </a:lnTo>
                  <a:lnTo>
                    <a:pt x="528333" y="325403"/>
                  </a:lnTo>
                  <a:lnTo>
                    <a:pt x="520178" y="326085"/>
                  </a:lnTo>
                  <a:lnTo>
                    <a:pt x="512702" y="326766"/>
                  </a:lnTo>
                  <a:lnTo>
                    <a:pt x="505679" y="327675"/>
                  </a:lnTo>
                  <a:lnTo>
                    <a:pt x="499109" y="328811"/>
                  </a:lnTo>
                  <a:lnTo>
                    <a:pt x="492993" y="329948"/>
                  </a:lnTo>
                  <a:lnTo>
                    <a:pt x="487329" y="331311"/>
                  </a:lnTo>
                  <a:lnTo>
                    <a:pt x="481892" y="332447"/>
                  </a:lnTo>
                  <a:lnTo>
                    <a:pt x="472604" y="334947"/>
                  </a:lnTo>
                  <a:lnTo>
                    <a:pt x="465128" y="337219"/>
                  </a:lnTo>
                  <a:lnTo>
                    <a:pt x="459012" y="339719"/>
                  </a:lnTo>
                  <a:lnTo>
                    <a:pt x="454934" y="341309"/>
                  </a:lnTo>
                  <a:lnTo>
                    <a:pt x="451536" y="342900"/>
                  </a:lnTo>
                  <a:lnTo>
                    <a:pt x="445646" y="337219"/>
                  </a:lnTo>
                  <a:lnTo>
                    <a:pt x="439529" y="331311"/>
                  </a:lnTo>
                  <a:lnTo>
                    <a:pt x="425710" y="318813"/>
                  </a:lnTo>
                  <a:lnTo>
                    <a:pt x="410532" y="305860"/>
                  </a:lnTo>
                  <a:lnTo>
                    <a:pt x="394221" y="292454"/>
                  </a:lnTo>
                  <a:lnTo>
                    <a:pt x="377456" y="279274"/>
                  </a:lnTo>
                  <a:lnTo>
                    <a:pt x="360239" y="266094"/>
                  </a:lnTo>
                  <a:lnTo>
                    <a:pt x="343249" y="252914"/>
                  </a:lnTo>
                  <a:lnTo>
                    <a:pt x="326258" y="240416"/>
                  </a:lnTo>
                  <a:lnTo>
                    <a:pt x="295222" y="217693"/>
                  </a:lnTo>
                  <a:lnTo>
                    <a:pt x="269849" y="199514"/>
                  </a:lnTo>
                  <a:lnTo>
                    <a:pt x="252405" y="187243"/>
                  </a:lnTo>
                  <a:lnTo>
                    <a:pt x="246062" y="183153"/>
                  </a:lnTo>
                  <a:lnTo>
                    <a:pt x="251726" y="176563"/>
                  </a:lnTo>
                  <a:lnTo>
                    <a:pt x="257616" y="170655"/>
                  </a:lnTo>
                  <a:lnTo>
                    <a:pt x="263506" y="165428"/>
                  </a:lnTo>
                  <a:lnTo>
                    <a:pt x="269623" y="160656"/>
                  </a:lnTo>
                  <a:lnTo>
                    <a:pt x="275286" y="156339"/>
                  </a:lnTo>
                  <a:lnTo>
                    <a:pt x="281629" y="152476"/>
                  </a:lnTo>
                  <a:lnTo>
                    <a:pt x="287746" y="149294"/>
                  </a:lnTo>
                  <a:lnTo>
                    <a:pt x="293863" y="146568"/>
                  </a:lnTo>
                  <a:lnTo>
                    <a:pt x="299979" y="144068"/>
                  </a:lnTo>
                  <a:lnTo>
                    <a:pt x="306096" y="142023"/>
                  </a:lnTo>
                  <a:lnTo>
                    <a:pt x="311986" y="140432"/>
                  </a:lnTo>
                  <a:lnTo>
                    <a:pt x="317876" y="139069"/>
                  </a:lnTo>
                  <a:lnTo>
                    <a:pt x="323766" y="138160"/>
                  </a:lnTo>
                  <a:lnTo>
                    <a:pt x="329656" y="137024"/>
                  </a:lnTo>
                  <a:lnTo>
                    <a:pt x="335093" y="136569"/>
                  </a:lnTo>
                  <a:lnTo>
                    <a:pt x="340530" y="136342"/>
                  </a:lnTo>
                  <a:lnTo>
                    <a:pt x="345967" y="136342"/>
                  </a:lnTo>
                  <a:lnTo>
                    <a:pt x="350951" y="136569"/>
                  </a:lnTo>
                  <a:lnTo>
                    <a:pt x="355708" y="136796"/>
                  </a:lnTo>
                  <a:lnTo>
                    <a:pt x="360466" y="137251"/>
                  </a:lnTo>
                  <a:lnTo>
                    <a:pt x="368848" y="138614"/>
                  </a:lnTo>
                  <a:lnTo>
                    <a:pt x="376097" y="139978"/>
                  </a:lnTo>
                  <a:lnTo>
                    <a:pt x="382214" y="141341"/>
                  </a:lnTo>
                  <a:lnTo>
                    <a:pt x="386518" y="142705"/>
                  </a:lnTo>
                  <a:lnTo>
                    <a:pt x="390369" y="143841"/>
                  </a:lnTo>
                  <a:lnTo>
                    <a:pt x="389916" y="135888"/>
                  </a:lnTo>
                  <a:lnTo>
                    <a:pt x="389916" y="127934"/>
                  </a:lnTo>
                  <a:lnTo>
                    <a:pt x="390369" y="120208"/>
                  </a:lnTo>
                  <a:lnTo>
                    <a:pt x="391049" y="112482"/>
                  </a:lnTo>
                  <a:lnTo>
                    <a:pt x="392182" y="105211"/>
                  </a:lnTo>
                  <a:lnTo>
                    <a:pt x="393767" y="98166"/>
                  </a:lnTo>
                  <a:lnTo>
                    <a:pt x="395580" y="91122"/>
                  </a:lnTo>
                  <a:lnTo>
                    <a:pt x="397619" y="84305"/>
                  </a:lnTo>
                  <a:lnTo>
                    <a:pt x="399884" y="77942"/>
                  </a:lnTo>
                  <a:lnTo>
                    <a:pt x="402376" y="71807"/>
                  </a:lnTo>
                  <a:lnTo>
                    <a:pt x="405095" y="65671"/>
                  </a:lnTo>
                  <a:lnTo>
                    <a:pt x="407813" y="59763"/>
                  </a:lnTo>
                  <a:lnTo>
                    <a:pt x="410985" y="54310"/>
                  </a:lnTo>
                  <a:lnTo>
                    <a:pt x="413930" y="49083"/>
                  </a:lnTo>
                  <a:lnTo>
                    <a:pt x="417101" y="43857"/>
                  </a:lnTo>
                  <a:lnTo>
                    <a:pt x="420273" y="39085"/>
                  </a:lnTo>
                  <a:lnTo>
                    <a:pt x="423444" y="34540"/>
                  </a:lnTo>
                  <a:lnTo>
                    <a:pt x="426616" y="30222"/>
                  </a:lnTo>
                  <a:lnTo>
                    <a:pt x="432959" y="22496"/>
                  </a:lnTo>
                  <a:lnTo>
                    <a:pt x="438849" y="15679"/>
                  </a:lnTo>
                  <a:lnTo>
                    <a:pt x="444060" y="10226"/>
                  </a:lnTo>
                  <a:lnTo>
                    <a:pt x="448817" y="5908"/>
                  </a:lnTo>
                  <a:lnTo>
                    <a:pt x="452215" y="2500"/>
                  </a:lnTo>
                  <a:lnTo>
                    <a:pt x="4553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536" name="组合 3"/>
          <p:cNvGrpSpPr/>
          <p:nvPr/>
        </p:nvGrpSpPr>
        <p:grpSpPr>
          <a:xfrm>
            <a:off x="3703638" y="1076325"/>
            <a:ext cx="1784350" cy="1782763"/>
            <a:chOff x="3703761" y="1352666"/>
            <a:chExt cx="1783934" cy="1783934"/>
          </a:xfrm>
        </p:grpSpPr>
        <p:sp>
          <p:nvSpPr>
            <p:cNvPr id="33" name="MH_Other_3"/>
            <p:cNvSpPr/>
            <p:nvPr>
              <p:custDataLst>
                <p:tags r:id="rId9"/>
              </p:custDataLst>
            </p:nvPr>
          </p:nvSpPr>
          <p:spPr>
            <a:xfrm>
              <a:off x="3703761" y="1352666"/>
              <a:ext cx="1783934" cy="1783934"/>
            </a:xfrm>
            <a:prstGeom prst="diamond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MH_Other_11"/>
            <p:cNvSpPr/>
            <p:nvPr>
              <p:custDataLst>
                <p:tags r:id="rId10"/>
              </p:custDataLst>
            </p:nvPr>
          </p:nvSpPr>
          <p:spPr bwMode="auto">
            <a:xfrm>
              <a:off x="4327999" y="1976905"/>
              <a:ext cx="535457" cy="535457"/>
            </a:xfrm>
            <a:custGeom>
              <a:avLst/>
              <a:gdLst>
                <a:gd name="T0" fmla="*/ 883582 w 2298700"/>
                <a:gd name="T1" fmla="*/ 1295872 h 2298700"/>
                <a:gd name="T2" fmla="*/ 899660 w 2298700"/>
                <a:gd name="T3" fmla="*/ 1824434 h 2298700"/>
                <a:gd name="T4" fmla="*/ 870674 w 2298700"/>
                <a:gd name="T5" fmla="*/ 1867800 h 2298700"/>
                <a:gd name="T6" fmla="*/ 472571 w 2298700"/>
                <a:gd name="T7" fmla="*/ 1870524 h 2298700"/>
                <a:gd name="T8" fmla="*/ 439282 w 2298700"/>
                <a:gd name="T9" fmla="*/ 1829883 h 2298700"/>
                <a:gd name="T10" fmla="*/ 450831 w 2298700"/>
                <a:gd name="T11" fmla="*/ 1299959 h 2298700"/>
                <a:gd name="T12" fmla="*/ 1168971 w 2298700"/>
                <a:gd name="T13" fmla="*/ 903287 h 2298700"/>
                <a:gd name="T14" fmla="*/ 1561900 w 2298700"/>
                <a:gd name="T15" fmla="*/ 923717 h 2298700"/>
                <a:gd name="T16" fmla="*/ 1573443 w 2298700"/>
                <a:gd name="T17" fmla="*/ 1829892 h 2298700"/>
                <a:gd name="T18" fmla="*/ 1540624 w 2298700"/>
                <a:gd name="T19" fmla="*/ 1870524 h 2298700"/>
                <a:gd name="T20" fmla="*/ 1142262 w 2298700"/>
                <a:gd name="T21" fmla="*/ 1867800 h 2298700"/>
                <a:gd name="T22" fmla="*/ 1113291 w 2298700"/>
                <a:gd name="T23" fmla="*/ 1824444 h 2298700"/>
                <a:gd name="T24" fmla="*/ 1129361 w 2298700"/>
                <a:gd name="T25" fmla="*/ 919404 h 2298700"/>
                <a:gd name="T26" fmla="*/ 2191940 w 2298700"/>
                <a:gd name="T27" fmla="*/ 450850 h 2298700"/>
                <a:gd name="T28" fmla="*/ 2238385 w 2298700"/>
                <a:gd name="T29" fmla="*/ 475582 h 2298700"/>
                <a:gd name="T30" fmla="*/ 2245636 w 2298700"/>
                <a:gd name="T31" fmla="*/ 1835358 h 2298700"/>
                <a:gd name="T32" fmla="*/ 2208706 w 2298700"/>
                <a:gd name="T33" fmla="*/ 1872115 h 2298700"/>
                <a:gd name="T34" fmla="*/ 1810633 w 2298700"/>
                <a:gd name="T35" fmla="*/ 1865309 h 2298700"/>
                <a:gd name="T36" fmla="*/ 1785938 w 2298700"/>
                <a:gd name="T37" fmla="*/ 1818568 h 2298700"/>
                <a:gd name="T38" fmla="*/ 1806329 w 2298700"/>
                <a:gd name="T39" fmla="*/ 463556 h 2298700"/>
                <a:gd name="T40" fmla="*/ 1464870 w 2298700"/>
                <a:gd name="T41" fmla="*/ 38100 h 2298700"/>
                <a:gd name="T42" fmla="*/ 1493876 w 2298700"/>
                <a:gd name="T43" fmla="*/ 48317 h 2298700"/>
                <a:gd name="T44" fmla="*/ 1512005 w 2298700"/>
                <a:gd name="T45" fmla="*/ 72609 h 2298700"/>
                <a:gd name="T46" fmla="*/ 1540105 w 2298700"/>
                <a:gd name="T47" fmla="*/ 509198 h 2298700"/>
                <a:gd name="T48" fmla="*/ 1503847 w 2298700"/>
                <a:gd name="T49" fmla="*/ 543253 h 2298700"/>
                <a:gd name="T50" fmla="*/ 1459205 w 2298700"/>
                <a:gd name="T51" fmla="*/ 535761 h 2298700"/>
                <a:gd name="T52" fmla="*/ 1437677 w 2298700"/>
                <a:gd name="T53" fmla="*/ 503749 h 2298700"/>
                <a:gd name="T54" fmla="*/ 1348845 w 2298700"/>
                <a:gd name="T55" fmla="*/ 357311 h 2298700"/>
                <a:gd name="T56" fmla="*/ 1214465 w 2298700"/>
                <a:gd name="T57" fmla="*/ 507608 h 2298700"/>
                <a:gd name="T58" fmla="*/ 1010062 w 2298700"/>
                <a:gd name="T59" fmla="*/ 669711 h 2298700"/>
                <a:gd name="T60" fmla="*/ 834212 w 2298700"/>
                <a:gd name="T61" fmla="*/ 763477 h 2298700"/>
                <a:gd name="T62" fmla="*/ 682609 w 2298700"/>
                <a:gd name="T63" fmla="*/ 817965 h 2298700"/>
                <a:gd name="T64" fmla="*/ 523528 w 2298700"/>
                <a:gd name="T65" fmla="*/ 852928 h 2298700"/>
                <a:gd name="T66" fmla="*/ 404104 w 2298700"/>
                <a:gd name="T67" fmla="*/ 862464 h 2298700"/>
                <a:gd name="T68" fmla="*/ 374191 w 2298700"/>
                <a:gd name="T69" fmla="*/ 838852 h 2298700"/>
                <a:gd name="T70" fmla="*/ 369206 w 2298700"/>
                <a:gd name="T71" fmla="*/ 795034 h 2298700"/>
                <a:gd name="T72" fmla="*/ 405237 w 2298700"/>
                <a:gd name="T73" fmla="*/ 760071 h 2298700"/>
                <a:gd name="T74" fmla="*/ 535765 w 2298700"/>
                <a:gd name="T75" fmla="*/ 742589 h 2298700"/>
                <a:gd name="T76" fmla="*/ 679890 w 2298700"/>
                <a:gd name="T77" fmla="*/ 706945 h 2298700"/>
                <a:gd name="T78" fmla="*/ 816536 w 2298700"/>
                <a:gd name="T79" fmla="*/ 654273 h 2298700"/>
                <a:gd name="T80" fmla="*/ 989667 w 2298700"/>
                <a:gd name="T81" fmla="*/ 554832 h 2298700"/>
                <a:gd name="T82" fmla="*/ 1171862 w 2298700"/>
                <a:gd name="T83" fmla="*/ 398859 h 2298700"/>
                <a:gd name="T84" fmla="*/ 1282675 w 2298700"/>
                <a:gd name="T85" fmla="*/ 267178 h 2298700"/>
                <a:gd name="T86" fmla="*/ 1087110 w 2298700"/>
                <a:gd name="T87" fmla="*/ 283979 h 2298700"/>
                <a:gd name="T88" fmla="*/ 1044054 w 2298700"/>
                <a:gd name="T89" fmla="*/ 259005 h 2298700"/>
                <a:gd name="T90" fmla="*/ 1040654 w 2298700"/>
                <a:gd name="T91" fmla="*/ 208376 h 2298700"/>
                <a:gd name="T92" fmla="*/ 1446288 w 2298700"/>
                <a:gd name="T93" fmla="*/ 40370 h 2298700"/>
                <a:gd name="T94" fmla="*/ 128386 w 2298700"/>
                <a:gd name="T95" fmla="*/ 3403 h 2298700"/>
                <a:gd name="T96" fmla="*/ 171711 w 2298700"/>
                <a:gd name="T97" fmla="*/ 26993 h 2298700"/>
                <a:gd name="T98" fmla="*/ 199157 w 2298700"/>
                <a:gd name="T99" fmla="*/ 67596 h 2298700"/>
                <a:gd name="T100" fmla="*/ 2201163 w 2298700"/>
                <a:gd name="T101" fmla="*/ 2093192 h 2298700"/>
                <a:gd name="T102" fmla="*/ 2249251 w 2298700"/>
                <a:gd name="T103" fmla="*/ 2107936 h 2298700"/>
                <a:gd name="T104" fmla="*/ 2283729 w 2298700"/>
                <a:gd name="T105" fmla="*/ 2142414 h 2298700"/>
                <a:gd name="T106" fmla="*/ 2298473 w 2298700"/>
                <a:gd name="T107" fmla="*/ 2190729 h 2298700"/>
                <a:gd name="T108" fmla="*/ 2288720 w 2298700"/>
                <a:gd name="T109" fmla="*/ 2240405 h 2298700"/>
                <a:gd name="T110" fmla="*/ 2257417 w 2298700"/>
                <a:gd name="T111" fmla="*/ 2278059 h 2298700"/>
                <a:gd name="T112" fmla="*/ 2211597 w 2298700"/>
                <a:gd name="T113" fmla="*/ 2297566 h 2298700"/>
                <a:gd name="T114" fmla="*/ 72132 w 2298700"/>
                <a:gd name="T115" fmla="*/ 2294164 h 2298700"/>
                <a:gd name="T116" fmla="*/ 29715 w 2298700"/>
                <a:gd name="T117" fmla="*/ 2268532 h 2298700"/>
                <a:gd name="T118" fmla="*/ 4537 w 2298700"/>
                <a:gd name="T119" fmla="*/ 2226568 h 2298700"/>
                <a:gd name="T120" fmla="*/ 907 w 2298700"/>
                <a:gd name="T121" fmla="*/ 87330 h 2298700"/>
                <a:gd name="T122" fmla="*/ 20188 w 2298700"/>
                <a:gd name="T123" fmla="*/ 41510 h 2298700"/>
                <a:gd name="T124" fmla="*/ 57842 w 2298700"/>
                <a:gd name="T125" fmla="*/ 10434 h 2298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98700" h="2298700">
                  <a:moveTo>
                    <a:pt x="494084" y="1279525"/>
                  </a:moveTo>
                  <a:lnTo>
                    <a:pt x="844179" y="1279525"/>
                  </a:lnTo>
                  <a:lnTo>
                    <a:pt x="849841" y="1279752"/>
                  </a:lnTo>
                  <a:lnTo>
                    <a:pt x="855502" y="1280660"/>
                  </a:lnTo>
                  <a:lnTo>
                    <a:pt x="860710" y="1282023"/>
                  </a:lnTo>
                  <a:lnTo>
                    <a:pt x="865692" y="1283839"/>
                  </a:lnTo>
                  <a:lnTo>
                    <a:pt x="870674" y="1286109"/>
                  </a:lnTo>
                  <a:lnTo>
                    <a:pt x="875203" y="1289061"/>
                  </a:lnTo>
                  <a:lnTo>
                    <a:pt x="879732" y="1292467"/>
                  </a:lnTo>
                  <a:lnTo>
                    <a:pt x="883582" y="1295872"/>
                  </a:lnTo>
                  <a:lnTo>
                    <a:pt x="887205" y="1299959"/>
                  </a:lnTo>
                  <a:lnTo>
                    <a:pt x="890602" y="1304273"/>
                  </a:lnTo>
                  <a:lnTo>
                    <a:pt x="893320" y="1308814"/>
                  </a:lnTo>
                  <a:lnTo>
                    <a:pt x="895584" y="1313809"/>
                  </a:lnTo>
                  <a:lnTo>
                    <a:pt x="897396" y="1319031"/>
                  </a:lnTo>
                  <a:lnTo>
                    <a:pt x="898981" y="1324480"/>
                  </a:lnTo>
                  <a:lnTo>
                    <a:pt x="899660" y="1329702"/>
                  </a:lnTo>
                  <a:lnTo>
                    <a:pt x="900113" y="1335378"/>
                  </a:lnTo>
                  <a:lnTo>
                    <a:pt x="900113" y="1818531"/>
                  </a:lnTo>
                  <a:lnTo>
                    <a:pt x="899660" y="1824434"/>
                  </a:lnTo>
                  <a:lnTo>
                    <a:pt x="898981" y="1829883"/>
                  </a:lnTo>
                  <a:lnTo>
                    <a:pt x="897396" y="1835332"/>
                  </a:lnTo>
                  <a:lnTo>
                    <a:pt x="895584" y="1840554"/>
                  </a:lnTo>
                  <a:lnTo>
                    <a:pt x="893320" y="1845322"/>
                  </a:lnTo>
                  <a:lnTo>
                    <a:pt x="890602" y="1850090"/>
                  </a:lnTo>
                  <a:lnTo>
                    <a:pt x="887205" y="1854404"/>
                  </a:lnTo>
                  <a:lnTo>
                    <a:pt x="883582" y="1858264"/>
                  </a:lnTo>
                  <a:lnTo>
                    <a:pt x="879732" y="1861897"/>
                  </a:lnTo>
                  <a:lnTo>
                    <a:pt x="875203" y="1865302"/>
                  </a:lnTo>
                  <a:lnTo>
                    <a:pt x="870674" y="1867800"/>
                  </a:lnTo>
                  <a:lnTo>
                    <a:pt x="865692" y="1870524"/>
                  </a:lnTo>
                  <a:lnTo>
                    <a:pt x="860710" y="1872114"/>
                  </a:lnTo>
                  <a:lnTo>
                    <a:pt x="855502" y="1873476"/>
                  </a:lnTo>
                  <a:lnTo>
                    <a:pt x="849841" y="1874611"/>
                  </a:lnTo>
                  <a:lnTo>
                    <a:pt x="844179" y="1874838"/>
                  </a:lnTo>
                  <a:lnTo>
                    <a:pt x="494084" y="1874838"/>
                  </a:lnTo>
                  <a:lnTo>
                    <a:pt x="488423" y="1874611"/>
                  </a:lnTo>
                  <a:lnTo>
                    <a:pt x="482761" y="1873476"/>
                  </a:lnTo>
                  <a:lnTo>
                    <a:pt x="477326" y="1872114"/>
                  </a:lnTo>
                  <a:lnTo>
                    <a:pt x="472571" y="1870524"/>
                  </a:lnTo>
                  <a:lnTo>
                    <a:pt x="467589" y="1867800"/>
                  </a:lnTo>
                  <a:lnTo>
                    <a:pt x="463060" y="1865302"/>
                  </a:lnTo>
                  <a:lnTo>
                    <a:pt x="458531" y="1861897"/>
                  </a:lnTo>
                  <a:lnTo>
                    <a:pt x="454455" y="1858264"/>
                  </a:lnTo>
                  <a:lnTo>
                    <a:pt x="450831" y="1854404"/>
                  </a:lnTo>
                  <a:lnTo>
                    <a:pt x="447661" y="1850090"/>
                  </a:lnTo>
                  <a:lnTo>
                    <a:pt x="444944" y="1845322"/>
                  </a:lnTo>
                  <a:lnTo>
                    <a:pt x="442679" y="1840554"/>
                  </a:lnTo>
                  <a:lnTo>
                    <a:pt x="440868" y="1835332"/>
                  </a:lnTo>
                  <a:lnTo>
                    <a:pt x="439282" y="1829883"/>
                  </a:lnTo>
                  <a:lnTo>
                    <a:pt x="438603" y="1824434"/>
                  </a:lnTo>
                  <a:lnTo>
                    <a:pt x="438150" y="1818531"/>
                  </a:lnTo>
                  <a:lnTo>
                    <a:pt x="438150" y="1335378"/>
                  </a:lnTo>
                  <a:lnTo>
                    <a:pt x="438603" y="1329702"/>
                  </a:lnTo>
                  <a:lnTo>
                    <a:pt x="439282" y="1324480"/>
                  </a:lnTo>
                  <a:lnTo>
                    <a:pt x="440868" y="1319031"/>
                  </a:lnTo>
                  <a:lnTo>
                    <a:pt x="442679" y="1313809"/>
                  </a:lnTo>
                  <a:lnTo>
                    <a:pt x="444944" y="1308814"/>
                  </a:lnTo>
                  <a:lnTo>
                    <a:pt x="447661" y="1304273"/>
                  </a:lnTo>
                  <a:lnTo>
                    <a:pt x="450831" y="1299959"/>
                  </a:lnTo>
                  <a:lnTo>
                    <a:pt x="454455" y="1295872"/>
                  </a:lnTo>
                  <a:lnTo>
                    <a:pt x="458531" y="1292467"/>
                  </a:lnTo>
                  <a:lnTo>
                    <a:pt x="463060" y="1289061"/>
                  </a:lnTo>
                  <a:lnTo>
                    <a:pt x="467589" y="1286109"/>
                  </a:lnTo>
                  <a:lnTo>
                    <a:pt x="472571" y="1283839"/>
                  </a:lnTo>
                  <a:lnTo>
                    <a:pt x="477326" y="1282023"/>
                  </a:lnTo>
                  <a:lnTo>
                    <a:pt x="482761" y="1280660"/>
                  </a:lnTo>
                  <a:lnTo>
                    <a:pt x="488423" y="1279752"/>
                  </a:lnTo>
                  <a:lnTo>
                    <a:pt x="494084" y="1279525"/>
                  </a:lnTo>
                  <a:close/>
                  <a:moveTo>
                    <a:pt x="1168971" y="903287"/>
                  </a:moveTo>
                  <a:lnTo>
                    <a:pt x="1518668" y="903287"/>
                  </a:lnTo>
                  <a:lnTo>
                    <a:pt x="1524553" y="903514"/>
                  </a:lnTo>
                  <a:lnTo>
                    <a:pt x="1529985" y="904195"/>
                  </a:lnTo>
                  <a:lnTo>
                    <a:pt x="1535418" y="905557"/>
                  </a:lnTo>
                  <a:lnTo>
                    <a:pt x="1540624" y="907600"/>
                  </a:lnTo>
                  <a:lnTo>
                    <a:pt x="1545377" y="909870"/>
                  </a:lnTo>
                  <a:lnTo>
                    <a:pt x="1550130" y="912821"/>
                  </a:lnTo>
                  <a:lnTo>
                    <a:pt x="1554430" y="915999"/>
                  </a:lnTo>
                  <a:lnTo>
                    <a:pt x="1558278" y="919404"/>
                  </a:lnTo>
                  <a:lnTo>
                    <a:pt x="1561900" y="923717"/>
                  </a:lnTo>
                  <a:lnTo>
                    <a:pt x="1565295" y="927803"/>
                  </a:lnTo>
                  <a:lnTo>
                    <a:pt x="1567784" y="932343"/>
                  </a:lnTo>
                  <a:lnTo>
                    <a:pt x="1570274" y="937337"/>
                  </a:lnTo>
                  <a:lnTo>
                    <a:pt x="1572085" y="942558"/>
                  </a:lnTo>
                  <a:lnTo>
                    <a:pt x="1573443" y="948006"/>
                  </a:lnTo>
                  <a:lnTo>
                    <a:pt x="1574575" y="953681"/>
                  </a:lnTo>
                  <a:lnTo>
                    <a:pt x="1574801" y="959355"/>
                  </a:lnTo>
                  <a:lnTo>
                    <a:pt x="1574801" y="1818542"/>
                  </a:lnTo>
                  <a:lnTo>
                    <a:pt x="1574575" y="1824444"/>
                  </a:lnTo>
                  <a:lnTo>
                    <a:pt x="1573443" y="1829892"/>
                  </a:lnTo>
                  <a:lnTo>
                    <a:pt x="1572085" y="1835340"/>
                  </a:lnTo>
                  <a:lnTo>
                    <a:pt x="1570274" y="1840560"/>
                  </a:lnTo>
                  <a:lnTo>
                    <a:pt x="1567784" y="1845327"/>
                  </a:lnTo>
                  <a:lnTo>
                    <a:pt x="1565295" y="1850094"/>
                  </a:lnTo>
                  <a:lnTo>
                    <a:pt x="1561900" y="1854407"/>
                  </a:lnTo>
                  <a:lnTo>
                    <a:pt x="1558278" y="1858266"/>
                  </a:lnTo>
                  <a:lnTo>
                    <a:pt x="1554430" y="1861898"/>
                  </a:lnTo>
                  <a:lnTo>
                    <a:pt x="1550130" y="1865303"/>
                  </a:lnTo>
                  <a:lnTo>
                    <a:pt x="1545377" y="1867800"/>
                  </a:lnTo>
                  <a:lnTo>
                    <a:pt x="1540624" y="1870524"/>
                  </a:lnTo>
                  <a:lnTo>
                    <a:pt x="1535418" y="1872113"/>
                  </a:lnTo>
                  <a:lnTo>
                    <a:pt x="1529985" y="1873475"/>
                  </a:lnTo>
                  <a:lnTo>
                    <a:pt x="1524553" y="1874610"/>
                  </a:lnTo>
                  <a:lnTo>
                    <a:pt x="1518668" y="1874837"/>
                  </a:lnTo>
                  <a:lnTo>
                    <a:pt x="1168971" y="1874837"/>
                  </a:lnTo>
                  <a:lnTo>
                    <a:pt x="1163312" y="1874610"/>
                  </a:lnTo>
                  <a:lnTo>
                    <a:pt x="1157654" y="1873475"/>
                  </a:lnTo>
                  <a:lnTo>
                    <a:pt x="1152221" y="1872113"/>
                  </a:lnTo>
                  <a:lnTo>
                    <a:pt x="1147242" y="1870524"/>
                  </a:lnTo>
                  <a:lnTo>
                    <a:pt x="1142262" y="1867800"/>
                  </a:lnTo>
                  <a:lnTo>
                    <a:pt x="1137736" y="1865303"/>
                  </a:lnTo>
                  <a:lnTo>
                    <a:pt x="1133435" y="1861898"/>
                  </a:lnTo>
                  <a:lnTo>
                    <a:pt x="1129361" y="1858266"/>
                  </a:lnTo>
                  <a:lnTo>
                    <a:pt x="1125740" y="1854407"/>
                  </a:lnTo>
                  <a:lnTo>
                    <a:pt x="1122797" y="1850094"/>
                  </a:lnTo>
                  <a:lnTo>
                    <a:pt x="1119855" y="1845327"/>
                  </a:lnTo>
                  <a:lnTo>
                    <a:pt x="1117365" y="1840560"/>
                  </a:lnTo>
                  <a:lnTo>
                    <a:pt x="1115554" y="1835340"/>
                  </a:lnTo>
                  <a:lnTo>
                    <a:pt x="1114196" y="1829892"/>
                  </a:lnTo>
                  <a:lnTo>
                    <a:pt x="1113291" y="1824444"/>
                  </a:lnTo>
                  <a:lnTo>
                    <a:pt x="1112838" y="1818542"/>
                  </a:lnTo>
                  <a:lnTo>
                    <a:pt x="1112838" y="959355"/>
                  </a:lnTo>
                  <a:lnTo>
                    <a:pt x="1113291" y="953681"/>
                  </a:lnTo>
                  <a:lnTo>
                    <a:pt x="1114196" y="948006"/>
                  </a:lnTo>
                  <a:lnTo>
                    <a:pt x="1115554" y="942558"/>
                  </a:lnTo>
                  <a:lnTo>
                    <a:pt x="1117365" y="937337"/>
                  </a:lnTo>
                  <a:lnTo>
                    <a:pt x="1119855" y="932343"/>
                  </a:lnTo>
                  <a:lnTo>
                    <a:pt x="1122797" y="927803"/>
                  </a:lnTo>
                  <a:lnTo>
                    <a:pt x="1125740" y="923717"/>
                  </a:lnTo>
                  <a:lnTo>
                    <a:pt x="1129361" y="919404"/>
                  </a:lnTo>
                  <a:lnTo>
                    <a:pt x="1133435" y="915999"/>
                  </a:lnTo>
                  <a:lnTo>
                    <a:pt x="1137736" y="912821"/>
                  </a:lnTo>
                  <a:lnTo>
                    <a:pt x="1142262" y="909870"/>
                  </a:lnTo>
                  <a:lnTo>
                    <a:pt x="1147242" y="907600"/>
                  </a:lnTo>
                  <a:lnTo>
                    <a:pt x="1152221" y="905557"/>
                  </a:lnTo>
                  <a:lnTo>
                    <a:pt x="1157654" y="904195"/>
                  </a:lnTo>
                  <a:lnTo>
                    <a:pt x="1163312" y="903514"/>
                  </a:lnTo>
                  <a:lnTo>
                    <a:pt x="1168971" y="903287"/>
                  </a:lnTo>
                  <a:close/>
                  <a:moveTo>
                    <a:pt x="1841899" y="450850"/>
                  </a:moveTo>
                  <a:lnTo>
                    <a:pt x="2191940" y="450850"/>
                  </a:lnTo>
                  <a:lnTo>
                    <a:pt x="2197604" y="451077"/>
                  </a:lnTo>
                  <a:lnTo>
                    <a:pt x="2203268" y="451985"/>
                  </a:lnTo>
                  <a:lnTo>
                    <a:pt x="2208706" y="453573"/>
                  </a:lnTo>
                  <a:lnTo>
                    <a:pt x="2213917" y="455388"/>
                  </a:lnTo>
                  <a:lnTo>
                    <a:pt x="2218674" y="457657"/>
                  </a:lnTo>
                  <a:lnTo>
                    <a:pt x="2223206" y="460380"/>
                  </a:lnTo>
                  <a:lnTo>
                    <a:pt x="2227510" y="463556"/>
                  </a:lnTo>
                  <a:lnTo>
                    <a:pt x="2231589" y="467186"/>
                  </a:lnTo>
                  <a:lnTo>
                    <a:pt x="2235214" y="471271"/>
                  </a:lnTo>
                  <a:lnTo>
                    <a:pt x="2238385" y="475582"/>
                  </a:lnTo>
                  <a:lnTo>
                    <a:pt x="2241104" y="480119"/>
                  </a:lnTo>
                  <a:lnTo>
                    <a:pt x="2243596" y="484884"/>
                  </a:lnTo>
                  <a:lnTo>
                    <a:pt x="2245636" y="490103"/>
                  </a:lnTo>
                  <a:lnTo>
                    <a:pt x="2246768" y="495548"/>
                  </a:lnTo>
                  <a:lnTo>
                    <a:pt x="2247675" y="501221"/>
                  </a:lnTo>
                  <a:lnTo>
                    <a:pt x="2247901" y="506893"/>
                  </a:lnTo>
                  <a:lnTo>
                    <a:pt x="2247901" y="1818568"/>
                  </a:lnTo>
                  <a:lnTo>
                    <a:pt x="2247675" y="1824468"/>
                  </a:lnTo>
                  <a:lnTo>
                    <a:pt x="2246768" y="1829913"/>
                  </a:lnTo>
                  <a:lnTo>
                    <a:pt x="2245636" y="1835358"/>
                  </a:lnTo>
                  <a:lnTo>
                    <a:pt x="2243596" y="1840577"/>
                  </a:lnTo>
                  <a:lnTo>
                    <a:pt x="2241104" y="1845342"/>
                  </a:lnTo>
                  <a:lnTo>
                    <a:pt x="2238385" y="1850107"/>
                  </a:lnTo>
                  <a:lnTo>
                    <a:pt x="2235214" y="1854418"/>
                  </a:lnTo>
                  <a:lnTo>
                    <a:pt x="2231589" y="1858275"/>
                  </a:lnTo>
                  <a:lnTo>
                    <a:pt x="2227510" y="1861905"/>
                  </a:lnTo>
                  <a:lnTo>
                    <a:pt x="2223206" y="1865309"/>
                  </a:lnTo>
                  <a:lnTo>
                    <a:pt x="2218674" y="1867804"/>
                  </a:lnTo>
                  <a:lnTo>
                    <a:pt x="2213917" y="1870527"/>
                  </a:lnTo>
                  <a:lnTo>
                    <a:pt x="2208706" y="1872115"/>
                  </a:lnTo>
                  <a:lnTo>
                    <a:pt x="2203268" y="1873477"/>
                  </a:lnTo>
                  <a:lnTo>
                    <a:pt x="2197604" y="1874611"/>
                  </a:lnTo>
                  <a:lnTo>
                    <a:pt x="2191940" y="1874838"/>
                  </a:lnTo>
                  <a:lnTo>
                    <a:pt x="1841899" y="1874838"/>
                  </a:lnTo>
                  <a:lnTo>
                    <a:pt x="1836235" y="1874611"/>
                  </a:lnTo>
                  <a:lnTo>
                    <a:pt x="1830798" y="1873477"/>
                  </a:lnTo>
                  <a:lnTo>
                    <a:pt x="1825360" y="1872115"/>
                  </a:lnTo>
                  <a:lnTo>
                    <a:pt x="1820149" y="1870527"/>
                  </a:lnTo>
                  <a:lnTo>
                    <a:pt x="1815165" y="1867804"/>
                  </a:lnTo>
                  <a:lnTo>
                    <a:pt x="1810633" y="1865309"/>
                  </a:lnTo>
                  <a:lnTo>
                    <a:pt x="1806329" y="1861905"/>
                  </a:lnTo>
                  <a:lnTo>
                    <a:pt x="1802477" y="1858275"/>
                  </a:lnTo>
                  <a:lnTo>
                    <a:pt x="1798852" y="1854418"/>
                  </a:lnTo>
                  <a:lnTo>
                    <a:pt x="1795454" y="1850107"/>
                  </a:lnTo>
                  <a:lnTo>
                    <a:pt x="1792508" y="1845342"/>
                  </a:lnTo>
                  <a:lnTo>
                    <a:pt x="1790243" y="1840577"/>
                  </a:lnTo>
                  <a:lnTo>
                    <a:pt x="1788430" y="1835358"/>
                  </a:lnTo>
                  <a:lnTo>
                    <a:pt x="1786844" y="1829913"/>
                  </a:lnTo>
                  <a:lnTo>
                    <a:pt x="1786165" y="1824468"/>
                  </a:lnTo>
                  <a:lnTo>
                    <a:pt x="1785938" y="1818568"/>
                  </a:lnTo>
                  <a:lnTo>
                    <a:pt x="1785938" y="506893"/>
                  </a:lnTo>
                  <a:lnTo>
                    <a:pt x="1786165" y="501221"/>
                  </a:lnTo>
                  <a:lnTo>
                    <a:pt x="1786844" y="495548"/>
                  </a:lnTo>
                  <a:lnTo>
                    <a:pt x="1788430" y="490103"/>
                  </a:lnTo>
                  <a:lnTo>
                    <a:pt x="1790243" y="484884"/>
                  </a:lnTo>
                  <a:lnTo>
                    <a:pt x="1792508" y="480119"/>
                  </a:lnTo>
                  <a:lnTo>
                    <a:pt x="1795454" y="475582"/>
                  </a:lnTo>
                  <a:lnTo>
                    <a:pt x="1798852" y="471271"/>
                  </a:lnTo>
                  <a:lnTo>
                    <a:pt x="1802477" y="467186"/>
                  </a:lnTo>
                  <a:lnTo>
                    <a:pt x="1806329" y="463556"/>
                  </a:lnTo>
                  <a:lnTo>
                    <a:pt x="1810633" y="460380"/>
                  </a:lnTo>
                  <a:lnTo>
                    <a:pt x="1815165" y="457657"/>
                  </a:lnTo>
                  <a:lnTo>
                    <a:pt x="1820149" y="455388"/>
                  </a:lnTo>
                  <a:lnTo>
                    <a:pt x="1825360" y="453573"/>
                  </a:lnTo>
                  <a:lnTo>
                    <a:pt x="1830798" y="451985"/>
                  </a:lnTo>
                  <a:lnTo>
                    <a:pt x="1836235" y="451077"/>
                  </a:lnTo>
                  <a:lnTo>
                    <a:pt x="1841899" y="450850"/>
                  </a:lnTo>
                  <a:close/>
                  <a:moveTo>
                    <a:pt x="1458752" y="38100"/>
                  </a:moveTo>
                  <a:lnTo>
                    <a:pt x="1461698" y="38100"/>
                  </a:lnTo>
                  <a:lnTo>
                    <a:pt x="1464870" y="38100"/>
                  </a:lnTo>
                  <a:lnTo>
                    <a:pt x="1468043" y="38327"/>
                  </a:lnTo>
                  <a:lnTo>
                    <a:pt x="1470989" y="38554"/>
                  </a:lnTo>
                  <a:lnTo>
                    <a:pt x="1473935" y="39235"/>
                  </a:lnTo>
                  <a:lnTo>
                    <a:pt x="1477107" y="40143"/>
                  </a:lnTo>
                  <a:lnTo>
                    <a:pt x="1479827" y="40825"/>
                  </a:lnTo>
                  <a:lnTo>
                    <a:pt x="1482773" y="42187"/>
                  </a:lnTo>
                  <a:lnTo>
                    <a:pt x="1485718" y="43322"/>
                  </a:lnTo>
                  <a:lnTo>
                    <a:pt x="1488438" y="44684"/>
                  </a:lnTo>
                  <a:lnTo>
                    <a:pt x="1491157" y="46500"/>
                  </a:lnTo>
                  <a:lnTo>
                    <a:pt x="1493876" y="48317"/>
                  </a:lnTo>
                  <a:lnTo>
                    <a:pt x="1496143" y="50133"/>
                  </a:lnTo>
                  <a:lnTo>
                    <a:pt x="1498409" y="52176"/>
                  </a:lnTo>
                  <a:lnTo>
                    <a:pt x="1500675" y="54447"/>
                  </a:lnTo>
                  <a:lnTo>
                    <a:pt x="1502714" y="56490"/>
                  </a:lnTo>
                  <a:lnTo>
                    <a:pt x="1504754" y="59214"/>
                  </a:lnTo>
                  <a:lnTo>
                    <a:pt x="1506567" y="61485"/>
                  </a:lnTo>
                  <a:lnTo>
                    <a:pt x="1508153" y="64436"/>
                  </a:lnTo>
                  <a:lnTo>
                    <a:pt x="1509739" y="66934"/>
                  </a:lnTo>
                  <a:lnTo>
                    <a:pt x="1511099" y="69658"/>
                  </a:lnTo>
                  <a:lnTo>
                    <a:pt x="1512005" y="72609"/>
                  </a:lnTo>
                  <a:lnTo>
                    <a:pt x="1513138" y="75334"/>
                  </a:lnTo>
                  <a:lnTo>
                    <a:pt x="1514045" y="78512"/>
                  </a:lnTo>
                  <a:lnTo>
                    <a:pt x="1514725" y="81691"/>
                  </a:lnTo>
                  <a:lnTo>
                    <a:pt x="1515178" y="84642"/>
                  </a:lnTo>
                  <a:lnTo>
                    <a:pt x="1515405" y="87821"/>
                  </a:lnTo>
                  <a:lnTo>
                    <a:pt x="1543051" y="488083"/>
                  </a:lnTo>
                  <a:lnTo>
                    <a:pt x="1543051" y="493305"/>
                  </a:lnTo>
                  <a:lnTo>
                    <a:pt x="1542371" y="498754"/>
                  </a:lnTo>
                  <a:lnTo>
                    <a:pt x="1541691" y="503976"/>
                  </a:lnTo>
                  <a:lnTo>
                    <a:pt x="1540105" y="509198"/>
                  </a:lnTo>
                  <a:lnTo>
                    <a:pt x="1538066" y="513965"/>
                  </a:lnTo>
                  <a:lnTo>
                    <a:pt x="1535800" y="518506"/>
                  </a:lnTo>
                  <a:lnTo>
                    <a:pt x="1532854" y="522820"/>
                  </a:lnTo>
                  <a:lnTo>
                    <a:pt x="1529908" y="526906"/>
                  </a:lnTo>
                  <a:lnTo>
                    <a:pt x="1526282" y="530539"/>
                  </a:lnTo>
                  <a:lnTo>
                    <a:pt x="1522429" y="533944"/>
                  </a:lnTo>
                  <a:lnTo>
                    <a:pt x="1518350" y="537123"/>
                  </a:lnTo>
                  <a:lnTo>
                    <a:pt x="1513592" y="539620"/>
                  </a:lnTo>
                  <a:lnTo>
                    <a:pt x="1509059" y="541663"/>
                  </a:lnTo>
                  <a:lnTo>
                    <a:pt x="1503847" y="543253"/>
                  </a:lnTo>
                  <a:lnTo>
                    <a:pt x="1498635" y="544615"/>
                  </a:lnTo>
                  <a:lnTo>
                    <a:pt x="1493197" y="545069"/>
                  </a:lnTo>
                  <a:lnTo>
                    <a:pt x="1488211" y="545296"/>
                  </a:lnTo>
                  <a:lnTo>
                    <a:pt x="1482999" y="544842"/>
                  </a:lnTo>
                  <a:lnTo>
                    <a:pt x="1478014" y="543934"/>
                  </a:lnTo>
                  <a:lnTo>
                    <a:pt x="1473481" y="542799"/>
                  </a:lnTo>
                  <a:lnTo>
                    <a:pt x="1469629" y="541437"/>
                  </a:lnTo>
                  <a:lnTo>
                    <a:pt x="1466003" y="539847"/>
                  </a:lnTo>
                  <a:lnTo>
                    <a:pt x="1462604" y="537804"/>
                  </a:lnTo>
                  <a:lnTo>
                    <a:pt x="1459205" y="535761"/>
                  </a:lnTo>
                  <a:lnTo>
                    <a:pt x="1456032" y="533490"/>
                  </a:lnTo>
                  <a:lnTo>
                    <a:pt x="1453086" y="530766"/>
                  </a:lnTo>
                  <a:lnTo>
                    <a:pt x="1450367" y="528041"/>
                  </a:lnTo>
                  <a:lnTo>
                    <a:pt x="1447874" y="525090"/>
                  </a:lnTo>
                  <a:lnTo>
                    <a:pt x="1445382" y="522139"/>
                  </a:lnTo>
                  <a:lnTo>
                    <a:pt x="1443342" y="518733"/>
                  </a:lnTo>
                  <a:lnTo>
                    <a:pt x="1441529" y="515100"/>
                  </a:lnTo>
                  <a:lnTo>
                    <a:pt x="1439943" y="511468"/>
                  </a:lnTo>
                  <a:lnTo>
                    <a:pt x="1438583" y="507608"/>
                  </a:lnTo>
                  <a:lnTo>
                    <a:pt x="1437677" y="503749"/>
                  </a:lnTo>
                  <a:lnTo>
                    <a:pt x="1436770" y="499662"/>
                  </a:lnTo>
                  <a:lnTo>
                    <a:pt x="1436317" y="495348"/>
                  </a:lnTo>
                  <a:lnTo>
                    <a:pt x="1419775" y="256735"/>
                  </a:lnTo>
                  <a:lnTo>
                    <a:pt x="1404592" y="280119"/>
                  </a:lnTo>
                  <a:lnTo>
                    <a:pt x="1396434" y="292606"/>
                  </a:lnTo>
                  <a:lnTo>
                    <a:pt x="1387596" y="304866"/>
                  </a:lnTo>
                  <a:lnTo>
                    <a:pt x="1378531" y="317580"/>
                  </a:lnTo>
                  <a:lnTo>
                    <a:pt x="1369014" y="330748"/>
                  </a:lnTo>
                  <a:lnTo>
                    <a:pt x="1359270" y="343916"/>
                  </a:lnTo>
                  <a:lnTo>
                    <a:pt x="1348845" y="357311"/>
                  </a:lnTo>
                  <a:lnTo>
                    <a:pt x="1338421" y="370933"/>
                  </a:lnTo>
                  <a:lnTo>
                    <a:pt x="1327317" y="384782"/>
                  </a:lnTo>
                  <a:lnTo>
                    <a:pt x="1315760" y="398632"/>
                  </a:lnTo>
                  <a:lnTo>
                    <a:pt x="1303750" y="412935"/>
                  </a:lnTo>
                  <a:lnTo>
                    <a:pt x="1291513" y="426784"/>
                  </a:lnTo>
                  <a:lnTo>
                    <a:pt x="1278823" y="441314"/>
                  </a:lnTo>
                  <a:lnTo>
                    <a:pt x="1265679" y="455390"/>
                  </a:lnTo>
                  <a:lnTo>
                    <a:pt x="1252082" y="469920"/>
                  </a:lnTo>
                  <a:lnTo>
                    <a:pt x="1233500" y="488991"/>
                  </a:lnTo>
                  <a:lnTo>
                    <a:pt x="1214465" y="507608"/>
                  </a:lnTo>
                  <a:lnTo>
                    <a:pt x="1195430" y="525998"/>
                  </a:lnTo>
                  <a:lnTo>
                    <a:pt x="1175715" y="543707"/>
                  </a:lnTo>
                  <a:lnTo>
                    <a:pt x="1156226" y="560961"/>
                  </a:lnTo>
                  <a:lnTo>
                    <a:pt x="1136058" y="577762"/>
                  </a:lnTo>
                  <a:lnTo>
                    <a:pt x="1115663" y="594336"/>
                  </a:lnTo>
                  <a:lnTo>
                    <a:pt x="1095041" y="610455"/>
                  </a:lnTo>
                  <a:lnTo>
                    <a:pt x="1074193" y="625893"/>
                  </a:lnTo>
                  <a:lnTo>
                    <a:pt x="1053118" y="641105"/>
                  </a:lnTo>
                  <a:lnTo>
                    <a:pt x="1031590" y="655408"/>
                  </a:lnTo>
                  <a:lnTo>
                    <a:pt x="1010062" y="669711"/>
                  </a:lnTo>
                  <a:lnTo>
                    <a:pt x="988081" y="683333"/>
                  </a:lnTo>
                  <a:lnTo>
                    <a:pt x="966099" y="696501"/>
                  </a:lnTo>
                  <a:lnTo>
                    <a:pt x="943891" y="709442"/>
                  </a:lnTo>
                  <a:lnTo>
                    <a:pt x="921004" y="721702"/>
                  </a:lnTo>
                  <a:lnTo>
                    <a:pt x="906954" y="729194"/>
                  </a:lnTo>
                  <a:lnTo>
                    <a:pt x="892451" y="736232"/>
                  </a:lnTo>
                  <a:lnTo>
                    <a:pt x="878174" y="743497"/>
                  </a:lnTo>
                  <a:lnTo>
                    <a:pt x="863671" y="750309"/>
                  </a:lnTo>
                  <a:lnTo>
                    <a:pt x="848941" y="756893"/>
                  </a:lnTo>
                  <a:lnTo>
                    <a:pt x="834212" y="763477"/>
                  </a:lnTo>
                  <a:lnTo>
                    <a:pt x="819482" y="769834"/>
                  </a:lnTo>
                  <a:lnTo>
                    <a:pt x="804526" y="775736"/>
                  </a:lnTo>
                  <a:lnTo>
                    <a:pt x="789569" y="781866"/>
                  </a:lnTo>
                  <a:lnTo>
                    <a:pt x="774613" y="787542"/>
                  </a:lnTo>
                  <a:lnTo>
                    <a:pt x="759430" y="793218"/>
                  </a:lnTo>
                  <a:lnTo>
                    <a:pt x="744247" y="798440"/>
                  </a:lnTo>
                  <a:lnTo>
                    <a:pt x="729064" y="803435"/>
                  </a:lnTo>
                  <a:lnTo>
                    <a:pt x="713655" y="808657"/>
                  </a:lnTo>
                  <a:lnTo>
                    <a:pt x="698472" y="813197"/>
                  </a:lnTo>
                  <a:lnTo>
                    <a:pt x="682609" y="817965"/>
                  </a:lnTo>
                  <a:lnTo>
                    <a:pt x="667199" y="822279"/>
                  </a:lnTo>
                  <a:lnTo>
                    <a:pt x="651563" y="826365"/>
                  </a:lnTo>
                  <a:lnTo>
                    <a:pt x="635701" y="830452"/>
                  </a:lnTo>
                  <a:lnTo>
                    <a:pt x="620064" y="834084"/>
                  </a:lnTo>
                  <a:lnTo>
                    <a:pt x="604202" y="837717"/>
                  </a:lnTo>
                  <a:lnTo>
                    <a:pt x="588112" y="841350"/>
                  </a:lnTo>
                  <a:lnTo>
                    <a:pt x="572249" y="844528"/>
                  </a:lnTo>
                  <a:lnTo>
                    <a:pt x="555933" y="847479"/>
                  </a:lnTo>
                  <a:lnTo>
                    <a:pt x="539618" y="850431"/>
                  </a:lnTo>
                  <a:lnTo>
                    <a:pt x="523528" y="852928"/>
                  </a:lnTo>
                  <a:lnTo>
                    <a:pt x="507212" y="855653"/>
                  </a:lnTo>
                  <a:lnTo>
                    <a:pt x="490896" y="857923"/>
                  </a:lnTo>
                  <a:lnTo>
                    <a:pt x="474353" y="859966"/>
                  </a:lnTo>
                  <a:lnTo>
                    <a:pt x="458037" y="861783"/>
                  </a:lnTo>
                  <a:lnTo>
                    <a:pt x="441268" y="863372"/>
                  </a:lnTo>
                  <a:lnTo>
                    <a:pt x="424726" y="864961"/>
                  </a:lnTo>
                  <a:lnTo>
                    <a:pt x="419287" y="865188"/>
                  </a:lnTo>
                  <a:lnTo>
                    <a:pt x="414075" y="864734"/>
                  </a:lnTo>
                  <a:lnTo>
                    <a:pt x="409089" y="863826"/>
                  </a:lnTo>
                  <a:lnTo>
                    <a:pt x="404104" y="862464"/>
                  </a:lnTo>
                  <a:lnTo>
                    <a:pt x="400252" y="861329"/>
                  </a:lnTo>
                  <a:lnTo>
                    <a:pt x="396626" y="859739"/>
                  </a:lnTo>
                  <a:lnTo>
                    <a:pt x="393227" y="857923"/>
                  </a:lnTo>
                  <a:lnTo>
                    <a:pt x="389827" y="855880"/>
                  </a:lnTo>
                  <a:lnTo>
                    <a:pt x="386882" y="853609"/>
                  </a:lnTo>
                  <a:lnTo>
                    <a:pt x="383936" y="850885"/>
                  </a:lnTo>
                  <a:lnTo>
                    <a:pt x="381216" y="848161"/>
                  </a:lnTo>
                  <a:lnTo>
                    <a:pt x="378497" y="845209"/>
                  </a:lnTo>
                  <a:lnTo>
                    <a:pt x="376231" y="842258"/>
                  </a:lnTo>
                  <a:lnTo>
                    <a:pt x="374191" y="838852"/>
                  </a:lnTo>
                  <a:lnTo>
                    <a:pt x="372378" y="835447"/>
                  </a:lnTo>
                  <a:lnTo>
                    <a:pt x="370566" y="831814"/>
                  </a:lnTo>
                  <a:lnTo>
                    <a:pt x="369206" y="827955"/>
                  </a:lnTo>
                  <a:lnTo>
                    <a:pt x="368299" y="824095"/>
                  </a:lnTo>
                  <a:lnTo>
                    <a:pt x="367620" y="820008"/>
                  </a:lnTo>
                  <a:lnTo>
                    <a:pt x="366940" y="815922"/>
                  </a:lnTo>
                  <a:lnTo>
                    <a:pt x="366713" y="810473"/>
                  </a:lnTo>
                  <a:lnTo>
                    <a:pt x="367167" y="805024"/>
                  </a:lnTo>
                  <a:lnTo>
                    <a:pt x="368073" y="799802"/>
                  </a:lnTo>
                  <a:lnTo>
                    <a:pt x="369206" y="795034"/>
                  </a:lnTo>
                  <a:lnTo>
                    <a:pt x="371472" y="790040"/>
                  </a:lnTo>
                  <a:lnTo>
                    <a:pt x="373738" y="785272"/>
                  </a:lnTo>
                  <a:lnTo>
                    <a:pt x="376231" y="780958"/>
                  </a:lnTo>
                  <a:lnTo>
                    <a:pt x="379403" y="776872"/>
                  </a:lnTo>
                  <a:lnTo>
                    <a:pt x="383029" y="773239"/>
                  </a:lnTo>
                  <a:lnTo>
                    <a:pt x="386882" y="769607"/>
                  </a:lnTo>
                  <a:lnTo>
                    <a:pt x="390961" y="766882"/>
                  </a:lnTo>
                  <a:lnTo>
                    <a:pt x="395266" y="763931"/>
                  </a:lnTo>
                  <a:lnTo>
                    <a:pt x="400252" y="761887"/>
                  </a:lnTo>
                  <a:lnTo>
                    <a:pt x="405237" y="760071"/>
                  </a:lnTo>
                  <a:lnTo>
                    <a:pt x="410222" y="758709"/>
                  </a:lnTo>
                  <a:lnTo>
                    <a:pt x="415661" y="758255"/>
                  </a:lnTo>
                  <a:lnTo>
                    <a:pt x="431071" y="756666"/>
                  </a:lnTo>
                  <a:lnTo>
                    <a:pt x="446027" y="755076"/>
                  </a:lnTo>
                  <a:lnTo>
                    <a:pt x="461210" y="753714"/>
                  </a:lnTo>
                  <a:lnTo>
                    <a:pt x="476166" y="751898"/>
                  </a:lnTo>
                  <a:lnTo>
                    <a:pt x="491123" y="749854"/>
                  </a:lnTo>
                  <a:lnTo>
                    <a:pt x="506079" y="747357"/>
                  </a:lnTo>
                  <a:lnTo>
                    <a:pt x="521035" y="745087"/>
                  </a:lnTo>
                  <a:lnTo>
                    <a:pt x="535765" y="742589"/>
                  </a:lnTo>
                  <a:lnTo>
                    <a:pt x="550495" y="739638"/>
                  </a:lnTo>
                  <a:lnTo>
                    <a:pt x="565224" y="736913"/>
                  </a:lnTo>
                  <a:lnTo>
                    <a:pt x="579728" y="733735"/>
                  </a:lnTo>
                  <a:lnTo>
                    <a:pt x="594231" y="730329"/>
                  </a:lnTo>
                  <a:lnTo>
                    <a:pt x="608734" y="726697"/>
                  </a:lnTo>
                  <a:lnTo>
                    <a:pt x="623010" y="723064"/>
                  </a:lnTo>
                  <a:lnTo>
                    <a:pt x="637287" y="719432"/>
                  </a:lnTo>
                  <a:lnTo>
                    <a:pt x="651563" y="715345"/>
                  </a:lnTo>
                  <a:lnTo>
                    <a:pt x="665613" y="711259"/>
                  </a:lnTo>
                  <a:lnTo>
                    <a:pt x="679890" y="706945"/>
                  </a:lnTo>
                  <a:lnTo>
                    <a:pt x="693713" y="702404"/>
                  </a:lnTo>
                  <a:lnTo>
                    <a:pt x="707763" y="697864"/>
                  </a:lnTo>
                  <a:lnTo>
                    <a:pt x="721586" y="692869"/>
                  </a:lnTo>
                  <a:lnTo>
                    <a:pt x="735183" y="687874"/>
                  </a:lnTo>
                  <a:lnTo>
                    <a:pt x="749233" y="682652"/>
                  </a:lnTo>
                  <a:lnTo>
                    <a:pt x="762603" y="677430"/>
                  </a:lnTo>
                  <a:lnTo>
                    <a:pt x="776199" y="671755"/>
                  </a:lnTo>
                  <a:lnTo>
                    <a:pt x="789569" y="666079"/>
                  </a:lnTo>
                  <a:lnTo>
                    <a:pt x="803166" y="660176"/>
                  </a:lnTo>
                  <a:lnTo>
                    <a:pt x="816536" y="654273"/>
                  </a:lnTo>
                  <a:lnTo>
                    <a:pt x="829679" y="648143"/>
                  </a:lnTo>
                  <a:lnTo>
                    <a:pt x="842823" y="641559"/>
                  </a:lnTo>
                  <a:lnTo>
                    <a:pt x="855966" y="634975"/>
                  </a:lnTo>
                  <a:lnTo>
                    <a:pt x="868883" y="628164"/>
                  </a:lnTo>
                  <a:lnTo>
                    <a:pt x="889505" y="617039"/>
                  </a:lnTo>
                  <a:lnTo>
                    <a:pt x="910126" y="605460"/>
                  </a:lnTo>
                  <a:lnTo>
                    <a:pt x="930068" y="593655"/>
                  </a:lnTo>
                  <a:lnTo>
                    <a:pt x="950237" y="580941"/>
                  </a:lnTo>
                  <a:lnTo>
                    <a:pt x="970178" y="568000"/>
                  </a:lnTo>
                  <a:lnTo>
                    <a:pt x="989667" y="554832"/>
                  </a:lnTo>
                  <a:lnTo>
                    <a:pt x="1008929" y="540982"/>
                  </a:lnTo>
                  <a:lnTo>
                    <a:pt x="1027964" y="526906"/>
                  </a:lnTo>
                  <a:lnTo>
                    <a:pt x="1046773" y="512149"/>
                  </a:lnTo>
                  <a:lnTo>
                    <a:pt x="1065355" y="497165"/>
                  </a:lnTo>
                  <a:lnTo>
                    <a:pt x="1083937" y="481726"/>
                  </a:lnTo>
                  <a:lnTo>
                    <a:pt x="1102066" y="466061"/>
                  </a:lnTo>
                  <a:lnTo>
                    <a:pt x="1119742" y="449714"/>
                  </a:lnTo>
                  <a:lnTo>
                    <a:pt x="1137644" y="433141"/>
                  </a:lnTo>
                  <a:lnTo>
                    <a:pt x="1154866" y="416113"/>
                  </a:lnTo>
                  <a:lnTo>
                    <a:pt x="1171862" y="398859"/>
                  </a:lnTo>
                  <a:lnTo>
                    <a:pt x="1184779" y="385236"/>
                  </a:lnTo>
                  <a:lnTo>
                    <a:pt x="1197469" y="371841"/>
                  </a:lnTo>
                  <a:lnTo>
                    <a:pt x="1209480" y="358219"/>
                  </a:lnTo>
                  <a:lnTo>
                    <a:pt x="1221037" y="344597"/>
                  </a:lnTo>
                  <a:lnTo>
                    <a:pt x="1232367" y="331429"/>
                  </a:lnTo>
                  <a:lnTo>
                    <a:pt x="1243245" y="318261"/>
                  </a:lnTo>
                  <a:lnTo>
                    <a:pt x="1253895" y="305093"/>
                  </a:lnTo>
                  <a:lnTo>
                    <a:pt x="1263866" y="292606"/>
                  </a:lnTo>
                  <a:lnTo>
                    <a:pt x="1273384" y="279665"/>
                  </a:lnTo>
                  <a:lnTo>
                    <a:pt x="1282675" y="267178"/>
                  </a:lnTo>
                  <a:lnTo>
                    <a:pt x="1291739" y="255145"/>
                  </a:lnTo>
                  <a:lnTo>
                    <a:pt x="1300124" y="242886"/>
                  </a:lnTo>
                  <a:lnTo>
                    <a:pt x="1308282" y="231307"/>
                  </a:lnTo>
                  <a:lnTo>
                    <a:pt x="1316213" y="219728"/>
                  </a:lnTo>
                  <a:lnTo>
                    <a:pt x="1330263" y="197706"/>
                  </a:lnTo>
                  <a:lnTo>
                    <a:pt x="1107958" y="281027"/>
                  </a:lnTo>
                  <a:lnTo>
                    <a:pt x="1102746" y="282390"/>
                  </a:lnTo>
                  <a:lnTo>
                    <a:pt x="1097534" y="283525"/>
                  </a:lnTo>
                  <a:lnTo>
                    <a:pt x="1092322" y="283979"/>
                  </a:lnTo>
                  <a:lnTo>
                    <a:pt x="1087110" y="283979"/>
                  </a:lnTo>
                  <a:lnTo>
                    <a:pt x="1081898" y="283752"/>
                  </a:lnTo>
                  <a:lnTo>
                    <a:pt x="1076686" y="282844"/>
                  </a:lnTo>
                  <a:lnTo>
                    <a:pt x="1071927" y="281255"/>
                  </a:lnTo>
                  <a:lnTo>
                    <a:pt x="1067168" y="279438"/>
                  </a:lnTo>
                  <a:lnTo>
                    <a:pt x="1062636" y="277168"/>
                  </a:lnTo>
                  <a:lnTo>
                    <a:pt x="1058103" y="274216"/>
                  </a:lnTo>
                  <a:lnTo>
                    <a:pt x="1054251" y="270811"/>
                  </a:lnTo>
                  <a:lnTo>
                    <a:pt x="1050399" y="267178"/>
                  </a:lnTo>
                  <a:lnTo>
                    <a:pt x="1047226" y="263319"/>
                  </a:lnTo>
                  <a:lnTo>
                    <a:pt x="1044054" y="259005"/>
                  </a:lnTo>
                  <a:lnTo>
                    <a:pt x="1041561" y="254237"/>
                  </a:lnTo>
                  <a:lnTo>
                    <a:pt x="1039295" y="249470"/>
                  </a:lnTo>
                  <a:lnTo>
                    <a:pt x="1037482" y="244021"/>
                  </a:lnTo>
                  <a:lnTo>
                    <a:pt x="1036575" y="238799"/>
                  </a:lnTo>
                  <a:lnTo>
                    <a:pt x="1036122" y="233350"/>
                  </a:lnTo>
                  <a:lnTo>
                    <a:pt x="1036122" y="228355"/>
                  </a:lnTo>
                  <a:lnTo>
                    <a:pt x="1036349" y="223134"/>
                  </a:lnTo>
                  <a:lnTo>
                    <a:pt x="1037255" y="218139"/>
                  </a:lnTo>
                  <a:lnTo>
                    <a:pt x="1038841" y="213144"/>
                  </a:lnTo>
                  <a:lnTo>
                    <a:pt x="1040654" y="208376"/>
                  </a:lnTo>
                  <a:lnTo>
                    <a:pt x="1042920" y="203836"/>
                  </a:lnTo>
                  <a:lnTo>
                    <a:pt x="1045866" y="199295"/>
                  </a:lnTo>
                  <a:lnTo>
                    <a:pt x="1049266" y="195435"/>
                  </a:lnTo>
                  <a:lnTo>
                    <a:pt x="1052891" y="191576"/>
                  </a:lnTo>
                  <a:lnTo>
                    <a:pt x="1056744" y="188170"/>
                  </a:lnTo>
                  <a:lnTo>
                    <a:pt x="1061049" y="185219"/>
                  </a:lnTo>
                  <a:lnTo>
                    <a:pt x="1065582" y="182494"/>
                  </a:lnTo>
                  <a:lnTo>
                    <a:pt x="1070567" y="180451"/>
                  </a:lnTo>
                  <a:lnTo>
                    <a:pt x="1443569" y="41279"/>
                  </a:lnTo>
                  <a:lnTo>
                    <a:pt x="1446288" y="40370"/>
                  </a:lnTo>
                  <a:lnTo>
                    <a:pt x="1449461" y="39462"/>
                  </a:lnTo>
                  <a:lnTo>
                    <a:pt x="1452633" y="38781"/>
                  </a:lnTo>
                  <a:lnTo>
                    <a:pt x="1455579" y="38327"/>
                  </a:lnTo>
                  <a:lnTo>
                    <a:pt x="1458752" y="38100"/>
                  </a:lnTo>
                  <a:close/>
                  <a:moveTo>
                    <a:pt x="102528" y="0"/>
                  </a:moveTo>
                  <a:lnTo>
                    <a:pt x="107971" y="454"/>
                  </a:lnTo>
                  <a:lnTo>
                    <a:pt x="113189" y="681"/>
                  </a:lnTo>
                  <a:lnTo>
                    <a:pt x="118406" y="1361"/>
                  </a:lnTo>
                  <a:lnTo>
                    <a:pt x="123169" y="2268"/>
                  </a:lnTo>
                  <a:lnTo>
                    <a:pt x="128386" y="3403"/>
                  </a:lnTo>
                  <a:lnTo>
                    <a:pt x="133376" y="4764"/>
                  </a:lnTo>
                  <a:lnTo>
                    <a:pt x="137913" y="6578"/>
                  </a:lnTo>
                  <a:lnTo>
                    <a:pt x="142450" y="8393"/>
                  </a:lnTo>
                  <a:lnTo>
                    <a:pt x="147213" y="10434"/>
                  </a:lnTo>
                  <a:lnTo>
                    <a:pt x="151523" y="12476"/>
                  </a:lnTo>
                  <a:lnTo>
                    <a:pt x="156059" y="14971"/>
                  </a:lnTo>
                  <a:lnTo>
                    <a:pt x="160143" y="17693"/>
                  </a:lnTo>
                  <a:lnTo>
                    <a:pt x="164225" y="20642"/>
                  </a:lnTo>
                  <a:lnTo>
                    <a:pt x="168082" y="23590"/>
                  </a:lnTo>
                  <a:lnTo>
                    <a:pt x="171711" y="26993"/>
                  </a:lnTo>
                  <a:lnTo>
                    <a:pt x="175340" y="30169"/>
                  </a:lnTo>
                  <a:lnTo>
                    <a:pt x="178743" y="33798"/>
                  </a:lnTo>
                  <a:lnTo>
                    <a:pt x="181918" y="37427"/>
                  </a:lnTo>
                  <a:lnTo>
                    <a:pt x="185094" y="41510"/>
                  </a:lnTo>
                  <a:lnTo>
                    <a:pt x="188043" y="45593"/>
                  </a:lnTo>
                  <a:lnTo>
                    <a:pt x="190538" y="49676"/>
                  </a:lnTo>
                  <a:lnTo>
                    <a:pt x="193033" y="53986"/>
                  </a:lnTo>
                  <a:lnTo>
                    <a:pt x="195074" y="58296"/>
                  </a:lnTo>
                  <a:lnTo>
                    <a:pt x="197343" y="63059"/>
                  </a:lnTo>
                  <a:lnTo>
                    <a:pt x="199157" y="67596"/>
                  </a:lnTo>
                  <a:lnTo>
                    <a:pt x="200745" y="72359"/>
                  </a:lnTo>
                  <a:lnTo>
                    <a:pt x="202106" y="77122"/>
                  </a:lnTo>
                  <a:lnTo>
                    <a:pt x="203467" y="82340"/>
                  </a:lnTo>
                  <a:lnTo>
                    <a:pt x="204148" y="87330"/>
                  </a:lnTo>
                  <a:lnTo>
                    <a:pt x="205055" y="92320"/>
                  </a:lnTo>
                  <a:lnTo>
                    <a:pt x="205282" y="97537"/>
                  </a:lnTo>
                  <a:lnTo>
                    <a:pt x="205509" y="102981"/>
                  </a:lnTo>
                  <a:lnTo>
                    <a:pt x="205509" y="2092965"/>
                  </a:lnTo>
                  <a:lnTo>
                    <a:pt x="2195719" y="2092965"/>
                  </a:lnTo>
                  <a:lnTo>
                    <a:pt x="2201163" y="2093192"/>
                  </a:lnTo>
                  <a:lnTo>
                    <a:pt x="2206380" y="2093419"/>
                  </a:lnTo>
                  <a:lnTo>
                    <a:pt x="2211597" y="2094326"/>
                  </a:lnTo>
                  <a:lnTo>
                    <a:pt x="2216587" y="2095233"/>
                  </a:lnTo>
                  <a:lnTo>
                    <a:pt x="2221578" y="2096367"/>
                  </a:lnTo>
                  <a:lnTo>
                    <a:pt x="2226568" y="2097501"/>
                  </a:lnTo>
                  <a:lnTo>
                    <a:pt x="2231105" y="2099316"/>
                  </a:lnTo>
                  <a:lnTo>
                    <a:pt x="2235868" y="2101131"/>
                  </a:lnTo>
                  <a:lnTo>
                    <a:pt x="2240405" y="2103172"/>
                  </a:lnTo>
                  <a:lnTo>
                    <a:pt x="2244714" y="2105667"/>
                  </a:lnTo>
                  <a:lnTo>
                    <a:pt x="2249251" y="2107936"/>
                  </a:lnTo>
                  <a:lnTo>
                    <a:pt x="2253334" y="2110658"/>
                  </a:lnTo>
                  <a:lnTo>
                    <a:pt x="2257417" y="2113606"/>
                  </a:lnTo>
                  <a:lnTo>
                    <a:pt x="2261273" y="2116328"/>
                  </a:lnTo>
                  <a:lnTo>
                    <a:pt x="2264902" y="2119731"/>
                  </a:lnTo>
                  <a:lnTo>
                    <a:pt x="2268532" y="2123133"/>
                  </a:lnTo>
                  <a:lnTo>
                    <a:pt x="2271934" y="2126763"/>
                  </a:lnTo>
                  <a:lnTo>
                    <a:pt x="2275337" y="2130619"/>
                  </a:lnTo>
                  <a:lnTo>
                    <a:pt x="2278285" y="2134475"/>
                  </a:lnTo>
                  <a:lnTo>
                    <a:pt x="2281234" y="2138331"/>
                  </a:lnTo>
                  <a:lnTo>
                    <a:pt x="2283729" y="2142414"/>
                  </a:lnTo>
                  <a:lnTo>
                    <a:pt x="2286224" y="2146724"/>
                  </a:lnTo>
                  <a:lnTo>
                    <a:pt x="2288720" y="2151260"/>
                  </a:lnTo>
                  <a:lnTo>
                    <a:pt x="2290761" y="2155797"/>
                  </a:lnTo>
                  <a:lnTo>
                    <a:pt x="2292576" y="2160560"/>
                  </a:lnTo>
                  <a:lnTo>
                    <a:pt x="2294164" y="2165324"/>
                  </a:lnTo>
                  <a:lnTo>
                    <a:pt x="2295298" y="2170087"/>
                  </a:lnTo>
                  <a:lnTo>
                    <a:pt x="2296659" y="2175304"/>
                  </a:lnTo>
                  <a:lnTo>
                    <a:pt x="2297339" y="2180068"/>
                  </a:lnTo>
                  <a:lnTo>
                    <a:pt x="2298246" y="2185285"/>
                  </a:lnTo>
                  <a:lnTo>
                    <a:pt x="2298473" y="2190729"/>
                  </a:lnTo>
                  <a:lnTo>
                    <a:pt x="2298700" y="2195946"/>
                  </a:lnTo>
                  <a:lnTo>
                    <a:pt x="2298473" y="2201163"/>
                  </a:lnTo>
                  <a:lnTo>
                    <a:pt x="2298246" y="2206380"/>
                  </a:lnTo>
                  <a:lnTo>
                    <a:pt x="2297339" y="2211597"/>
                  </a:lnTo>
                  <a:lnTo>
                    <a:pt x="2296659" y="2216361"/>
                  </a:lnTo>
                  <a:lnTo>
                    <a:pt x="2295298" y="2221578"/>
                  </a:lnTo>
                  <a:lnTo>
                    <a:pt x="2294164" y="2226568"/>
                  </a:lnTo>
                  <a:lnTo>
                    <a:pt x="2292576" y="2231105"/>
                  </a:lnTo>
                  <a:lnTo>
                    <a:pt x="2290761" y="2235868"/>
                  </a:lnTo>
                  <a:lnTo>
                    <a:pt x="2288720" y="2240405"/>
                  </a:lnTo>
                  <a:lnTo>
                    <a:pt x="2286224" y="2244941"/>
                  </a:lnTo>
                  <a:lnTo>
                    <a:pt x="2283729" y="2249251"/>
                  </a:lnTo>
                  <a:lnTo>
                    <a:pt x="2281234" y="2253334"/>
                  </a:lnTo>
                  <a:lnTo>
                    <a:pt x="2278285" y="2257417"/>
                  </a:lnTo>
                  <a:lnTo>
                    <a:pt x="2275337" y="2261273"/>
                  </a:lnTo>
                  <a:lnTo>
                    <a:pt x="2271934" y="2264902"/>
                  </a:lnTo>
                  <a:lnTo>
                    <a:pt x="2268532" y="2268532"/>
                  </a:lnTo>
                  <a:lnTo>
                    <a:pt x="2264902" y="2271934"/>
                  </a:lnTo>
                  <a:lnTo>
                    <a:pt x="2261273" y="2275337"/>
                  </a:lnTo>
                  <a:lnTo>
                    <a:pt x="2257417" y="2278059"/>
                  </a:lnTo>
                  <a:lnTo>
                    <a:pt x="2253334" y="2281234"/>
                  </a:lnTo>
                  <a:lnTo>
                    <a:pt x="2249251" y="2283729"/>
                  </a:lnTo>
                  <a:lnTo>
                    <a:pt x="2244714" y="2286451"/>
                  </a:lnTo>
                  <a:lnTo>
                    <a:pt x="2240405" y="2288493"/>
                  </a:lnTo>
                  <a:lnTo>
                    <a:pt x="2235868" y="2290534"/>
                  </a:lnTo>
                  <a:lnTo>
                    <a:pt x="2231105" y="2292349"/>
                  </a:lnTo>
                  <a:lnTo>
                    <a:pt x="2226568" y="2294164"/>
                  </a:lnTo>
                  <a:lnTo>
                    <a:pt x="2221578" y="2295298"/>
                  </a:lnTo>
                  <a:lnTo>
                    <a:pt x="2216587" y="2296659"/>
                  </a:lnTo>
                  <a:lnTo>
                    <a:pt x="2211597" y="2297566"/>
                  </a:lnTo>
                  <a:lnTo>
                    <a:pt x="2206380" y="2298246"/>
                  </a:lnTo>
                  <a:lnTo>
                    <a:pt x="2201163" y="2298473"/>
                  </a:lnTo>
                  <a:lnTo>
                    <a:pt x="2195719" y="2298700"/>
                  </a:lnTo>
                  <a:lnTo>
                    <a:pt x="102528" y="2298700"/>
                  </a:lnTo>
                  <a:lnTo>
                    <a:pt x="97310" y="2298473"/>
                  </a:lnTo>
                  <a:lnTo>
                    <a:pt x="92093" y="2298246"/>
                  </a:lnTo>
                  <a:lnTo>
                    <a:pt x="86876" y="2297566"/>
                  </a:lnTo>
                  <a:lnTo>
                    <a:pt x="81886" y="2296659"/>
                  </a:lnTo>
                  <a:lnTo>
                    <a:pt x="77122" y="2295298"/>
                  </a:lnTo>
                  <a:lnTo>
                    <a:pt x="72132" y="2294164"/>
                  </a:lnTo>
                  <a:lnTo>
                    <a:pt x="67142" y="2292349"/>
                  </a:lnTo>
                  <a:lnTo>
                    <a:pt x="62605" y="2290534"/>
                  </a:lnTo>
                  <a:lnTo>
                    <a:pt x="57842" y="2288493"/>
                  </a:lnTo>
                  <a:lnTo>
                    <a:pt x="53532" y="2286451"/>
                  </a:lnTo>
                  <a:lnTo>
                    <a:pt x="49449" y="2283729"/>
                  </a:lnTo>
                  <a:lnTo>
                    <a:pt x="45139" y="2281234"/>
                  </a:lnTo>
                  <a:lnTo>
                    <a:pt x="41283" y="2278059"/>
                  </a:lnTo>
                  <a:lnTo>
                    <a:pt x="37200" y="2275337"/>
                  </a:lnTo>
                  <a:lnTo>
                    <a:pt x="33344" y="2271934"/>
                  </a:lnTo>
                  <a:lnTo>
                    <a:pt x="29715" y="2268532"/>
                  </a:lnTo>
                  <a:lnTo>
                    <a:pt x="26539" y="2264902"/>
                  </a:lnTo>
                  <a:lnTo>
                    <a:pt x="23364" y="2261273"/>
                  </a:lnTo>
                  <a:lnTo>
                    <a:pt x="20188" y="2257417"/>
                  </a:lnTo>
                  <a:lnTo>
                    <a:pt x="17466" y="2253334"/>
                  </a:lnTo>
                  <a:lnTo>
                    <a:pt x="14517" y="2249251"/>
                  </a:lnTo>
                  <a:lnTo>
                    <a:pt x="12249" y="2244941"/>
                  </a:lnTo>
                  <a:lnTo>
                    <a:pt x="9981" y="2240405"/>
                  </a:lnTo>
                  <a:lnTo>
                    <a:pt x="7939" y="2235868"/>
                  </a:lnTo>
                  <a:lnTo>
                    <a:pt x="6125" y="2231105"/>
                  </a:lnTo>
                  <a:lnTo>
                    <a:pt x="4537" y="2226568"/>
                  </a:lnTo>
                  <a:lnTo>
                    <a:pt x="2949" y="2221578"/>
                  </a:lnTo>
                  <a:lnTo>
                    <a:pt x="2042" y="2216361"/>
                  </a:lnTo>
                  <a:lnTo>
                    <a:pt x="907" y="2211597"/>
                  </a:lnTo>
                  <a:lnTo>
                    <a:pt x="454" y="2206380"/>
                  </a:lnTo>
                  <a:lnTo>
                    <a:pt x="0" y="2201163"/>
                  </a:lnTo>
                  <a:lnTo>
                    <a:pt x="0" y="2195946"/>
                  </a:lnTo>
                  <a:lnTo>
                    <a:pt x="0" y="102981"/>
                  </a:lnTo>
                  <a:lnTo>
                    <a:pt x="0" y="97537"/>
                  </a:lnTo>
                  <a:lnTo>
                    <a:pt x="454" y="92320"/>
                  </a:lnTo>
                  <a:lnTo>
                    <a:pt x="907" y="87330"/>
                  </a:lnTo>
                  <a:lnTo>
                    <a:pt x="2042" y="82340"/>
                  </a:lnTo>
                  <a:lnTo>
                    <a:pt x="2949" y="77122"/>
                  </a:lnTo>
                  <a:lnTo>
                    <a:pt x="4537" y="72359"/>
                  </a:lnTo>
                  <a:lnTo>
                    <a:pt x="6125" y="67596"/>
                  </a:lnTo>
                  <a:lnTo>
                    <a:pt x="7939" y="63059"/>
                  </a:lnTo>
                  <a:lnTo>
                    <a:pt x="9981" y="58296"/>
                  </a:lnTo>
                  <a:lnTo>
                    <a:pt x="12249" y="53986"/>
                  </a:lnTo>
                  <a:lnTo>
                    <a:pt x="14517" y="49676"/>
                  </a:lnTo>
                  <a:lnTo>
                    <a:pt x="17466" y="45593"/>
                  </a:lnTo>
                  <a:lnTo>
                    <a:pt x="20188" y="41510"/>
                  </a:lnTo>
                  <a:lnTo>
                    <a:pt x="23364" y="37427"/>
                  </a:lnTo>
                  <a:lnTo>
                    <a:pt x="26539" y="33798"/>
                  </a:lnTo>
                  <a:lnTo>
                    <a:pt x="29715" y="30169"/>
                  </a:lnTo>
                  <a:lnTo>
                    <a:pt x="33344" y="26993"/>
                  </a:lnTo>
                  <a:lnTo>
                    <a:pt x="37200" y="23590"/>
                  </a:lnTo>
                  <a:lnTo>
                    <a:pt x="41283" y="20642"/>
                  </a:lnTo>
                  <a:lnTo>
                    <a:pt x="45139" y="17693"/>
                  </a:lnTo>
                  <a:lnTo>
                    <a:pt x="49449" y="14971"/>
                  </a:lnTo>
                  <a:lnTo>
                    <a:pt x="53532" y="12476"/>
                  </a:lnTo>
                  <a:lnTo>
                    <a:pt x="57842" y="10434"/>
                  </a:lnTo>
                  <a:lnTo>
                    <a:pt x="62605" y="8393"/>
                  </a:lnTo>
                  <a:lnTo>
                    <a:pt x="67142" y="6578"/>
                  </a:lnTo>
                  <a:lnTo>
                    <a:pt x="72132" y="4764"/>
                  </a:lnTo>
                  <a:lnTo>
                    <a:pt x="77122" y="3403"/>
                  </a:lnTo>
                  <a:lnTo>
                    <a:pt x="81886" y="2268"/>
                  </a:lnTo>
                  <a:lnTo>
                    <a:pt x="86876" y="1361"/>
                  </a:lnTo>
                  <a:lnTo>
                    <a:pt x="92093" y="681"/>
                  </a:lnTo>
                  <a:lnTo>
                    <a:pt x="97310" y="454"/>
                  </a:lnTo>
                  <a:lnTo>
                    <a:pt x="1025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537" name="组合 4"/>
          <p:cNvGrpSpPr/>
          <p:nvPr/>
        </p:nvGrpSpPr>
        <p:grpSpPr>
          <a:xfrm>
            <a:off x="5611813" y="1371600"/>
            <a:ext cx="1192212" cy="1192213"/>
            <a:chOff x="5611154" y="1648139"/>
            <a:chExt cx="1192989" cy="1192989"/>
          </a:xfrm>
        </p:grpSpPr>
        <p:sp>
          <p:nvSpPr>
            <p:cNvPr id="27" name="MH_Other_3"/>
            <p:cNvSpPr/>
            <p:nvPr>
              <p:custDataLst>
                <p:tags r:id="rId11"/>
              </p:custDataLst>
            </p:nvPr>
          </p:nvSpPr>
          <p:spPr>
            <a:xfrm>
              <a:off x="5611154" y="1648139"/>
              <a:ext cx="1192989" cy="1192989"/>
            </a:xfrm>
            <a:prstGeom prst="diamond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MH_Other_12"/>
            <p:cNvSpPr/>
            <p:nvPr>
              <p:custDataLst>
                <p:tags r:id="rId12"/>
              </p:custDataLst>
            </p:nvPr>
          </p:nvSpPr>
          <p:spPr bwMode="auto">
            <a:xfrm>
              <a:off x="6023152" y="2058748"/>
              <a:ext cx="368994" cy="373157"/>
            </a:xfrm>
            <a:custGeom>
              <a:avLst/>
              <a:gdLst>
                <a:gd name="T0" fmla="*/ 2147483646 w 5438"/>
                <a:gd name="T1" fmla="*/ 0 h 5494"/>
                <a:gd name="T2" fmla="*/ 0 w 5438"/>
                <a:gd name="T3" fmla="*/ 2147483646 h 5494"/>
                <a:gd name="T4" fmla="*/ 2147483646 w 5438"/>
                <a:gd name="T5" fmla="*/ 2147483646 h 5494"/>
                <a:gd name="T6" fmla="*/ 2147483646 w 5438"/>
                <a:gd name="T7" fmla="*/ 2147483646 h 5494"/>
                <a:gd name="T8" fmla="*/ 2147483646 w 5438"/>
                <a:gd name="T9" fmla="*/ 2147483646 h 5494"/>
                <a:gd name="T10" fmla="*/ 2147483646 w 5438"/>
                <a:gd name="T11" fmla="*/ 2147483646 h 5494"/>
                <a:gd name="T12" fmla="*/ 2147483646 w 5438"/>
                <a:gd name="T13" fmla="*/ 2147483646 h 5494"/>
                <a:gd name="T14" fmla="*/ 2147483646 w 5438"/>
                <a:gd name="T15" fmla="*/ 2147483646 h 5494"/>
                <a:gd name="T16" fmla="*/ 2147483646 w 5438"/>
                <a:gd name="T17" fmla="*/ 2147483646 h 5494"/>
                <a:gd name="T18" fmla="*/ 2147483646 w 5438"/>
                <a:gd name="T19" fmla="*/ 2147483646 h 5494"/>
                <a:gd name="T20" fmla="*/ 2147483646 w 5438"/>
                <a:gd name="T21" fmla="*/ 2147483646 h 5494"/>
                <a:gd name="T22" fmla="*/ 2147483646 w 5438"/>
                <a:gd name="T23" fmla="*/ 2147483646 h 5494"/>
                <a:gd name="T24" fmla="*/ 2147483646 w 5438"/>
                <a:gd name="T25" fmla="*/ 2147483646 h 5494"/>
                <a:gd name="T26" fmla="*/ 2147483646 w 5438"/>
                <a:gd name="T27" fmla="*/ 2147483646 h 5494"/>
                <a:gd name="T28" fmla="*/ 2147483646 w 5438"/>
                <a:gd name="T29" fmla="*/ 2147483646 h 5494"/>
                <a:gd name="T30" fmla="*/ 2147483646 w 5438"/>
                <a:gd name="T31" fmla="*/ 2147483646 h 5494"/>
                <a:gd name="T32" fmla="*/ 2147483646 w 5438"/>
                <a:gd name="T33" fmla="*/ 2147483646 h 5494"/>
                <a:gd name="T34" fmla="*/ 2147483646 w 5438"/>
                <a:gd name="T35" fmla="*/ 2147483646 h 5494"/>
                <a:gd name="T36" fmla="*/ 2147483646 w 5438"/>
                <a:gd name="T37" fmla="*/ 2147483646 h 5494"/>
                <a:gd name="T38" fmla="*/ 2147483646 w 5438"/>
                <a:gd name="T39" fmla="*/ 2147483646 h 5494"/>
                <a:gd name="T40" fmla="*/ 2147483646 w 5438"/>
                <a:gd name="T41" fmla="*/ 2147483646 h 5494"/>
                <a:gd name="T42" fmla="*/ 2147483646 w 5438"/>
                <a:gd name="T43" fmla="*/ 2147483646 h 5494"/>
                <a:gd name="T44" fmla="*/ 2147483646 w 5438"/>
                <a:gd name="T45" fmla="*/ 2147483646 h 5494"/>
                <a:gd name="T46" fmla="*/ 2147483646 w 5438"/>
                <a:gd name="T47" fmla="*/ 2147483646 h 5494"/>
                <a:gd name="T48" fmla="*/ 2147483646 w 5438"/>
                <a:gd name="T49" fmla="*/ 2147483646 h 5494"/>
                <a:gd name="T50" fmla="*/ 2147483646 w 5438"/>
                <a:gd name="T51" fmla="*/ 2147483646 h 5494"/>
                <a:gd name="T52" fmla="*/ 2147483646 w 5438"/>
                <a:gd name="T53" fmla="*/ 2147483646 h 5494"/>
                <a:gd name="T54" fmla="*/ 2147483646 w 5438"/>
                <a:gd name="T55" fmla="*/ 2147483646 h 5494"/>
                <a:gd name="T56" fmla="*/ 2147483646 w 5438"/>
                <a:gd name="T57" fmla="*/ 2147483646 h 5494"/>
                <a:gd name="T58" fmla="*/ 2147483646 w 5438"/>
                <a:gd name="T59" fmla="*/ 2147483646 h 5494"/>
                <a:gd name="T60" fmla="*/ 2147483646 w 5438"/>
                <a:gd name="T61" fmla="*/ 2147483646 h 5494"/>
                <a:gd name="T62" fmla="*/ 2147483646 w 5438"/>
                <a:gd name="T63" fmla="*/ 2147483646 h 5494"/>
                <a:gd name="T64" fmla="*/ 2147483646 w 5438"/>
                <a:gd name="T65" fmla="*/ 2147483646 h 5494"/>
                <a:gd name="T66" fmla="*/ 2147483646 w 5438"/>
                <a:gd name="T67" fmla="*/ 2147483646 h 5494"/>
                <a:gd name="T68" fmla="*/ 2147483646 w 5438"/>
                <a:gd name="T69" fmla="*/ 2147483646 h 5494"/>
                <a:gd name="T70" fmla="*/ 2147483646 w 5438"/>
                <a:gd name="T71" fmla="*/ 2147483646 h 5494"/>
                <a:gd name="T72" fmla="*/ 2147483646 w 5438"/>
                <a:gd name="T73" fmla="*/ 2147483646 h 5494"/>
                <a:gd name="T74" fmla="*/ 2147483646 w 5438"/>
                <a:gd name="T75" fmla="*/ 2147483646 h 5494"/>
                <a:gd name="T76" fmla="*/ 2147483646 w 5438"/>
                <a:gd name="T77" fmla="*/ 2147483646 h 5494"/>
                <a:gd name="T78" fmla="*/ 2147483646 w 5438"/>
                <a:gd name="T79" fmla="*/ 2147483646 h 5494"/>
                <a:gd name="T80" fmla="*/ 2147483646 w 5438"/>
                <a:gd name="T81" fmla="*/ 2147483646 h 5494"/>
                <a:gd name="T82" fmla="*/ 2147483646 w 5438"/>
                <a:gd name="T83" fmla="*/ 2147483646 h 5494"/>
                <a:gd name="T84" fmla="*/ 2147483646 w 5438"/>
                <a:gd name="T85" fmla="*/ 2147483646 h 5494"/>
                <a:gd name="T86" fmla="*/ 2147483646 w 5438"/>
                <a:gd name="T87" fmla="*/ 2147483646 h 5494"/>
                <a:gd name="T88" fmla="*/ 2147483646 w 5438"/>
                <a:gd name="T89" fmla="*/ 2147483646 h 5494"/>
                <a:gd name="T90" fmla="*/ 2147483646 w 5438"/>
                <a:gd name="T91" fmla="*/ 2147483646 h 5494"/>
                <a:gd name="T92" fmla="*/ 2147483646 w 5438"/>
                <a:gd name="T93" fmla="*/ 2147483646 h 5494"/>
                <a:gd name="T94" fmla="*/ 2147483646 w 5438"/>
                <a:gd name="T95" fmla="*/ 2147483646 h 5494"/>
                <a:gd name="T96" fmla="*/ 2147483646 w 5438"/>
                <a:gd name="T97" fmla="*/ 2147483646 h 5494"/>
                <a:gd name="T98" fmla="*/ 2147483646 w 5438"/>
                <a:gd name="T99" fmla="*/ 2147483646 h 5494"/>
                <a:gd name="T100" fmla="*/ 2147483646 w 5438"/>
                <a:gd name="T101" fmla="*/ 2147483646 h 5494"/>
                <a:gd name="T102" fmla="*/ 2147483646 w 5438"/>
                <a:gd name="T103" fmla="*/ 2147483646 h 5494"/>
                <a:gd name="T104" fmla="*/ 2147483646 w 5438"/>
                <a:gd name="T105" fmla="*/ 2147483646 h 5494"/>
                <a:gd name="T106" fmla="*/ 2147483646 w 5438"/>
                <a:gd name="T107" fmla="*/ 2147483646 h 5494"/>
                <a:gd name="T108" fmla="*/ 2147483646 w 5438"/>
                <a:gd name="T109" fmla="*/ 2147483646 h 5494"/>
                <a:gd name="T110" fmla="*/ 2147483646 w 5438"/>
                <a:gd name="T111" fmla="*/ 2147483646 h 5494"/>
                <a:gd name="T112" fmla="*/ 2147483646 w 5438"/>
                <a:gd name="T113" fmla="*/ 2147483646 h 5494"/>
                <a:gd name="T114" fmla="*/ 2147483646 w 5438"/>
                <a:gd name="T115" fmla="*/ 2147483646 h 5494"/>
                <a:gd name="T116" fmla="*/ 2147483646 w 5438"/>
                <a:gd name="T117" fmla="*/ 2147483646 h 5494"/>
                <a:gd name="T118" fmla="*/ 2147483646 w 5438"/>
                <a:gd name="T119" fmla="*/ 2147483646 h 549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438" h="5494">
                  <a:moveTo>
                    <a:pt x="2825" y="454"/>
                  </a:moveTo>
                  <a:lnTo>
                    <a:pt x="2825" y="0"/>
                  </a:lnTo>
                  <a:lnTo>
                    <a:pt x="2514" y="0"/>
                  </a:lnTo>
                  <a:lnTo>
                    <a:pt x="2514" y="454"/>
                  </a:lnTo>
                  <a:lnTo>
                    <a:pt x="0" y="454"/>
                  </a:lnTo>
                  <a:lnTo>
                    <a:pt x="0" y="1259"/>
                  </a:lnTo>
                  <a:lnTo>
                    <a:pt x="276" y="1259"/>
                  </a:lnTo>
                  <a:lnTo>
                    <a:pt x="276" y="4295"/>
                  </a:lnTo>
                  <a:lnTo>
                    <a:pt x="2197" y="4295"/>
                  </a:lnTo>
                  <a:lnTo>
                    <a:pt x="1028" y="5252"/>
                  </a:lnTo>
                  <a:lnTo>
                    <a:pt x="1225" y="5494"/>
                  </a:lnTo>
                  <a:lnTo>
                    <a:pt x="2689" y="4295"/>
                  </a:lnTo>
                  <a:lnTo>
                    <a:pt x="2699" y="4295"/>
                  </a:lnTo>
                  <a:lnTo>
                    <a:pt x="4163" y="5494"/>
                  </a:lnTo>
                  <a:lnTo>
                    <a:pt x="4360" y="5252"/>
                  </a:lnTo>
                  <a:lnTo>
                    <a:pt x="3192" y="4295"/>
                  </a:lnTo>
                  <a:lnTo>
                    <a:pt x="5105" y="4295"/>
                  </a:lnTo>
                  <a:lnTo>
                    <a:pt x="5105" y="1259"/>
                  </a:lnTo>
                  <a:lnTo>
                    <a:pt x="5438" y="1259"/>
                  </a:lnTo>
                  <a:lnTo>
                    <a:pt x="5438" y="454"/>
                  </a:lnTo>
                  <a:lnTo>
                    <a:pt x="2825" y="454"/>
                  </a:lnTo>
                  <a:close/>
                  <a:moveTo>
                    <a:pt x="4793" y="3983"/>
                  </a:moveTo>
                  <a:lnTo>
                    <a:pt x="587" y="3983"/>
                  </a:lnTo>
                  <a:lnTo>
                    <a:pt x="587" y="1259"/>
                  </a:lnTo>
                  <a:lnTo>
                    <a:pt x="4793" y="1259"/>
                  </a:lnTo>
                  <a:lnTo>
                    <a:pt x="4793" y="3983"/>
                  </a:lnTo>
                  <a:close/>
                  <a:moveTo>
                    <a:pt x="1611" y="3281"/>
                  </a:moveTo>
                  <a:lnTo>
                    <a:pt x="1611" y="2471"/>
                  </a:lnTo>
                  <a:lnTo>
                    <a:pt x="2422" y="2471"/>
                  </a:lnTo>
                  <a:lnTo>
                    <a:pt x="2420" y="2429"/>
                  </a:lnTo>
                  <a:lnTo>
                    <a:pt x="2417" y="2388"/>
                  </a:lnTo>
                  <a:lnTo>
                    <a:pt x="2412" y="2347"/>
                  </a:lnTo>
                  <a:lnTo>
                    <a:pt x="2405" y="2308"/>
                  </a:lnTo>
                  <a:lnTo>
                    <a:pt x="2396" y="2268"/>
                  </a:lnTo>
                  <a:lnTo>
                    <a:pt x="2385" y="2230"/>
                  </a:lnTo>
                  <a:lnTo>
                    <a:pt x="2373" y="2192"/>
                  </a:lnTo>
                  <a:lnTo>
                    <a:pt x="2358" y="2156"/>
                  </a:lnTo>
                  <a:lnTo>
                    <a:pt x="2341" y="2120"/>
                  </a:lnTo>
                  <a:lnTo>
                    <a:pt x="2324" y="2085"/>
                  </a:lnTo>
                  <a:lnTo>
                    <a:pt x="2304" y="2051"/>
                  </a:lnTo>
                  <a:lnTo>
                    <a:pt x="2284" y="2018"/>
                  </a:lnTo>
                  <a:lnTo>
                    <a:pt x="2260" y="1986"/>
                  </a:lnTo>
                  <a:lnTo>
                    <a:pt x="2237" y="1956"/>
                  </a:lnTo>
                  <a:lnTo>
                    <a:pt x="2210" y="1926"/>
                  </a:lnTo>
                  <a:lnTo>
                    <a:pt x="2184" y="1898"/>
                  </a:lnTo>
                  <a:lnTo>
                    <a:pt x="2156" y="1871"/>
                  </a:lnTo>
                  <a:lnTo>
                    <a:pt x="2126" y="1846"/>
                  </a:lnTo>
                  <a:lnTo>
                    <a:pt x="2096" y="1822"/>
                  </a:lnTo>
                  <a:lnTo>
                    <a:pt x="2064" y="1799"/>
                  </a:lnTo>
                  <a:lnTo>
                    <a:pt x="2031" y="1778"/>
                  </a:lnTo>
                  <a:lnTo>
                    <a:pt x="1997" y="1759"/>
                  </a:lnTo>
                  <a:lnTo>
                    <a:pt x="1962" y="1741"/>
                  </a:lnTo>
                  <a:lnTo>
                    <a:pt x="1926" y="1724"/>
                  </a:lnTo>
                  <a:lnTo>
                    <a:pt x="1890" y="1710"/>
                  </a:lnTo>
                  <a:lnTo>
                    <a:pt x="1852" y="1697"/>
                  </a:lnTo>
                  <a:lnTo>
                    <a:pt x="1814" y="1686"/>
                  </a:lnTo>
                  <a:lnTo>
                    <a:pt x="1774" y="1677"/>
                  </a:lnTo>
                  <a:lnTo>
                    <a:pt x="1735" y="1670"/>
                  </a:lnTo>
                  <a:lnTo>
                    <a:pt x="1694" y="1665"/>
                  </a:lnTo>
                  <a:lnTo>
                    <a:pt x="1653" y="1662"/>
                  </a:lnTo>
                  <a:lnTo>
                    <a:pt x="1611" y="1660"/>
                  </a:lnTo>
                  <a:lnTo>
                    <a:pt x="1569" y="1662"/>
                  </a:lnTo>
                  <a:lnTo>
                    <a:pt x="1528" y="1665"/>
                  </a:lnTo>
                  <a:lnTo>
                    <a:pt x="1487" y="1670"/>
                  </a:lnTo>
                  <a:lnTo>
                    <a:pt x="1448" y="1677"/>
                  </a:lnTo>
                  <a:lnTo>
                    <a:pt x="1408" y="1686"/>
                  </a:lnTo>
                  <a:lnTo>
                    <a:pt x="1369" y="1697"/>
                  </a:lnTo>
                  <a:lnTo>
                    <a:pt x="1332" y="1710"/>
                  </a:lnTo>
                  <a:lnTo>
                    <a:pt x="1295" y="1724"/>
                  </a:lnTo>
                  <a:lnTo>
                    <a:pt x="1260" y="1741"/>
                  </a:lnTo>
                  <a:lnTo>
                    <a:pt x="1224" y="1759"/>
                  </a:lnTo>
                  <a:lnTo>
                    <a:pt x="1191" y="1778"/>
                  </a:lnTo>
                  <a:lnTo>
                    <a:pt x="1157" y="1799"/>
                  </a:lnTo>
                  <a:lnTo>
                    <a:pt x="1126" y="1822"/>
                  </a:lnTo>
                  <a:lnTo>
                    <a:pt x="1096" y="1846"/>
                  </a:lnTo>
                  <a:lnTo>
                    <a:pt x="1066" y="1871"/>
                  </a:lnTo>
                  <a:lnTo>
                    <a:pt x="1038" y="1898"/>
                  </a:lnTo>
                  <a:lnTo>
                    <a:pt x="1011" y="1926"/>
                  </a:lnTo>
                  <a:lnTo>
                    <a:pt x="986" y="1956"/>
                  </a:lnTo>
                  <a:lnTo>
                    <a:pt x="962" y="1986"/>
                  </a:lnTo>
                  <a:lnTo>
                    <a:pt x="939" y="2018"/>
                  </a:lnTo>
                  <a:lnTo>
                    <a:pt x="918" y="2051"/>
                  </a:lnTo>
                  <a:lnTo>
                    <a:pt x="899" y="2085"/>
                  </a:lnTo>
                  <a:lnTo>
                    <a:pt x="881" y="2120"/>
                  </a:lnTo>
                  <a:lnTo>
                    <a:pt x="864" y="2156"/>
                  </a:lnTo>
                  <a:lnTo>
                    <a:pt x="850" y="2192"/>
                  </a:lnTo>
                  <a:lnTo>
                    <a:pt x="837" y="2230"/>
                  </a:lnTo>
                  <a:lnTo>
                    <a:pt x="826" y="2268"/>
                  </a:lnTo>
                  <a:lnTo>
                    <a:pt x="817" y="2308"/>
                  </a:lnTo>
                  <a:lnTo>
                    <a:pt x="809" y="2347"/>
                  </a:lnTo>
                  <a:lnTo>
                    <a:pt x="804" y="2388"/>
                  </a:lnTo>
                  <a:lnTo>
                    <a:pt x="801" y="2429"/>
                  </a:lnTo>
                  <a:lnTo>
                    <a:pt x="800" y="2471"/>
                  </a:lnTo>
                  <a:lnTo>
                    <a:pt x="801" y="2513"/>
                  </a:lnTo>
                  <a:lnTo>
                    <a:pt x="804" y="2554"/>
                  </a:lnTo>
                  <a:lnTo>
                    <a:pt x="809" y="2595"/>
                  </a:lnTo>
                  <a:lnTo>
                    <a:pt x="817" y="2634"/>
                  </a:lnTo>
                  <a:lnTo>
                    <a:pt x="826" y="2674"/>
                  </a:lnTo>
                  <a:lnTo>
                    <a:pt x="837" y="2712"/>
                  </a:lnTo>
                  <a:lnTo>
                    <a:pt x="850" y="2750"/>
                  </a:lnTo>
                  <a:lnTo>
                    <a:pt x="864" y="2786"/>
                  </a:lnTo>
                  <a:lnTo>
                    <a:pt x="881" y="2822"/>
                  </a:lnTo>
                  <a:lnTo>
                    <a:pt x="899" y="2857"/>
                  </a:lnTo>
                  <a:lnTo>
                    <a:pt x="918" y="2891"/>
                  </a:lnTo>
                  <a:lnTo>
                    <a:pt x="939" y="2924"/>
                  </a:lnTo>
                  <a:lnTo>
                    <a:pt x="962" y="2956"/>
                  </a:lnTo>
                  <a:lnTo>
                    <a:pt x="986" y="2986"/>
                  </a:lnTo>
                  <a:lnTo>
                    <a:pt x="1011" y="3016"/>
                  </a:lnTo>
                  <a:lnTo>
                    <a:pt x="1038" y="3044"/>
                  </a:lnTo>
                  <a:lnTo>
                    <a:pt x="1066" y="3070"/>
                  </a:lnTo>
                  <a:lnTo>
                    <a:pt x="1096" y="3097"/>
                  </a:lnTo>
                  <a:lnTo>
                    <a:pt x="1126" y="3120"/>
                  </a:lnTo>
                  <a:lnTo>
                    <a:pt x="1157" y="3144"/>
                  </a:lnTo>
                  <a:lnTo>
                    <a:pt x="1191" y="3164"/>
                  </a:lnTo>
                  <a:lnTo>
                    <a:pt x="1224" y="3184"/>
                  </a:lnTo>
                  <a:lnTo>
                    <a:pt x="1260" y="3201"/>
                  </a:lnTo>
                  <a:lnTo>
                    <a:pt x="1295" y="3218"/>
                  </a:lnTo>
                  <a:lnTo>
                    <a:pt x="1332" y="3233"/>
                  </a:lnTo>
                  <a:lnTo>
                    <a:pt x="1369" y="3245"/>
                  </a:lnTo>
                  <a:lnTo>
                    <a:pt x="1408" y="3256"/>
                  </a:lnTo>
                  <a:lnTo>
                    <a:pt x="1448" y="3265"/>
                  </a:lnTo>
                  <a:lnTo>
                    <a:pt x="1487" y="3272"/>
                  </a:lnTo>
                  <a:lnTo>
                    <a:pt x="1528" y="3277"/>
                  </a:lnTo>
                  <a:lnTo>
                    <a:pt x="1569" y="3280"/>
                  </a:lnTo>
                  <a:lnTo>
                    <a:pt x="1611" y="3281"/>
                  </a:lnTo>
                  <a:close/>
                  <a:moveTo>
                    <a:pt x="1838" y="3503"/>
                  </a:moveTo>
                  <a:lnTo>
                    <a:pt x="1838" y="3503"/>
                  </a:lnTo>
                  <a:lnTo>
                    <a:pt x="1881" y="3502"/>
                  </a:lnTo>
                  <a:lnTo>
                    <a:pt x="1921" y="3499"/>
                  </a:lnTo>
                  <a:lnTo>
                    <a:pt x="1962" y="3493"/>
                  </a:lnTo>
                  <a:lnTo>
                    <a:pt x="2002" y="3486"/>
                  </a:lnTo>
                  <a:lnTo>
                    <a:pt x="2041" y="3477"/>
                  </a:lnTo>
                  <a:lnTo>
                    <a:pt x="2080" y="3466"/>
                  </a:lnTo>
                  <a:lnTo>
                    <a:pt x="2117" y="3453"/>
                  </a:lnTo>
                  <a:lnTo>
                    <a:pt x="2154" y="3439"/>
                  </a:lnTo>
                  <a:lnTo>
                    <a:pt x="2190" y="3422"/>
                  </a:lnTo>
                  <a:lnTo>
                    <a:pt x="2225" y="3404"/>
                  </a:lnTo>
                  <a:lnTo>
                    <a:pt x="2259" y="3385"/>
                  </a:lnTo>
                  <a:lnTo>
                    <a:pt x="2292" y="3364"/>
                  </a:lnTo>
                  <a:lnTo>
                    <a:pt x="2323" y="3341"/>
                  </a:lnTo>
                  <a:lnTo>
                    <a:pt x="2355" y="3317"/>
                  </a:lnTo>
                  <a:lnTo>
                    <a:pt x="2384" y="3292"/>
                  </a:lnTo>
                  <a:lnTo>
                    <a:pt x="2411" y="3265"/>
                  </a:lnTo>
                  <a:lnTo>
                    <a:pt x="2439" y="3237"/>
                  </a:lnTo>
                  <a:lnTo>
                    <a:pt x="2464" y="3207"/>
                  </a:lnTo>
                  <a:lnTo>
                    <a:pt x="2488" y="3177"/>
                  </a:lnTo>
                  <a:lnTo>
                    <a:pt x="2511" y="3146"/>
                  </a:lnTo>
                  <a:lnTo>
                    <a:pt x="2532" y="3112"/>
                  </a:lnTo>
                  <a:lnTo>
                    <a:pt x="2551" y="3079"/>
                  </a:lnTo>
                  <a:lnTo>
                    <a:pt x="2570" y="3043"/>
                  </a:lnTo>
                  <a:lnTo>
                    <a:pt x="2586" y="3008"/>
                  </a:lnTo>
                  <a:lnTo>
                    <a:pt x="2600" y="2971"/>
                  </a:lnTo>
                  <a:lnTo>
                    <a:pt x="2612" y="2933"/>
                  </a:lnTo>
                  <a:lnTo>
                    <a:pt x="2623" y="2895"/>
                  </a:lnTo>
                  <a:lnTo>
                    <a:pt x="2633" y="2855"/>
                  </a:lnTo>
                  <a:lnTo>
                    <a:pt x="2640" y="2816"/>
                  </a:lnTo>
                  <a:lnTo>
                    <a:pt x="2645" y="2775"/>
                  </a:lnTo>
                  <a:lnTo>
                    <a:pt x="2648" y="2734"/>
                  </a:lnTo>
                  <a:lnTo>
                    <a:pt x="2649" y="2692"/>
                  </a:lnTo>
                  <a:lnTo>
                    <a:pt x="1838" y="2692"/>
                  </a:lnTo>
                  <a:lnTo>
                    <a:pt x="1838" y="3503"/>
                  </a:lnTo>
                  <a:close/>
                  <a:moveTo>
                    <a:pt x="4318" y="1839"/>
                  </a:moveTo>
                  <a:lnTo>
                    <a:pt x="3281" y="1839"/>
                  </a:lnTo>
                  <a:lnTo>
                    <a:pt x="3281" y="2150"/>
                  </a:lnTo>
                  <a:lnTo>
                    <a:pt x="4318" y="2150"/>
                  </a:lnTo>
                  <a:lnTo>
                    <a:pt x="4318" y="1839"/>
                  </a:lnTo>
                  <a:close/>
                  <a:moveTo>
                    <a:pt x="4318" y="2411"/>
                  </a:moveTo>
                  <a:lnTo>
                    <a:pt x="3281" y="2411"/>
                  </a:lnTo>
                  <a:lnTo>
                    <a:pt x="3281" y="2723"/>
                  </a:lnTo>
                  <a:lnTo>
                    <a:pt x="4318" y="2723"/>
                  </a:lnTo>
                  <a:lnTo>
                    <a:pt x="4318" y="2411"/>
                  </a:lnTo>
                  <a:close/>
                  <a:moveTo>
                    <a:pt x="4318" y="2983"/>
                  </a:moveTo>
                  <a:lnTo>
                    <a:pt x="3281" y="2983"/>
                  </a:lnTo>
                  <a:lnTo>
                    <a:pt x="3281" y="3295"/>
                  </a:lnTo>
                  <a:lnTo>
                    <a:pt x="4318" y="3295"/>
                  </a:lnTo>
                  <a:lnTo>
                    <a:pt x="4318" y="29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2538" name="组合 5"/>
          <p:cNvGrpSpPr/>
          <p:nvPr/>
        </p:nvGrpSpPr>
        <p:grpSpPr>
          <a:xfrm>
            <a:off x="6927850" y="1371600"/>
            <a:ext cx="1193800" cy="1192213"/>
            <a:chOff x="6927603" y="1648139"/>
            <a:chExt cx="1194375" cy="1192989"/>
          </a:xfrm>
        </p:grpSpPr>
        <p:sp>
          <p:nvSpPr>
            <p:cNvPr id="28" name="MH_Other_4"/>
            <p:cNvSpPr/>
            <p:nvPr>
              <p:custDataLst>
                <p:tags r:id="rId13"/>
              </p:custDataLst>
            </p:nvPr>
          </p:nvSpPr>
          <p:spPr>
            <a:xfrm>
              <a:off x="6927603" y="1648139"/>
              <a:ext cx="1194375" cy="1192989"/>
            </a:xfrm>
            <a:prstGeom prst="diamond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MH_Other_13"/>
            <p:cNvSpPr/>
            <p:nvPr>
              <p:custDataLst>
                <p:tags r:id="rId14"/>
              </p:custDataLst>
            </p:nvPr>
          </p:nvSpPr>
          <p:spPr>
            <a:xfrm>
              <a:off x="7343761" y="2072620"/>
              <a:ext cx="360671" cy="345412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幼圆" panose="02010509060101010101" charset="-122"/>
                <a:cs typeface="+mn-cs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671513" y="3402013"/>
            <a:ext cx="7848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893763" y="2789238"/>
            <a:ext cx="1546225" cy="231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添加标题文字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</p:txBody>
      </p: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631825" y="3654425"/>
            <a:ext cx="7880350" cy="7381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这里或者粘贴，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通过复制您的文本后，在此框中选择粘贴，并选择只保留文字，您的内容打在这里或者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粘贴您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通过</a:t>
            </a:r>
            <a:endParaRPr kumimoji="0" lang="en-US" altLang="zh-CN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复制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文本在此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框中选择粘贴，并选择只保留文字，您的内容打在这里或者</a:t>
            </a:r>
            <a:r>
              <a:rPr kumimoji="0" lang="zh-CN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粘贴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2212975" y="2773363"/>
            <a:ext cx="1547813" cy="231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添加标题文字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</p:txBody>
      </p:sp>
      <p:sp>
        <p:nvSpPr>
          <p:cNvPr id="37" name="Text Box 10"/>
          <p:cNvSpPr txBox="1">
            <a:spLocks noChangeArrowheads="1"/>
          </p:cNvSpPr>
          <p:nvPr/>
        </p:nvSpPr>
        <p:spPr bwMode="auto">
          <a:xfrm>
            <a:off x="3822700" y="3024188"/>
            <a:ext cx="1546225" cy="231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添加标题文字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</p:txBody>
      </p:sp>
      <p:sp>
        <p:nvSpPr>
          <p:cNvPr id="38" name="Text Box 10"/>
          <p:cNvSpPr txBox="1">
            <a:spLocks noChangeArrowheads="1"/>
          </p:cNvSpPr>
          <p:nvPr/>
        </p:nvSpPr>
        <p:spPr bwMode="auto">
          <a:xfrm>
            <a:off x="5430838" y="2771775"/>
            <a:ext cx="1547813" cy="231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添加标题文字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6750050" y="2771775"/>
            <a:ext cx="1547813" cy="231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添加标题文字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" name="Oval 2"/>
          <p:cNvSpPr/>
          <p:nvPr/>
        </p:nvSpPr>
        <p:spPr>
          <a:xfrm>
            <a:off x="3322638" y="1419225"/>
            <a:ext cx="2427288" cy="2441575"/>
          </a:xfrm>
          <a:prstGeom prst="ellipse">
            <a:avLst/>
          </a:prstGeom>
          <a:noFill/>
          <a:ln w="53975" cmpd="dbl"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6172200" y="1068388"/>
            <a:ext cx="2341563" cy="803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6448425" y="2276475"/>
            <a:ext cx="2341563" cy="7826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6172200" y="3497263"/>
            <a:ext cx="2341563" cy="781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</a:t>
            </a: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650875" y="1068388"/>
            <a:ext cx="2244725" cy="803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您的内容打在这里，或者通过复制您的文本后，在此框中选择粘贴，并选择只保留文字。您的内容打在这里，或者通过复制您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</a:t>
            </a: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374650" y="2276475"/>
            <a:ext cx="2244725" cy="803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您的内容打在这里，或者通过复制您的文本后，在此框中选择粘贴，并选择只保留文字。您的内容打在这里，或者通过复制您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</a:t>
            </a: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650875" y="3497263"/>
            <a:ext cx="2244725" cy="8032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您的内容打在这里，或者通过复制您的文本后，在此框中选择粘贴，并选择只保留文字。您的内容打在这里，或者通过复制您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</a:t>
            </a: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74" name="Text Box 10"/>
          <p:cNvSpPr txBox="1">
            <a:spLocks noChangeArrowheads="1"/>
          </p:cNvSpPr>
          <p:nvPr/>
        </p:nvSpPr>
        <p:spPr bwMode="auto">
          <a:xfrm>
            <a:off x="3970338" y="2452688"/>
            <a:ext cx="1174750" cy="323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10877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</p:txBody>
      </p:sp>
      <p:grpSp>
        <p:nvGrpSpPr>
          <p:cNvPr id="23562" name="组合 4"/>
          <p:cNvGrpSpPr/>
          <p:nvPr/>
        </p:nvGrpSpPr>
        <p:grpSpPr>
          <a:xfrm>
            <a:off x="3322638" y="3259138"/>
            <a:ext cx="701675" cy="701675"/>
            <a:chOff x="3322320" y="3771321"/>
            <a:chExt cx="702049" cy="702049"/>
          </a:xfrm>
        </p:grpSpPr>
        <p:sp>
          <p:nvSpPr>
            <p:cNvPr id="80" name="Oval 90"/>
            <p:cNvSpPr/>
            <p:nvPr/>
          </p:nvSpPr>
          <p:spPr>
            <a:xfrm>
              <a:off x="3322320" y="3771321"/>
              <a:ext cx="702049" cy="7020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endParaRPr>
            </a:p>
          </p:txBody>
        </p:sp>
        <p:grpSp>
          <p:nvGrpSpPr>
            <p:cNvPr id="17" name="Group 12"/>
            <p:cNvGrpSpPr>
              <a:grpSpLocks noChangeAspect="1"/>
            </p:cNvGrpSpPr>
            <p:nvPr/>
          </p:nvGrpSpPr>
          <p:grpSpPr>
            <a:xfrm>
              <a:off x="3522780" y="3993241"/>
              <a:ext cx="288000" cy="234355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18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Freeform 6"/>
              <p:cNvSpPr/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563" name="组合 1"/>
          <p:cNvGrpSpPr/>
          <p:nvPr/>
        </p:nvGrpSpPr>
        <p:grpSpPr>
          <a:xfrm>
            <a:off x="5092700" y="1336675"/>
            <a:ext cx="703263" cy="701675"/>
            <a:chOff x="5093419" y="1848576"/>
            <a:chExt cx="702049" cy="702049"/>
          </a:xfrm>
        </p:grpSpPr>
        <p:sp>
          <p:nvSpPr>
            <p:cNvPr id="83" name="Oval 90"/>
            <p:cNvSpPr/>
            <p:nvPr/>
          </p:nvSpPr>
          <p:spPr>
            <a:xfrm>
              <a:off x="5093419" y="1848576"/>
              <a:ext cx="702049" cy="7020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endParaRPr>
            </a:p>
          </p:txBody>
        </p:sp>
        <p:sp>
          <p:nvSpPr>
            <p:cNvPr id="21" name="Freeform 34"/>
            <p:cNvSpPr>
              <a:spLocks noChangeAspect="1"/>
            </p:cNvSpPr>
            <p:nvPr/>
          </p:nvSpPr>
          <p:spPr bwMode="auto">
            <a:xfrm>
              <a:off x="5300443" y="2106153"/>
              <a:ext cx="288000" cy="254587"/>
            </a:xfrm>
            <a:custGeom>
              <a:avLst/>
              <a:gdLst>
                <a:gd name="T0" fmla="*/ 136 w 136"/>
                <a:gd name="T1" fmla="*/ 48 h 120"/>
                <a:gd name="T2" fmla="*/ 68 w 136"/>
                <a:gd name="T3" fmla="*/ 0 h 120"/>
                <a:gd name="T4" fmla="*/ 0 w 136"/>
                <a:gd name="T5" fmla="*/ 48 h 120"/>
                <a:gd name="T6" fmla="*/ 37 w 136"/>
                <a:gd name="T7" fmla="*/ 91 h 120"/>
                <a:gd name="T8" fmla="*/ 22 w 136"/>
                <a:gd name="T9" fmla="*/ 120 h 120"/>
                <a:gd name="T10" fmla="*/ 73 w 136"/>
                <a:gd name="T11" fmla="*/ 96 h 120"/>
                <a:gd name="T12" fmla="*/ 136 w 136"/>
                <a:gd name="T13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6" y="0"/>
                    <a:pt x="68" y="0"/>
                  </a:cubicBezTo>
                  <a:cubicBezTo>
                    <a:pt x="31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7" y="106"/>
                    <a:pt x="22" y="120"/>
                  </a:cubicBezTo>
                  <a:cubicBezTo>
                    <a:pt x="22" y="120"/>
                    <a:pt x="54" y="111"/>
                    <a:pt x="73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3564" name="组合 3"/>
          <p:cNvGrpSpPr/>
          <p:nvPr/>
        </p:nvGrpSpPr>
        <p:grpSpPr>
          <a:xfrm>
            <a:off x="5029200" y="3241675"/>
            <a:ext cx="701675" cy="701675"/>
            <a:chOff x="5028695" y="3754106"/>
            <a:chExt cx="702049" cy="702049"/>
          </a:xfrm>
        </p:grpSpPr>
        <p:sp>
          <p:nvSpPr>
            <p:cNvPr id="81" name="Oval 90"/>
            <p:cNvSpPr/>
            <p:nvPr/>
          </p:nvSpPr>
          <p:spPr>
            <a:xfrm>
              <a:off x="5028695" y="3754106"/>
              <a:ext cx="702049" cy="7020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endParaRPr>
            </a:p>
          </p:txBody>
        </p:sp>
        <p:sp>
          <p:nvSpPr>
            <p:cNvPr id="22" name="Freeform 55"/>
            <p:cNvSpPr>
              <a:spLocks noChangeAspect="1" noEditPoints="1"/>
            </p:cNvSpPr>
            <p:nvPr/>
          </p:nvSpPr>
          <p:spPr bwMode="auto">
            <a:xfrm>
              <a:off x="5243273" y="3986538"/>
              <a:ext cx="288000" cy="301397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3565" name="组合 5"/>
          <p:cNvGrpSpPr/>
          <p:nvPr/>
        </p:nvGrpSpPr>
        <p:grpSpPr>
          <a:xfrm>
            <a:off x="3019425" y="2257425"/>
            <a:ext cx="701675" cy="701675"/>
            <a:chOff x="3019496" y="2769619"/>
            <a:chExt cx="702049" cy="702049"/>
          </a:xfrm>
        </p:grpSpPr>
        <p:sp>
          <p:nvSpPr>
            <p:cNvPr id="79" name="Oval 90"/>
            <p:cNvSpPr/>
            <p:nvPr/>
          </p:nvSpPr>
          <p:spPr>
            <a:xfrm>
              <a:off x="3019496" y="2769619"/>
              <a:ext cx="702049" cy="7020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endParaRPr>
            </a:p>
          </p:txBody>
        </p:sp>
        <p:grpSp>
          <p:nvGrpSpPr>
            <p:cNvPr id="23" name="Group 25"/>
            <p:cNvGrpSpPr>
              <a:grpSpLocks noChangeAspect="1"/>
            </p:cNvGrpSpPr>
            <p:nvPr/>
          </p:nvGrpSpPr>
          <p:grpSpPr>
            <a:xfrm>
              <a:off x="3212005" y="2978928"/>
              <a:ext cx="288000" cy="283429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24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566" name="组合 2"/>
          <p:cNvGrpSpPr/>
          <p:nvPr/>
        </p:nvGrpSpPr>
        <p:grpSpPr>
          <a:xfrm>
            <a:off x="5367338" y="2257425"/>
            <a:ext cx="701675" cy="701675"/>
            <a:chOff x="5367298" y="2769619"/>
            <a:chExt cx="702049" cy="702049"/>
          </a:xfrm>
        </p:grpSpPr>
        <p:sp>
          <p:nvSpPr>
            <p:cNvPr id="82" name="Oval 90"/>
            <p:cNvSpPr/>
            <p:nvPr/>
          </p:nvSpPr>
          <p:spPr>
            <a:xfrm>
              <a:off x="5367298" y="2769619"/>
              <a:ext cx="702049" cy="7020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endParaRPr>
            </a:p>
          </p:txBody>
        </p:sp>
        <p:grpSp>
          <p:nvGrpSpPr>
            <p:cNvPr id="26" name="Group 28"/>
            <p:cNvGrpSpPr>
              <a:grpSpLocks noChangeAspect="1"/>
            </p:cNvGrpSpPr>
            <p:nvPr/>
          </p:nvGrpSpPr>
          <p:grpSpPr>
            <a:xfrm>
              <a:off x="5610322" y="3009224"/>
              <a:ext cx="216000" cy="270831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27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567" name="组合 6"/>
          <p:cNvGrpSpPr/>
          <p:nvPr/>
        </p:nvGrpSpPr>
        <p:grpSpPr>
          <a:xfrm>
            <a:off x="3276600" y="1341438"/>
            <a:ext cx="701675" cy="703262"/>
            <a:chOff x="3276600" y="1854513"/>
            <a:chExt cx="702049" cy="702049"/>
          </a:xfrm>
        </p:grpSpPr>
        <p:sp>
          <p:nvSpPr>
            <p:cNvPr id="78" name="Oval 90"/>
            <p:cNvSpPr/>
            <p:nvPr/>
          </p:nvSpPr>
          <p:spPr>
            <a:xfrm>
              <a:off x="3276600" y="1854513"/>
              <a:ext cx="702049" cy="7020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ontAwesome" pitchFamily="2" charset="0"/>
                <a:ea typeface="+mn-ea"/>
                <a:cs typeface="+mn-cs"/>
              </a:endParaRPr>
            </a:p>
          </p:txBody>
        </p:sp>
        <p:grpSp>
          <p:nvGrpSpPr>
            <p:cNvPr id="31" name="Group 33"/>
            <p:cNvGrpSpPr>
              <a:grpSpLocks noChangeAspect="1"/>
            </p:cNvGrpSpPr>
            <p:nvPr/>
          </p:nvGrpSpPr>
          <p:grpSpPr>
            <a:xfrm>
              <a:off x="3474889" y="2047548"/>
              <a:ext cx="288000" cy="324839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32" name="Freeform 147"/>
              <p:cNvSpPr/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3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4" name="Freeform 149"/>
              <p:cNvSpPr/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40" name="矩形 39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 useBgFill="1">
        <p:nvSpPr>
          <p:cNvPr id="2" name="椭圆 1"/>
          <p:cNvSpPr/>
          <p:nvPr/>
        </p:nvSpPr>
        <p:spPr>
          <a:xfrm>
            <a:off x="2959100" y="1300163"/>
            <a:ext cx="2744788" cy="2744788"/>
          </a:xfrm>
          <a:prstGeom prst="ellipse">
            <a:avLst/>
          </a:prstGeom>
          <a:ln w="15875" cap="rnd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4579" name="组合 2"/>
          <p:cNvGrpSpPr/>
          <p:nvPr/>
        </p:nvGrpSpPr>
        <p:grpSpPr>
          <a:xfrm>
            <a:off x="3089275" y="1430338"/>
            <a:ext cx="2484438" cy="2484437"/>
            <a:chOff x="3088604" y="1658989"/>
            <a:chExt cx="2484854" cy="2484854"/>
          </a:xfrm>
        </p:grpSpPr>
        <p:grpSp>
          <p:nvGrpSpPr>
            <p:cNvPr id="24600" name="组合 3"/>
            <p:cNvGrpSpPr/>
            <p:nvPr/>
          </p:nvGrpSpPr>
          <p:grpSpPr>
            <a:xfrm>
              <a:off x="3448946" y="1658989"/>
              <a:ext cx="1764170" cy="537421"/>
              <a:chOff x="3448946" y="1658989"/>
              <a:chExt cx="1764170" cy="537421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3448946" y="1658989"/>
                <a:ext cx="1764170" cy="536235"/>
              </a:xfrm>
              <a:custGeom>
                <a:avLst/>
                <a:gdLst>
                  <a:gd name="connsiteX0" fmla="*/ 1304176 w 2608353"/>
                  <a:gd name="connsiteY0" fmla="*/ 0 h 792832"/>
                  <a:gd name="connsiteX1" fmla="*/ 2603094 w 2608353"/>
                  <a:gd name="connsiteY1" fmla="*/ 538030 h 792832"/>
                  <a:gd name="connsiteX2" fmla="*/ 2608353 w 2608353"/>
                  <a:gd name="connsiteY2" fmla="*/ 543815 h 792832"/>
                  <a:gd name="connsiteX3" fmla="*/ 2602175 w 2608353"/>
                  <a:gd name="connsiteY3" fmla="*/ 547882 h 792832"/>
                  <a:gd name="connsiteX4" fmla="*/ 1304176 w 2608353"/>
                  <a:gd name="connsiteY4" fmla="*/ 792832 h 792832"/>
                  <a:gd name="connsiteX5" fmla="*/ 6177 w 2608353"/>
                  <a:gd name="connsiteY5" fmla="*/ 547882 h 792832"/>
                  <a:gd name="connsiteX6" fmla="*/ 0 w 2608353"/>
                  <a:gd name="connsiteY6" fmla="*/ 543815 h 792832"/>
                  <a:gd name="connsiteX7" fmla="*/ 5258 w 2608353"/>
                  <a:gd name="connsiteY7" fmla="*/ 538030 h 792832"/>
                  <a:gd name="connsiteX8" fmla="*/ 1304176 w 2608353"/>
                  <a:gd name="connsiteY8" fmla="*/ 0 h 79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353" h="792832">
                    <a:moveTo>
                      <a:pt x="1304176" y="0"/>
                    </a:moveTo>
                    <a:cubicBezTo>
                      <a:pt x="1811435" y="0"/>
                      <a:pt x="2270672" y="205608"/>
                      <a:pt x="2603094" y="538030"/>
                    </a:cubicBezTo>
                    <a:lnTo>
                      <a:pt x="2608353" y="543815"/>
                    </a:lnTo>
                    <a:lnTo>
                      <a:pt x="2602175" y="547882"/>
                    </a:lnTo>
                    <a:cubicBezTo>
                      <a:pt x="2352203" y="693785"/>
                      <a:pt x="1864670" y="792832"/>
                      <a:pt x="1304176" y="792832"/>
                    </a:cubicBezTo>
                    <a:cubicBezTo>
                      <a:pt x="743683" y="792832"/>
                      <a:pt x="256150" y="693785"/>
                      <a:pt x="6177" y="547882"/>
                    </a:cubicBezTo>
                    <a:lnTo>
                      <a:pt x="0" y="543815"/>
                    </a:lnTo>
                    <a:lnTo>
                      <a:pt x="5258" y="538030"/>
                    </a:lnTo>
                    <a:cubicBezTo>
                      <a:pt x="337680" y="205608"/>
                      <a:pt x="796917" y="0"/>
                      <a:pt x="13041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5" name="文本框 1153"/>
              <p:cNvSpPr txBox="1"/>
              <p:nvPr/>
            </p:nvSpPr>
            <p:spPr>
              <a:xfrm>
                <a:off x="3923928" y="1696273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01</a:t>
                </a: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pplication</a:t>
                </a:r>
                <a:endPara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4601" name="组合 4"/>
            <p:cNvGrpSpPr/>
            <p:nvPr/>
          </p:nvGrpSpPr>
          <p:grpSpPr>
            <a:xfrm>
              <a:off x="3121843" y="2026801"/>
              <a:ext cx="2418375" cy="874615"/>
              <a:chOff x="3121843" y="2026801"/>
              <a:chExt cx="2418375" cy="874615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3121843" y="2026801"/>
                <a:ext cx="2418375" cy="874615"/>
              </a:xfrm>
              <a:custGeom>
                <a:avLst/>
                <a:gdLst>
                  <a:gd name="connsiteX0" fmla="*/ 3091980 w 3575607"/>
                  <a:gd name="connsiteY0" fmla="*/ 0 h 1293132"/>
                  <a:gd name="connsiteX1" fmla="*/ 3205281 w 3575607"/>
                  <a:gd name="connsiteY1" fmla="*/ 124664 h 1293132"/>
                  <a:gd name="connsiteX2" fmla="*/ 3561124 w 3575607"/>
                  <a:gd name="connsiteY2" fmla="*/ 812095 h 1293132"/>
                  <a:gd name="connsiteX3" fmla="*/ 3575607 w 3575607"/>
                  <a:gd name="connsiteY3" fmla="*/ 876712 h 1293132"/>
                  <a:gd name="connsiteX4" fmla="*/ 3482532 w 3575607"/>
                  <a:gd name="connsiteY4" fmla="*/ 932824 h 1293132"/>
                  <a:gd name="connsiteX5" fmla="*/ 1787803 w 3575607"/>
                  <a:gd name="connsiteY5" fmla="*/ 1293132 h 1293132"/>
                  <a:gd name="connsiteX6" fmla="*/ 93075 w 3575607"/>
                  <a:gd name="connsiteY6" fmla="*/ 932824 h 1293132"/>
                  <a:gd name="connsiteX7" fmla="*/ 0 w 3575607"/>
                  <a:gd name="connsiteY7" fmla="*/ 876712 h 1293132"/>
                  <a:gd name="connsiteX8" fmla="*/ 14483 w 3575607"/>
                  <a:gd name="connsiteY8" fmla="*/ 812095 h 1293132"/>
                  <a:gd name="connsiteX9" fmla="*/ 370325 w 3575607"/>
                  <a:gd name="connsiteY9" fmla="*/ 124664 h 1293132"/>
                  <a:gd name="connsiteX10" fmla="*/ 483627 w 3575607"/>
                  <a:gd name="connsiteY10" fmla="*/ 1 h 1293132"/>
                  <a:gd name="connsiteX11" fmla="*/ 489804 w 3575607"/>
                  <a:gd name="connsiteY11" fmla="*/ 4067 h 1293132"/>
                  <a:gd name="connsiteX12" fmla="*/ 1787803 w 3575607"/>
                  <a:gd name="connsiteY12" fmla="*/ 249017 h 1293132"/>
                  <a:gd name="connsiteX13" fmla="*/ 3085802 w 3575607"/>
                  <a:gd name="connsiteY13" fmla="*/ 4067 h 129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607" h="1293132">
                    <a:moveTo>
                      <a:pt x="3091980" y="0"/>
                    </a:moveTo>
                    <a:lnTo>
                      <a:pt x="3205281" y="124664"/>
                    </a:lnTo>
                    <a:cubicBezTo>
                      <a:pt x="3369063" y="323122"/>
                      <a:pt x="3491973" y="556562"/>
                      <a:pt x="3561124" y="812095"/>
                    </a:cubicBezTo>
                    <a:lnTo>
                      <a:pt x="3575607" y="876712"/>
                    </a:lnTo>
                    <a:lnTo>
                      <a:pt x="3482532" y="932824"/>
                    </a:lnTo>
                    <a:cubicBezTo>
                      <a:pt x="3079708" y="1152873"/>
                      <a:pt x="2470089" y="1293132"/>
                      <a:pt x="1787803" y="1293132"/>
                    </a:cubicBezTo>
                    <a:cubicBezTo>
                      <a:pt x="1105518" y="1293132"/>
                      <a:pt x="495898" y="1152873"/>
                      <a:pt x="93075" y="932824"/>
                    </a:cubicBezTo>
                    <a:lnTo>
                      <a:pt x="0" y="876712"/>
                    </a:lnTo>
                    <a:lnTo>
                      <a:pt x="14483" y="812095"/>
                    </a:lnTo>
                    <a:cubicBezTo>
                      <a:pt x="83633" y="556562"/>
                      <a:pt x="206543" y="323122"/>
                      <a:pt x="370325" y="124664"/>
                    </a:cubicBezTo>
                    <a:lnTo>
                      <a:pt x="483627" y="1"/>
                    </a:lnTo>
                    <a:lnTo>
                      <a:pt x="489804" y="4067"/>
                    </a:lnTo>
                    <a:cubicBezTo>
                      <a:pt x="739777" y="149970"/>
                      <a:pt x="1227310" y="249017"/>
                      <a:pt x="1787803" y="249017"/>
                    </a:cubicBezTo>
                    <a:cubicBezTo>
                      <a:pt x="2348296" y="249017"/>
                      <a:pt x="2835829" y="149970"/>
                      <a:pt x="3085802" y="40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" name="文本框 39"/>
              <p:cNvSpPr txBox="1"/>
              <p:nvPr/>
            </p:nvSpPr>
            <p:spPr>
              <a:xfrm>
                <a:off x="3923928" y="2344669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02</a:t>
                </a: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Application</a:t>
                </a:r>
                <a:endPara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4602" name="组合 5"/>
            <p:cNvGrpSpPr/>
            <p:nvPr/>
          </p:nvGrpSpPr>
          <p:grpSpPr>
            <a:xfrm>
              <a:off x="3088604" y="2619768"/>
              <a:ext cx="2484854" cy="955737"/>
              <a:chOff x="3088604" y="2619768"/>
              <a:chExt cx="2484854" cy="955737"/>
            </a:xfrm>
          </p:grpSpPr>
          <p:sp>
            <p:nvSpPr>
              <p:cNvPr id="10" name="任意多边形 9"/>
              <p:cNvSpPr/>
              <p:nvPr/>
            </p:nvSpPr>
            <p:spPr>
              <a:xfrm>
                <a:off x="3088604" y="2619768"/>
                <a:ext cx="2484854" cy="955737"/>
              </a:xfrm>
              <a:custGeom>
                <a:avLst/>
                <a:gdLst>
                  <a:gd name="connsiteX0" fmla="*/ 49144 w 3673896"/>
                  <a:gd name="connsiteY0" fmla="*/ 0 h 1413072"/>
                  <a:gd name="connsiteX1" fmla="*/ 142219 w 3673896"/>
                  <a:gd name="connsiteY1" fmla="*/ 56112 h 1413072"/>
                  <a:gd name="connsiteX2" fmla="*/ 1836948 w 3673896"/>
                  <a:gd name="connsiteY2" fmla="*/ 416420 h 1413072"/>
                  <a:gd name="connsiteX3" fmla="*/ 3531677 w 3673896"/>
                  <a:gd name="connsiteY3" fmla="*/ 56112 h 1413072"/>
                  <a:gd name="connsiteX4" fmla="*/ 3624752 w 3673896"/>
                  <a:gd name="connsiteY4" fmla="*/ 0 h 1413072"/>
                  <a:gd name="connsiteX5" fmla="*/ 3645205 w 3673896"/>
                  <a:gd name="connsiteY5" fmla="*/ 91251 h 1413072"/>
                  <a:gd name="connsiteX6" fmla="*/ 3673896 w 3673896"/>
                  <a:gd name="connsiteY6" fmla="*/ 416421 h 1413072"/>
                  <a:gd name="connsiteX7" fmla="*/ 3591310 w 3673896"/>
                  <a:gd name="connsiteY7" fmla="*/ 962673 h 1413072"/>
                  <a:gd name="connsiteX8" fmla="*/ 3538316 w 3673896"/>
                  <a:gd name="connsiteY8" fmla="*/ 1107464 h 1413072"/>
                  <a:gd name="connsiteX9" fmla="*/ 3366842 w 3673896"/>
                  <a:gd name="connsiteY9" fmla="*/ 1173264 h 1413072"/>
                  <a:gd name="connsiteX10" fmla="*/ 1836948 w 3673896"/>
                  <a:gd name="connsiteY10" fmla="*/ 1413072 h 1413072"/>
                  <a:gd name="connsiteX11" fmla="*/ 307055 w 3673896"/>
                  <a:gd name="connsiteY11" fmla="*/ 1173264 h 1413072"/>
                  <a:gd name="connsiteX12" fmla="*/ 135580 w 3673896"/>
                  <a:gd name="connsiteY12" fmla="*/ 1107464 h 1413072"/>
                  <a:gd name="connsiteX13" fmla="*/ 82586 w 3673896"/>
                  <a:gd name="connsiteY13" fmla="*/ 962673 h 1413072"/>
                  <a:gd name="connsiteX14" fmla="*/ 0 w 3673896"/>
                  <a:gd name="connsiteY14" fmla="*/ 416421 h 1413072"/>
                  <a:gd name="connsiteX15" fmla="*/ 28691 w 3673896"/>
                  <a:gd name="connsiteY15" fmla="*/ 91251 h 141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73896" h="1413072">
                    <a:moveTo>
                      <a:pt x="49144" y="0"/>
                    </a:moveTo>
                    <a:lnTo>
                      <a:pt x="142219" y="56112"/>
                    </a:lnTo>
                    <a:cubicBezTo>
                      <a:pt x="545043" y="276161"/>
                      <a:pt x="1154663" y="416420"/>
                      <a:pt x="1836948" y="416420"/>
                    </a:cubicBezTo>
                    <a:cubicBezTo>
                      <a:pt x="2519233" y="416420"/>
                      <a:pt x="3128853" y="276161"/>
                      <a:pt x="3531677" y="56112"/>
                    </a:cubicBezTo>
                    <a:lnTo>
                      <a:pt x="3624752" y="0"/>
                    </a:lnTo>
                    <a:lnTo>
                      <a:pt x="3645205" y="91251"/>
                    </a:lnTo>
                    <a:cubicBezTo>
                      <a:pt x="3664057" y="196794"/>
                      <a:pt x="3673896" y="305458"/>
                      <a:pt x="3673896" y="416421"/>
                    </a:cubicBezTo>
                    <a:cubicBezTo>
                      <a:pt x="3673896" y="606643"/>
                      <a:pt x="3644982" y="790112"/>
                      <a:pt x="3591310" y="962673"/>
                    </a:cubicBezTo>
                    <a:lnTo>
                      <a:pt x="3538316" y="1107464"/>
                    </a:lnTo>
                    <a:lnTo>
                      <a:pt x="3366842" y="1173264"/>
                    </a:lnTo>
                    <a:cubicBezTo>
                      <a:pt x="2930125" y="1324667"/>
                      <a:pt x="2403655" y="1413072"/>
                      <a:pt x="1836948" y="1413072"/>
                    </a:cubicBezTo>
                    <a:cubicBezTo>
                      <a:pt x="1270241" y="1413072"/>
                      <a:pt x="743772" y="1324667"/>
                      <a:pt x="307055" y="1173264"/>
                    </a:cubicBezTo>
                    <a:lnTo>
                      <a:pt x="135580" y="1107464"/>
                    </a:lnTo>
                    <a:lnTo>
                      <a:pt x="82586" y="962673"/>
                    </a:lnTo>
                    <a:cubicBezTo>
                      <a:pt x="28914" y="790112"/>
                      <a:pt x="0" y="606643"/>
                      <a:pt x="0" y="416421"/>
                    </a:cubicBezTo>
                    <a:cubicBezTo>
                      <a:pt x="0" y="305458"/>
                      <a:pt x="9839" y="196794"/>
                      <a:pt x="28691" y="912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文本框 40"/>
              <p:cNvSpPr txBox="1"/>
              <p:nvPr/>
            </p:nvSpPr>
            <p:spPr>
              <a:xfrm>
                <a:off x="3923928" y="2993065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03</a:t>
                </a: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Application</a:t>
                </a:r>
                <a:endPara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24603" name="组合 6"/>
            <p:cNvGrpSpPr/>
            <p:nvPr/>
          </p:nvGrpSpPr>
          <p:grpSpPr>
            <a:xfrm>
              <a:off x="3180304" y="3368806"/>
              <a:ext cx="2301454" cy="775037"/>
              <a:chOff x="3180304" y="3368806"/>
              <a:chExt cx="2301454" cy="775037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3180304" y="3368806"/>
                <a:ext cx="2301454" cy="775037"/>
              </a:xfrm>
              <a:custGeom>
                <a:avLst/>
                <a:gdLst>
                  <a:gd name="connsiteX0" fmla="*/ 3402736 w 3402736"/>
                  <a:gd name="connsiteY0" fmla="*/ 0 h 1145905"/>
                  <a:gd name="connsiteX1" fmla="*/ 3393959 w 3402736"/>
                  <a:gd name="connsiteY1" fmla="*/ 23980 h 1145905"/>
                  <a:gd name="connsiteX2" fmla="*/ 1701368 w 3402736"/>
                  <a:gd name="connsiteY2" fmla="*/ 1145905 h 1145905"/>
                  <a:gd name="connsiteX3" fmla="*/ 8777 w 3402736"/>
                  <a:gd name="connsiteY3" fmla="*/ 23980 h 1145905"/>
                  <a:gd name="connsiteX4" fmla="*/ 0 w 3402736"/>
                  <a:gd name="connsiteY4" fmla="*/ 0 h 1145905"/>
                  <a:gd name="connsiteX5" fmla="*/ 171474 w 3402736"/>
                  <a:gd name="connsiteY5" fmla="*/ 65800 h 1145905"/>
                  <a:gd name="connsiteX6" fmla="*/ 1701368 w 3402736"/>
                  <a:gd name="connsiteY6" fmla="*/ 305608 h 1145905"/>
                  <a:gd name="connsiteX7" fmla="*/ 3231262 w 3402736"/>
                  <a:gd name="connsiteY7" fmla="*/ 65800 h 114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02736" h="1145905">
                    <a:moveTo>
                      <a:pt x="3402736" y="0"/>
                    </a:moveTo>
                    <a:lnTo>
                      <a:pt x="3393959" y="23980"/>
                    </a:lnTo>
                    <a:cubicBezTo>
                      <a:pt x="3115096" y="683288"/>
                      <a:pt x="2462256" y="1145905"/>
                      <a:pt x="1701368" y="1145905"/>
                    </a:cubicBezTo>
                    <a:cubicBezTo>
                      <a:pt x="940480" y="1145905"/>
                      <a:pt x="287641" y="683288"/>
                      <a:pt x="8777" y="23980"/>
                    </a:cubicBezTo>
                    <a:lnTo>
                      <a:pt x="0" y="0"/>
                    </a:lnTo>
                    <a:lnTo>
                      <a:pt x="171474" y="65800"/>
                    </a:lnTo>
                    <a:cubicBezTo>
                      <a:pt x="608191" y="217203"/>
                      <a:pt x="1134661" y="305608"/>
                      <a:pt x="1701368" y="305608"/>
                    </a:cubicBezTo>
                    <a:cubicBezTo>
                      <a:pt x="2268075" y="305608"/>
                      <a:pt x="2794545" y="217203"/>
                      <a:pt x="3231262" y="658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" name="文本框 41"/>
              <p:cNvSpPr txBox="1"/>
              <p:nvPr/>
            </p:nvSpPr>
            <p:spPr>
              <a:xfrm>
                <a:off x="3923928" y="3641461"/>
                <a:ext cx="839536" cy="484748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04</a:t>
                </a:r>
                <a:endPara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Application</a:t>
                </a: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16" name="任意多边形 15"/>
          <p:cNvSpPr/>
          <p:nvPr/>
        </p:nvSpPr>
        <p:spPr>
          <a:xfrm>
            <a:off x="5057775" y="1354138"/>
            <a:ext cx="1108075" cy="100013"/>
          </a:xfrm>
          <a:custGeom>
            <a:avLst/>
            <a:gdLst>
              <a:gd name="connsiteX0" fmla="*/ 0 w 800100"/>
              <a:gd name="connsiteY0" fmla="*/ 152400 h 152400"/>
              <a:gd name="connsiteX1" fmla="*/ 152400 w 800100"/>
              <a:gd name="connsiteY1" fmla="*/ 0 h 152400"/>
              <a:gd name="connsiteX2" fmla="*/ 800100 w 800100"/>
              <a:gd name="connsiteY2" fmla="*/ 0 h 152400"/>
              <a:gd name="connsiteX0-1" fmla="*/ 0 w 776287"/>
              <a:gd name="connsiteY0-2" fmla="*/ 133350 h 133350"/>
              <a:gd name="connsiteX1-3" fmla="*/ 128587 w 776287"/>
              <a:gd name="connsiteY1-4" fmla="*/ 0 h 133350"/>
              <a:gd name="connsiteX2-5" fmla="*/ 776287 w 776287"/>
              <a:gd name="connsiteY2-6" fmla="*/ 0 h 1333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noFill/>
          <a:ln w="15875" cap="rnd">
            <a:solidFill>
              <a:schemeClr val="accent1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5735638" y="2852738"/>
            <a:ext cx="1663700" cy="1219200"/>
          </a:xfrm>
          <a:custGeom>
            <a:avLst/>
            <a:gdLst>
              <a:gd name="connsiteX0" fmla="*/ 0 w 1435100"/>
              <a:gd name="connsiteY0" fmla="*/ 0 h 1409700"/>
              <a:gd name="connsiteX1" fmla="*/ 266700 w 1435100"/>
              <a:gd name="connsiteY1" fmla="*/ 279400 h 1409700"/>
              <a:gd name="connsiteX2" fmla="*/ 266700 w 1435100"/>
              <a:gd name="connsiteY2" fmla="*/ 1409700 h 1409700"/>
              <a:gd name="connsiteX3" fmla="*/ 1435100 w 1435100"/>
              <a:gd name="connsiteY3" fmla="*/ 1409700 h 1409700"/>
              <a:gd name="connsiteX0-1" fmla="*/ 0 w 1393825"/>
              <a:gd name="connsiteY0-2" fmla="*/ 0 h 1371600"/>
              <a:gd name="connsiteX1-3" fmla="*/ 225425 w 1393825"/>
              <a:gd name="connsiteY1-4" fmla="*/ 241300 h 1371600"/>
              <a:gd name="connsiteX2-5" fmla="*/ 225425 w 1393825"/>
              <a:gd name="connsiteY2-6" fmla="*/ 1371600 h 1371600"/>
              <a:gd name="connsiteX3-7" fmla="*/ 1393825 w 1393825"/>
              <a:gd name="connsiteY3-8" fmla="*/ 1371600 h 1371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noFill/>
          <a:ln w="15875" cap="rnd">
            <a:solidFill>
              <a:schemeClr val="accent1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547813" y="3613150"/>
            <a:ext cx="1655763" cy="431800"/>
          </a:xfrm>
          <a:custGeom>
            <a:avLst/>
            <a:gdLst>
              <a:gd name="connsiteX0" fmla="*/ 1752600 w 1752600"/>
              <a:gd name="connsiteY0" fmla="*/ 0 h 495300"/>
              <a:gd name="connsiteX1" fmla="*/ 1314450 w 1752600"/>
              <a:gd name="connsiteY1" fmla="*/ 438150 h 495300"/>
              <a:gd name="connsiteX2" fmla="*/ 0 w 1752600"/>
              <a:gd name="connsiteY2" fmla="*/ 438150 h 495300"/>
              <a:gd name="connsiteX3" fmla="*/ 0 w 1752600"/>
              <a:gd name="connsiteY3" fmla="*/ 495300 h 495300"/>
              <a:gd name="connsiteX0-1" fmla="*/ 1752600 w 1752600"/>
              <a:gd name="connsiteY0-2" fmla="*/ 0 h 438150"/>
              <a:gd name="connsiteX1-3" fmla="*/ 1314450 w 1752600"/>
              <a:gd name="connsiteY1-4" fmla="*/ 438150 h 438150"/>
              <a:gd name="connsiteX2-5" fmla="*/ 0 w 1752600"/>
              <a:gd name="connsiteY2-6" fmla="*/ 438150 h 438150"/>
              <a:gd name="connsiteX0-7" fmla="*/ 1981200 w 1981200"/>
              <a:gd name="connsiteY0-8" fmla="*/ 0 h 438150"/>
              <a:gd name="connsiteX1-9" fmla="*/ 1543050 w 1981200"/>
              <a:gd name="connsiteY1-10" fmla="*/ 438150 h 438150"/>
              <a:gd name="connsiteX2-11" fmla="*/ 0 w 1981200"/>
              <a:gd name="connsiteY2-12" fmla="*/ 438150 h 438150"/>
              <a:gd name="connsiteX0-13" fmla="*/ 1935480 w 1935480"/>
              <a:gd name="connsiteY0-14" fmla="*/ 0 h 392430"/>
              <a:gd name="connsiteX1-15" fmla="*/ 1543050 w 1935480"/>
              <a:gd name="connsiteY1-16" fmla="*/ 392430 h 392430"/>
              <a:gd name="connsiteX2-17" fmla="*/ 0 w 1935480"/>
              <a:gd name="connsiteY2-18" fmla="*/ 392430 h 3924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noFill/>
          <a:ln w="15875" cap="rnd">
            <a:solidFill>
              <a:schemeClr val="accent1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1547813" y="2235200"/>
            <a:ext cx="1382713" cy="190500"/>
          </a:xfrm>
          <a:custGeom>
            <a:avLst/>
            <a:gdLst>
              <a:gd name="connsiteX0" fmla="*/ 1625600 w 1625600"/>
              <a:gd name="connsiteY0" fmla="*/ 0 h 254000"/>
              <a:gd name="connsiteX1" fmla="*/ 1384300 w 1625600"/>
              <a:gd name="connsiteY1" fmla="*/ 254000 h 254000"/>
              <a:gd name="connsiteX2" fmla="*/ 0 w 1625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noFill/>
          <a:ln w="15875" cap="rnd">
            <a:solidFill>
              <a:schemeClr val="accent1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1167"/>
          <p:cNvSpPr txBox="1"/>
          <p:nvPr/>
        </p:nvSpPr>
        <p:spPr>
          <a:xfrm>
            <a:off x="1692275" y="1573213"/>
            <a:ext cx="1187450" cy="28575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添加标题二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60"/>
          <p:cNvSpPr txBox="1"/>
          <p:nvPr/>
        </p:nvSpPr>
        <p:spPr>
          <a:xfrm>
            <a:off x="323850" y="1841500"/>
            <a:ext cx="2598738" cy="5302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61"/>
          <p:cNvSpPr txBox="1"/>
          <p:nvPr/>
        </p:nvSpPr>
        <p:spPr>
          <a:xfrm>
            <a:off x="1763713" y="3140075"/>
            <a:ext cx="1411288" cy="28416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添加标题四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62"/>
          <p:cNvSpPr txBox="1"/>
          <p:nvPr/>
        </p:nvSpPr>
        <p:spPr>
          <a:xfrm>
            <a:off x="323850" y="3408363"/>
            <a:ext cx="2598738" cy="5302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63"/>
          <p:cNvSpPr txBox="1"/>
          <p:nvPr/>
        </p:nvSpPr>
        <p:spPr>
          <a:xfrm>
            <a:off x="6167438" y="3140075"/>
            <a:ext cx="1357313" cy="28416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添加标题三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文本框 64"/>
          <p:cNvSpPr txBox="1"/>
          <p:nvPr/>
        </p:nvSpPr>
        <p:spPr>
          <a:xfrm>
            <a:off x="5980113" y="3432175"/>
            <a:ext cx="2552700" cy="5318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文本框 65"/>
          <p:cNvSpPr txBox="1"/>
          <p:nvPr/>
        </p:nvSpPr>
        <p:spPr>
          <a:xfrm>
            <a:off x="6165850" y="1573213"/>
            <a:ext cx="1358900" cy="28575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添加标题一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文本框 66"/>
          <p:cNvSpPr txBox="1"/>
          <p:nvPr/>
        </p:nvSpPr>
        <p:spPr>
          <a:xfrm>
            <a:off x="5978525" y="1841500"/>
            <a:ext cx="2697163" cy="5302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6" name="组合 35"/>
          <p:cNvGrpSpPr>
            <a:grpSpLocks noChangeAspect="1"/>
          </p:cNvGrpSpPr>
          <p:nvPr/>
        </p:nvGrpSpPr>
        <p:grpSpPr>
          <a:xfrm>
            <a:off x="6340657" y="987040"/>
            <a:ext cx="589454" cy="485532"/>
            <a:chOff x="5207000" y="2360615"/>
            <a:chExt cx="549276" cy="452438"/>
          </a:xfrm>
          <a:solidFill>
            <a:schemeClr val="accent1"/>
          </a:solidFill>
        </p:grpSpPr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5207000" y="2360615"/>
              <a:ext cx="112713" cy="92075"/>
            </a:xfrm>
            <a:custGeom>
              <a:avLst/>
              <a:gdLst>
                <a:gd name="T0" fmla="*/ 30 w 30"/>
                <a:gd name="T1" fmla="*/ 3 h 24"/>
                <a:gd name="T2" fmla="*/ 8 w 30"/>
                <a:gd name="T3" fmla="*/ 6 h 24"/>
                <a:gd name="T4" fmla="*/ 1 w 30"/>
                <a:gd name="T5" fmla="*/ 4 h 24"/>
                <a:gd name="T6" fmla="*/ 6 w 30"/>
                <a:gd name="T7" fmla="*/ 15 h 24"/>
                <a:gd name="T8" fmla="*/ 0 w 30"/>
                <a:gd name="T9" fmla="*/ 20 h 24"/>
                <a:gd name="T10" fmla="*/ 6 w 30"/>
                <a:gd name="T11" fmla="*/ 24 h 24"/>
                <a:gd name="T12" fmla="*/ 22 w 30"/>
                <a:gd name="T13" fmla="*/ 18 h 24"/>
                <a:gd name="T14" fmla="*/ 30 w 30"/>
                <a:gd name="T15" fmla="*/ 20 h 24"/>
                <a:gd name="T16" fmla="*/ 30 w 30"/>
                <a:gd name="T17" fmla="*/ 3 h 24"/>
                <a:gd name="T18" fmla="*/ 18 w 30"/>
                <a:gd name="T19" fmla="*/ 15 h 24"/>
                <a:gd name="T20" fmla="*/ 14 w 30"/>
                <a:gd name="T21" fmla="*/ 17 h 24"/>
                <a:gd name="T22" fmla="*/ 12 w 30"/>
                <a:gd name="T23" fmla="*/ 13 h 24"/>
                <a:gd name="T24" fmla="*/ 18 w 30"/>
                <a:gd name="T25" fmla="*/ 5 h 24"/>
                <a:gd name="T26" fmla="*/ 18 w 30"/>
                <a:gd name="T2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24">
                  <a:moveTo>
                    <a:pt x="30" y="3"/>
                  </a:moveTo>
                  <a:cubicBezTo>
                    <a:pt x="22" y="0"/>
                    <a:pt x="14" y="4"/>
                    <a:pt x="8" y="6"/>
                  </a:cubicBezTo>
                  <a:cubicBezTo>
                    <a:pt x="3" y="9"/>
                    <a:pt x="1" y="5"/>
                    <a:pt x="1" y="4"/>
                  </a:cubicBezTo>
                  <a:cubicBezTo>
                    <a:pt x="1" y="5"/>
                    <a:pt x="2" y="12"/>
                    <a:pt x="6" y="15"/>
                  </a:cubicBezTo>
                  <a:cubicBezTo>
                    <a:pt x="3" y="17"/>
                    <a:pt x="2" y="19"/>
                    <a:pt x="0" y="20"/>
                  </a:cubicBezTo>
                  <a:cubicBezTo>
                    <a:pt x="1" y="22"/>
                    <a:pt x="3" y="24"/>
                    <a:pt x="6" y="24"/>
                  </a:cubicBezTo>
                  <a:cubicBezTo>
                    <a:pt x="10" y="24"/>
                    <a:pt x="18" y="20"/>
                    <a:pt x="22" y="18"/>
                  </a:cubicBezTo>
                  <a:cubicBezTo>
                    <a:pt x="27" y="17"/>
                    <a:pt x="30" y="21"/>
                    <a:pt x="30" y="20"/>
                  </a:cubicBezTo>
                  <a:cubicBezTo>
                    <a:pt x="30" y="12"/>
                    <a:pt x="30" y="9"/>
                    <a:pt x="30" y="3"/>
                  </a:cubicBezTo>
                  <a:close/>
                  <a:moveTo>
                    <a:pt x="18" y="15"/>
                  </a:moveTo>
                  <a:cubicBezTo>
                    <a:pt x="17" y="17"/>
                    <a:pt x="15" y="18"/>
                    <a:pt x="14" y="17"/>
                  </a:cubicBezTo>
                  <a:cubicBezTo>
                    <a:pt x="12" y="16"/>
                    <a:pt x="11" y="14"/>
                    <a:pt x="12" y="13"/>
                  </a:cubicBezTo>
                  <a:cubicBezTo>
                    <a:pt x="13" y="11"/>
                    <a:pt x="16" y="9"/>
                    <a:pt x="18" y="5"/>
                  </a:cubicBezTo>
                  <a:cubicBezTo>
                    <a:pt x="19" y="9"/>
                    <a:pt x="19" y="14"/>
                    <a:pt x="1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Freeform 35"/>
            <p:cNvSpPr>
              <a:spLocks noEditPoints="1"/>
            </p:cNvSpPr>
            <p:nvPr/>
          </p:nvSpPr>
          <p:spPr bwMode="auto">
            <a:xfrm>
              <a:off x="5237163" y="2365378"/>
              <a:ext cx="414338" cy="447675"/>
            </a:xfrm>
            <a:custGeom>
              <a:avLst/>
              <a:gdLst>
                <a:gd name="T0" fmla="*/ 100 w 110"/>
                <a:gd name="T1" fmla="*/ 55 h 117"/>
                <a:gd name="T2" fmla="*/ 96 w 110"/>
                <a:gd name="T3" fmla="*/ 80 h 117"/>
                <a:gd name="T4" fmla="*/ 96 w 110"/>
                <a:gd name="T5" fmla="*/ 101 h 117"/>
                <a:gd name="T6" fmla="*/ 55 w 110"/>
                <a:gd name="T7" fmla="*/ 107 h 117"/>
                <a:gd name="T8" fmla="*/ 49 w 110"/>
                <a:gd name="T9" fmla="*/ 99 h 117"/>
                <a:gd name="T10" fmla="*/ 49 w 110"/>
                <a:gd name="T11" fmla="*/ 79 h 117"/>
                <a:gd name="T12" fmla="*/ 45 w 110"/>
                <a:gd name="T13" fmla="*/ 36 h 117"/>
                <a:gd name="T14" fmla="*/ 36 w 110"/>
                <a:gd name="T15" fmla="*/ 36 h 117"/>
                <a:gd name="T16" fmla="*/ 25 w 110"/>
                <a:gd name="T17" fmla="*/ 35 h 117"/>
                <a:gd name="T18" fmla="*/ 24 w 110"/>
                <a:gd name="T19" fmla="*/ 0 h 117"/>
                <a:gd name="T20" fmla="*/ 22 w 110"/>
                <a:gd name="T21" fmla="*/ 35 h 117"/>
                <a:gd name="T22" fmla="*/ 4 w 110"/>
                <a:gd name="T23" fmla="*/ 36 h 117"/>
                <a:gd name="T24" fmla="*/ 0 w 110"/>
                <a:gd name="T25" fmla="*/ 117 h 117"/>
                <a:gd name="T26" fmla="*/ 42 w 110"/>
                <a:gd name="T27" fmla="*/ 117 h 117"/>
                <a:gd name="T28" fmla="*/ 49 w 110"/>
                <a:gd name="T29" fmla="*/ 117 h 117"/>
                <a:gd name="T30" fmla="*/ 110 w 110"/>
                <a:gd name="T31" fmla="*/ 117 h 117"/>
                <a:gd name="T32" fmla="*/ 106 w 110"/>
                <a:gd name="T33" fmla="*/ 55 h 117"/>
                <a:gd name="T34" fmla="*/ 19 w 110"/>
                <a:gd name="T35" fmla="*/ 92 h 117"/>
                <a:gd name="T36" fmla="*/ 9 w 110"/>
                <a:gd name="T37" fmla="*/ 90 h 117"/>
                <a:gd name="T38" fmla="*/ 12 w 110"/>
                <a:gd name="T39" fmla="*/ 80 h 117"/>
                <a:gd name="T40" fmla="*/ 22 w 110"/>
                <a:gd name="T41" fmla="*/ 83 h 117"/>
                <a:gd name="T42" fmla="*/ 22 w 110"/>
                <a:gd name="T43" fmla="*/ 71 h 117"/>
                <a:gd name="T44" fmla="*/ 12 w 110"/>
                <a:gd name="T45" fmla="*/ 74 h 117"/>
                <a:gd name="T46" fmla="*/ 9 w 110"/>
                <a:gd name="T47" fmla="*/ 64 h 117"/>
                <a:gd name="T48" fmla="*/ 19 w 110"/>
                <a:gd name="T49" fmla="*/ 61 h 117"/>
                <a:gd name="T50" fmla="*/ 22 w 110"/>
                <a:gd name="T51" fmla="*/ 71 h 117"/>
                <a:gd name="T52" fmla="*/ 36 w 110"/>
                <a:gd name="T53" fmla="*/ 92 h 117"/>
                <a:gd name="T54" fmla="*/ 26 w 110"/>
                <a:gd name="T55" fmla="*/ 90 h 117"/>
                <a:gd name="T56" fmla="*/ 29 w 110"/>
                <a:gd name="T57" fmla="*/ 80 h 117"/>
                <a:gd name="T58" fmla="*/ 39 w 110"/>
                <a:gd name="T59" fmla="*/ 83 h 117"/>
                <a:gd name="T60" fmla="*/ 39 w 110"/>
                <a:gd name="T61" fmla="*/ 71 h 117"/>
                <a:gd name="T62" fmla="*/ 29 w 110"/>
                <a:gd name="T63" fmla="*/ 74 h 117"/>
                <a:gd name="T64" fmla="*/ 26 w 110"/>
                <a:gd name="T65" fmla="*/ 64 h 117"/>
                <a:gd name="T66" fmla="*/ 36 w 110"/>
                <a:gd name="T67" fmla="*/ 61 h 117"/>
                <a:gd name="T68" fmla="*/ 39 w 110"/>
                <a:gd name="T69" fmla="*/ 71 h 117"/>
                <a:gd name="T70" fmla="*/ 19 w 110"/>
                <a:gd name="T71" fmla="*/ 56 h 117"/>
                <a:gd name="T72" fmla="*/ 9 w 110"/>
                <a:gd name="T73" fmla="*/ 53 h 117"/>
                <a:gd name="T74" fmla="*/ 12 w 110"/>
                <a:gd name="T75" fmla="*/ 43 h 117"/>
                <a:gd name="T76" fmla="*/ 22 w 110"/>
                <a:gd name="T77" fmla="*/ 46 h 117"/>
                <a:gd name="T78" fmla="*/ 39 w 110"/>
                <a:gd name="T79" fmla="*/ 53 h 117"/>
                <a:gd name="T80" fmla="*/ 29 w 110"/>
                <a:gd name="T81" fmla="*/ 56 h 117"/>
                <a:gd name="T82" fmla="*/ 26 w 110"/>
                <a:gd name="T83" fmla="*/ 46 h 117"/>
                <a:gd name="T84" fmla="*/ 36 w 110"/>
                <a:gd name="T85" fmla="*/ 43 h 117"/>
                <a:gd name="T86" fmla="*/ 39 w 110"/>
                <a:gd name="T87" fmla="*/ 5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117">
                  <a:moveTo>
                    <a:pt x="106" y="55"/>
                  </a:moveTo>
                  <a:cubicBezTo>
                    <a:pt x="100" y="55"/>
                    <a:pt x="100" y="55"/>
                    <a:pt x="100" y="55"/>
                  </a:cubicBezTo>
                  <a:cubicBezTo>
                    <a:pt x="98" y="55"/>
                    <a:pt x="96" y="57"/>
                    <a:pt x="96" y="59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99"/>
                    <a:pt x="96" y="99"/>
                    <a:pt x="96" y="99"/>
                  </a:cubicBezTo>
                  <a:cubicBezTo>
                    <a:pt x="96" y="101"/>
                    <a:pt x="96" y="101"/>
                    <a:pt x="96" y="101"/>
                  </a:cubicBezTo>
                  <a:cubicBezTo>
                    <a:pt x="96" y="104"/>
                    <a:pt x="93" y="107"/>
                    <a:pt x="89" y="107"/>
                  </a:cubicBezTo>
                  <a:cubicBezTo>
                    <a:pt x="55" y="107"/>
                    <a:pt x="55" y="107"/>
                    <a:pt x="55" y="107"/>
                  </a:cubicBezTo>
                  <a:cubicBezTo>
                    <a:pt x="52" y="107"/>
                    <a:pt x="49" y="104"/>
                    <a:pt x="49" y="101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8"/>
                    <a:pt x="47" y="36"/>
                    <a:pt x="45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5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0"/>
                    <a:pt x="24" y="0"/>
                    <a:pt x="24" y="0"/>
                  </a:cubicBezTo>
                  <a:cubicBezTo>
                    <a:pt x="23" y="0"/>
                    <a:pt x="22" y="0"/>
                    <a:pt x="22" y="1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6"/>
                    <a:pt x="22" y="36"/>
                    <a:pt x="23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6"/>
                    <a:pt x="0" y="38"/>
                    <a:pt x="0" y="40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96" y="117"/>
                    <a:pt x="96" y="117"/>
                    <a:pt x="96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0" y="59"/>
                    <a:pt x="110" y="59"/>
                    <a:pt x="110" y="59"/>
                  </a:cubicBezTo>
                  <a:cubicBezTo>
                    <a:pt x="110" y="57"/>
                    <a:pt x="108" y="55"/>
                    <a:pt x="106" y="55"/>
                  </a:cubicBezTo>
                  <a:close/>
                  <a:moveTo>
                    <a:pt x="22" y="90"/>
                  </a:moveTo>
                  <a:cubicBezTo>
                    <a:pt x="22" y="91"/>
                    <a:pt x="20" y="92"/>
                    <a:pt x="19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0" y="92"/>
                    <a:pt x="9" y="91"/>
                    <a:pt x="9" y="90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1"/>
                    <a:pt x="10" y="80"/>
                    <a:pt x="12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20" y="80"/>
                    <a:pt x="22" y="81"/>
                    <a:pt x="22" y="83"/>
                  </a:cubicBezTo>
                  <a:lnTo>
                    <a:pt x="22" y="90"/>
                  </a:lnTo>
                  <a:close/>
                  <a:moveTo>
                    <a:pt x="22" y="71"/>
                  </a:moveTo>
                  <a:cubicBezTo>
                    <a:pt x="22" y="73"/>
                    <a:pt x="20" y="74"/>
                    <a:pt x="19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9" y="73"/>
                    <a:pt x="9" y="71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2"/>
                    <a:pt x="10" y="61"/>
                    <a:pt x="12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20" y="61"/>
                    <a:pt x="22" y="62"/>
                    <a:pt x="22" y="64"/>
                  </a:cubicBezTo>
                  <a:lnTo>
                    <a:pt x="22" y="71"/>
                  </a:lnTo>
                  <a:close/>
                  <a:moveTo>
                    <a:pt x="39" y="90"/>
                  </a:moveTo>
                  <a:cubicBezTo>
                    <a:pt x="39" y="91"/>
                    <a:pt x="38" y="92"/>
                    <a:pt x="36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8" y="92"/>
                    <a:pt x="26" y="91"/>
                    <a:pt x="26" y="90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1"/>
                    <a:pt x="28" y="80"/>
                    <a:pt x="29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8" y="80"/>
                    <a:pt x="39" y="81"/>
                    <a:pt x="39" y="83"/>
                  </a:cubicBezTo>
                  <a:lnTo>
                    <a:pt x="39" y="90"/>
                  </a:lnTo>
                  <a:close/>
                  <a:moveTo>
                    <a:pt x="39" y="71"/>
                  </a:moveTo>
                  <a:cubicBezTo>
                    <a:pt x="39" y="73"/>
                    <a:pt x="38" y="74"/>
                    <a:pt x="36" y="7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8" y="74"/>
                    <a:pt x="26" y="73"/>
                    <a:pt x="26" y="71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62"/>
                    <a:pt x="28" y="61"/>
                    <a:pt x="29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8" y="61"/>
                    <a:pt x="39" y="62"/>
                    <a:pt x="39" y="64"/>
                  </a:cubicBezTo>
                  <a:lnTo>
                    <a:pt x="39" y="71"/>
                  </a:lnTo>
                  <a:close/>
                  <a:moveTo>
                    <a:pt x="22" y="53"/>
                  </a:moveTo>
                  <a:cubicBezTo>
                    <a:pt x="22" y="54"/>
                    <a:pt x="20" y="56"/>
                    <a:pt x="19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0" y="56"/>
                    <a:pt x="9" y="54"/>
                    <a:pt x="9" y="53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4"/>
                    <a:pt x="10" y="43"/>
                    <a:pt x="12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0" y="43"/>
                    <a:pt x="22" y="44"/>
                    <a:pt x="22" y="46"/>
                  </a:cubicBezTo>
                  <a:lnTo>
                    <a:pt x="22" y="53"/>
                  </a:lnTo>
                  <a:close/>
                  <a:moveTo>
                    <a:pt x="39" y="53"/>
                  </a:moveTo>
                  <a:cubicBezTo>
                    <a:pt x="39" y="54"/>
                    <a:pt x="38" y="56"/>
                    <a:pt x="36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8" y="56"/>
                    <a:pt x="26" y="54"/>
                    <a:pt x="26" y="53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8" y="43"/>
                    <a:pt x="29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8" y="43"/>
                    <a:pt x="39" y="44"/>
                    <a:pt x="39" y="46"/>
                  </a:cubicBezTo>
                  <a:lnTo>
                    <a:pt x="39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5437188" y="2620965"/>
              <a:ext cx="146050" cy="146050"/>
            </a:xfrm>
            <a:custGeom>
              <a:avLst/>
              <a:gdLst>
                <a:gd name="T0" fmla="*/ 20 w 39"/>
                <a:gd name="T1" fmla="*/ 0 h 38"/>
                <a:gd name="T2" fmla="*/ 9 w 39"/>
                <a:gd name="T3" fmla="*/ 7 h 38"/>
                <a:gd name="T4" fmla="*/ 0 w 39"/>
                <a:gd name="T5" fmla="*/ 2 h 38"/>
                <a:gd name="T6" fmla="*/ 0 w 39"/>
                <a:gd name="T7" fmla="*/ 2 h 38"/>
                <a:gd name="T8" fmla="*/ 0 w 39"/>
                <a:gd name="T9" fmla="*/ 30 h 38"/>
                <a:gd name="T10" fmla="*/ 0 w 39"/>
                <a:gd name="T11" fmla="*/ 32 h 38"/>
                <a:gd name="T12" fmla="*/ 6 w 39"/>
                <a:gd name="T13" fmla="*/ 38 h 38"/>
                <a:gd name="T14" fmla="*/ 33 w 39"/>
                <a:gd name="T15" fmla="*/ 38 h 38"/>
                <a:gd name="T16" fmla="*/ 39 w 39"/>
                <a:gd name="T17" fmla="*/ 32 h 38"/>
                <a:gd name="T18" fmla="*/ 39 w 39"/>
                <a:gd name="T19" fmla="*/ 30 h 38"/>
                <a:gd name="T20" fmla="*/ 39 w 39"/>
                <a:gd name="T21" fmla="*/ 3 h 38"/>
                <a:gd name="T22" fmla="*/ 30 w 39"/>
                <a:gd name="T23" fmla="*/ 7 h 38"/>
                <a:gd name="T24" fmla="*/ 20 w 39"/>
                <a:gd name="T2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38">
                  <a:moveTo>
                    <a:pt x="20" y="0"/>
                  </a:moveTo>
                  <a:cubicBezTo>
                    <a:pt x="18" y="4"/>
                    <a:pt x="14" y="7"/>
                    <a:pt x="9" y="7"/>
                  </a:cubicBezTo>
                  <a:cubicBezTo>
                    <a:pt x="5" y="7"/>
                    <a:pt x="2" y="5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5"/>
                    <a:pt x="2" y="38"/>
                    <a:pt x="6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6" y="38"/>
                    <a:pt x="39" y="35"/>
                    <a:pt x="39" y="32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7" y="5"/>
                    <a:pt x="34" y="7"/>
                    <a:pt x="30" y="7"/>
                  </a:cubicBezTo>
                  <a:cubicBezTo>
                    <a:pt x="26" y="7"/>
                    <a:pt x="22" y="4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5640388" y="2652715"/>
              <a:ext cx="115888" cy="122238"/>
            </a:xfrm>
            <a:custGeom>
              <a:avLst/>
              <a:gdLst>
                <a:gd name="T0" fmla="*/ 3 w 31"/>
                <a:gd name="T1" fmla="*/ 0 h 32"/>
                <a:gd name="T2" fmla="*/ 12 w 31"/>
                <a:gd name="T3" fmla="*/ 0 h 32"/>
                <a:gd name="T4" fmla="*/ 15 w 31"/>
                <a:gd name="T5" fmla="*/ 0 h 32"/>
                <a:gd name="T6" fmla="*/ 24 w 31"/>
                <a:gd name="T7" fmla="*/ 0 h 32"/>
                <a:gd name="T8" fmla="*/ 27 w 31"/>
                <a:gd name="T9" fmla="*/ 3 h 32"/>
                <a:gd name="T10" fmla="*/ 27 w 31"/>
                <a:gd name="T11" fmla="*/ 4 h 32"/>
                <a:gd name="T12" fmla="*/ 27 w 31"/>
                <a:gd name="T13" fmla="*/ 5 h 32"/>
                <a:gd name="T14" fmla="*/ 27 w 31"/>
                <a:gd name="T15" fmla="*/ 11 h 32"/>
                <a:gd name="T16" fmla="*/ 28 w 31"/>
                <a:gd name="T17" fmla="*/ 11 h 32"/>
                <a:gd name="T18" fmla="*/ 31 w 31"/>
                <a:gd name="T19" fmla="*/ 14 h 32"/>
                <a:gd name="T20" fmla="*/ 31 w 31"/>
                <a:gd name="T21" fmla="*/ 15 h 32"/>
                <a:gd name="T22" fmla="*/ 28 w 31"/>
                <a:gd name="T23" fmla="*/ 18 h 32"/>
                <a:gd name="T24" fmla="*/ 26 w 31"/>
                <a:gd name="T25" fmla="*/ 18 h 32"/>
                <a:gd name="T26" fmla="*/ 28 w 31"/>
                <a:gd name="T27" fmla="*/ 27 h 32"/>
                <a:gd name="T28" fmla="*/ 24 w 31"/>
                <a:gd name="T29" fmla="*/ 32 h 32"/>
                <a:gd name="T30" fmla="*/ 19 w 31"/>
                <a:gd name="T31" fmla="*/ 27 h 32"/>
                <a:gd name="T32" fmla="*/ 21 w 31"/>
                <a:gd name="T33" fmla="*/ 18 h 32"/>
                <a:gd name="T34" fmla="*/ 19 w 31"/>
                <a:gd name="T35" fmla="*/ 18 h 32"/>
                <a:gd name="T36" fmla="*/ 16 w 31"/>
                <a:gd name="T37" fmla="*/ 15 h 32"/>
                <a:gd name="T38" fmla="*/ 16 w 31"/>
                <a:gd name="T39" fmla="*/ 14 h 32"/>
                <a:gd name="T40" fmla="*/ 19 w 31"/>
                <a:gd name="T41" fmla="*/ 11 h 32"/>
                <a:gd name="T42" fmla="*/ 20 w 31"/>
                <a:gd name="T43" fmla="*/ 11 h 32"/>
                <a:gd name="T44" fmla="*/ 20 w 31"/>
                <a:gd name="T45" fmla="*/ 8 h 32"/>
                <a:gd name="T46" fmla="*/ 15 w 31"/>
                <a:gd name="T47" fmla="*/ 8 h 32"/>
                <a:gd name="T48" fmla="*/ 12 w 31"/>
                <a:gd name="T49" fmla="*/ 8 h 32"/>
                <a:gd name="T50" fmla="*/ 3 w 31"/>
                <a:gd name="T51" fmla="*/ 8 h 32"/>
                <a:gd name="T52" fmla="*/ 0 w 31"/>
                <a:gd name="T53" fmla="*/ 5 h 32"/>
                <a:gd name="T54" fmla="*/ 0 w 31"/>
                <a:gd name="T55" fmla="*/ 3 h 32"/>
                <a:gd name="T56" fmla="*/ 3 w 31"/>
                <a:gd name="T5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" h="32">
                  <a:moveTo>
                    <a:pt x="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7" y="2"/>
                    <a:pt x="27" y="3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30" y="11"/>
                    <a:pt x="31" y="13"/>
                    <a:pt x="31" y="14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7"/>
                    <a:pt x="30" y="18"/>
                    <a:pt x="28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21"/>
                    <a:pt x="28" y="24"/>
                    <a:pt x="28" y="27"/>
                  </a:cubicBezTo>
                  <a:cubicBezTo>
                    <a:pt x="28" y="29"/>
                    <a:pt x="26" y="32"/>
                    <a:pt x="24" y="32"/>
                  </a:cubicBezTo>
                  <a:cubicBezTo>
                    <a:pt x="21" y="32"/>
                    <a:pt x="19" y="29"/>
                    <a:pt x="19" y="27"/>
                  </a:cubicBezTo>
                  <a:cubicBezTo>
                    <a:pt x="19" y="25"/>
                    <a:pt x="20" y="22"/>
                    <a:pt x="21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6" y="17"/>
                    <a:pt x="16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3"/>
                    <a:pt x="18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6486115" y="2511818"/>
            <a:ext cx="444898" cy="611215"/>
            <a:chOff x="3937000" y="2346328"/>
            <a:chExt cx="339725" cy="466725"/>
          </a:xfrm>
          <a:solidFill>
            <a:schemeClr val="accent1"/>
          </a:solidFill>
        </p:grpSpPr>
        <p:sp>
          <p:nvSpPr>
            <p:cNvPr id="42" name="Freeform 5"/>
            <p:cNvSpPr>
              <a:spLocks noEditPoints="1"/>
            </p:cNvSpPr>
            <p:nvPr/>
          </p:nvSpPr>
          <p:spPr bwMode="auto">
            <a:xfrm>
              <a:off x="3937000" y="2503490"/>
              <a:ext cx="339725" cy="309563"/>
            </a:xfrm>
            <a:custGeom>
              <a:avLst/>
              <a:gdLst>
                <a:gd name="T0" fmla="*/ 89 w 90"/>
                <a:gd name="T1" fmla="*/ 37 h 81"/>
                <a:gd name="T2" fmla="*/ 80 w 90"/>
                <a:gd name="T3" fmla="*/ 26 h 81"/>
                <a:gd name="T4" fmla="*/ 66 w 90"/>
                <a:gd name="T5" fmla="*/ 34 h 81"/>
                <a:gd name="T6" fmla="*/ 59 w 90"/>
                <a:gd name="T7" fmla="*/ 26 h 81"/>
                <a:gd name="T8" fmla="*/ 45 w 90"/>
                <a:gd name="T9" fmla="*/ 34 h 81"/>
                <a:gd name="T10" fmla="*/ 37 w 90"/>
                <a:gd name="T11" fmla="*/ 26 h 81"/>
                <a:gd name="T12" fmla="*/ 22 w 90"/>
                <a:gd name="T13" fmla="*/ 34 h 81"/>
                <a:gd name="T14" fmla="*/ 21 w 90"/>
                <a:gd name="T15" fmla="*/ 37 h 81"/>
                <a:gd name="T16" fmla="*/ 14 w 90"/>
                <a:gd name="T17" fmla="*/ 0 h 81"/>
                <a:gd name="T18" fmla="*/ 3 w 90"/>
                <a:gd name="T19" fmla="*/ 14 h 81"/>
                <a:gd name="T20" fmla="*/ 21 w 90"/>
                <a:gd name="T21" fmla="*/ 81 h 81"/>
                <a:gd name="T22" fmla="*/ 90 w 90"/>
                <a:gd name="T23" fmla="*/ 81 h 81"/>
                <a:gd name="T24" fmla="*/ 89 w 90"/>
                <a:gd name="T25" fmla="*/ 37 h 81"/>
                <a:gd name="T26" fmla="*/ 39 w 90"/>
                <a:gd name="T27" fmla="*/ 53 h 81"/>
                <a:gd name="T28" fmla="*/ 28 w 90"/>
                <a:gd name="T29" fmla="*/ 50 h 81"/>
                <a:gd name="T30" fmla="*/ 31 w 90"/>
                <a:gd name="T31" fmla="*/ 39 h 81"/>
                <a:gd name="T32" fmla="*/ 42 w 90"/>
                <a:gd name="T33" fmla="*/ 42 h 81"/>
                <a:gd name="T34" fmla="*/ 62 w 90"/>
                <a:gd name="T35" fmla="*/ 71 h 81"/>
                <a:gd name="T36" fmla="*/ 51 w 90"/>
                <a:gd name="T37" fmla="*/ 74 h 81"/>
                <a:gd name="T38" fmla="*/ 48 w 90"/>
                <a:gd name="T39" fmla="*/ 63 h 81"/>
                <a:gd name="T40" fmla="*/ 59 w 90"/>
                <a:gd name="T41" fmla="*/ 60 h 81"/>
                <a:gd name="T42" fmla="*/ 62 w 90"/>
                <a:gd name="T43" fmla="*/ 71 h 81"/>
                <a:gd name="T44" fmla="*/ 59 w 90"/>
                <a:gd name="T45" fmla="*/ 53 h 81"/>
                <a:gd name="T46" fmla="*/ 48 w 90"/>
                <a:gd name="T47" fmla="*/ 50 h 81"/>
                <a:gd name="T48" fmla="*/ 51 w 90"/>
                <a:gd name="T49" fmla="*/ 39 h 81"/>
                <a:gd name="T50" fmla="*/ 62 w 90"/>
                <a:gd name="T51" fmla="*/ 42 h 81"/>
                <a:gd name="T52" fmla="*/ 82 w 90"/>
                <a:gd name="T53" fmla="*/ 71 h 81"/>
                <a:gd name="T54" fmla="*/ 71 w 90"/>
                <a:gd name="T55" fmla="*/ 74 h 81"/>
                <a:gd name="T56" fmla="*/ 68 w 90"/>
                <a:gd name="T57" fmla="*/ 63 h 81"/>
                <a:gd name="T58" fmla="*/ 79 w 90"/>
                <a:gd name="T59" fmla="*/ 60 h 81"/>
                <a:gd name="T60" fmla="*/ 82 w 90"/>
                <a:gd name="T61" fmla="*/ 71 h 81"/>
                <a:gd name="T62" fmla="*/ 79 w 90"/>
                <a:gd name="T63" fmla="*/ 53 h 81"/>
                <a:gd name="T64" fmla="*/ 68 w 90"/>
                <a:gd name="T65" fmla="*/ 50 h 81"/>
                <a:gd name="T66" fmla="*/ 71 w 90"/>
                <a:gd name="T67" fmla="*/ 39 h 81"/>
                <a:gd name="T68" fmla="*/ 82 w 90"/>
                <a:gd name="T69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" h="81">
                  <a:moveTo>
                    <a:pt x="89" y="37"/>
                  </a:moveTo>
                  <a:cubicBezTo>
                    <a:pt x="89" y="37"/>
                    <a:pt x="89" y="37"/>
                    <a:pt x="89" y="37"/>
                  </a:cubicBezTo>
                  <a:cubicBezTo>
                    <a:pt x="89" y="36"/>
                    <a:pt x="89" y="35"/>
                    <a:pt x="88" y="34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78" y="24"/>
                    <a:pt x="75" y="24"/>
                    <a:pt x="74" y="26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7" y="24"/>
                    <a:pt x="54" y="24"/>
                    <a:pt x="52" y="26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5" y="24"/>
                    <a:pt x="32" y="24"/>
                    <a:pt x="30" y="26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5"/>
                    <a:pt x="21" y="36"/>
                    <a:pt x="21" y="36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3"/>
                    <a:pt x="17" y="0"/>
                    <a:pt x="14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3" y="3"/>
                    <a:pt x="3" y="14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0" y="38"/>
                    <a:pt x="89" y="38"/>
                    <a:pt x="89" y="37"/>
                  </a:cubicBezTo>
                  <a:close/>
                  <a:moveTo>
                    <a:pt x="42" y="50"/>
                  </a:moveTo>
                  <a:cubicBezTo>
                    <a:pt x="42" y="52"/>
                    <a:pt x="40" y="53"/>
                    <a:pt x="39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9" y="53"/>
                    <a:pt x="28" y="52"/>
                    <a:pt x="28" y="5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1"/>
                    <a:pt x="29" y="39"/>
                    <a:pt x="31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0" y="39"/>
                    <a:pt x="42" y="41"/>
                    <a:pt x="42" y="42"/>
                  </a:cubicBezTo>
                  <a:lnTo>
                    <a:pt x="42" y="50"/>
                  </a:lnTo>
                  <a:close/>
                  <a:moveTo>
                    <a:pt x="62" y="71"/>
                  </a:moveTo>
                  <a:cubicBezTo>
                    <a:pt x="62" y="73"/>
                    <a:pt x="60" y="74"/>
                    <a:pt x="59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49" y="74"/>
                    <a:pt x="48" y="73"/>
                    <a:pt x="48" y="71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1"/>
                    <a:pt x="49" y="60"/>
                    <a:pt x="51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0" y="60"/>
                    <a:pt x="62" y="61"/>
                    <a:pt x="62" y="63"/>
                  </a:cubicBezTo>
                  <a:lnTo>
                    <a:pt x="62" y="71"/>
                  </a:lnTo>
                  <a:close/>
                  <a:moveTo>
                    <a:pt x="62" y="50"/>
                  </a:moveTo>
                  <a:cubicBezTo>
                    <a:pt x="62" y="52"/>
                    <a:pt x="60" y="53"/>
                    <a:pt x="59" y="53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49" y="53"/>
                    <a:pt x="48" y="52"/>
                    <a:pt x="48" y="50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9" y="39"/>
                    <a:pt x="51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9"/>
                    <a:pt x="62" y="41"/>
                    <a:pt x="62" y="42"/>
                  </a:cubicBezTo>
                  <a:lnTo>
                    <a:pt x="62" y="50"/>
                  </a:lnTo>
                  <a:close/>
                  <a:moveTo>
                    <a:pt x="82" y="71"/>
                  </a:moveTo>
                  <a:cubicBezTo>
                    <a:pt x="82" y="73"/>
                    <a:pt x="81" y="74"/>
                    <a:pt x="79" y="74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70" y="74"/>
                    <a:pt x="68" y="73"/>
                    <a:pt x="68" y="71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1"/>
                    <a:pt x="70" y="60"/>
                    <a:pt x="71" y="60"/>
                  </a:cubicBezTo>
                  <a:cubicBezTo>
                    <a:pt x="79" y="60"/>
                    <a:pt x="79" y="60"/>
                    <a:pt x="79" y="60"/>
                  </a:cubicBezTo>
                  <a:cubicBezTo>
                    <a:pt x="81" y="60"/>
                    <a:pt x="82" y="61"/>
                    <a:pt x="82" y="63"/>
                  </a:cubicBezTo>
                  <a:lnTo>
                    <a:pt x="82" y="71"/>
                  </a:lnTo>
                  <a:close/>
                  <a:moveTo>
                    <a:pt x="82" y="50"/>
                  </a:moveTo>
                  <a:cubicBezTo>
                    <a:pt x="82" y="52"/>
                    <a:pt x="81" y="53"/>
                    <a:pt x="79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0" y="53"/>
                    <a:pt x="68" y="52"/>
                    <a:pt x="68" y="50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68" y="41"/>
                    <a:pt x="70" y="39"/>
                    <a:pt x="71" y="39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81" y="39"/>
                    <a:pt x="82" y="41"/>
                    <a:pt x="82" y="42"/>
                  </a:cubicBezTo>
                  <a:lnTo>
                    <a:pt x="82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Freeform 6"/>
            <p:cNvSpPr/>
            <p:nvPr/>
          </p:nvSpPr>
          <p:spPr bwMode="auto">
            <a:xfrm>
              <a:off x="3978275" y="2346328"/>
              <a:ext cx="173038" cy="149225"/>
            </a:xfrm>
            <a:custGeom>
              <a:avLst/>
              <a:gdLst>
                <a:gd name="T0" fmla="*/ 4 w 46"/>
                <a:gd name="T1" fmla="*/ 37 h 39"/>
                <a:gd name="T2" fmla="*/ 13 w 46"/>
                <a:gd name="T3" fmla="*/ 37 h 39"/>
                <a:gd name="T4" fmla="*/ 14 w 46"/>
                <a:gd name="T5" fmla="*/ 34 h 39"/>
                <a:gd name="T6" fmla="*/ 14 w 46"/>
                <a:gd name="T7" fmla="*/ 34 h 39"/>
                <a:gd name="T8" fmla="*/ 24 w 46"/>
                <a:gd name="T9" fmla="*/ 34 h 39"/>
                <a:gd name="T10" fmla="*/ 26 w 46"/>
                <a:gd name="T11" fmla="*/ 32 h 39"/>
                <a:gd name="T12" fmla="*/ 33 w 46"/>
                <a:gd name="T13" fmla="*/ 30 h 39"/>
                <a:gd name="T14" fmla="*/ 34 w 46"/>
                <a:gd name="T15" fmla="*/ 29 h 39"/>
                <a:gd name="T16" fmla="*/ 44 w 46"/>
                <a:gd name="T17" fmla="*/ 28 h 39"/>
                <a:gd name="T18" fmla="*/ 43 w 46"/>
                <a:gd name="T19" fmla="*/ 18 h 39"/>
                <a:gd name="T20" fmla="*/ 43 w 46"/>
                <a:gd name="T21" fmla="*/ 17 h 39"/>
                <a:gd name="T22" fmla="*/ 40 w 46"/>
                <a:gd name="T23" fmla="*/ 4 h 39"/>
                <a:gd name="T24" fmla="*/ 25 w 46"/>
                <a:gd name="T25" fmla="*/ 5 h 39"/>
                <a:gd name="T26" fmla="*/ 24 w 46"/>
                <a:gd name="T27" fmla="*/ 6 h 39"/>
                <a:gd name="T28" fmla="*/ 23 w 46"/>
                <a:gd name="T29" fmla="*/ 5 h 39"/>
                <a:gd name="T30" fmla="*/ 13 w 46"/>
                <a:gd name="T31" fmla="*/ 5 h 39"/>
                <a:gd name="T32" fmla="*/ 12 w 46"/>
                <a:gd name="T33" fmla="*/ 8 h 39"/>
                <a:gd name="T34" fmla="*/ 5 w 46"/>
                <a:gd name="T35" fmla="*/ 10 h 39"/>
                <a:gd name="T36" fmla="*/ 5 w 46"/>
                <a:gd name="T37" fmla="*/ 19 h 39"/>
                <a:gd name="T38" fmla="*/ 2 w 46"/>
                <a:gd name="T39" fmla="*/ 21 h 39"/>
                <a:gd name="T40" fmla="*/ 2 w 46"/>
                <a:gd name="T41" fmla="*/ 30 h 39"/>
                <a:gd name="T42" fmla="*/ 4 w 46"/>
                <a:gd name="T43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" h="39">
                  <a:moveTo>
                    <a:pt x="4" y="37"/>
                  </a:moveTo>
                  <a:cubicBezTo>
                    <a:pt x="6" y="39"/>
                    <a:pt x="10" y="39"/>
                    <a:pt x="13" y="37"/>
                  </a:cubicBezTo>
                  <a:cubicBezTo>
                    <a:pt x="13" y="36"/>
                    <a:pt x="14" y="35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7" y="37"/>
                    <a:pt x="22" y="37"/>
                    <a:pt x="24" y="34"/>
                  </a:cubicBezTo>
                  <a:cubicBezTo>
                    <a:pt x="25" y="33"/>
                    <a:pt x="25" y="33"/>
                    <a:pt x="26" y="32"/>
                  </a:cubicBezTo>
                  <a:cubicBezTo>
                    <a:pt x="28" y="33"/>
                    <a:pt x="31" y="32"/>
                    <a:pt x="33" y="30"/>
                  </a:cubicBezTo>
                  <a:cubicBezTo>
                    <a:pt x="34" y="30"/>
                    <a:pt x="34" y="29"/>
                    <a:pt x="34" y="29"/>
                  </a:cubicBezTo>
                  <a:cubicBezTo>
                    <a:pt x="37" y="31"/>
                    <a:pt x="41" y="31"/>
                    <a:pt x="44" y="28"/>
                  </a:cubicBezTo>
                  <a:cubicBezTo>
                    <a:pt x="46" y="25"/>
                    <a:pt x="46" y="21"/>
                    <a:pt x="43" y="18"/>
                  </a:cubicBezTo>
                  <a:cubicBezTo>
                    <a:pt x="43" y="18"/>
                    <a:pt x="43" y="17"/>
                    <a:pt x="43" y="17"/>
                  </a:cubicBezTo>
                  <a:cubicBezTo>
                    <a:pt x="45" y="13"/>
                    <a:pt x="44" y="8"/>
                    <a:pt x="40" y="4"/>
                  </a:cubicBezTo>
                  <a:cubicBezTo>
                    <a:pt x="36" y="0"/>
                    <a:pt x="29" y="0"/>
                    <a:pt x="25" y="5"/>
                  </a:cubicBezTo>
                  <a:cubicBezTo>
                    <a:pt x="25" y="5"/>
                    <a:pt x="24" y="5"/>
                    <a:pt x="24" y="6"/>
                  </a:cubicBezTo>
                  <a:cubicBezTo>
                    <a:pt x="24" y="5"/>
                    <a:pt x="24" y="5"/>
                    <a:pt x="23" y="5"/>
                  </a:cubicBezTo>
                  <a:cubicBezTo>
                    <a:pt x="20" y="2"/>
                    <a:pt x="16" y="2"/>
                    <a:pt x="13" y="5"/>
                  </a:cubicBezTo>
                  <a:cubicBezTo>
                    <a:pt x="12" y="6"/>
                    <a:pt x="12" y="7"/>
                    <a:pt x="12" y="8"/>
                  </a:cubicBezTo>
                  <a:cubicBezTo>
                    <a:pt x="9" y="8"/>
                    <a:pt x="7" y="9"/>
                    <a:pt x="5" y="10"/>
                  </a:cubicBezTo>
                  <a:cubicBezTo>
                    <a:pt x="3" y="13"/>
                    <a:pt x="3" y="17"/>
                    <a:pt x="5" y="19"/>
                  </a:cubicBezTo>
                  <a:cubicBezTo>
                    <a:pt x="4" y="20"/>
                    <a:pt x="3" y="20"/>
                    <a:pt x="2" y="21"/>
                  </a:cubicBezTo>
                  <a:cubicBezTo>
                    <a:pt x="0" y="24"/>
                    <a:pt x="0" y="27"/>
                    <a:pt x="2" y="30"/>
                  </a:cubicBezTo>
                  <a:cubicBezTo>
                    <a:pt x="1" y="32"/>
                    <a:pt x="2" y="35"/>
                    <a:pt x="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4" name="组合 43"/>
          <p:cNvGrpSpPr>
            <a:grpSpLocks noChangeAspect="1"/>
          </p:cNvGrpSpPr>
          <p:nvPr/>
        </p:nvGrpSpPr>
        <p:grpSpPr>
          <a:xfrm>
            <a:off x="1943862" y="964761"/>
            <a:ext cx="444898" cy="556595"/>
            <a:chOff x="4702175" y="2346328"/>
            <a:chExt cx="373063" cy="466725"/>
          </a:xfrm>
          <a:solidFill>
            <a:schemeClr val="accent1"/>
          </a:solidFill>
        </p:grpSpPr>
        <p:sp>
          <p:nvSpPr>
            <p:cNvPr id="45" name="Freeform 20"/>
            <p:cNvSpPr/>
            <p:nvPr/>
          </p:nvSpPr>
          <p:spPr bwMode="auto">
            <a:xfrm>
              <a:off x="4999038" y="2541590"/>
              <a:ext cx="57150" cy="103188"/>
            </a:xfrm>
            <a:custGeom>
              <a:avLst/>
              <a:gdLst>
                <a:gd name="T0" fmla="*/ 1 w 15"/>
                <a:gd name="T1" fmla="*/ 27 h 27"/>
                <a:gd name="T2" fmla="*/ 7 w 15"/>
                <a:gd name="T3" fmla="*/ 21 h 27"/>
                <a:gd name="T4" fmla="*/ 14 w 15"/>
                <a:gd name="T5" fmla="*/ 1 h 27"/>
                <a:gd name="T6" fmla="*/ 2 w 15"/>
                <a:gd name="T7" fmla="*/ 18 h 27"/>
                <a:gd name="T8" fmla="*/ 1 w 15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7">
                  <a:moveTo>
                    <a:pt x="1" y="27"/>
                  </a:moveTo>
                  <a:cubicBezTo>
                    <a:pt x="3" y="27"/>
                    <a:pt x="5" y="25"/>
                    <a:pt x="7" y="21"/>
                  </a:cubicBezTo>
                  <a:cubicBezTo>
                    <a:pt x="9" y="17"/>
                    <a:pt x="15" y="1"/>
                    <a:pt x="14" y="1"/>
                  </a:cubicBezTo>
                  <a:cubicBezTo>
                    <a:pt x="12" y="0"/>
                    <a:pt x="4" y="14"/>
                    <a:pt x="2" y="18"/>
                  </a:cubicBezTo>
                  <a:cubicBezTo>
                    <a:pt x="0" y="22"/>
                    <a:pt x="0" y="26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Freeform 21"/>
            <p:cNvSpPr/>
            <p:nvPr/>
          </p:nvSpPr>
          <p:spPr bwMode="auto">
            <a:xfrm>
              <a:off x="5006975" y="2659065"/>
              <a:ext cx="68263" cy="100013"/>
            </a:xfrm>
            <a:custGeom>
              <a:avLst/>
              <a:gdLst>
                <a:gd name="T0" fmla="*/ 1 w 18"/>
                <a:gd name="T1" fmla="*/ 1 h 26"/>
                <a:gd name="T2" fmla="*/ 3 w 18"/>
                <a:gd name="T3" fmla="*/ 9 h 26"/>
                <a:gd name="T4" fmla="*/ 17 w 18"/>
                <a:gd name="T5" fmla="*/ 25 h 26"/>
                <a:gd name="T6" fmla="*/ 8 w 18"/>
                <a:gd name="T7" fmla="*/ 6 h 26"/>
                <a:gd name="T8" fmla="*/ 1 w 18"/>
                <a:gd name="T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6">
                  <a:moveTo>
                    <a:pt x="1" y="1"/>
                  </a:moveTo>
                  <a:cubicBezTo>
                    <a:pt x="0" y="2"/>
                    <a:pt x="1" y="6"/>
                    <a:pt x="3" y="9"/>
                  </a:cubicBezTo>
                  <a:cubicBezTo>
                    <a:pt x="6" y="13"/>
                    <a:pt x="16" y="26"/>
                    <a:pt x="17" y="25"/>
                  </a:cubicBezTo>
                  <a:cubicBezTo>
                    <a:pt x="18" y="24"/>
                    <a:pt x="10" y="10"/>
                    <a:pt x="8" y="6"/>
                  </a:cubicBezTo>
                  <a:cubicBezTo>
                    <a:pt x="5" y="2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Freeform 22"/>
            <p:cNvSpPr/>
            <p:nvPr/>
          </p:nvSpPr>
          <p:spPr bwMode="auto">
            <a:xfrm>
              <a:off x="4878388" y="2644778"/>
              <a:ext cx="109538" cy="22225"/>
            </a:xfrm>
            <a:custGeom>
              <a:avLst/>
              <a:gdLst>
                <a:gd name="T0" fmla="*/ 20 w 29"/>
                <a:gd name="T1" fmla="*/ 0 h 6"/>
                <a:gd name="T2" fmla="*/ 0 w 29"/>
                <a:gd name="T3" fmla="*/ 5 h 6"/>
                <a:gd name="T4" fmla="*/ 21 w 29"/>
                <a:gd name="T5" fmla="*/ 5 h 6"/>
                <a:gd name="T6" fmla="*/ 28 w 29"/>
                <a:gd name="T7" fmla="*/ 2 h 6"/>
                <a:gd name="T8" fmla="*/ 20 w 29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6">
                  <a:moveTo>
                    <a:pt x="20" y="0"/>
                  </a:moveTo>
                  <a:cubicBezTo>
                    <a:pt x="16" y="0"/>
                    <a:pt x="0" y="3"/>
                    <a:pt x="0" y="5"/>
                  </a:cubicBezTo>
                  <a:cubicBezTo>
                    <a:pt x="0" y="6"/>
                    <a:pt x="16" y="6"/>
                    <a:pt x="21" y="5"/>
                  </a:cubicBezTo>
                  <a:cubicBezTo>
                    <a:pt x="25" y="5"/>
                    <a:pt x="29" y="4"/>
                    <a:pt x="28" y="2"/>
                  </a:cubicBezTo>
                  <a:cubicBezTo>
                    <a:pt x="28" y="1"/>
                    <a:pt x="25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Freeform 23"/>
            <p:cNvSpPr/>
            <p:nvPr/>
          </p:nvSpPr>
          <p:spPr bwMode="auto">
            <a:xfrm>
              <a:off x="4987925" y="2644778"/>
              <a:ext cx="19050" cy="22225"/>
            </a:xfrm>
            <a:custGeom>
              <a:avLst/>
              <a:gdLst>
                <a:gd name="T0" fmla="*/ 4 w 5"/>
                <a:gd name="T1" fmla="*/ 1 h 6"/>
                <a:gd name="T2" fmla="*/ 0 w 5"/>
                <a:gd name="T3" fmla="*/ 2 h 6"/>
                <a:gd name="T4" fmla="*/ 2 w 5"/>
                <a:gd name="T5" fmla="*/ 5 h 6"/>
                <a:gd name="T6" fmla="*/ 5 w 5"/>
                <a:gd name="T7" fmla="*/ 4 h 6"/>
                <a:gd name="T8" fmla="*/ 4 w 5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3"/>
                    <a:pt x="0" y="5"/>
                    <a:pt x="2" y="5"/>
                  </a:cubicBezTo>
                  <a:cubicBezTo>
                    <a:pt x="3" y="6"/>
                    <a:pt x="4" y="6"/>
                    <a:pt x="5" y="4"/>
                  </a:cubicBezTo>
                  <a:cubicBezTo>
                    <a:pt x="5" y="3"/>
                    <a:pt x="5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Freeform 24"/>
            <p:cNvSpPr/>
            <p:nvPr/>
          </p:nvSpPr>
          <p:spPr bwMode="auto">
            <a:xfrm>
              <a:off x="4973638" y="2674940"/>
              <a:ext cx="49213" cy="138113"/>
            </a:xfrm>
            <a:custGeom>
              <a:avLst/>
              <a:gdLst>
                <a:gd name="T0" fmla="*/ 6 w 13"/>
                <a:gd name="T1" fmla="*/ 0 h 36"/>
                <a:gd name="T2" fmla="*/ 0 w 13"/>
                <a:gd name="T3" fmla="*/ 36 h 36"/>
                <a:gd name="T4" fmla="*/ 13 w 13"/>
                <a:gd name="T5" fmla="*/ 36 h 36"/>
                <a:gd name="T6" fmla="*/ 6 w 13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6">
                  <a:moveTo>
                    <a:pt x="6" y="0"/>
                  </a:moveTo>
                  <a:cubicBezTo>
                    <a:pt x="3" y="0"/>
                    <a:pt x="1" y="21"/>
                    <a:pt x="0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2" y="21"/>
                    <a:pt x="9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Freeform 25"/>
            <p:cNvSpPr/>
            <p:nvPr/>
          </p:nvSpPr>
          <p:spPr bwMode="auto">
            <a:xfrm>
              <a:off x="4852988" y="2346328"/>
              <a:ext cx="38100" cy="182563"/>
            </a:xfrm>
            <a:custGeom>
              <a:avLst/>
              <a:gdLst>
                <a:gd name="T0" fmla="*/ 6 w 10"/>
                <a:gd name="T1" fmla="*/ 48 h 48"/>
                <a:gd name="T2" fmla="*/ 9 w 10"/>
                <a:gd name="T3" fmla="*/ 34 h 48"/>
                <a:gd name="T4" fmla="*/ 2 w 10"/>
                <a:gd name="T5" fmla="*/ 0 h 48"/>
                <a:gd name="T6" fmla="*/ 0 w 10"/>
                <a:gd name="T7" fmla="*/ 35 h 48"/>
                <a:gd name="T8" fmla="*/ 6 w 10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8">
                  <a:moveTo>
                    <a:pt x="6" y="48"/>
                  </a:moveTo>
                  <a:cubicBezTo>
                    <a:pt x="8" y="47"/>
                    <a:pt x="10" y="41"/>
                    <a:pt x="9" y="34"/>
                  </a:cubicBezTo>
                  <a:cubicBezTo>
                    <a:pt x="9" y="27"/>
                    <a:pt x="5" y="0"/>
                    <a:pt x="2" y="0"/>
                  </a:cubicBezTo>
                  <a:cubicBezTo>
                    <a:pt x="0" y="0"/>
                    <a:pt x="0" y="28"/>
                    <a:pt x="0" y="35"/>
                  </a:cubicBezTo>
                  <a:cubicBezTo>
                    <a:pt x="1" y="42"/>
                    <a:pt x="3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Freeform 26"/>
            <p:cNvSpPr/>
            <p:nvPr/>
          </p:nvSpPr>
          <p:spPr bwMode="auto">
            <a:xfrm>
              <a:off x="4894263" y="2544765"/>
              <a:ext cx="169863" cy="95250"/>
            </a:xfrm>
            <a:custGeom>
              <a:avLst/>
              <a:gdLst>
                <a:gd name="T0" fmla="*/ 1 w 45"/>
                <a:gd name="T1" fmla="*/ 2 h 25"/>
                <a:gd name="T2" fmla="*/ 11 w 45"/>
                <a:gd name="T3" fmla="*/ 12 h 25"/>
                <a:gd name="T4" fmla="*/ 44 w 45"/>
                <a:gd name="T5" fmla="*/ 23 h 25"/>
                <a:gd name="T6" fmla="*/ 15 w 45"/>
                <a:gd name="T7" fmla="*/ 4 h 25"/>
                <a:gd name="T8" fmla="*/ 1 w 45"/>
                <a:gd name="T9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5">
                  <a:moveTo>
                    <a:pt x="1" y="2"/>
                  </a:moveTo>
                  <a:cubicBezTo>
                    <a:pt x="0" y="4"/>
                    <a:pt x="5" y="9"/>
                    <a:pt x="11" y="12"/>
                  </a:cubicBezTo>
                  <a:cubicBezTo>
                    <a:pt x="18" y="15"/>
                    <a:pt x="43" y="25"/>
                    <a:pt x="44" y="23"/>
                  </a:cubicBezTo>
                  <a:cubicBezTo>
                    <a:pt x="45" y="20"/>
                    <a:pt x="22" y="7"/>
                    <a:pt x="15" y="4"/>
                  </a:cubicBezTo>
                  <a:cubicBezTo>
                    <a:pt x="9" y="1"/>
                    <a:pt x="2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" name="Freeform 27"/>
            <p:cNvSpPr/>
            <p:nvPr/>
          </p:nvSpPr>
          <p:spPr bwMode="auto">
            <a:xfrm>
              <a:off x="4702175" y="2549528"/>
              <a:ext cx="158750" cy="117475"/>
            </a:xfrm>
            <a:custGeom>
              <a:avLst/>
              <a:gdLst>
                <a:gd name="T0" fmla="*/ 28 w 42"/>
                <a:gd name="T1" fmla="*/ 6 h 31"/>
                <a:gd name="T2" fmla="*/ 2 w 42"/>
                <a:gd name="T3" fmla="*/ 29 h 31"/>
                <a:gd name="T4" fmla="*/ 33 w 42"/>
                <a:gd name="T5" fmla="*/ 13 h 31"/>
                <a:gd name="T6" fmla="*/ 41 w 42"/>
                <a:gd name="T7" fmla="*/ 2 h 31"/>
                <a:gd name="T8" fmla="*/ 28 w 42"/>
                <a:gd name="T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1">
                  <a:moveTo>
                    <a:pt x="28" y="6"/>
                  </a:moveTo>
                  <a:cubicBezTo>
                    <a:pt x="22" y="10"/>
                    <a:pt x="0" y="27"/>
                    <a:pt x="2" y="29"/>
                  </a:cubicBezTo>
                  <a:cubicBezTo>
                    <a:pt x="3" y="31"/>
                    <a:pt x="27" y="17"/>
                    <a:pt x="33" y="13"/>
                  </a:cubicBezTo>
                  <a:cubicBezTo>
                    <a:pt x="39" y="9"/>
                    <a:pt x="42" y="4"/>
                    <a:pt x="41" y="2"/>
                  </a:cubicBezTo>
                  <a:cubicBezTo>
                    <a:pt x="39" y="0"/>
                    <a:pt x="34" y="2"/>
                    <a:pt x="2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Freeform 28"/>
            <p:cNvSpPr/>
            <p:nvPr/>
          </p:nvSpPr>
          <p:spPr bwMode="auto">
            <a:xfrm>
              <a:off x="4860925" y="2536828"/>
              <a:ext cx="33338" cy="31750"/>
            </a:xfrm>
            <a:custGeom>
              <a:avLst/>
              <a:gdLst>
                <a:gd name="T0" fmla="*/ 4 w 9"/>
                <a:gd name="T1" fmla="*/ 0 h 8"/>
                <a:gd name="T2" fmla="*/ 0 w 9"/>
                <a:gd name="T3" fmla="*/ 4 h 8"/>
                <a:gd name="T4" fmla="*/ 5 w 9"/>
                <a:gd name="T5" fmla="*/ 8 h 8"/>
                <a:gd name="T6" fmla="*/ 8 w 9"/>
                <a:gd name="T7" fmla="*/ 4 h 8"/>
                <a:gd name="T8" fmla="*/ 4 w 9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5" y="8"/>
                  </a:cubicBezTo>
                  <a:cubicBezTo>
                    <a:pt x="7" y="8"/>
                    <a:pt x="9" y="6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Freeform 29"/>
            <p:cNvSpPr/>
            <p:nvPr/>
          </p:nvSpPr>
          <p:spPr bwMode="auto">
            <a:xfrm>
              <a:off x="4837113" y="2582865"/>
              <a:ext cx="84138" cy="230188"/>
            </a:xfrm>
            <a:custGeom>
              <a:avLst/>
              <a:gdLst>
                <a:gd name="T0" fmla="*/ 11 w 22"/>
                <a:gd name="T1" fmla="*/ 0 h 60"/>
                <a:gd name="T2" fmla="*/ 0 w 22"/>
                <a:gd name="T3" fmla="*/ 60 h 60"/>
                <a:gd name="T4" fmla="*/ 22 w 22"/>
                <a:gd name="T5" fmla="*/ 60 h 60"/>
                <a:gd name="T6" fmla="*/ 11 w 22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60">
                  <a:moveTo>
                    <a:pt x="11" y="0"/>
                  </a:moveTo>
                  <a:cubicBezTo>
                    <a:pt x="6" y="0"/>
                    <a:pt x="2" y="36"/>
                    <a:pt x="0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0" y="36"/>
                    <a:pt x="16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5" name="组合 54"/>
          <p:cNvGrpSpPr>
            <a:grpSpLocks noChangeAspect="1"/>
          </p:cNvGrpSpPr>
          <p:nvPr/>
        </p:nvGrpSpPr>
        <p:grpSpPr>
          <a:xfrm>
            <a:off x="2096340" y="2550200"/>
            <a:ext cx="444898" cy="536291"/>
            <a:chOff x="3387725" y="2319340"/>
            <a:chExt cx="409576" cy="493713"/>
          </a:xfrm>
          <a:solidFill>
            <a:schemeClr val="accent1"/>
          </a:solidFill>
        </p:grpSpPr>
        <p:sp>
          <p:nvSpPr>
            <p:cNvPr id="56" name="Freeform 30"/>
            <p:cNvSpPr/>
            <p:nvPr/>
          </p:nvSpPr>
          <p:spPr bwMode="auto">
            <a:xfrm>
              <a:off x="3462338" y="2319340"/>
              <a:ext cx="207963" cy="176213"/>
            </a:xfrm>
            <a:custGeom>
              <a:avLst/>
              <a:gdLst>
                <a:gd name="T0" fmla="*/ 4 w 55"/>
                <a:gd name="T1" fmla="*/ 44 h 46"/>
                <a:gd name="T2" fmla="*/ 15 w 55"/>
                <a:gd name="T3" fmla="*/ 43 h 46"/>
                <a:gd name="T4" fmla="*/ 17 w 55"/>
                <a:gd name="T5" fmla="*/ 40 h 46"/>
                <a:gd name="T6" fmla="*/ 17 w 55"/>
                <a:gd name="T7" fmla="*/ 40 h 46"/>
                <a:gd name="T8" fmla="*/ 29 w 55"/>
                <a:gd name="T9" fmla="*/ 40 h 46"/>
                <a:gd name="T10" fmla="*/ 31 w 55"/>
                <a:gd name="T11" fmla="*/ 38 h 46"/>
                <a:gd name="T12" fmla="*/ 40 w 55"/>
                <a:gd name="T13" fmla="*/ 36 h 46"/>
                <a:gd name="T14" fmla="*/ 41 w 55"/>
                <a:gd name="T15" fmla="*/ 34 h 46"/>
                <a:gd name="T16" fmla="*/ 52 w 55"/>
                <a:gd name="T17" fmla="*/ 33 h 46"/>
                <a:gd name="T18" fmla="*/ 51 w 55"/>
                <a:gd name="T19" fmla="*/ 21 h 46"/>
                <a:gd name="T20" fmla="*/ 50 w 55"/>
                <a:gd name="T21" fmla="*/ 20 h 46"/>
                <a:gd name="T22" fmla="*/ 48 w 55"/>
                <a:gd name="T23" fmla="*/ 5 h 46"/>
                <a:gd name="T24" fmla="*/ 30 w 55"/>
                <a:gd name="T25" fmla="*/ 6 h 46"/>
                <a:gd name="T26" fmla="*/ 29 w 55"/>
                <a:gd name="T27" fmla="*/ 7 h 46"/>
                <a:gd name="T28" fmla="*/ 28 w 55"/>
                <a:gd name="T29" fmla="*/ 6 h 46"/>
                <a:gd name="T30" fmla="*/ 16 w 55"/>
                <a:gd name="T31" fmla="*/ 6 h 46"/>
                <a:gd name="T32" fmla="*/ 14 w 55"/>
                <a:gd name="T33" fmla="*/ 10 h 46"/>
                <a:gd name="T34" fmla="*/ 7 w 55"/>
                <a:gd name="T35" fmla="*/ 12 h 46"/>
                <a:gd name="T36" fmla="*/ 6 w 55"/>
                <a:gd name="T37" fmla="*/ 23 h 46"/>
                <a:gd name="T38" fmla="*/ 3 w 55"/>
                <a:gd name="T39" fmla="*/ 25 h 46"/>
                <a:gd name="T40" fmla="*/ 3 w 55"/>
                <a:gd name="T41" fmla="*/ 35 h 46"/>
                <a:gd name="T42" fmla="*/ 4 w 55"/>
                <a:gd name="T43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" h="46">
                  <a:moveTo>
                    <a:pt x="4" y="44"/>
                  </a:moveTo>
                  <a:cubicBezTo>
                    <a:pt x="7" y="46"/>
                    <a:pt x="12" y="46"/>
                    <a:pt x="15" y="43"/>
                  </a:cubicBezTo>
                  <a:cubicBezTo>
                    <a:pt x="16" y="42"/>
                    <a:pt x="16" y="41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20" y="44"/>
                    <a:pt x="26" y="43"/>
                    <a:pt x="29" y="40"/>
                  </a:cubicBezTo>
                  <a:cubicBezTo>
                    <a:pt x="30" y="39"/>
                    <a:pt x="30" y="39"/>
                    <a:pt x="31" y="38"/>
                  </a:cubicBezTo>
                  <a:cubicBezTo>
                    <a:pt x="34" y="39"/>
                    <a:pt x="37" y="38"/>
                    <a:pt x="40" y="36"/>
                  </a:cubicBezTo>
                  <a:cubicBezTo>
                    <a:pt x="40" y="35"/>
                    <a:pt x="40" y="35"/>
                    <a:pt x="41" y="34"/>
                  </a:cubicBezTo>
                  <a:cubicBezTo>
                    <a:pt x="44" y="37"/>
                    <a:pt x="49" y="36"/>
                    <a:pt x="52" y="33"/>
                  </a:cubicBezTo>
                  <a:cubicBezTo>
                    <a:pt x="55" y="30"/>
                    <a:pt x="55" y="24"/>
                    <a:pt x="51" y="21"/>
                  </a:cubicBezTo>
                  <a:cubicBezTo>
                    <a:pt x="51" y="21"/>
                    <a:pt x="51" y="21"/>
                    <a:pt x="50" y="20"/>
                  </a:cubicBezTo>
                  <a:cubicBezTo>
                    <a:pt x="53" y="15"/>
                    <a:pt x="52" y="9"/>
                    <a:pt x="48" y="5"/>
                  </a:cubicBezTo>
                  <a:cubicBezTo>
                    <a:pt x="43" y="0"/>
                    <a:pt x="34" y="1"/>
                    <a:pt x="30" y="6"/>
                  </a:cubicBezTo>
                  <a:cubicBezTo>
                    <a:pt x="29" y="6"/>
                    <a:pt x="29" y="6"/>
                    <a:pt x="29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4" y="3"/>
                    <a:pt x="19" y="3"/>
                    <a:pt x="16" y="6"/>
                  </a:cubicBezTo>
                  <a:cubicBezTo>
                    <a:pt x="15" y="7"/>
                    <a:pt x="14" y="8"/>
                    <a:pt x="14" y="10"/>
                  </a:cubicBezTo>
                  <a:cubicBezTo>
                    <a:pt x="11" y="9"/>
                    <a:pt x="9" y="10"/>
                    <a:pt x="7" y="12"/>
                  </a:cubicBezTo>
                  <a:cubicBezTo>
                    <a:pt x="4" y="15"/>
                    <a:pt x="4" y="20"/>
                    <a:pt x="6" y="23"/>
                  </a:cubicBezTo>
                  <a:cubicBezTo>
                    <a:pt x="5" y="23"/>
                    <a:pt x="4" y="24"/>
                    <a:pt x="3" y="25"/>
                  </a:cubicBezTo>
                  <a:cubicBezTo>
                    <a:pt x="0" y="28"/>
                    <a:pt x="0" y="32"/>
                    <a:pt x="3" y="35"/>
                  </a:cubicBezTo>
                  <a:cubicBezTo>
                    <a:pt x="2" y="38"/>
                    <a:pt x="2" y="41"/>
                    <a:pt x="4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Freeform 31"/>
            <p:cNvSpPr/>
            <p:nvPr/>
          </p:nvSpPr>
          <p:spPr bwMode="auto">
            <a:xfrm>
              <a:off x="3387725" y="2503490"/>
              <a:ext cx="244475" cy="309563"/>
            </a:xfrm>
            <a:custGeom>
              <a:avLst/>
              <a:gdLst>
                <a:gd name="T0" fmla="*/ 65 w 65"/>
                <a:gd name="T1" fmla="*/ 75 h 81"/>
                <a:gd name="T2" fmla="*/ 59 w 65"/>
                <a:gd name="T3" fmla="*/ 81 h 81"/>
                <a:gd name="T4" fmla="*/ 5 w 65"/>
                <a:gd name="T5" fmla="*/ 81 h 81"/>
                <a:gd name="T6" fmla="*/ 0 w 65"/>
                <a:gd name="T7" fmla="*/ 75 h 81"/>
                <a:gd name="T8" fmla="*/ 8 w 65"/>
                <a:gd name="T9" fmla="*/ 6 h 81"/>
                <a:gd name="T10" fmla="*/ 12 w 65"/>
                <a:gd name="T11" fmla="*/ 0 h 81"/>
                <a:gd name="T12" fmla="*/ 32 w 65"/>
                <a:gd name="T13" fmla="*/ 1 h 81"/>
                <a:gd name="T14" fmla="*/ 52 w 65"/>
                <a:gd name="T15" fmla="*/ 0 h 81"/>
                <a:gd name="T16" fmla="*/ 56 w 65"/>
                <a:gd name="T17" fmla="*/ 6 h 81"/>
                <a:gd name="T18" fmla="*/ 65 w 65"/>
                <a:gd name="T1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81">
                  <a:moveTo>
                    <a:pt x="65" y="75"/>
                  </a:moveTo>
                  <a:cubicBezTo>
                    <a:pt x="65" y="78"/>
                    <a:pt x="62" y="81"/>
                    <a:pt x="59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2" y="81"/>
                    <a:pt x="0" y="78"/>
                    <a:pt x="0" y="75"/>
                  </a:cubicBezTo>
                  <a:cubicBezTo>
                    <a:pt x="0" y="75"/>
                    <a:pt x="8" y="32"/>
                    <a:pt x="8" y="6"/>
                  </a:cubicBezTo>
                  <a:cubicBezTo>
                    <a:pt x="9" y="3"/>
                    <a:pt x="9" y="0"/>
                    <a:pt x="12" y="0"/>
                  </a:cubicBezTo>
                  <a:cubicBezTo>
                    <a:pt x="12" y="0"/>
                    <a:pt x="19" y="1"/>
                    <a:pt x="32" y="1"/>
                  </a:cubicBezTo>
                  <a:cubicBezTo>
                    <a:pt x="47" y="1"/>
                    <a:pt x="52" y="0"/>
                    <a:pt x="52" y="0"/>
                  </a:cubicBezTo>
                  <a:cubicBezTo>
                    <a:pt x="55" y="0"/>
                    <a:pt x="56" y="3"/>
                    <a:pt x="56" y="6"/>
                  </a:cubicBezTo>
                  <a:cubicBezTo>
                    <a:pt x="56" y="20"/>
                    <a:pt x="65" y="75"/>
                    <a:pt x="6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" name="Freeform 32"/>
            <p:cNvSpPr/>
            <p:nvPr/>
          </p:nvSpPr>
          <p:spPr bwMode="auto">
            <a:xfrm>
              <a:off x="3609975" y="2620965"/>
              <a:ext cx="150813" cy="192088"/>
            </a:xfrm>
            <a:custGeom>
              <a:avLst/>
              <a:gdLst>
                <a:gd name="T0" fmla="*/ 40 w 40"/>
                <a:gd name="T1" fmla="*/ 46 h 50"/>
                <a:gd name="T2" fmla="*/ 36 w 40"/>
                <a:gd name="T3" fmla="*/ 50 h 50"/>
                <a:gd name="T4" fmla="*/ 4 w 40"/>
                <a:gd name="T5" fmla="*/ 50 h 50"/>
                <a:gd name="T6" fmla="*/ 0 w 40"/>
                <a:gd name="T7" fmla="*/ 46 h 50"/>
                <a:gd name="T8" fmla="*/ 5 w 40"/>
                <a:gd name="T9" fmla="*/ 4 h 50"/>
                <a:gd name="T10" fmla="*/ 8 w 40"/>
                <a:gd name="T11" fmla="*/ 0 h 50"/>
                <a:gd name="T12" fmla="*/ 20 w 40"/>
                <a:gd name="T13" fmla="*/ 1 h 50"/>
                <a:gd name="T14" fmla="*/ 32 w 40"/>
                <a:gd name="T15" fmla="*/ 0 h 50"/>
                <a:gd name="T16" fmla="*/ 35 w 40"/>
                <a:gd name="T17" fmla="*/ 4 h 50"/>
                <a:gd name="T18" fmla="*/ 40 w 40"/>
                <a:gd name="T1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50">
                  <a:moveTo>
                    <a:pt x="40" y="46"/>
                  </a:moveTo>
                  <a:cubicBezTo>
                    <a:pt x="40" y="48"/>
                    <a:pt x="38" y="50"/>
                    <a:pt x="36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2" y="50"/>
                    <a:pt x="0" y="48"/>
                    <a:pt x="0" y="46"/>
                  </a:cubicBezTo>
                  <a:cubicBezTo>
                    <a:pt x="0" y="46"/>
                    <a:pt x="5" y="19"/>
                    <a:pt x="5" y="4"/>
                  </a:cubicBezTo>
                  <a:cubicBezTo>
                    <a:pt x="6" y="2"/>
                    <a:pt x="6" y="0"/>
                    <a:pt x="8" y="0"/>
                  </a:cubicBezTo>
                  <a:cubicBezTo>
                    <a:pt x="8" y="0"/>
                    <a:pt x="12" y="1"/>
                    <a:pt x="20" y="1"/>
                  </a:cubicBezTo>
                  <a:cubicBezTo>
                    <a:pt x="29" y="1"/>
                    <a:pt x="32" y="0"/>
                    <a:pt x="32" y="0"/>
                  </a:cubicBezTo>
                  <a:cubicBezTo>
                    <a:pt x="34" y="0"/>
                    <a:pt x="35" y="2"/>
                    <a:pt x="35" y="4"/>
                  </a:cubicBezTo>
                  <a:cubicBezTo>
                    <a:pt x="35" y="12"/>
                    <a:pt x="40" y="46"/>
                    <a:pt x="4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" name="Freeform 33"/>
            <p:cNvSpPr/>
            <p:nvPr/>
          </p:nvSpPr>
          <p:spPr bwMode="auto">
            <a:xfrm>
              <a:off x="3659188" y="2476503"/>
              <a:ext cx="138113" cy="138113"/>
            </a:xfrm>
            <a:custGeom>
              <a:avLst/>
              <a:gdLst>
                <a:gd name="T0" fmla="*/ 6 w 37"/>
                <a:gd name="T1" fmla="*/ 35 h 36"/>
                <a:gd name="T2" fmla="*/ 12 w 37"/>
                <a:gd name="T3" fmla="*/ 33 h 36"/>
                <a:gd name="T4" fmla="*/ 13 w 37"/>
                <a:gd name="T5" fmla="*/ 31 h 36"/>
                <a:gd name="T6" fmla="*/ 13 w 37"/>
                <a:gd name="T7" fmla="*/ 31 h 36"/>
                <a:gd name="T8" fmla="*/ 21 w 37"/>
                <a:gd name="T9" fmla="*/ 28 h 36"/>
                <a:gd name="T10" fmla="*/ 22 w 37"/>
                <a:gd name="T11" fmla="*/ 27 h 36"/>
                <a:gd name="T12" fmla="*/ 27 w 37"/>
                <a:gd name="T13" fmla="*/ 24 h 36"/>
                <a:gd name="T14" fmla="*/ 28 w 37"/>
                <a:gd name="T15" fmla="*/ 23 h 36"/>
                <a:gd name="T16" fmla="*/ 35 w 37"/>
                <a:gd name="T17" fmla="*/ 20 h 36"/>
                <a:gd name="T18" fmla="*/ 33 w 37"/>
                <a:gd name="T19" fmla="*/ 12 h 36"/>
                <a:gd name="T20" fmla="*/ 32 w 37"/>
                <a:gd name="T21" fmla="*/ 12 h 36"/>
                <a:gd name="T22" fmla="*/ 28 w 37"/>
                <a:gd name="T23" fmla="*/ 2 h 36"/>
                <a:gd name="T24" fmla="*/ 16 w 37"/>
                <a:gd name="T25" fmla="*/ 6 h 36"/>
                <a:gd name="T26" fmla="*/ 15 w 37"/>
                <a:gd name="T27" fmla="*/ 7 h 36"/>
                <a:gd name="T28" fmla="*/ 15 w 37"/>
                <a:gd name="T29" fmla="*/ 6 h 36"/>
                <a:gd name="T30" fmla="*/ 7 w 37"/>
                <a:gd name="T31" fmla="*/ 8 h 36"/>
                <a:gd name="T32" fmla="*/ 6 w 37"/>
                <a:gd name="T33" fmla="*/ 11 h 36"/>
                <a:gd name="T34" fmla="*/ 2 w 37"/>
                <a:gd name="T35" fmla="*/ 14 h 36"/>
                <a:gd name="T36" fmla="*/ 3 w 37"/>
                <a:gd name="T37" fmla="*/ 21 h 36"/>
                <a:gd name="T38" fmla="*/ 1 w 37"/>
                <a:gd name="T39" fmla="*/ 23 h 36"/>
                <a:gd name="T40" fmla="*/ 3 w 37"/>
                <a:gd name="T41" fmla="*/ 30 h 36"/>
                <a:gd name="T42" fmla="*/ 6 w 37"/>
                <a:gd name="T43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36">
                  <a:moveTo>
                    <a:pt x="6" y="35"/>
                  </a:moveTo>
                  <a:cubicBezTo>
                    <a:pt x="8" y="36"/>
                    <a:pt x="11" y="35"/>
                    <a:pt x="12" y="33"/>
                  </a:cubicBezTo>
                  <a:cubicBezTo>
                    <a:pt x="13" y="32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6" y="32"/>
                    <a:pt x="20" y="31"/>
                    <a:pt x="21" y="28"/>
                  </a:cubicBezTo>
                  <a:cubicBezTo>
                    <a:pt x="22" y="28"/>
                    <a:pt x="22" y="27"/>
                    <a:pt x="22" y="27"/>
                  </a:cubicBezTo>
                  <a:cubicBezTo>
                    <a:pt x="24" y="27"/>
                    <a:pt x="26" y="26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31" y="24"/>
                    <a:pt x="34" y="23"/>
                    <a:pt x="35" y="20"/>
                  </a:cubicBezTo>
                  <a:cubicBezTo>
                    <a:pt x="37" y="17"/>
                    <a:pt x="36" y="14"/>
                    <a:pt x="33" y="12"/>
                  </a:cubicBezTo>
                  <a:cubicBezTo>
                    <a:pt x="33" y="12"/>
                    <a:pt x="32" y="12"/>
                    <a:pt x="32" y="12"/>
                  </a:cubicBezTo>
                  <a:cubicBezTo>
                    <a:pt x="33" y="8"/>
                    <a:pt x="31" y="4"/>
                    <a:pt x="28" y="2"/>
                  </a:cubicBezTo>
                  <a:cubicBezTo>
                    <a:pt x="23" y="0"/>
                    <a:pt x="18" y="1"/>
                    <a:pt x="16" y="6"/>
                  </a:cubicBezTo>
                  <a:cubicBezTo>
                    <a:pt x="16" y="6"/>
                    <a:pt x="15" y="6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4"/>
                    <a:pt x="8" y="5"/>
                    <a:pt x="7" y="8"/>
                  </a:cubicBezTo>
                  <a:cubicBezTo>
                    <a:pt x="6" y="9"/>
                    <a:pt x="6" y="10"/>
                    <a:pt x="6" y="11"/>
                  </a:cubicBezTo>
                  <a:cubicBezTo>
                    <a:pt x="4" y="11"/>
                    <a:pt x="3" y="12"/>
                    <a:pt x="2" y="14"/>
                  </a:cubicBezTo>
                  <a:cubicBezTo>
                    <a:pt x="0" y="16"/>
                    <a:pt x="1" y="19"/>
                    <a:pt x="3" y="21"/>
                  </a:cubicBezTo>
                  <a:cubicBezTo>
                    <a:pt x="2" y="22"/>
                    <a:pt x="2" y="22"/>
                    <a:pt x="1" y="23"/>
                  </a:cubicBezTo>
                  <a:cubicBezTo>
                    <a:pt x="0" y="25"/>
                    <a:pt x="1" y="28"/>
                    <a:pt x="3" y="30"/>
                  </a:cubicBezTo>
                  <a:cubicBezTo>
                    <a:pt x="3" y="32"/>
                    <a:pt x="4" y="34"/>
                    <a:pt x="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5602" name="组合 12"/>
          <p:cNvGrpSpPr/>
          <p:nvPr/>
        </p:nvGrpSpPr>
        <p:grpSpPr>
          <a:xfrm>
            <a:off x="6184900" y="3241675"/>
            <a:ext cx="512763" cy="184150"/>
            <a:chOff x="6184232" y="3601453"/>
            <a:chExt cx="747341" cy="184484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6184232" y="3601453"/>
              <a:ext cx="176463" cy="184484"/>
            </a:xfrm>
            <a:prstGeom prst="line">
              <a:avLst/>
            </a:prstGeom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360695" y="3785937"/>
              <a:ext cx="570878" cy="0"/>
            </a:xfrm>
            <a:prstGeom prst="line">
              <a:avLst/>
            </a:prstGeom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3" name="组合 20"/>
          <p:cNvGrpSpPr/>
          <p:nvPr/>
        </p:nvGrpSpPr>
        <p:grpSpPr>
          <a:xfrm flipV="1">
            <a:off x="5310188" y="1698625"/>
            <a:ext cx="668337" cy="554038"/>
            <a:chOff x="6184232" y="3601453"/>
            <a:chExt cx="747341" cy="184484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6184232" y="3601453"/>
              <a:ext cx="176463" cy="184484"/>
            </a:xfrm>
            <a:prstGeom prst="line">
              <a:avLst/>
            </a:prstGeom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6360695" y="3785937"/>
              <a:ext cx="570878" cy="0"/>
            </a:xfrm>
            <a:prstGeom prst="line">
              <a:avLst/>
            </a:prstGeom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4" name="组合 27"/>
          <p:cNvGrpSpPr/>
          <p:nvPr/>
        </p:nvGrpSpPr>
        <p:grpSpPr>
          <a:xfrm flipH="1">
            <a:off x="2549525" y="3317875"/>
            <a:ext cx="512763" cy="184150"/>
            <a:chOff x="6184232" y="3601453"/>
            <a:chExt cx="747341" cy="184484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6184232" y="3601453"/>
              <a:ext cx="176463" cy="184484"/>
            </a:xfrm>
            <a:prstGeom prst="line">
              <a:avLst/>
            </a:prstGeom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360695" y="3785937"/>
              <a:ext cx="570878" cy="0"/>
            </a:xfrm>
            <a:prstGeom prst="line">
              <a:avLst/>
            </a:prstGeom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5" name="组合 30"/>
          <p:cNvGrpSpPr/>
          <p:nvPr/>
        </p:nvGrpSpPr>
        <p:grpSpPr>
          <a:xfrm flipH="1" flipV="1">
            <a:off x="2941638" y="1685925"/>
            <a:ext cx="668337" cy="554038"/>
            <a:chOff x="6184232" y="3601453"/>
            <a:chExt cx="747341" cy="184484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6184232" y="3601453"/>
              <a:ext cx="176463" cy="184484"/>
            </a:xfrm>
            <a:prstGeom prst="line">
              <a:avLst/>
            </a:prstGeom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6360695" y="3785937"/>
              <a:ext cx="570878" cy="0"/>
            </a:xfrm>
            <a:prstGeom prst="line">
              <a:avLst/>
            </a:prstGeom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06" name="Freeform 4"/>
          <p:cNvSpPr/>
          <p:nvPr/>
        </p:nvSpPr>
        <p:spPr>
          <a:xfrm>
            <a:off x="4086225" y="3148013"/>
            <a:ext cx="965200" cy="2171700"/>
          </a:xfrm>
          <a:custGeom>
            <a:avLst/>
            <a:gdLst/>
            <a:ahLst/>
            <a:cxnLst>
              <a:cxn ang="0">
                <a:pos x="792735" y="2172130"/>
              </a:cxn>
              <a:cxn ang="0">
                <a:pos x="734487" y="960310"/>
              </a:cxn>
              <a:cxn ang="0">
                <a:pos x="950429" y="335933"/>
              </a:cxn>
              <a:cxn ang="0">
                <a:pos x="842458" y="364074"/>
              </a:cxn>
              <a:cxn ang="0">
                <a:pos x="640723" y="545231"/>
              </a:cxn>
              <a:cxn ang="0">
                <a:pos x="470242" y="43970"/>
              </a:cxn>
              <a:cxn ang="0">
                <a:pos x="453194" y="376385"/>
              </a:cxn>
              <a:cxn ang="0">
                <a:pos x="282714" y="244475"/>
              </a:cxn>
              <a:cxn ang="0">
                <a:pos x="156274" y="124875"/>
              </a:cxn>
              <a:cxn ang="0">
                <a:pos x="306865" y="546990"/>
              </a:cxn>
              <a:cxn ang="0">
                <a:pos x="56827" y="263821"/>
              </a:cxn>
              <a:cxn ang="0">
                <a:pos x="52565" y="393973"/>
              </a:cxn>
              <a:cxn ang="0">
                <a:pos x="255721" y="682418"/>
              </a:cxn>
              <a:cxn ang="0">
                <a:pos x="62510" y="557543"/>
              </a:cxn>
              <a:cxn ang="0">
                <a:pos x="120757" y="717594"/>
              </a:cxn>
              <a:cxn ang="0">
                <a:pos x="430463" y="1174885"/>
              </a:cxn>
              <a:cxn ang="0">
                <a:pos x="390685" y="2003284"/>
              </a:cxn>
            </a:cxnLst>
            <a:pathLst>
              <a:path w="679" h="1235">
                <a:moveTo>
                  <a:pt x="558" y="1235"/>
                </a:moveTo>
                <a:cubicBezTo>
                  <a:pt x="558" y="1235"/>
                  <a:pt x="455" y="806"/>
                  <a:pt x="517" y="546"/>
                </a:cubicBezTo>
                <a:cubicBezTo>
                  <a:pt x="580" y="285"/>
                  <a:pt x="679" y="231"/>
                  <a:pt x="669" y="191"/>
                </a:cubicBezTo>
                <a:cubicBezTo>
                  <a:pt x="660" y="151"/>
                  <a:pt x="609" y="170"/>
                  <a:pt x="593" y="207"/>
                </a:cubicBezTo>
                <a:cubicBezTo>
                  <a:pt x="577" y="243"/>
                  <a:pt x="512" y="323"/>
                  <a:pt x="451" y="310"/>
                </a:cubicBezTo>
                <a:cubicBezTo>
                  <a:pt x="391" y="297"/>
                  <a:pt x="375" y="49"/>
                  <a:pt x="331" y="25"/>
                </a:cubicBezTo>
                <a:cubicBezTo>
                  <a:pt x="287" y="0"/>
                  <a:pt x="302" y="114"/>
                  <a:pt x="319" y="214"/>
                </a:cubicBezTo>
                <a:cubicBezTo>
                  <a:pt x="336" y="313"/>
                  <a:pt x="252" y="258"/>
                  <a:pt x="199" y="139"/>
                </a:cubicBezTo>
                <a:cubicBezTo>
                  <a:pt x="146" y="20"/>
                  <a:pt x="115" y="54"/>
                  <a:pt x="110" y="71"/>
                </a:cubicBezTo>
                <a:cubicBezTo>
                  <a:pt x="104" y="88"/>
                  <a:pt x="225" y="300"/>
                  <a:pt x="216" y="311"/>
                </a:cubicBezTo>
                <a:cubicBezTo>
                  <a:pt x="208" y="321"/>
                  <a:pt x="55" y="145"/>
                  <a:pt x="40" y="150"/>
                </a:cubicBezTo>
                <a:cubicBezTo>
                  <a:pt x="26" y="155"/>
                  <a:pt x="0" y="169"/>
                  <a:pt x="37" y="224"/>
                </a:cubicBezTo>
                <a:cubicBezTo>
                  <a:pt x="73" y="280"/>
                  <a:pt x="187" y="373"/>
                  <a:pt x="180" y="388"/>
                </a:cubicBezTo>
                <a:cubicBezTo>
                  <a:pt x="173" y="404"/>
                  <a:pt x="78" y="319"/>
                  <a:pt x="44" y="317"/>
                </a:cubicBezTo>
                <a:cubicBezTo>
                  <a:pt x="9" y="315"/>
                  <a:pt x="23" y="364"/>
                  <a:pt x="85" y="408"/>
                </a:cubicBezTo>
                <a:cubicBezTo>
                  <a:pt x="147" y="452"/>
                  <a:pt x="298" y="501"/>
                  <a:pt x="303" y="668"/>
                </a:cubicBezTo>
                <a:cubicBezTo>
                  <a:pt x="308" y="835"/>
                  <a:pt x="275" y="1139"/>
                  <a:pt x="275" y="1139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7" name="Freeform 5"/>
          <p:cNvSpPr/>
          <p:nvPr/>
        </p:nvSpPr>
        <p:spPr>
          <a:xfrm>
            <a:off x="4186238" y="1565275"/>
            <a:ext cx="1792287" cy="1752600"/>
          </a:xfrm>
          <a:custGeom>
            <a:avLst/>
            <a:gdLst/>
            <a:ahLst/>
            <a:cxnLst>
              <a:cxn ang="0">
                <a:pos x="551268" y="1742491"/>
              </a:cxn>
              <a:cxn ang="0">
                <a:pos x="936304" y="0"/>
              </a:cxn>
              <a:cxn ang="0">
                <a:pos x="696189" y="1752784"/>
              </a:cxn>
              <a:cxn ang="0">
                <a:pos x="845373" y="805810"/>
              </a:cxn>
              <a:cxn ang="0">
                <a:pos x="551268" y="1742491"/>
              </a:cxn>
            </a:cxnLst>
            <a:pathLst>
              <a:path w="1261" h="1192">
                <a:moveTo>
                  <a:pt x="388" y="1185"/>
                </a:moveTo>
                <a:cubicBezTo>
                  <a:pt x="388" y="1185"/>
                  <a:pt x="0" y="615"/>
                  <a:pt x="659" y="0"/>
                </a:cubicBezTo>
                <a:cubicBezTo>
                  <a:pt x="659" y="0"/>
                  <a:pt x="1261" y="710"/>
                  <a:pt x="490" y="1192"/>
                </a:cubicBezTo>
                <a:cubicBezTo>
                  <a:pt x="490" y="1192"/>
                  <a:pt x="508" y="734"/>
                  <a:pt x="595" y="548"/>
                </a:cubicBezTo>
                <a:cubicBezTo>
                  <a:pt x="595" y="548"/>
                  <a:pt x="363" y="953"/>
                  <a:pt x="388" y="118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8" name="Freeform 6"/>
          <p:cNvSpPr/>
          <p:nvPr/>
        </p:nvSpPr>
        <p:spPr>
          <a:xfrm>
            <a:off x="5110163" y="2651125"/>
            <a:ext cx="1325562" cy="1346200"/>
          </a:xfrm>
          <a:custGeom>
            <a:avLst/>
            <a:gdLst/>
            <a:ahLst/>
            <a:cxnLst>
              <a:cxn ang="0">
                <a:pos x="0" y="737812"/>
              </a:cxn>
              <a:cxn ang="0">
                <a:pos x="1326237" y="304237"/>
              </a:cxn>
              <a:cxn ang="0">
                <a:pos x="52595" y="846573"/>
              </a:cxn>
              <a:cxn ang="0">
                <a:pos x="749118" y="567322"/>
              </a:cxn>
              <a:cxn ang="0">
                <a:pos x="0" y="737812"/>
              </a:cxn>
            </a:cxnLst>
            <a:pathLst>
              <a:path w="933" h="915">
                <a:moveTo>
                  <a:pt x="0" y="502"/>
                </a:moveTo>
                <a:cubicBezTo>
                  <a:pt x="0" y="502"/>
                  <a:pt x="238" y="0"/>
                  <a:pt x="933" y="207"/>
                </a:cubicBezTo>
                <a:cubicBezTo>
                  <a:pt x="933" y="207"/>
                  <a:pt x="686" y="915"/>
                  <a:pt x="37" y="576"/>
                </a:cubicBezTo>
                <a:cubicBezTo>
                  <a:pt x="37" y="576"/>
                  <a:pt x="362" y="402"/>
                  <a:pt x="527" y="386"/>
                </a:cubicBezTo>
                <a:cubicBezTo>
                  <a:pt x="527" y="386"/>
                  <a:pt x="151" y="390"/>
                  <a:pt x="0" y="50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9" name="Freeform 7"/>
          <p:cNvSpPr/>
          <p:nvPr/>
        </p:nvSpPr>
        <p:spPr>
          <a:xfrm>
            <a:off x="2708275" y="2370138"/>
            <a:ext cx="1377950" cy="1508125"/>
          </a:xfrm>
          <a:custGeom>
            <a:avLst/>
            <a:gdLst/>
            <a:ahLst/>
            <a:cxnLst>
              <a:cxn ang="0">
                <a:pos x="1372990" y="1033960"/>
              </a:cxn>
              <a:cxn ang="0">
                <a:pos x="0" y="732450"/>
              </a:cxn>
              <a:cxn ang="0">
                <a:pos x="1378675" y="911885"/>
              </a:cxn>
              <a:cxn ang="0">
                <a:pos x="632485" y="798635"/>
              </a:cxn>
              <a:cxn ang="0">
                <a:pos x="1372990" y="1033960"/>
              </a:cxn>
            </a:cxnLst>
            <a:pathLst>
              <a:path w="970" h="1025">
                <a:moveTo>
                  <a:pt x="966" y="703"/>
                </a:moveTo>
                <a:cubicBezTo>
                  <a:pt x="966" y="703"/>
                  <a:pt x="507" y="1025"/>
                  <a:pt x="0" y="498"/>
                </a:cubicBezTo>
                <a:cubicBezTo>
                  <a:pt x="0" y="498"/>
                  <a:pt x="568" y="0"/>
                  <a:pt x="970" y="620"/>
                </a:cubicBezTo>
                <a:cubicBezTo>
                  <a:pt x="970" y="620"/>
                  <a:pt x="598" y="611"/>
                  <a:pt x="445" y="543"/>
                </a:cubicBezTo>
                <a:cubicBezTo>
                  <a:pt x="445" y="543"/>
                  <a:pt x="778" y="726"/>
                  <a:pt x="966" y="70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10" name="Freeform 8"/>
          <p:cNvSpPr/>
          <p:nvPr/>
        </p:nvSpPr>
        <p:spPr>
          <a:xfrm>
            <a:off x="3400425" y="1698625"/>
            <a:ext cx="1376363" cy="1482725"/>
          </a:xfrm>
          <a:custGeom>
            <a:avLst/>
            <a:gdLst/>
            <a:ahLst/>
            <a:cxnLst>
              <a:cxn ang="0">
                <a:pos x="844664" y="1483820"/>
              </a:cxn>
              <a:cxn ang="0">
                <a:pos x="201923" y="0"/>
              </a:cxn>
              <a:cxn ang="0">
                <a:pos x="954158" y="1408820"/>
              </a:cxn>
              <a:cxn ang="0">
                <a:pos x="561688" y="636763"/>
              </a:cxn>
              <a:cxn ang="0">
                <a:pos x="844664" y="1483820"/>
              </a:cxn>
            </a:cxnLst>
            <a:pathLst>
              <a:path w="968" h="1009">
                <a:moveTo>
                  <a:pt x="594" y="1009"/>
                </a:moveTo>
                <a:cubicBezTo>
                  <a:pt x="594" y="1009"/>
                  <a:pt x="0" y="806"/>
                  <a:pt x="142" y="0"/>
                </a:cubicBezTo>
                <a:cubicBezTo>
                  <a:pt x="142" y="0"/>
                  <a:pt x="968" y="186"/>
                  <a:pt x="671" y="958"/>
                </a:cubicBezTo>
                <a:cubicBezTo>
                  <a:pt x="671" y="958"/>
                  <a:pt x="435" y="615"/>
                  <a:pt x="395" y="433"/>
                </a:cubicBezTo>
                <a:cubicBezTo>
                  <a:pt x="395" y="433"/>
                  <a:pt x="449" y="854"/>
                  <a:pt x="594" y="100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25611" name="组合 8"/>
          <p:cNvGrpSpPr/>
          <p:nvPr/>
        </p:nvGrpSpPr>
        <p:grpSpPr>
          <a:xfrm>
            <a:off x="6835775" y="3225800"/>
            <a:ext cx="2128838" cy="854075"/>
            <a:chOff x="6835330" y="3586191"/>
            <a:chExt cx="2129953" cy="853825"/>
          </a:xfrm>
        </p:grpSpPr>
        <p:grpSp>
          <p:nvGrpSpPr>
            <p:cNvPr id="14" name="Group 92"/>
            <p:cNvGrpSpPr>
              <a:grpSpLocks noChangeAspect="1"/>
            </p:cNvGrpSpPr>
            <p:nvPr/>
          </p:nvGrpSpPr>
          <p:grpSpPr>
            <a:xfrm>
              <a:off x="6835330" y="3586191"/>
              <a:ext cx="396000" cy="396764"/>
              <a:chOff x="4427538" y="3192463"/>
              <a:chExt cx="823913" cy="825500"/>
            </a:xfrm>
            <a:solidFill>
              <a:schemeClr val="accent5"/>
            </a:solidFill>
          </p:grpSpPr>
          <p:sp>
            <p:nvSpPr>
              <p:cNvPr id="15" name="Oval 23"/>
              <p:cNvSpPr>
                <a:spLocks noChangeArrowheads="1"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solidFill>
                <a:schemeClr val="bg1">
                  <a:alpha val="7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9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Rectangle 24"/>
              <p:cNvSpPr>
                <a:spLocks noChangeArrowheads="1"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9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Freeform 25"/>
              <p:cNvSpPr>
                <a:spLocks noEditPoints="1"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9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26"/>
              <p:cNvSpPr>
                <a:spLocks noChangeArrowheads="1"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9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Rectangle 27"/>
              <p:cNvSpPr>
                <a:spLocks noChangeArrowheads="1"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9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7359474" y="3601453"/>
              <a:ext cx="1605809" cy="8385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p>
              <a:pPr lvl="0" defTabSz="1087755" eaLnBrk="1" hangingPunct="1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D0D0D"/>
                  </a:solidFill>
                  <a:latin typeface="微软雅黑 Light" panose="020B0502040204020203" pitchFamily="34" charset="-122"/>
                  <a:ea typeface="Open Sans" panose="020B0606030504020204"/>
                </a:rPr>
                <a:t>添加您的标题</a:t>
              </a:r>
              <a:endParaRPr lang="en-US" altLang="zh-CN" sz="1000" dirty="0">
                <a:solidFill>
                  <a:srgbClr val="0D0D0D"/>
                </a:solidFill>
                <a:latin typeface="微软雅黑 Light" panose="020B0502040204020203" pitchFamily="34" charset="-122"/>
                <a:ea typeface="Open Sans" panose="020B0606030504020204"/>
              </a:endParaRPr>
            </a:p>
            <a:p>
              <a:pPr lvl="0" algn="just" defTabSz="1087755" eaLnBrk="1" hangingPunct="1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600" dirty="0">
                <a:solidFill>
                  <a:srgbClr val="262626"/>
                </a:solidFill>
                <a:latin typeface="Arial" panose="020B0604020202020204" pitchFamily="34" charset="0"/>
                <a:ea typeface="Open Sans" panose="020B0606030504020204"/>
              </a:endParaRPr>
            </a:p>
          </p:txBody>
        </p:sp>
      </p:grpSp>
      <p:grpSp>
        <p:nvGrpSpPr>
          <p:cNvPr id="25612" name="组合 1"/>
          <p:cNvGrpSpPr/>
          <p:nvPr/>
        </p:nvGrpSpPr>
        <p:grpSpPr>
          <a:xfrm>
            <a:off x="6186488" y="1557338"/>
            <a:ext cx="2778125" cy="655637"/>
            <a:chOff x="6186752" y="1918190"/>
            <a:chExt cx="2778531" cy="655564"/>
          </a:xfrm>
        </p:grpSpPr>
        <p:grpSp>
          <p:nvGrpSpPr>
            <p:cNvPr id="24" name="Group 84"/>
            <p:cNvGrpSpPr>
              <a:grpSpLocks noChangeAspect="1"/>
            </p:cNvGrpSpPr>
            <p:nvPr/>
          </p:nvGrpSpPr>
          <p:grpSpPr>
            <a:xfrm>
              <a:off x="6186752" y="1929250"/>
              <a:ext cx="396000" cy="396000"/>
              <a:chOff x="7275513" y="5302250"/>
              <a:chExt cx="1012825" cy="1012825"/>
            </a:xfrm>
            <a:solidFill>
              <a:schemeClr val="accent3"/>
            </a:solidFill>
          </p:grpSpPr>
          <p:sp>
            <p:nvSpPr>
              <p:cNvPr id="25" name="Freeform 34"/>
              <p:cNvSpPr/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Freeform 35"/>
              <p:cNvSpPr>
                <a:spLocks noEditPoints="1"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015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6697981" y="1918190"/>
              <a:ext cx="2267302" cy="6555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p>
              <a:pPr lvl="0" defTabSz="1087755" eaLnBrk="1" hangingPunct="1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D0D0D"/>
                  </a:solidFill>
                  <a:latin typeface="微软雅黑 Light" panose="020B0502040204020203" pitchFamily="34" charset="-122"/>
                  <a:ea typeface="Open Sans" panose="020B0606030504020204"/>
                </a:rPr>
                <a:t>添加您的标题</a:t>
              </a:r>
              <a:endParaRPr lang="en-US" altLang="zh-CN" sz="1000" dirty="0">
                <a:solidFill>
                  <a:srgbClr val="0D0D0D"/>
                </a:solidFill>
                <a:latin typeface="微软雅黑 Light" panose="020B0502040204020203" pitchFamily="34" charset="-122"/>
                <a:ea typeface="Open Sans" panose="020B0606030504020204"/>
              </a:endParaRPr>
            </a:p>
            <a:p>
              <a:pPr lvl="0" algn="just" defTabSz="1087755" eaLnBrk="1" hangingPunct="1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您的内容打在这里，或者通过复制您的文本后，在此框中选择粘贴，并选择只保留文字</a:t>
              </a:r>
              <a:endParaRPr lang="en-US" altLang="x-none" sz="600" dirty="0">
                <a:solidFill>
                  <a:srgbClr val="262626"/>
                </a:solidFill>
                <a:latin typeface="Arial" panose="020B0604020202020204" pitchFamily="34" charset="0"/>
                <a:ea typeface="Open Sans" panose="020B0606030504020204"/>
              </a:endParaRPr>
            </a:p>
          </p:txBody>
        </p:sp>
      </p:grpSp>
      <p:grpSp>
        <p:nvGrpSpPr>
          <p:cNvPr id="25613" name="组合 10"/>
          <p:cNvGrpSpPr/>
          <p:nvPr/>
        </p:nvGrpSpPr>
        <p:grpSpPr>
          <a:xfrm>
            <a:off x="120650" y="1541463"/>
            <a:ext cx="2674938" cy="668337"/>
            <a:chOff x="121007" y="1901390"/>
            <a:chExt cx="2674310" cy="667902"/>
          </a:xfrm>
        </p:grpSpPr>
        <p:sp>
          <p:nvSpPr>
            <p:cNvPr id="34" name="Freeform 31"/>
            <p:cNvSpPr>
              <a:spLocks noChangeAspect="1" noEditPoints="1"/>
            </p:cNvSpPr>
            <p:nvPr/>
          </p:nvSpPr>
          <p:spPr bwMode="auto">
            <a:xfrm>
              <a:off x="2399317" y="1901390"/>
              <a:ext cx="396000" cy="396780"/>
            </a:xfrm>
            <a:custGeom>
              <a:avLst/>
              <a:gdLst>
                <a:gd name="T0" fmla="*/ 140 w 280"/>
                <a:gd name="T1" fmla="*/ 0 h 280"/>
                <a:gd name="T2" fmla="*/ 0 w 280"/>
                <a:gd name="T3" fmla="*/ 140 h 280"/>
                <a:gd name="T4" fmla="*/ 140 w 280"/>
                <a:gd name="T5" fmla="*/ 280 h 280"/>
                <a:gd name="T6" fmla="*/ 280 w 280"/>
                <a:gd name="T7" fmla="*/ 140 h 280"/>
                <a:gd name="T8" fmla="*/ 140 w 280"/>
                <a:gd name="T9" fmla="*/ 0 h 280"/>
                <a:gd name="T10" fmla="*/ 185 w 280"/>
                <a:gd name="T11" fmla="*/ 69 h 280"/>
                <a:gd name="T12" fmla="*/ 211 w 280"/>
                <a:gd name="T13" fmla="*/ 95 h 280"/>
                <a:gd name="T14" fmla="*/ 185 w 280"/>
                <a:gd name="T15" fmla="*/ 122 h 280"/>
                <a:gd name="T16" fmla="*/ 174 w 280"/>
                <a:gd name="T17" fmla="*/ 119 h 280"/>
                <a:gd name="T18" fmla="*/ 158 w 280"/>
                <a:gd name="T19" fmla="*/ 95 h 280"/>
                <a:gd name="T20" fmla="*/ 185 w 280"/>
                <a:gd name="T21" fmla="*/ 69 h 280"/>
                <a:gd name="T22" fmla="*/ 141 w 280"/>
                <a:gd name="T23" fmla="*/ 96 h 280"/>
                <a:gd name="T24" fmla="*/ 167 w 280"/>
                <a:gd name="T25" fmla="*/ 123 h 280"/>
                <a:gd name="T26" fmla="*/ 141 w 280"/>
                <a:gd name="T27" fmla="*/ 149 h 280"/>
                <a:gd name="T28" fmla="*/ 115 w 280"/>
                <a:gd name="T29" fmla="*/ 123 h 280"/>
                <a:gd name="T30" fmla="*/ 141 w 280"/>
                <a:gd name="T31" fmla="*/ 96 h 280"/>
                <a:gd name="T32" fmla="*/ 95 w 280"/>
                <a:gd name="T33" fmla="*/ 69 h 280"/>
                <a:gd name="T34" fmla="*/ 121 w 280"/>
                <a:gd name="T35" fmla="*/ 95 h 280"/>
                <a:gd name="T36" fmla="*/ 121 w 280"/>
                <a:gd name="T37" fmla="*/ 97 h 280"/>
                <a:gd name="T38" fmla="*/ 109 w 280"/>
                <a:gd name="T39" fmla="*/ 118 h 280"/>
                <a:gd name="T40" fmla="*/ 95 w 280"/>
                <a:gd name="T41" fmla="*/ 122 h 280"/>
                <a:gd name="T42" fmla="*/ 68 w 280"/>
                <a:gd name="T43" fmla="*/ 95 h 280"/>
                <a:gd name="T44" fmla="*/ 95 w 280"/>
                <a:gd name="T45" fmla="*/ 69 h 280"/>
                <a:gd name="T46" fmla="*/ 90 w 280"/>
                <a:gd name="T47" fmla="*/ 193 h 280"/>
                <a:gd name="T48" fmla="*/ 52 w 280"/>
                <a:gd name="T49" fmla="*/ 186 h 280"/>
                <a:gd name="T50" fmla="*/ 50 w 280"/>
                <a:gd name="T51" fmla="*/ 185 h 280"/>
                <a:gd name="T52" fmla="*/ 50 w 280"/>
                <a:gd name="T53" fmla="*/ 185 h 280"/>
                <a:gd name="T54" fmla="*/ 50 w 280"/>
                <a:gd name="T55" fmla="*/ 157 h 280"/>
                <a:gd name="T56" fmla="*/ 84 w 280"/>
                <a:gd name="T57" fmla="*/ 124 h 280"/>
                <a:gd name="T58" fmla="*/ 106 w 280"/>
                <a:gd name="T59" fmla="*/ 124 h 280"/>
                <a:gd name="T60" fmla="*/ 108 w 280"/>
                <a:gd name="T61" fmla="*/ 124 h 280"/>
                <a:gd name="T62" fmla="*/ 118 w 280"/>
                <a:gd name="T63" fmla="*/ 146 h 280"/>
                <a:gd name="T64" fmla="*/ 90 w 280"/>
                <a:gd name="T65" fmla="*/ 185 h 280"/>
                <a:gd name="T66" fmla="*/ 90 w 280"/>
                <a:gd name="T67" fmla="*/ 193 h 280"/>
                <a:gd name="T68" fmla="*/ 186 w 280"/>
                <a:gd name="T69" fmla="*/ 212 h 280"/>
                <a:gd name="T70" fmla="*/ 186 w 280"/>
                <a:gd name="T71" fmla="*/ 212 h 280"/>
                <a:gd name="T72" fmla="*/ 184 w 280"/>
                <a:gd name="T73" fmla="*/ 213 h 280"/>
                <a:gd name="T74" fmla="*/ 144 w 280"/>
                <a:gd name="T75" fmla="*/ 220 h 280"/>
                <a:gd name="T76" fmla="*/ 98 w 280"/>
                <a:gd name="T77" fmla="*/ 213 h 280"/>
                <a:gd name="T78" fmla="*/ 96 w 280"/>
                <a:gd name="T79" fmla="*/ 212 h 280"/>
                <a:gd name="T80" fmla="*/ 96 w 280"/>
                <a:gd name="T81" fmla="*/ 212 h 280"/>
                <a:gd name="T82" fmla="*/ 96 w 280"/>
                <a:gd name="T83" fmla="*/ 185 h 280"/>
                <a:gd name="T84" fmla="*/ 130 w 280"/>
                <a:gd name="T85" fmla="*/ 151 h 280"/>
                <a:gd name="T86" fmla="*/ 152 w 280"/>
                <a:gd name="T87" fmla="*/ 151 h 280"/>
                <a:gd name="T88" fmla="*/ 186 w 280"/>
                <a:gd name="T89" fmla="*/ 185 h 280"/>
                <a:gd name="T90" fmla="*/ 186 w 280"/>
                <a:gd name="T91" fmla="*/ 212 h 280"/>
                <a:gd name="T92" fmla="*/ 230 w 280"/>
                <a:gd name="T93" fmla="*/ 185 h 280"/>
                <a:gd name="T94" fmla="*/ 230 w 280"/>
                <a:gd name="T95" fmla="*/ 185 h 280"/>
                <a:gd name="T96" fmla="*/ 228 w 280"/>
                <a:gd name="T97" fmla="*/ 186 h 280"/>
                <a:gd name="T98" fmla="*/ 192 w 280"/>
                <a:gd name="T99" fmla="*/ 193 h 280"/>
                <a:gd name="T100" fmla="*/ 192 w 280"/>
                <a:gd name="T101" fmla="*/ 185 h 280"/>
                <a:gd name="T102" fmla="*/ 164 w 280"/>
                <a:gd name="T103" fmla="*/ 146 h 280"/>
                <a:gd name="T104" fmla="*/ 174 w 280"/>
                <a:gd name="T105" fmla="*/ 124 h 280"/>
                <a:gd name="T106" fmla="*/ 196 w 280"/>
                <a:gd name="T107" fmla="*/ 124 h 280"/>
                <a:gd name="T108" fmla="*/ 230 w 280"/>
                <a:gd name="T109" fmla="*/ 157 h 280"/>
                <a:gd name="T110" fmla="*/ 230 w 280"/>
                <a:gd name="T111" fmla="*/ 185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Text Box 10"/>
            <p:cNvSpPr txBox="1">
              <a:spLocks noChangeArrowheads="1"/>
            </p:cNvSpPr>
            <p:nvPr/>
          </p:nvSpPr>
          <p:spPr bwMode="auto">
            <a:xfrm>
              <a:off x="121007" y="1913728"/>
              <a:ext cx="2108607" cy="6555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p>
              <a:pPr lvl="0" algn="r" defTabSz="1087755" eaLnBrk="1" hangingPunct="1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D0D0D"/>
                  </a:solidFill>
                  <a:latin typeface="微软雅黑 Light" panose="020B0502040204020203" pitchFamily="34" charset="-122"/>
                  <a:ea typeface="Open Sans" panose="020B0606030504020204"/>
                </a:rPr>
                <a:t>添加您的标题</a:t>
              </a:r>
              <a:endParaRPr lang="en-US" altLang="zh-CN" sz="1000" dirty="0">
                <a:solidFill>
                  <a:srgbClr val="0D0D0D"/>
                </a:solidFill>
                <a:latin typeface="微软雅黑 Light" panose="020B0502040204020203" pitchFamily="34" charset="-122"/>
                <a:ea typeface="Open Sans" panose="020B0606030504020204"/>
              </a:endParaRPr>
            </a:p>
            <a:p>
              <a:pPr lvl="0" algn="r" defTabSz="1087755" eaLnBrk="1" hangingPunct="1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</a:t>
              </a:r>
              <a:endParaRPr lang="en-US" altLang="zh-CN" sz="600" dirty="0">
                <a:solidFill>
                  <a:srgbClr val="262626"/>
                </a:solidFill>
                <a:latin typeface="Arial" panose="020B0604020202020204" pitchFamily="34" charset="0"/>
                <a:ea typeface="Open Sans" panose="020B0606030504020204"/>
              </a:endParaRPr>
            </a:p>
          </p:txBody>
        </p:sp>
      </p:grpSp>
      <p:grpSp>
        <p:nvGrpSpPr>
          <p:cNvPr id="25614" name="组合 49"/>
          <p:cNvGrpSpPr/>
          <p:nvPr/>
        </p:nvGrpSpPr>
        <p:grpSpPr>
          <a:xfrm>
            <a:off x="265113" y="3282950"/>
            <a:ext cx="2168525" cy="838200"/>
            <a:chOff x="264829" y="3642875"/>
            <a:chExt cx="2168409" cy="838563"/>
          </a:xfrm>
        </p:grpSpPr>
        <p:sp>
          <p:nvSpPr>
            <p:cNvPr id="36" name="Freeform 45"/>
            <p:cNvSpPr>
              <a:spLocks noChangeAspect="1" noEditPoints="1"/>
            </p:cNvSpPr>
            <p:nvPr/>
          </p:nvSpPr>
          <p:spPr bwMode="auto">
            <a:xfrm>
              <a:off x="2037238" y="3669428"/>
              <a:ext cx="396000" cy="396640"/>
            </a:xfrm>
            <a:custGeom>
              <a:avLst/>
              <a:gdLst>
                <a:gd name="T0" fmla="*/ 0 w 342"/>
                <a:gd name="T1" fmla="*/ 171 h 342"/>
                <a:gd name="T2" fmla="*/ 342 w 342"/>
                <a:gd name="T3" fmla="*/ 171 h 342"/>
                <a:gd name="T4" fmla="*/ 48 w 342"/>
                <a:gd name="T5" fmla="*/ 140 h 342"/>
                <a:gd name="T6" fmla="*/ 108 w 342"/>
                <a:gd name="T7" fmla="*/ 164 h 342"/>
                <a:gd name="T8" fmla="*/ 48 w 342"/>
                <a:gd name="T9" fmla="*/ 140 h 342"/>
                <a:gd name="T10" fmla="*/ 109 w 342"/>
                <a:gd name="T11" fmla="*/ 171 h 342"/>
                <a:gd name="T12" fmla="*/ 66 w 342"/>
                <a:gd name="T13" fmla="*/ 209 h 342"/>
                <a:gd name="T14" fmla="*/ 95 w 342"/>
                <a:gd name="T15" fmla="*/ 283 h 342"/>
                <a:gd name="T16" fmla="*/ 95 w 342"/>
                <a:gd name="T17" fmla="*/ 245 h 342"/>
                <a:gd name="T18" fmla="*/ 95 w 342"/>
                <a:gd name="T19" fmla="*/ 283 h 342"/>
                <a:gd name="T20" fmla="*/ 67 w 342"/>
                <a:gd name="T21" fmla="*/ 216 h 342"/>
                <a:gd name="T22" fmla="*/ 114 w 342"/>
                <a:gd name="T23" fmla="*/ 239 h 342"/>
                <a:gd name="T24" fmla="*/ 169 w 342"/>
                <a:gd name="T25" fmla="*/ 239 h 342"/>
                <a:gd name="T26" fmla="*/ 120 w 342"/>
                <a:gd name="T27" fmla="*/ 216 h 342"/>
                <a:gd name="T28" fmla="*/ 169 w 342"/>
                <a:gd name="T29" fmla="*/ 239 h 342"/>
                <a:gd name="T30" fmla="*/ 119 w 342"/>
                <a:gd name="T31" fmla="*/ 209 h 342"/>
                <a:gd name="T32" fmla="*/ 175 w 342"/>
                <a:gd name="T33" fmla="*/ 171 h 342"/>
                <a:gd name="T34" fmla="*/ 116 w 342"/>
                <a:gd name="T35" fmla="*/ 164 h 342"/>
                <a:gd name="T36" fmla="*/ 177 w 342"/>
                <a:gd name="T37" fmla="*/ 140 h 342"/>
                <a:gd name="T38" fmla="*/ 116 w 342"/>
                <a:gd name="T39" fmla="*/ 164 h 342"/>
                <a:gd name="T40" fmla="*/ 177 w 342"/>
                <a:gd name="T41" fmla="*/ 264 h 342"/>
                <a:gd name="T42" fmla="*/ 215 w 342"/>
                <a:gd name="T43" fmla="*/ 264 h 342"/>
                <a:gd name="T44" fmla="*/ 217 w 342"/>
                <a:gd name="T45" fmla="*/ 239 h 342"/>
                <a:gd name="T46" fmla="*/ 178 w 342"/>
                <a:gd name="T47" fmla="*/ 216 h 342"/>
                <a:gd name="T48" fmla="*/ 217 w 342"/>
                <a:gd name="T49" fmla="*/ 239 h 342"/>
                <a:gd name="T50" fmla="*/ 179 w 342"/>
                <a:gd name="T51" fmla="*/ 209 h 342"/>
                <a:gd name="T52" fmla="*/ 235 w 342"/>
                <a:gd name="T53" fmla="*/ 171 h 342"/>
                <a:gd name="T54" fmla="*/ 283 w 342"/>
                <a:gd name="T55" fmla="*/ 126 h 342"/>
                <a:gd name="T56" fmla="*/ 241 w 342"/>
                <a:gd name="T57" fmla="*/ 149 h 342"/>
                <a:gd name="T58" fmla="*/ 182 w 342"/>
                <a:gd name="T59" fmla="*/ 164 h 342"/>
                <a:gd name="T60" fmla="*/ 220 w 342"/>
                <a:gd name="T61" fmla="*/ 140 h 342"/>
                <a:gd name="T62" fmla="*/ 252 w 342"/>
                <a:gd name="T63" fmla="*/ 107 h 342"/>
                <a:gd name="T64" fmla="*/ 260 w 342"/>
                <a:gd name="T65" fmla="*/ 103 h 342"/>
                <a:gd name="T66" fmla="*/ 283 w 342"/>
                <a:gd name="T67" fmla="*/ 126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Text Box 10"/>
            <p:cNvSpPr txBox="1">
              <a:spLocks noChangeArrowheads="1"/>
            </p:cNvSpPr>
            <p:nvPr/>
          </p:nvSpPr>
          <p:spPr bwMode="auto">
            <a:xfrm>
              <a:off x="264829" y="3642875"/>
              <a:ext cx="1605809" cy="8385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p>
              <a:pPr lvl="0" algn="r" defTabSz="1087755" eaLnBrk="1" hangingPunct="1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D0D0D"/>
                  </a:solidFill>
                  <a:latin typeface="微软雅黑 Light" panose="020B0502040204020203" pitchFamily="34" charset="-122"/>
                  <a:ea typeface="Open Sans" panose="020B0606030504020204"/>
                </a:rPr>
                <a:t>添加您的标题</a:t>
              </a:r>
              <a:endParaRPr lang="en-US" altLang="zh-CN" sz="1000" dirty="0">
                <a:solidFill>
                  <a:srgbClr val="0D0D0D"/>
                </a:solidFill>
                <a:latin typeface="微软雅黑 Light" panose="020B0502040204020203" pitchFamily="34" charset="-122"/>
                <a:ea typeface="Open Sans" panose="020B0606030504020204"/>
              </a:endParaRPr>
            </a:p>
            <a:p>
              <a:pPr lvl="0" algn="r" defTabSz="1087755" eaLnBrk="1" hangingPunct="1">
                <a:lnSpc>
                  <a:spcPct val="150000"/>
                </a:lnSpc>
              </a:pPr>
              <a:r>
                <a:rPr lang="zh-CN" altLang="en-US" sz="900" dirty="0">
                  <a:solidFill>
                    <a:srgbClr val="0D0D0D"/>
                  </a:solidFill>
                  <a:latin typeface="微软雅黑" panose="020B0503020204020204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您的内容打在这里，或者通过复制您的文本后，在此框中选择粘贴，并选择只保留文字</a:t>
              </a:r>
              <a:endParaRPr lang="en-US" altLang="zh-CN" sz="600" dirty="0">
                <a:solidFill>
                  <a:srgbClr val="262626"/>
                </a:solidFill>
                <a:latin typeface="Arial" panose="020B0604020202020204" pitchFamily="34" charset="0"/>
                <a:ea typeface="Open Sans" panose="020B0606030504020204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6" name="组合 4"/>
          <p:cNvGrpSpPr/>
          <p:nvPr/>
        </p:nvGrpSpPr>
        <p:grpSpPr>
          <a:xfrm>
            <a:off x="2259013" y="2005013"/>
            <a:ext cx="4738687" cy="901700"/>
            <a:chOff x="2258616" y="2005012"/>
            <a:chExt cx="4738688" cy="901304"/>
          </a:xfrm>
        </p:grpSpPr>
        <p:sp>
          <p:nvSpPr>
            <p:cNvPr id="2" name="Freeform 4"/>
            <p:cNvSpPr/>
            <p:nvPr>
              <p:custDataLst>
                <p:tags r:id="rId1"/>
              </p:custDataLst>
            </p:nvPr>
          </p:nvSpPr>
          <p:spPr bwMode="auto">
            <a:xfrm>
              <a:off x="2564606" y="2747962"/>
              <a:ext cx="1162050" cy="158354"/>
            </a:xfrm>
            <a:custGeom>
              <a:avLst/>
              <a:gdLst>
                <a:gd name="T0" fmla="*/ 0 w 784"/>
                <a:gd name="T1" fmla="*/ 0 h 107"/>
                <a:gd name="T2" fmla="*/ 784 w 784"/>
                <a:gd name="T3" fmla="*/ 0 h 107"/>
                <a:gd name="T4" fmla="*/ 697 w 784"/>
                <a:gd name="T5" fmla="*/ 107 h 107"/>
                <a:gd name="T6" fmla="*/ 88 w 784"/>
                <a:gd name="T7" fmla="*/ 107 h 107"/>
                <a:gd name="T8" fmla="*/ 0 w 784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107">
                  <a:moveTo>
                    <a:pt x="0" y="0"/>
                  </a:moveTo>
                  <a:lnTo>
                    <a:pt x="784" y="0"/>
                  </a:lnTo>
                  <a:lnTo>
                    <a:pt x="697" y="107"/>
                  </a:lnTo>
                  <a:lnTo>
                    <a:pt x="88" y="1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" name="Freeform 5"/>
            <p:cNvSpPr/>
            <p:nvPr>
              <p:custDataLst>
                <p:tags r:id="rId2"/>
              </p:custDataLst>
            </p:nvPr>
          </p:nvSpPr>
          <p:spPr bwMode="auto">
            <a:xfrm>
              <a:off x="2564606" y="2005012"/>
              <a:ext cx="1162050" cy="158354"/>
            </a:xfrm>
            <a:custGeom>
              <a:avLst/>
              <a:gdLst>
                <a:gd name="T0" fmla="*/ 784 w 784"/>
                <a:gd name="T1" fmla="*/ 106 h 106"/>
                <a:gd name="T2" fmla="*/ 0 w 784"/>
                <a:gd name="T3" fmla="*/ 106 h 106"/>
                <a:gd name="T4" fmla="*/ 88 w 784"/>
                <a:gd name="T5" fmla="*/ 0 h 106"/>
                <a:gd name="T6" fmla="*/ 697 w 784"/>
                <a:gd name="T7" fmla="*/ 0 h 106"/>
                <a:gd name="T8" fmla="*/ 784 w 784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106">
                  <a:moveTo>
                    <a:pt x="784" y="106"/>
                  </a:moveTo>
                  <a:lnTo>
                    <a:pt x="0" y="106"/>
                  </a:lnTo>
                  <a:lnTo>
                    <a:pt x="88" y="0"/>
                  </a:lnTo>
                  <a:lnTo>
                    <a:pt x="697" y="0"/>
                  </a:lnTo>
                  <a:lnTo>
                    <a:pt x="784" y="10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Rectangle 6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258616" y="2162175"/>
              <a:ext cx="4738688" cy="607219"/>
            </a:xfrm>
            <a:prstGeom prst="rect">
              <a:avLst/>
            </a:prstGeom>
            <a:solidFill>
              <a:srgbClr val="EAEAEA"/>
            </a:solidFill>
            <a:ln w="6350">
              <a:solidFill>
                <a:srgbClr val="DDDDDD"/>
              </a:solidFill>
              <a:miter lim="800000"/>
            </a:ln>
          </p:spPr>
          <p:txBody>
            <a:bodyPr lIns="1485000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方正兰亭黑简体" panose="02000000000000000000" pitchFamily="2" charset="-122"/>
                  <a:ea typeface="方正兰亭黑简体" panose="02000000000000000000" pitchFamily="2" charset="-122"/>
                  <a:cs typeface="+mn-cs"/>
                </a:rPr>
                <a:t>请在此处输入您的章节标题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方正兰亭黑简体" panose="02000000000000000000" pitchFamily="2" charset="-122"/>
                <a:ea typeface="方正兰亭黑简体" panose="02000000000000000000" pitchFamily="2" charset="-122"/>
                <a:cs typeface="+mn-cs"/>
              </a:endParaRPr>
            </a:p>
          </p:txBody>
        </p:sp>
        <p:sp>
          <p:nvSpPr>
            <p:cNvPr id="26630" name="Rectangle 7"/>
            <p:cNvSpPr/>
            <p:nvPr>
              <p:custDataLst>
                <p:tags r:id="rId4"/>
              </p:custDataLst>
            </p:nvPr>
          </p:nvSpPr>
          <p:spPr>
            <a:xfrm>
              <a:off x="2697957" y="2005012"/>
              <a:ext cx="898922" cy="901304"/>
            </a:xfrm>
            <a:prstGeom prst="rect">
              <a:avLst/>
            </a:prstGeom>
            <a:solidFill>
              <a:schemeClr val="accent1"/>
            </a:solidFill>
            <a:ln w="9525">
              <a:noFill/>
            </a:ln>
          </p:spPr>
          <p:txBody>
            <a:bodyPr anchor="ctr"/>
            <a:p>
              <a:pPr lvl="0" algn="ctr" eaLnBrk="1" hangingPunct="1"/>
              <a:r>
                <a:rPr lang="en-US" altLang="zh-CN" sz="3600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6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MH_Other_1"/>
          <p:cNvSpPr/>
          <p:nvPr>
            <p:custDataLst>
              <p:tags r:id="rId1"/>
            </p:custDataLst>
          </p:nvPr>
        </p:nvSpPr>
        <p:spPr bwMode="auto">
          <a:xfrm>
            <a:off x="3813175" y="1960563"/>
            <a:ext cx="1123950" cy="1604963"/>
          </a:xfrm>
          <a:custGeom>
            <a:avLst/>
            <a:gdLst>
              <a:gd name="T0" fmla="*/ 2147483646 w 585788"/>
              <a:gd name="T1" fmla="*/ 0 h 835990"/>
              <a:gd name="T2" fmla="*/ 2147483646 w 585788"/>
              <a:gd name="T3" fmla="*/ 2147483646 h 835990"/>
              <a:gd name="T4" fmla="*/ 2147483646 w 585788"/>
              <a:gd name="T5" fmla="*/ 2147483646 h 835990"/>
              <a:gd name="T6" fmla="*/ 2147483646 w 585788"/>
              <a:gd name="T7" fmla="*/ 2147483646 h 835990"/>
              <a:gd name="T8" fmla="*/ 2147483646 w 585788"/>
              <a:gd name="T9" fmla="*/ 2147483646 h 835990"/>
              <a:gd name="T10" fmla="*/ 2147483646 w 585788"/>
              <a:gd name="T11" fmla="*/ 2147483646 h 835990"/>
              <a:gd name="T12" fmla="*/ 2147483646 w 585788"/>
              <a:gd name="T13" fmla="*/ 2147483646 h 835990"/>
              <a:gd name="T14" fmla="*/ 2147483646 w 585788"/>
              <a:gd name="T15" fmla="*/ 2147483646 h 835990"/>
              <a:gd name="T16" fmla="*/ 2147483646 w 585788"/>
              <a:gd name="T17" fmla="*/ 2147483646 h 835990"/>
              <a:gd name="T18" fmla="*/ 2147483646 w 585788"/>
              <a:gd name="T19" fmla="*/ 2147483646 h 835990"/>
              <a:gd name="T20" fmla="*/ 2147483646 w 585788"/>
              <a:gd name="T21" fmla="*/ 2147483646 h 835990"/>
              <a:gd name="T22" fmla="*/ 2147483646 w 585788"/>
              <a:gd name="T23" fmla="*/ 2147483646 h 835990"/>
              <a:gd name="T24" fmla="*/ 2147483646 w 585788"/>
              <a:gd name="T25" fmla="*/ 2147483646 h 835990"/>
              <a:gd name="T26" fmla="*/ 2147483646 w 585788"/>
              <a:gd name="T27" fmla="*/ 2147483646 h 835990"/>
              <a:gd name="T28" fmla="*/ 2147483646 w 585788"/>
              <a:gd name="T29" fmla="*/ 2147483646 h 835990"/>
              <a:gd name="T30" fmla="*/ 2147483646 w 585788"/>
              <a:gd name="T31" fmla="*/ 2147483646 h 835990"/>
              <a:gd name="T32" fmla="*/ 2147483646 w 585788"/>
              <a:gd name="T33" fmla="*/ 2147483646 h 835990"/>
              <a:gd name="T34" fmla="*/ 2147483646 w 585788"/>
              <a:gd name="T35" fmla="*/ 2147483646 h 835990"/>
              <a:gd name="T36" fmla="*/ 2147483646 w 585788"/>
              <a:gd name="T37" fmla="*/ 2147483646 h 835990"/>
              <a:gd name="T38" fmla="*/ 2147483646 w 585788"/>
              <a:gd name="T39" fmla="*/ 2147483646 h 835990"/>
              <a:gd name="T40" fmla="*/ 0 w 585788"/>
              <a:gd name="T41" fmla="*/ 2147483646 h 835990"/>
              <a:gd name="T42" fmla="*/ 2147483646 w 585788"/>
              <a:gd name="T43" fmla="*/ 0 h 83599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585788" h="835990">
                <a:moveTo>
                  <a:pt x="292894" y="0"/>
                </a:moveTo>
                <a:cubicBezTo>
                  <a:pt x="454655" y="0"/>
                  <a:pt x="585788" y="130355"/>
                  <a:pt x="585788" y="291155"/>
                </a:cubicBezTo>
                <a:cubicBezTo>
                  <a:pt x="585788" y="351455"/>
                  <a:pt x="567348" y="407474"/>
                  <a:pt x="535766" y="453942"/>
                </a:cubicBezTo>
                <a:lnTo>
                  <a:pt x="500905" y="495944"/>
                </a:lnTo>
                <a:lnTo>
                  <a:pt x="482733" y="523214"/>
                </a:lnTo>
                <a:lnTo>
                  <a:pt x="458325" y="566455"/>
                </a:lnTo>
                <a:lnTo>
                  <a:pt x="440697" y="615462"/>
                </a:lnTo>
                <a:lnTo>
                  <a:pt x="429849" y="675999"/>
                </a:lnTo>
                <a:lnTo>
                  <a:pt x="429849" y="775453"/>
                </a:lnTo>
                <a:lnTo>
                  <a:pt x="423069" y="824459"/>
                </a:lnTo>
                <a:lnTo>
                  <a:pt x="408153" y="835990"/>
                </a:lnTo>
                <a:lnTo>
                  <a:pt x="184415" y="835990"/>
                </a:lnTo>
                <a:lnTo>
                  <a:pt x="162719" y="815811"/>
                </a:lnTo>
                <a:lnTo>
                  <a:pt x="160007" y="771129"/>
                </a:lnTo>
                <a:lnTo>
                  <a:pt x="155939" y="675999"/>
                </a:lnTo>
                <a:lnTo>
                  <a:pt x="145091" y="615462"/>
                </a:lnTo>
                <a:lnTo>
                  <a:pt x="124752" y="554924"/>
                </a:lnTo>
                <a:lnTo>
                  <a:pt x="88140" y="503035"/>
                </a:lnTo>
                <a:lnTo>
                  <a:pt x="71036" y="479261"/>
                </a:lnTo>
                <a:lnTo>
                  <a:pt x="50022" y="453942"/>
                </a:lnTo>
                <a:cubicBezTo>
                  <a:pt x="18440" y="407474"/>
                  <a:pt x="0" y="351455"/>
                  <a:pt x="0" y="291155"/>
                </a:cubicBezTo>
                <a:cubicBezTo>
                  <a:pt x="0" y="130355"/>
                  <a:pt x="131133" y="0"/>
                  <a:pt x="2928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MH_Other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846513" y="1992313"/>
            <a:ext cx="1057275" cy="1552575"/>
          </a:xfrm>
          <a:custGeom>
            <a:avLst/>
            <a:gdLst>
              <a:gd name="connsiteX0" fmla="*/ 275266 w 550532"/>
              <a:gd name="connsiteY0" fmla="*/ 0 h 808604"/>
              <a:gd name="connsiteX1" fmla="*/ 550532 w 550532"/>
              <a:gd name="connsiteY1" fmla="*/ 273138 h 808604"/>
              <a:gd name="connsiteX2" fmla="*/ 503521 w 550532"/>
              <a:gd name="connsiteY2" fmla="*/ 425852 h 808604"/>
              <a:gd name="connsiteX3" fmla="*/ 488921 w 550532"/>
              <a:gd name="connsiteY3" fmla="*/ 443411 h 808604"/>
              <a:gd name="connsiteX4" fmla="*/ 429848 w 550532"/>
              <a:gd name="connsiteY4" fmla="*/ 534745 h 808604"/>
              <a:gd name="connsiteX5" fmla="*/ 414932 w 550532"/>
              <a:gd name="connsiteY5" fmla="*/ 575103 h 808604"/>
              <a:gd name="connsiteX6" fmla="*/ 401372 w 550532"/>
              <a:gd name="connsiteY6" fmla="*/ 615461 h 808604"/>
              <a:gd name="connsiteX7" fmla="*/ 397304 w 550532"/>
              <a:gd name="connsiteY7" fmla="*/ 660144 h 808604"/>
              <a:gd name="connsiteX8" fmla="*/ 394592 w 550532"/>
              <a:gd name="connsiteY8" fmla="*/ 703384 h 808604"/>
              <a:gd name="connsiteX9" fmla="*/ 394592 w 550532"/>
              <a:gd name="connsiteY9" fmla="*/ 772570 h 808604"/>
              <a:gd name="connsiteX10" fmla="*/ 386456 w 550532"/>
              <a:gd name="connsiteY10" fmla="*/ 799956 h 808604"/>
              <a:gd name="connsiteX11" fmla="*/ 379676 w 550532"/>
              <a:gd name="connsiteY11" fmla="*/ 808604 h 808604"/>
              <a:gd name="connsiteX12" fmla="*/ 173566 w 550532"/>
              <a:gd name="connsiteY12" fmla="*/ 808604 h 808604"/>
              <a:gd name="connsiteX13" fmla="*/ 164074 w 550532"/>
              <a:gd name="connsiteY13" fmla="*/ 799956 h 808604"/>
              <a:gd name="connsiteX14" fmla="*/ 160006 w 550532"/>
              <a:gd name="connsiteY14" fmla="*/ 795632 h 808604"/>
              <a:gd name="connsiteX15" fmla="*/ 160006 w 550532"/>
              <a:gd name="connsiteY15" fmla="*/ 687529 h 808604"/>
              <a:gd name="connsiteX16" fmla="*/ 149158 w 550532"/>
              <a:gd name="connsiteY16" fmla="*/ 622668 h 808604"/>
              <a:gd name="connsiteX17" fmla="*/ 138310 w 550532"/>
              <a:gd name="connsiteY17" fmla="*/ 579427 h 808604"/>
              <a:gd name="connsiteX18" fmla="*/ 113903 w 550532"/>
              <a:gd name="connsiteY18" fmla="*/ 523214 h 808604"/>
              <a:gd name="connsiteX19" fmla="*/ 61638 w 550532"/>
              <a:gd name="connsiteY19" fmla="*/ 443443 h 808604"/>
              <a:gd name="connsiteX20" fmla="*/ 47011 w 550532"/>
              <a:gd name="connsiteY20" fmla="*/ 425852 h 808604"/>
              <a:gd name="connsiteX21" fmla="*/ 0 w 550532"/>
              <a:gd name="connsiteY21" fmla="*/ 273138 h 808604"/>
              <a:gd name="connsiteX22" fmla="*/ 275266 w 550532"/>
              <a:gd name="connsiteY22" fmla="*/ 0 h 808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50532" h="808604">
                <a:moveTo>
                  <a:pt x="275266" y="0"/>
                </a:moveTo>
                <a:cubicBezTo>
                  <a:pt x="427291" y="0"/>
                  <a:pt x="550532" y="122288"/>
                  <a:pt x="550532" y="273138"/>
                </a:cubicBezTo>
                <a:cubicBezTo>
                  <a:pt x="550532" y="329707"/>
                  <a:pt x="533201" y="382259"/>
                  <a:pt x="503521" y="425852"/>
                </a:cubicBezTo>
                <a:lnTo>
                  <a:pt x="488921" y="443411"/>
                </a:lnTo>
                <a:lnTo>
                  <a:pt x="429848" y="534745"/>
                </a:lnTo>
                <a:lnTo>
                  <a:pt x="414932" y="575103"/>
                </a:lnTo>
                <a:lnTo>
                  <a:pt x="401372" y="615461"/>
                </a:lnTo>
                <a:lnTo>
                  <a:pt x="397304" y="660144"/>
                </a:lnTo>
                <a:lnTo>
                  <a:pt x="394592" y="703384"/>
                </a:lnTo>
                <a:lnTo>
                  <a:pt x="394592" y="772570"/>
                </a:lnTo>
                <a:lnTo>
                  <a:pt x="386456" y="799956"/>
                </a:lnTo>
                <a:lnTo>
                  <a:pt x="379676" y="808604"/>
                </a:lnTo>
                <a:lnTo>
                  <a:pt x="173566" y="808604"/>
                </a:lnTo>
                <a:lnTo>
                  <a:pt x="164074" y="799956"/>
                </a:lnTo>
                <a:lnTo>
                  <a:pt x="160006" y="795632"/>
                </a:lnTo>
                <a:lnTo>
                  <a:pt x="160006" y="687529"/>
                </a:lnTo>
                <a:lnTo>
                  <a:pt x="149158" y="622668"/>
                </a:lnTo>
                <a:lnTo>
                  <a:pt x="138310" y="579427"/>
                </a:lnTo>
                <a:lnTo>
                  <a:pt x="113903" y="523214"/>
                </a:lnTo>
                <a:lnTo>
                  <a:pt x="61638" y="443443"/>
                </a:lnTo>
                <a:lnTo>
                  <a:pt x="47011" y="425852"/>
                </a:lnTo>
                <a:cubicBezTo>
                  <a:pt x="17331" y="382259"/>
                  <a:pt x="0" y="329707"/>
                  <a:pt x="0" y="273138"/>
                </a:cubicBezTo>
                <a:cubicBezTo>
                  <a:pt x="0" y="122288"/>
                  <a:pt x="123241" y="0"/>
                  <a:pt x="275266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anchor="ctr"/>
          <a:lstStyle>
            <a:lvl1pPr algn="r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algn="r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algn="r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algn="r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algn="r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MH_Other_3"/>
          <p:cNvSpPr/>
          <p:nvPr>
            <p:custDataLst>
              <p:tags r:id="rId3"/>
            </p:custDataLst>
          </p:nvPr>
        </p:nvSpPr>
        <p:spPr bwMode="auto">
          <a:xfrm>
            <a:off x="3922713" y="2046288"/>
            <a:ext cx="904875" cy="1450975"/>
          </a:xfrm>
          <a:custGeom>
            <a:avLst/>
            <a:gdLst>
              <a:gd name="T0" fmla="*/ 183260 w 997836"/>
              <a:gd name="T1" fmla="*/ 100504 h 1597088"/>
              <a:gd name="T2" fmla="*/ 118413 w 997836"/>
              <a:gd name="T3" fmla="*/ 219276 h 1597088"/>
              <a:gd name="T4" fmla="*/ 73304 w 997836"/>
              <a:gd name="T5" fmla="*/ 365480 h 1597088"/>
              <a:gd name="T6" fmla="*/ 73304 w 997836"/>
              <a:gd name="T7" fmla="*/ 432476 h 1597088"/>
              <a:gd name="T8" fmla="*/ 73304 w 997836"/>
              <a:gd name="T9" fmla="*/ 499472 h 1597088"/>
              <a:gd name="T10" fmla="*/ 73304 w 997836"/>
              <a:gd name="T11" fmla="*/ 569536 h 1597088"/>
              <a:gd name="T12" fmla="*/ 87399 w 997836"/>
              <a:gd name="T13" fmla="*/ 645676 h 1597088"/>
              <a:gd name="T14" fmla="*/ 132511 w 997836"/>
              <a:gd name="T15" fmla="*/ 746180 h 1597088"/>
              <a:gd name="T16" fmla="*/ 183260 w 997836"/>
              <a:gd name="T17" fmla="*/ 840588 h 1597088"/>
              <a:gd name="T18" fmla="*/ 228370 w 997836"/>
              <a:gd name="T19" fmla="*/ 941092 h 1597088"/>
              <a:gd name="T20" fmla="*/ 279118 w 997836"/>
              <a:gd name="T21" fmla="*/ 1044644 h 1597088"/>
              <a:gd name="T22" fmla="*/ 301673 w 997836"/>
              <a:gd name="T23" fmla="*/ 1212144 h 1597088"/>
              <a:gd name="T24" fmla="*/ 310129 w 997836"/>
              <a:gd name="T25" fmla="*/ 1382692 h 1597088"/>
              <a:gd name="T26" fmla="*/ 287575 w 997836"/>
              <a:gd name="T27" fmla="*/ 1263920 h 1597088"/>
              <a:gd name="T28" fmla="*/ 265020 w 997836"/>
              <a:gd name="T29" fmla="*/ 1145148 h 1597088"/>
              <a:gd name="T30" fmla="*/ 205813 w 997836"/>
              <a:gd name="T31" fmla="*/ 1017232 h 1597088"/>
              <a:gd name="T32" fmla="*/ 132511 w 997836"/>
              <a:gd name="T33" fmla="*/ 907584 h 1597088"/>
              <a:gd name="T34" fmla="*/ 73304 w 997836"/>
              <a:gd name="T35" fmla="*/ 788812 h 1597088"/>
              <a:gd name="T36" fmla="*/ 14090 w 997836"/>
              <a:gd name="T37" fmla="*/ 670040 h 1597088"/>
              <a:gd name="T38" fmla="*/ 0 w 997836"/>
              <a:gd name="T39" fmla="*/ 575612 h 1597088"/>
              <a:gd name="T40" fmla="*/ 0 w 997836"/>
              <a:gd name="T41" fmla="*/ 499472 h 1597088"/>
              <a:gd name="T42" fmla="*/ 14090 w 997836"/>
              <a:gd name="T43" fmla="*/ 408112 h 1597088"/>
              <a:gd name="T44" fmla="*/ 36649 w 997836"/>
              <a:gd name="T45" fmla="*/ 328924 h 1597088"/>
              <a:gd name="T46" fmla="*/ 104316 w 997836"/>
              <a:gd name="T47" fmla="*/ 210152 h 1597088"/>
              <a:gd name="T48" fmla="*/ 538496 w 997836"/>
              <a:gd name="T49" fmla="*/ 0 h 1597088"/>
              <a:gd name="T50" fmla="*/ 606161 w 997836"/>
              <a:gd name="T51" fmla="*/ 24364 h 1597088"/>
              <a:gd name="T52" fmla="*/ 671007 w 997836"/>
              <a:gd name="T53" fmla="*/ 48728 h 1597088"/>
              <a:gd name="T54" fmla="*/ 738671 w 997836"/>
              <a:gd name="T55" fmla="*/ 85283 h 1597088"/>
              <a:gd name="T56" fmla="*/ 797876 w 997836"/>
              <a:gd name="T57" fmla="*/ 127916 h 1597088"/>
              <a:gd name="T58" fmla="*/ 848625 w 997836"/>
              <a:gd name="T59" fmla="*/ 176644 h 1597088"/>
              <a:gd name="T60" fmla="*/ 899375 w 997836"/>
              <a:gd name="T61" fmla="*/ 228420 h 1597088"/>
              <a:gd name="T62" fmla="*/ 936024 w 997836"/>
              <a:gd name="T63" fmla="*/ 295416 h 1597088"/>
              <a:gd name="T64" fmla="*/ 967040 w 997836"/>
              <a:gd name="T65" fmla="*/ 371556 h 1597088"/>
              <a:gd name="T66" fmla="*/ 981136 w 997836"/>
              <a:gd name="T67" fmla="*/ 465983 h 1597088"/>
              <a:gd name="T68" fmla="*/ 981136 w 997836"/>
              <a:gd name="T69" fmla="*/ 569535 h 1597088"/>
              <a:gd name="T70" fmla="*/ 967040 w 997836"/>
              <a:gd name="T71" fmla="*/ 651752 h 1597088"/>
              <a:gd name="T72" fmla="*/ 944484 w 997836"/>
              <a:gd name="T73" fmla="*/ 746179 h 1597088"/>
              <a:gd name="T74" fmla="*/ 840168 w 997836"/>
              <a:gd name="T75" fmla="*/ 916727 h 1597088"/>
              <a:gd name="T76" fmla="*/ 730213 w 997836"/>
              <a:gd name="T77" fmla="*/ 1093371 h 1597088"/>
              <a:gd name="T78" fmla="*/ 693561 w 997836"/>
              <a:gd name="T79" fmla="*/ 1212144 h 1597088"/>
              <a:gd name="T80" fmla="*/ 679465 w 997836"/>
              <a:gd name="T81" fmla="*/ 1349203 h 1597088"/>
              <a:gd name="T82" fmla="*/ 671007 w 997836"/>
              <a:gd name="T83" fmla="*/ 1467975 h 1597088"/>
              <a:gd name="T84" fmla="*/ 665368 w 997836"/>
              <a:gd name="T85" fmla="*/ 1595891 h 1597088"/>
              <a:gd name="T86" fmla="*/ 310127 w 997836"/>
              <a:gd name="T87" fmla="*/ 1595891 h 1597088"/>
              <a:gd name="T88" fmla="*/ 442639 w 997836"/>
              <a:gd name="T89" fmla="*/ 1519751 h 1597088"/>
              <a:gd name="T90" fmla="*/ 479290 w 997836"/>
              <a:gd name="T91" fmla="*/ 1129908 h 1597088"/>
              <a:gd name="T92" fmla="*/ 515942 w 997836"/>
              <a:gd name="T93" fmla="*/ 1011136 h 1597088"/>
              <a:gd name="T94" fmla="*/ 583605 w 997836"/>
              <a:gd name="T95" fmla="*/ 874090 h 1597088"/>
              <a:gd name="T96" fmla="*/ 671007 w 997836"/>
              <a:gd name="T97" fmla="*/ 746179 h 1597088"/>
              <a:gd name="T98" fmla="*/ 752767 w 997836"/>
              <a:gd name="T99" fmla="*/ 618263 h 1597088"/>
              <a:gd name="T100" fmla="*/ 803516 w 997836"/>
              <a:gd name="T101" fmla="*/ 465983 h 1597088"/>
              <a:gd name="T102" fmla="*/ 797876 w 997836"/>
              <a:gd name="T103" fmla="*/ 322828 h 1597088"/>
              <a:gd name="T104" fmla="*/ 738671 w 997836"/>
              <a:gd name="T105" fmla="*/ 194912 h 1597088"/>
              <a:gd name="T106" fmla="*/ 693561 w 997836"/>
              <a:gd name="T107" fmla="*/ 134012 h 1597088"/>
              <a:gd name="T108" fmla="*/ 642815 w 997836"/>
              <a:gd name="T109" fmla="*/ 85283 h 1597088"/>
              <a:gd name="T110" fmla="*/ 589245 w 997836"/>
              <a:gd name="T111" fmla="*/ 42632 h 159708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997836" h="1597088">
                <a:moveTo>
                  <a:pt x="186378" y="100580"/>
                </a:moveTo>
                <a:lnTo>
                  <a:pt x="120429" y="219447"/>
                </a:lnTo>
                <a:lnTo>
                  <a:pt x="74551" y="365746"/>
                </a:lnTo>
                <a:lnTo>
                  <a:pt x="74551" y="432799"/>
                </a:lnTo>
                <a:lnTo>
                  <a:pt x="74551" y="499852"/>
                </a:lnTo>
                <a:lnTo>
                  <a:pt x="74551" y="569954"/>
                </a:lnTo>
                <a:lnTo>
                  <a:pt x="88888" y="646151"/>
                </a:lnTo>
                <a:lnTo>
                  <a:pt x="134766" y="746731"/>
                </a:lnTo>
                <a:lnTo>
                  <a:pt x="186378" y="841215"/>
                </a:lnTo>
                <a:lnTo>
                  <a:pt x="232256" y="941795"/>
                </a:lnTo>
                <a:lnTo>
                  <a:pt x="283868" y="1045423"/>
                </a:lnTo>
                <a:lnTo>
                  <a:pt x="306807" y="1213056"/>
                </a:lnTo>
                <a:lnTo>
                  <a:pt x="315409" y="1383737"/>
                </a:lnTo>
                <a:lnTo>
                  <a:pt x="292470" y="1264870"/>
                </a:lnTo>
                <a:lnTo>
                  <a:pt x="269531" y="1146003"/>
                </a:lnTo>
                <a:lnTo>
                  <a:pt x="209317" y="1017992"/>
                </a:lnTo>
                <a:lnTo>
                  <a:pt x="134766" y="908268"/>
                </a:lnTo>
                <a:lnTo>
                  <a:pt x="74551" y="789401"/>
                </a:lnTo>
                <a:lnTo>
                  <a:pt x="14337" y="670534"/>
                </a:lnTo>
                <a:lnTo>
                  <a:pt x="0" y="576049"/>
                </a:lnTo>
                <a:lnTo>
                  <a:pt x="0" y="499852"/>
                </a:lnTo>
                <a:lnTo>
                  <a:pt x="14337" y="408416"/>
                </a:lnTo>
                <a:lnTo>
                  <a:pt x="37276" y="329171"/>
                </a:lnTo>
                <a:lnTo>
                  <a:pt x="106092" y="210304"/>
                </a:lnTo>
                <a:lnTo>
                  <a:pt x="186378" y="100580"/>
                </a:lnTo>
                <a:close/>
                <a:moveTo>
                  <a:pt x="547662" y="0"/>
                </a:moveTo>
                <a:lnTo>
                  <a:pt x="616479" y="24383"/>
                </a:lnTo>
                <a:lnTo>
                  <a:pt x="682428" y="48766"/>
                </a:lnTo>
                <a:lnTo>
                  <a:pt x="751244" y="85340"/>
                </a:lnTo>
                <a:lnTo>
                  <a:pt x="811458" y="128011"/>
                </a:lnTo>
                <a:lnTo>
                  <a:pt x="863071" y="176777"/>
                </a:lnTo>
                <a:lnTo>
                  <a:pt x="914683" y="228591"/>
                </a:lnTo>
                <a:lnTo>
                  <a:pt x="951958" y="295644"/>
                </a:lnTo>
                <a:lnTo>
                  <a:pt x="983499" y="371841"/>
                </a:lnTo>
                <a:lnTo>
                  <a:pt x="997836" y="466325"/>
                </a:lnTo>
                <a:lnTo>
                  <a:pt x="997836" y="569953"/>
                </a:lnTo>
                <a:lnTo>
                  <a:pt x="983499" y="652246"/>
                </a:lnTo>
                <a:lnTo>
                  <a:pt x="960560" y="746730"/>
                </a:lnTo>
                <a:lnTo>
                  <a:pt x="854469" y="917411"/>
                </a:lnTo>
                <a:lnTo>
                  <a:pt x="742642" y="1094188"/>
                </a:lnTo>
                <a:lnTo>
                  <a:pt x="705366" y="1213056"/>
                </a:lnTo>
                <a:lnTo>
                  <a:pt x="691030" y="1350210"/>
                </a:lnTo>
                <a:lnTo>
                  <a:pt x="682428" y="1469077"/>
                </a:lnTo>
                <a:lnTo>
                  <a:pt x="676693" y="1597088"/>
                </a:lnTo>
                <a:lnTo>
                  <a:pt x="315407" y="1597088"/>
                </a:lnTo>
                <a:lnTo>
                  <a:pt x="450173" y="1520891"/>
                </a:lnTo>
                <a:lnTo>
                  <a:pt x="487448" y="1130763"/>
                </a:lnTo>
                <a:lnTo>
                  <a:pt x="524724" y="1011896"/>
                </a:lnTo>
                <a:lnTo>
                  <a:pt x="593540" y="874741"/>
                </a:lnTo>
                <a:lnTo>
                  <a:pt x="682428" y="746730"/>
                </a:lnTo>
                <a:lnTo>
                  <a:pt x="765581" y="618719"/>
                </a:lnTo>
                <a:lnTo>
                  <a:pt x="817193" y="466325"/>
                </a:lnTo>
                <a:lnTo>
                  <a:pt x="811458" y="323075"/>
                </a:lnTo>
                <a:lnTo>
                  <a:pt x="751244" y="195064"/>
                </a:lnTo>
                <a:lnTo>
                  <a:pt x="705366" y="134107"/>
                </a:lnTo>
                <a:lnTo>
                  <a:pt x="653754" y="85340"/>
                </a:lnTo>
                <a:lnTo>
                  <a:pt x="599275" y="42670"/>
                </a:lnTo>
                <a:lnTo>
                  <a:pt x="54766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7" name="MH_Other_4"/>
          <p:cNvSpPr/>
          <p:nvPr>
            <p:custDataLst>
              <p:tags r:id="rId4"/>
            </p:custDataLst>
          </p:nvPr>
        </p:nvSpPr>
        <p:spPr bwMode="auto">
          <a:xfrm>
            <a:off x="4162425" y="3544888"/>
            <a:ext cx="436563" cy="611188"/>
          </a:xfrm>
          <a:custGeom>
            <a:avLst/>
            <a:gdLst>
              <a:gd name="T0" fmla="*/ 2147483646 w 168"/>
              <a:gd name="T1" fmla="*/ 0 h 221"/>
              <a:gd name="T2" fmla="*/ 2147483646 w 168"/>
              <a:gd name="T3" fmla="*/ 2147483646 h 221"/>
              <a:gd name="T4" fmla="*/ 2147483646 w 168"/>
              <a:gd name="T5" fmla="*/ 2147483646 h 221"/>
              <a:gd name="T6" fmla="*/ 2147483646 w 168"/>
              <a:gd name="T7" fmla="*/ 2147483646 h 221"/>
              <a:gd name="T8" fmla="*/ 2147483646 w 168"/>
              <a:gd name="T9" fmla="*/ 2147483646 h 221"/>
              <a:gd name="T10" fmla="*/ 2147483646 w 168"/>
              <a:gd name="T11" fmla="*/ 2147483646 h 221"/>
              <a:gd name="T12" fmla="*/ 0 w 168"/>
              <a:gd name="T13" fmla="*/ 2147483646 h 221"/>
              <a:gd name="T14" fmla="*/ 2147483646 w 168"/>
              <a:gd name="T15" fmla="*/ 2147483646 h 221"/>
              <a:gd name="T16" fmla="*/ 2147483646 w 168"/>
              <a:gd name="T17" fmla="*/ 2147483646 h 221"/>
              <a:gd name="T18" fmla="*/ 0 w 168"/>
              <a:gd name="T19" fmla="*/ 2147483646 h 221"/>
              <a:gd name="T20" fmla="*/ 2147483646 w 168"/>
              <a:gd name="T21" fmla="*/ 2147483646 h 221"/>
              <a:gd name="T22" fmla="*/ 2147483646 w 168"/>
              <a:gd name="T23" fmla="*/ 2147483646 h 221"/>
              <a:gd name="T24" fmla="*/ 2147483646 w 168"/>
              <a:gd name="T25" fmla="*/ 2147483646 h 221"/>
              <a:gd name="T26" fmla="*/ 2147483646 w 168"/>
              <a:gd name="T27" fmla="*/ 2147483646 h 221"/>
              <a:gd name="T28" fmla="*/ 2147483646 w 168"/>
              <a:gd name="T29" fmla="*/ 2147483646 h 221"/>
              <a:gd name="T30" fmla="*/ 2147483646 w 168"/>
              <a:gd name="T31" fmla="*/ 2147483646 h 221"/>
              <a:gd name="T32" fmla="*/ 2147483646 w 168"/>
              <a:gd name="T33" fmla="*/ 2147483646 h 221"/>
              <a:gd name="T34" fmla="*/ 2147483646 w 168"/>
              <a:gd name="T35" fmla="*/ 2147483646 h 221"/>
              <a:gd name="T36" fmla="*/ 2147483646 w 168"/>
              <a:gd name="T37" fmla="*/ 2147483646 h 221"/>
              <a:gd name="T38" fmla="*/ 2147483646 w 168"/>
              <a:gd name="T39" fmla="*/ 2147483646 h 221"/>
              <a:gd name="T40" fmla="*/ 2147483646 w 168"/>
              <a:gd name="T41" fmla="*/ 2147483646 h 221"/>
              <a:gd name="T42" fmla="*/ 2147483646 w 168"/>
              <a:gd name="T43" fmla="*/ 2147483646 h 221"/>
              <a:gd name="T44" fmla="*/ 2147483646 w 168"/>
              <a:gd name="T45" fmla="*/ 2147483646 h 221"/>
              <a:gd name="T46" fmla="*/ 2147483646 w 168"/>
              <a:gd name="T47" fmla="*/ 2147483646 h 221"/>
              <a:gd name="T48" fmla="*/ 2147483646 w 168"/>
              <a:gd name="T49" fmla="*/ 2147483646 h 221"/>
              <a:gd name="T50" fmla="*/ 2147483646 w 168"/>
              <a:gd name="T51" fmla="*/ 2147483646 h 221"/>
              <a:gd name="T52" fmla="*/ 2147483646 w 168"/>
              <a:gd name="T53" fmla="*/ 2147483646 h 221"/>
              <a:gd name="T54" fmla="*/ 2147483646 w 168"/>
              <a:gd name="T55" fmla="*/ 2147483646 h 221"/>
              <a:gd name="T56" fmla="*/ 2147483646 w 168"/>
              <a:gd name="T57" fmla="*/ 2147483646 h 221"/>
              <a:gd name="T58" fmla="*/ 2147483646 w 168"/>
              <a:gd name="T59" fmla="*/ 2147483646 h 221"/>
              <a:gd name="T60" fmla="*/ 2147483646 w 168"/>
              <a:gd name="T61" fmla="*/ 2147483646 h 221"/>
              <a:gd name="T62" fmla="*/ 2147483646 w 168"/>
              <a:gd name="T63" fmla="*/ 2147483646 h 221"/>
              <a:gd name="T64" fmla="*/ 2147483646 w 168"/>
              <a:gd name="T65" fmla="*/ 2147483646 h 221"/>
              <a:gd name="T66" fmla="*/ 2147483646 w 168"/>
              <a:gd name="T67" fmla="*/ 2147483646 h 221"/>
              <a:gd name="T68" fmla="*/ 2147483646 w 168"/>
              <a:gd name="T69" fmla="*/ 2147483646 h 221"/>
              <a:gd name="T70" fmla="*/ 2147483646 w 168"/>
              <a:gd name="T71" fmla="*/ 2147483646 h 221"/>
              <a:gd name="T72" fmla="*/ 2147483646 w 168"/>
              <a:gd name="T73" fmla="*/ 2147483646 h 221"/>
              <a:gd name="T74" fmla="*/ 2147483646 w 168"/>
              <a:gd name="T75" fmla="*/ 2147483646 h 221"/>
              <a:gd name="T76" fmla="*/ 2147483646 w 168"/>
              <a:gd name="T77" fmla="*/ 2147483646 h 221"/>
              <a:gd name="T78" fmla="*/ 2147483646 w 168"/>
              <a:gd name="T79" fmla="*/ 2147483646 h 221"/>
              <a:gd name="T80" fmla="*/ 2147483646 w 168"/>
              <a:gd name="T81" fmla="*/ 2147483646 h 22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68"/>
              <a:gd name="T124" fmla="*/ 0 h 221"/>
              <a:gd name="T125" fmla="*/ 168 w 168"/>
              <a:gd name="T126" fmla="*/ 221 h 22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68" h="221">
                <a:moveTo>
                  <a:pt x="167" y="8"/>
                </a:moveTo>
                <a:lnTo>
                  <a:pt x="159" y="0"/>
                </a:lnTo>
                <a:lnTo>
                  <a:pt x="5" y="0"/>
                </a:lnTo>
                <a:lnTo>
                  <a:pt x="2" y="11"/>
                </a:lnTo>
                <a:lnTo>
                  <a:pt x="2" y="22"/>
                </a:lnTo>
                <a:lnTo>
                  <a:pt x="10" y="16"/>
                </a:lnTo>
                <a:lnTo>
                  <a:pt x="10" y="11"/>
                </a:lnTo>
                <a:lnTo>
                  <a:pt x="96" y="11"/>
                </a:lnTo>
                <a:lnTo>
                  <a:pt x="96" y="16"/>
                </a:lnTo>
                <a:lnTo>
                  <a:pt x="10" y="16"/>
                </a:lnTo>
                <a:lnTo>
                  <a:pt x="2" y="22"/>
                </a:lnTo>
                <a:lnTo>
                  <a:pt x="23" y="33"/>
                </a:lnTo>
                <a:lnTo>
                  <a:pt x="0" y="44"/>
                </a:lnTo>
                <a:lnTo>
                  <a:pt x="0" y="55"/>
                </a:lnTo>
                <a:lnTo>
                  <a:pt x="10" y="53"/>
                </a:lnTo>
                <a:lnTo>
                  <a:pt x="10" y="44"/>
                </a:lnTo>
                <a:lnTo>
                  <a:pt x="96" y="44"/>
                </a:lnTo>
                <a:lnTo>
                  <a:pt x="96" y="53"/>
                </a:lnTo>
                <a:lnTo>
                  <a:pt x="10" y="53"/>
                </a:lnTo>
                <a:lnTo>
                  <a:pt x="0" y="55"/>
                </a:lnTo>
                <a:lnTo>
                  <a:pt x="20" y="67"/>
                </a:lnTo>
                <a:lnTo>
                  <a:pt x="2" y="78"/>
                </a:lnTo>
                <a:lnTo>
                  <a:pt x="2" y="95"/>
                </a:lnTo>
                <a:lnTo>
                  <a:pt x="10" y="89"/>
                </a:lnTo>
                <a:lnTo>
                  <a:pt x="10" y="78"/>
                </a:lnTo>
                <a:lnTo>
                  <a:pt x="96" y="78"/>
                </a:lnTo>
                <a:lnTo>
                  <a:pt x="96" y="89"/>
                </a:lnTo>
                <a:lnTo>
                  <a:pt x="10" y="89"/>
                </a:lnTo>
                <a:lnTo>
                  <a:pt x="2" y="95"/>
                </a:lnTo>
                <a:lnTo>
                  <a:pt x="20" y="106"/>
                </a:lnTo>
                <a:lnTo>
                  <a:pt x="2" y="117"/>
                </a:lnTo>
                <a:lnTo>
                  <a:pt x="2" y="128"/>
                </a:lnTo>
                <a:lnTo>
                  <a:pt x="10" y="122"/>
                </a:lnTo>
                <a:lnTo>
                  <a:pt x="10" y="117"/>
                </a:lnTo>
                <a:lnTo>
                  <a:pt x="96" y="117"/>
                </a:lnTo>
                <a:lnTo>
                  <a:pt x="96" y="122"/>
                </a:lnTo>
                <a:lnTo>
                  <a:pt x="10" y="122"/>
                </a:lnTo>
                <a:lnTo>
                  <a:pt x="2" y="128"/>
                </a:lnTo>
                <a:lnTo>
                  <a:pt x="20" y="136"/>
                </a:lnTo>
                <a:lnTo>
                  <a:pt x="2" y="145"/>
                </a:lnTo>
                <a:lnTo>
                  <a:pt x="2" y="164"/>
                </a:lnTo>
                <a:lnTo>
                  <a:pt x="10" y="156"/>
                </a:lnTo>
                <a:lnTo>
                  <a:pt x="10" y="147"/>
                </a:lnTo>
                <a:lnTo>
                  <a:pt x="96" y="147"/>
                </a:lnTo>
                <a:lnTo>
                  <a:pt x="96" y="156"/>
                </a:lnTo>
                <a:lnTo>
                  <a:pt x="10" y="156"/>
                </a:lnTo>
                <a:lnTo>
                  <a:pt x="2" y="164"/>
                </a:lnTo>
                <a:lnTo>
                  <a:pt x="18" y="175"/>
                </a:lnTo>
                <a:lnTo>
                  <a:pt x="18" y="200"/>
                </a:lnTo>
                <a:lnTo>
                  <a:pt x="36" y="189"/>
                </a:lnTo>
                <a:lnTo>
                  <a:pt x="36" y="181"/>
                </a:lnTo>
                <a:lnTo>
                  <a:pt x="96" y="181"/>
                </a:lnTo>
                <a:lnTo>
                  <a:pt x="96" y="189"/>
                </a:lnTo>
                <a:lnTo>
                  <a:pt x="36" y="189"/>
                </a:lnTo>
                <a:lnTo>
                  <a:pt x="18" y="200"/>
                </a:lnTo>
                <a:lnTo>
                  <a:pt x="55" y="200"/>
                </a:lnTo>
                <a:lnTo>
                  <a:pt x="55" y="220"/>
                </a:lnTo>
                <a:lnTo>
                  <a:pt x="65" y="206"/>
                </a:lnTo>
                <a:lnTo>
                  <a:pt x="65" y="200"/>
                </a:lnTo>
                <a:lnTo>
                  <a:pt x="96" y="200"/>
                </a:lnTo>
                <a:lnTo>
                  <a:pt x="96" y="206"/>
                </a:lnTo>
                <a:lnTo>
                  <a:pt x="65" y="206"/>
                </a:lnTo>
                <a:lnTo>
                  <a:pt x="55" y="220"/>
                </a:lnTo>
                <a:lnTo>
                  <a:pt x="107" y="220"/>
                </a:lnTo>
                <a:lnTo>
                  <a:pt x="107" y="200"/>
                </a:lnTo>
                <a:lnTo>
                  <a:pt x="141" y="200"/>
                </a:lnTo>
                <a:lnTo>
                  <a:pt x="141" y="175"/>
                </a:lnTo>
                <a:lnTo>
                  <a:pt x="167" y="164"/>
                </a:lnTo>
                <a:lnTo>
                  <a:pt x="167" y="147"/>
                </a:lnTo>
                <a:lnTo>
                  <a:pt x="144" y="139"/>
                </a:lnTo>
                <a:lnTo>
                  <a:pt x="167" y="131"/>
                </a:lnTo>
                <a:lnTo>
                  <a:pt x="167" y="117"/>
                </a:lnTo>
                <a:lnTo>
                  <a:pt x="144" y="108"/>
                </a:lnTo>
                <a:lnTo>
                  <a:pt x="167" y="97"/>
                </a:lnTo>
                <a:lnTo>
                  <a:pt x="167" y="81"/>
                </a:lnTo>
                <a:lnTo>
                  <a:pt x="146" y="72"/>
                </a:lnTo>
                <a:lnTo>
                  <a:pt x="167" y="61"/>
                </a:lnTo>
                <a:lnTo>
                  <a:pt x="167" y="47"/>
                </a:lnTo>
                <a:lnTo>
                  <a:pt x="144" y="36"/>
                </a:lnTo>
                <a:lnTo>
                  <a:pt x="167" y="25"/>
                </a:lnTo>
                <a:lnTo>
                  <a:pt x="167" y="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30" name="MH_Other_5"/>
          <p:cNvCxnSpPr/>
          <p:nvPr>
            <p:custDataLst>
              <p:tags r:id="rId5"/>
            </p:custDataLst>
          </p:nvPr>
        </p:nvCxnSpPr>
        <p:spPr>
          <a:xfrm rot="3600000">
            <a:off x="5083969" y="2120106"/>
            <a:ext cx="0" cy="157163"/>
          </a:xfrm>
          <a:prstGeom prst="line">
            <a:avLst/>
          </a:prstGeom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MH_Other_6"/>
          <p:cNvCxnSpPr/>
          <p:nvPr>
            <p:custDataLst>
              <p:tags r:id="rId6"/>
            </p:custDataLst>
          </p:nvPr>
        </p:nvCxnSpPr>
        <p:spPr>
          <a:xfrm rot="1200000">
            <a:off x="4654550" y="1760538"/>
            <a:ext cx="0" cy="157163"/>
          </a:xfrm>
          <a:prstGeom prst="line">
            <a:avLst/>
          </a:prstGeom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MH_Other_7"/>
          <p:cNvCxnSpPr/>
          <p:nvPr>
            <p:custDataLst>
              <p:tags r:id="rId7"/>
            </p:custDataLst>
          </p:nvPr>
        </p:nvCxnSpPr>
        <p:spPr>
          <a:xfrm rot="20400000">
            <a:off x="4095750" y="1760538"/>
            <a:ext cx="0" cy="157163"/>
          </a:xfrm>
          <a:prstGeom prst="line">
            <a:avLst/>
          </a:prstGeom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MH_Other_8"/>
          <p:cNvCxnSpPr/>
          <p:nvPr>
            <p:custDataLst>
              <p:tags r:id="rId8"/>
            </p:custDataLst>
          </p:nvPr>
        </p:nvCxnSpPr>
        <p:spPr>
          <a:xfrm rot="18000000">
            <a:off x="3666331" y="2120106"/>
            <a:ext cx="0" cy="157163"/>
          </a:xfrm>
          <a:prstGeom prst="line">
            <a:avLst/>
          </a:prstGeom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MH_Other_9"/>
          <p:cNvCxnSpPr/>
          <p:nvPr>
            <p:custDataLst>
              <p:tags r:id="rId9"/>
            </p:custDataLst>
          </p:nvPr>
        </p:nvCxnSpPr>
        <p:spPr>
          <a:xfrm rot="15600000">
            <a:off x="3569494" y="2670969"/>
            <a:ext cx="0" cy="157163"/>
          </a:xfrm>
          <a:prstGeom prst="line">
            <a:avLst/>
          </a:prstGeom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MH_Other_10"/>
          <p:cNvCxnSpPr/>
          <p:nvPr>
            <p:custDataLst>
              <p:tags r:id="rId10"/>
            </p:custDataLst>
          </p:nvPr>
        </p:nvCxnSpPr>
        <p:spPr>
          <a:xfrm rot="6000000" flipH="1">
            <a:off x="5142706" y="2670969"/>
            <a:ext cx="0" cy="157163"/>
          </a:xfrm>
          <a:prstGeom prst="line">
            <a:avLst/>
          </a:prstGeom>
          <a:ln w="19050">
            <a:solidFill>
              <a:srgbClr val="BEBE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4937125" y="1120775"/>
            <a:ext cx="2336800" cy="619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5351463" y="1992313"/>
            <a:ext cx="2336800" cy="619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5421313" y="2840038"/>
            <a:ext cx="2336800" cy="617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l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just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1509713" y="1120775"/>
            <a:ext cx="2336800" cy="619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1062038" y="1992313"/>
            <a:ext cx="2336800" cy="619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842963" y="2840038"/>
            <a:ext cx="2336800" cy="617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r" defTabSz="108775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rPr>
              <a:t>添加您的标题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ea"/>
              <a:ea typeface="+mn-ea"/>
              <a:cs typeface="Open Sans" panose="020B0606030504020204" pitchFamily="34" charset="0"/>
            </a:endParaRPr>
          </a:p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29698" name="组合 38"/>
          <p:cNvGrpSpPr/>
          <p:nvPr/>
        </p:nvGrpSpPr>
        <p:grpSpPr>
          <a:xfrm>
            <a:off x="3178175" y="2619375"/>
            <a:ext cx="949325" cy="1155700"/>
            <a:chOff x="3178461" y="3124342"/>
            <a:chExt cx="949325" cy="1155700"/>
          </a:xfrm>
        </p:grpSpPr>
        <p:sp>
          <p:nvSpPr>
            <p:cNvPr id="4" name="Freeform 7"/>
            <p:cNvSpPr/>
            <p:nvPr/>
          </p:nvSpPr>
          <p:spPr bwMode="auto">
            <a:xfrm>
              <a:off x="3178461" y="3124342"/>
              <a:ext cx="949325" cy="1155700"/>
            </a:xfrm>
            <a:custGeom>
              <a:avLst/>
              <a:gdLst>
                <a:gd name="T0" fmla="*/ 389 w 573"/>
                <a:gd name="T1" fmla="*/ 198 h 697"/>
                <a:gd name="T2" fmla="*/ 487 w 573"/>
                <a:gd name="T3" fmla="*/ 194 h 697"/>
                <a:gd name="T4" fmla="*/ 436 w 573"/>
                <a:gd name="T5" fmla="*/ 277 h 697"/>
                <a:gd name="T6" fmla="*/ 573 w 573"/>
                <a:gd name="T7" fmla="*/ 404 h 697"/>
                <a:gd name="T8" fmla="*/ 394 w 573"/>
                <a:gd name="T9" fmla="*/ 697 h 697"/>
                <a:gd name="T10" fmla="*/ 0 w 573"/>
                <a:gd name="T11" fmla="*/ 3 h 697"/>
                <a:gd name="T12" fmla="*/ 344 w 573"/>
                <a:gd name="T13" fmla="*/ 0 h 697"/>
                <a:gd name="T14" fmla="*/ 389 w 573"/>
                <a:gd name="T15" fmla="*/ 198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3" h="697">
                  <a:moveTo>
                    <a:pt x="389" y="198"/>
                  </a:moveTo>
                  <a:cubicBezTo>
                    <a:pt x="487" y="194"/>
                    <a:pt x="487" y="194"/>
                    <a:pt x="487" y="194"/>
                  </a:cubicBezTo>
                  <a:cubicBezTo>
                    <a:pt x="436" y="277"/>
                    <a:pt x="436" y="277"/>
                    <a:pt x="436" y="277"/>
                  </a:cubicBezTo>
                  <a:cubicBezTo>
                    <a:pt x="473" y="328"/>
                    <a:pt x="520" y="371"/>
                    <a:pt x="573" y="404"/>
                  </a:cubicBezTo>
                  <a:cubicBezTo>
                    <a:pt x="394" y="697"/>
                    <a:pt x="394" y="697"/>
                    <a:pt x="394" y="697"/>
                  </a:cubicBezTo>
                  <a:cubicBezTo>
                    <a:pt x="152" y="549"/>
                    <a:pt x="3" y="287"/>
                    <a:pt x="0" y="3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5" y="71"/>
                    <a:pt x="361" y="138"/>
                    <a:pt x="389" y="1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8" name="Group 12"/>
            <p:cNvGrpSpPr>
              <a:grpSpLocks noChangeAspect="1"/>
            </p:cNvGrpSpPr>
            <p:nvPr/>
          </p:nvGrpSpPr>
          <p:grpSpPr>
            <a:xfrm>
              <a:off x="3500701" y="3533708"/>
              <a:ext cx="216000" cy="175766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9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" name="Freeform 6"/>
              <p:cNvSpPr/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1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Freeform 10"/>
          <p:cNvSpPr/>
          <p:nvPr/>
        </p:nvSpPr>
        <p:spPr bwMode="auto">
          <a:xfrm>
            <a:off x="4954588" y="1446213"/>
            <a:ext cx="950913" cy="1155700"/>
          </a:xfrm>
          <a:custGeom>
            <a:avLst/>
            <a:gdLst>
              <a:gd name="T0" fmla="*/ 0 w 574"/>
              <a:gd name="T1" fmla="*/ 293 h 697"/>
              <a:gd name="T2" fmla="*/ 178 w 574"/>
              <a:gd name="T3" fmla="*/ 0 h 697"/>
              <a:gd name="T4" fmla="*/ 574 w 574"/>
              <a:gd name="T5" fmla="*/ 692 h 697"/>
              <a:gd name="T6" fmla="*/ 231 w 574"/>
              <a:gd name="T7" fmla="*/ 697 h 697"/>
              <a:gd name="T8" fmla="*/ 190 w 574"/>
              <a:gd name="T9" fmla="*/ 508 h 697"/>
              <a:gd name="T10" fmla="*/ 91 w 574"/>
              <a:gd name="T11" fmla="*/ 511 h 697"/>
              <a:gd name="T12" fmla="*/ 144 w 574"/>
              <a:gd name="T13" fmla="*/ 428 h 697"/>
              <a:gd name="T14" fmla="*/ 0 w 574"/>
              <a:gd name="T15" fmla="*/ 293 h 6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4" h="697">
                <a:moveTo>
                  <a:pt x="0" y="293"/>
                </a:moveTo>
                <a:cubicBezTo>
                  <a:pt x="178" y="0"/>
                  <a:pt x="178" y="0"/>
                  <a:pt x="178" y="0"/>
                </a:cubicBezTo>
                <a:cubicBezTo>
                  <a:pt x="421" y="147"/>
                  <a:pt x="571" y="409"/>
                  <a:pt x="574" y="692"/>
                </a:cubicBezTo>
                <a:cubicBezTo>
                  <a:pt x="231" y="697"/>
                  <a:pt x="231" y="697"/>
                  <a:pt x="231" y="697"/>
                </a:cubicBezTo>
                <a:cubicBezTo>
                  <a:pt x="230" y="630"/>
                  <a:pt x="215" y="566"/>
                  <a:pt x="190" y="508"/>
                </a:cubicBezTo>
                <a:cubicBezTo>
                  <a:pt x="91" y="511"/>
                  <a:pt x="91" y="511"/>
                  <a:pt x="91" y="511"/>
                </a:cubicBezTo>
                <a:cubicBezTo>
                  <a:pt x="144" y="428"/>
                  <a:pt x="144" y="428"/>
                  <a:pt x="144" y="428"/>
                </a:cubicBezTo>
                <a:cubicBezTo>
                  <a:pt x="106" y="374"/>
                  <a:pt x="57" y="328"/>
                  <a:pt x="0" y="2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Freeform 34"/>
          <p:cNvSpPr>
            <a:spLocks noChangeAspect="1"/>
          </p:cNvSpPr>
          <p:nvPr/>
        </p:nvSpPr>
        <p:spPr bwMode="auto">
          <a:xfrm>
            <a:off x="5346700" y="2020888"/>
            <a:ext cx="215900" cy="190500"/>
          </a:xfrm>
          <a:custGeom>
            <a:avLst/>
            <a:gdLst>
              <a:gd name="T0" fmla="*/ 136 w 136"/>
              <a:gd name="T1" fmla="*/ 48 h 120"/>
              <a:gd name="T2" fmla="*/ 68 w 136"/>
              <a:gd name="T3" fmla="*/ 0 h 120"/>
              <a:gd name="T4" fmla="*/ 0 w 136"/>
              <a:gd name="T5" fmla="*/ 48 h 120"/>
              <a:gd name="T6" fmla="*/ 37 w 136"/>
              <a:gd name="T7" fmla="*/ 91 h 120"/>
              <a:gd name="T8" fmla="*/ 22 w 136"/>
              <a:gd name="T9" fmla="*/ 120 h 120"/>
              <a:gd name="T10" fmla="*/ 73 w 136"/>
              <a:gd name="T11" fmla="*/ 96 h 120"/>
              <a:gd name="T12" fmla="*/ 136 w 136"/>
              <a:gd name="T1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3870325" y="3259138"/>
            <a:ext cx="1322388" cy="776288"/>
          </a:xfrm>
          <a:custGeom>
            <a:avLst/>
            <a:gdLst>
              <a:gd name="T0" fmla="*/ 359 w 798"/>
              <a:gd name="T1" fmla="*/ 87 h 468"/>
              <a:gd name="T2" fmla="*/ 406 w 798"/>
              <a:gd name="T3" fmla="*/ 0 h 468"/>
              <a:gd name="T4" fmla="*/ 451 w 798"/>
              <a:gd name="T5" fmla="*/ 87 h 468"/>
              <a:gd name="T6" fmla="*/ 634 w 798"/>
              <a:gd name="T7" fmla="*/ 31 h 468"/>
              <a:gd name="T8" fmla="*/ 798 w 798"/>
              <a:gd name="T9" fmla="*/ 333 h 468"/>
              <a:gd name="T10" fmla="*/ 0 w 798"/>
              <a:gd name="T11" fmla="*/ 325 h 468"/>
              <a:gd name="T12" fmla="*/ 169 w 798"/>
              <a:gd name="T13" fmla="*/ 26 h 468"/>
              <a:gd name="T14" fmla="*/ 359 w 798"/>
              <a:gd name="T15" fmla="*/ 87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8" h="468">
                <a:moveTo>
                  <a:pt x="359" y="87"/>
                </a:moveTo>
                <a:cubicBezTo>
                  <a:pt x="406" y="0"/>
                  <a:pt x="406" y="0"/>
                  <a:pt x="406" y="0"/>
                </a:cubicBezTo>
                <a:cubicBezTo>
                  <a:pt x="451" y="87"/>
                  <a:pt x="451" y="87"/>
                  <a:pt x="451" y="87"/>
                </a:cubicBezTo>
                <a:cubicBezTo>
                  <a:pt x="517" y="80"/>
                  <a:pt x="579" y="61"/>
                  <a:pt x="634" y="31"/>
                </a:cubicBezTo>
                <a:cubicBezTo>
                  <a:pt x="798" y="333"/>
                  <a:pt x="798" y="333"/>
                  <a:pt x="798" y="333"/>
                </a:cubicBezTo>
                <a:cubicBezTo>
                  <a:pt x="548" y="468"/>
                  <a:pt x="246" y="465"/>
                  <a:pt x="0" y="325"/>
                </a:cubicBezTo>
                <a:cubicBezTo>
                  <a:pt x="169" y="26"/>
                  <a:pt x="169" y="26"/>
                  <a:pt x="169" y="26"/>
                </a:cubicBezTo>
                <a:cubicBezTo>
                  <a:pt x="226" y="59"/>
                  <a:pt x="291" y="80"/>
                  <a:pt x="359" y="8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Freeform 55"/>
          <p:cNvSpPr>
            <a:spLocks noChangeAspect="1" noEditPoints="1"/>
          </p:cNvSpPr>
          <p:nvPr/>
        </p:nvSpPr>
        <p:spPr bwMode="auto">
          <a:xfrm>
            <a:off x="4425950" y="3567113"/>
            <a:ext cx="215900" cy="227013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reeform 8"/>
          <p:cNvSpPr/>
          <p:nvPr/>
        </p:nvSpPr>
        <p:spPr bwMode="auto">
          <a:xfrm>
            <a:off x="3179763" y="1439863"/>
            <a:ext cx="955675" cy="1155700"/>
          </a:xfrm>
          <a:custGeom>
            <a:avLst/>
            <a:gdLst>
              <a:gd name="T0" fmla="*/ 422 w 577"/>
              <a:gd name="T1" fmla="*/ 443 h 697"/>
              <a:gd name="T2" fmla="*/ 477 w 577"/>
              <a:gd name="T3" fmla="*/ 524 h 697"/>
              <a:gd name="T4" fmla="*/ 379 w 577"/>
              <a:gd name="T5" fmla="*/ 524 h 697"/>
              <a:gd name="T6" fmla="*/ 343 w 577"/>
              <a:gd name="T7" fmla="*/ 697 h 697"/>
              <a:gd name="T8" fmla="*/ 0 w 577"/>
              <a:gd name="T9" fmla="*/ 689 h 697"/>
              <a:gd name="T10" fmla="*/ 402 w 577"/>
              <a:gd name="T11" fmla="*/ 0 h 697"/>
              <a:gd name="T12" fmla="*/ 577 w 577"/>
              <a:gd name="T13" fmla="*/ 295 h 697"/>
              <a:gd name="T14" fmla="*/ 422 w 577"/>
              <a:gd name="T15" fmla="*/ 443 h 6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7" h="697">
                <a:moveTo>
                  <a:pt x="422" y="443"/>
                </a:moveTo>
                <a:cubicBezTo>
                  <a:pt x="477" y="524"/>
                  <a:pt x="477" y="524"/>
                  <a:pt x="477" y="524"/>
                </a:cubicBezTo>
                <a:cubicBezTo>
                  <a:pt x="379" y="524"/>
                  <a:pt x="379" y="524"/>
                  <a:pt x="379" y="524"/>
                </a:cubicBezTo>
                <a:cubicBezTo>
                  <a:pt x="357" y="578"/>
                  <a:pt x="344" y="636"/>
                  <a:pt x="343" y="697"/>
                </a:cubicBezTo>
                <a:cubicBezTo>
                  <a:pt x="0" y="689"/>
                  <a:pt x="0" y="689"/>
                  <a:pt x="0" y="689"/>
                </a:cubicBezTo>
                <a:cubicBezTo>
                  <a:pt x="6" y="406"/>
                  <a:pt x="158" y="145"/>
                  <a:pt x="402" y="0"/>
                </a:cubicBezTo>
                <a:cubicBezTo>
                  <a:pt x="577" y="295"/>
                  <a:pt x="577" y="295"/>
                  <a:pt x="577" y="295"/>
                </a:cubicBezTo>
                <a:cubicBezTo>
                  <a:pt x="515" y="332"/>
                  <a:pt x="462" y="383"/>
                  <a:pt x="422" y="4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1" name="Group 25"/>
          <p:cNvGrpSpPr>
            <a:grpSpLocks noChangeAspect="1"/>
          </p:cNvGrpSpPr>
          <p:nvPr/>
        </p:nvGrpSpPr>
        <p:grpSpPr>
          <a:xfrm>
            <a:off x="3474888" y="1928793"/>
            <a:ext cx="252001" cy="248000"/>
            <a:chOff x="1587575" y="2265358"/>
            <a:chExt cx="314468" cy="309477"/>
          </a:xfrm>
          <a:solidFill>
            <a:schemeClr val="bg1"/>
          </a:solidFill>
        </p:grpSpPr>
        <p:sp>
          <p:nvSpPr>
            <p:cNvPr id="22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9705" name="组合 36"/>
          <p:cNvGrpSpPr/>
          <p:nvPr/>
        </p:nvGrpSpPr>
        <p:grpSpPr>
          <a:xfrm>
            <a:off x="4949825" y="2628900"/>
            <a:ext cx="955675" cy="1155700"/>
            <a:chOff x="4950111" y="3133867"/>
            <a:chExt cx="955675" cy="1155700"/>
          </a:xfrm>
        </p:grpSpPr>
        <p:sp>
          <p:nvSpPr>
            <p:cNvPr id="6" name="Freeform 9"/>
            <p:cNvSpPr/>
            <p:nvPr/>
          </p:nvSpPr>
          <p:spPr bwMode="auto">
            <a:xfrm>
              <a:off x="4950111" y="3133867"/>
              <a:ext cx="955675" cy="1155700"/>
            </a:xfrm>
            <a:custGeom>
              <a:avLst/>
              <a:gdLst>
                <a:gd name="T0" fmla="*/ 155 w 577"/>
                <a:gd name="T1" fmla="*/ 253 h 697"/>
                <a:gd name="T2" fmla="*/ 100 w 577"/>
                <a:gd name="T3" fmla="*/ 172 h 697"/>
                <a:gd name="T4" fmla="*/ 198 w 577"/>
                <a:gd name="T5" fmla="*/ 172 h 697"/>
                <a:gd name="T6" fmla="*/ 234 w 577"/>
                <a:gd name="T7" fmla="*/ 0 h 697"/>
                <a:gd name="T8" fmla="*/ 577 w 577"/>
                <a:gd name="T9" fmla="*/ 7 h 697"/>
                <a:gd name="T10" fmla="*/ 175 w 577"/>
                <a:gd name="T11" fmla="*/ 697 h 697"/>
                <a:gd name="T12" fmla="*/ 0 w 577"/>
                <a:gd name="T13" fmla="*/ 401 h 697"/>
                <a:gd name="T14" fmla="*/ 155 w 577"/>
                <a:gd name="T15" fmla="*/ 253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7" h="697">
                  <a:moveTo>
                    <a:pt x="155" y="253"/>
                  </a:moveTo>
                  <a:cubicBezTo>
                    <a:pt x="100" y="172"/>
                    <a:pt x="100" y="172"/>
                    <a:pt x="100" y="172"/>
                  </a:cubicBezTo>
                  <a:cubicBezTo>
                    <a:pt x="198" y="172"/>
                    <a:pt x="198" y="172"/>
                    <a:pt x="198" y="172"/>
                  </a:cubicBezTo>
                  <a:cubicBezTo>
                    <a:pt x="220" y="119"/>
                    <a:pt x="233" y="61"/>
                    <a:pt x="234" y="0"/>
                  </a:cubicBezTo>
                  <a:cubicBezTo>
                    <a:pt x="577" y="7"/>
                    <a:pt x="577" y="7"/>
                    <a:pt x="577" y="7"/>
                  </a:cubicBezTo>
                  <a:cubicBezTo>
                    <a:pt x="571" y="291"/>
                    <a:pt x="419" y="551"/>
                    <a:pt x="175" y="697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62" y="364"/>
                    <a:pt x="115" y="314"/>
                    <a:pt x="155" y="2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4" name="Group 28"/>
            <p:cNvGrpSpPr>
              <a:grpSpLocks noChangeAspect="1"/>
            </p:cNvGrpSpPr>
            <p:nvPr/>
          </p:nvGrpSpPr>
          <p:grpSpPr>
            <a:xfrm>
              <a:off x="5409895" y="3555438"/>
              <a:ext cx="180000" cy="225693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25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706" name="组合 33"/>
          <p:cNvGrpSpPr/>
          <p:nvPr/>
        </p:nvGrpSpPr>
        <p:grpSpPr>
          <a:xfrm>
            <a:off x="3884613" y="1189038"/>
            <a:ext cx="1322387" cy="779462"/>
            <a:chOff x="3884898" y="1694004"/>
            <a:chExt cx="1322388" cy="779463"/>
          </a:xfrm>
        </p:grpSpPr>
        <p:sp>
          <p:nvSpPr>
            <p:cNvPr id="2" name="Freeform 5"/>
            <p:cNvSpPr/>
            <p:nvPr/>
          </p:nvSpPr>
          <p:spPr bwMode="auto">
            <a:xfrm>
              <a:off x="3884898" y="1694004"/>
              <a:ext cx="1322388" cy="779463"/>
            </a:xfrm>
            <a:custGeom>
              <a:avLst/>
              <a:gdLst>
                <a:gd name="T0" fmla="*/ 350 w 798"/>
                <a:gd name="T1" fmla="*/ 381 h 470"/>
                <a:gd name="T2" fmla="*/ 398 w 798"/>
                <a:gd name="T3" fmla="*/ 470 h 470"/>
                <a:gd name="T4" fmla="*/ 445 w 798"/>
                <a:gd name="T5" fmla="*/ 381 h 470"/>
                <a:gd name="T6" fmla="*/ 631 w 798"/>
                <a:gd name="T7" fmla="*/ 439 h 470"/>
                <a:gd name="T8" fmla="*/ 798 w 798"/>
                <a:gd name="T9" fmla="*/ 139 h 470"/>
                <a:gd name="T10" fmla="*/ 0 w 798"/>
                <a:gd name="T11" fmla="*/ 137 h 470"/>
                <a:gd name="T12" fmla="*/ 166 w 798"/>
                <a:gd name="T13" fmla="*/ 438 h 470"/>
                <a:gd name="T14" fmla="*/ 350 w 798"/>
                <a:gd name="T15" fmla="*/ 381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8" h="470">
                  <a:moveTo>
                    <a:pt x="350" y="381"/>
                  </a:moveTo>
                  <a:cubicBezTo>
                    <a:pt x="398" y="470"/>
                    <a:pt x="398" y="470"/>
                    <a:pt x="398" y="470"/>
                  </a:cubicBezTo>
                  <a:cubicBezTo>
                    <a:pt x="445" y="381"/>
                    <a:pt x="445" y="381"/>
                    <a:pt x="445" y="381"/>
                  </a:cubicBezTo>
                  <a:cubicBezTo>
                    <a:pt x="512" y="388"/>
                    <a:pt x="575" y="408"/>
                    <a:pt x="631" y="439"/>
                  </a:cubicBezTo>
                  <a:cubicBezTo>
                    <a:pt x="798" y="139"/>
                    <a:pt x="798" y="139"/>
                    <a:pt x="798" y="139"/>
                  </a:cubicBezTo>
                  <a:cubicBezTo>
                    <a:pt x="550" y="1"/>
                    <a:pt x="249" y="0"/>
                    <a:pt x="0" y="137"/>
                  </a:cubicBezTo>
                  <a:cubicBezTo>
                    <a:pt x="166" y="438"/>
                    <a:pt x="166" y="438"/>
                    <a:pt x="166" y="438"/>
                  </a:cubicBezTo>
                  <a:cubicBezTo>
                    <a:pt x="222" y="407"/>
                    <a:pt x="284" y="387"/>
                    <a:pt x="350" y="3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29" name="Group 33"/>
            <p:cNvGrpSpPr>
              <a:grpSpLocks noChangeAspect="1"/>
            </p:cNvGrpSpPr>
            <p:nvPr/>
          </p:nvGrpSpPr>
          <p:grpSpPr>
            <a:xfrm>
              <a:off x="4436641" y="1925369"/>
              <a:ext cx="216000" cy="243629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30" name="Freeform 147"/>
              <p:cNvSpPr/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1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2" name="Freeform 149"/>
              <p:cNvSpPr/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707" name="组合 45"/>
          <p:cNvGrpSpPr/>
          <p:nvPr/>
        </p:nvGrpSpPr>
        <p:grpSpPr>
          <a:xfrm>
            <a:off x="3957638" y="2300288"/>
            <a:ext cx="1176337" cy="625475"/>
            <a:chOff x="3957985" y="2806560"/>
            <a:chExt cx="1176214" cy="624169"/>
          </a:xfrm>
        </p:grpSpPr>
        <p:grpSp>
          <p:nvGrpSpPr>
            <p:cNvPr id="12" name="Group 16"/>
            <p:cNvGrpSpPr>
              <a:grpSpLocks noChangeAspect="1"/>
            </p:cNvGrpSpPr>
            <p:nvPr/>
          </p:nvGrpSpPr>
          <p:grpSpPr>
            <a:xfrm>
              <a:off x="4396161" y="2806560"/>
              <a:ext cx="360000" cy="305729"/>
              <a:chOff x="2950272" y="1314466"/>
              <a:chExt cx="496661" cy="421788"/>
            </a:xfrm>
            <a:solidFill>
              <a:schemeClr val="bg1"/>
            </a:solidFill>
          </p:grpSpPr>
          <p:sp>
            <p:nvSpPr>
              <p:cNvPr id="13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5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3957985" y="3222980"/>
              <a:ext cx="1176214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p>
              <a:pPr lvl="0" algn="ctr" defTabSz="1087755" eaLnBrk="1" hangingPunct="1"/>
              <a:r>
                <a:rPr lang="ms-MY" altLang="zh-CN" sz="1000" dirty="0">
                  <a:solidFill>
                    <a:srgbClr val="262626"/>
                  </a:solidFill>
                  <a:latin typeface="Arial" panose="020B0604020202020204" pitchFamily="34" charset="0"/>
                  <a:ea typeface="Open Sans Light" panose="020B0306030504020204"/>
                </a:rPr>
                <a:t>Lorem ipsum</a:t>
              </a:r>
              <a:endParaRPr lang="en-US" altLang="zh-CN" sz="800" b="1" dirty="0">
                <a:solidFill>
                  <a:srgbClr val="262626"/>
                </a:solidFill>
                <a:latin typeface="Open Sans" panose="020B0606030504020204"/>
                <a:ea typeface="Open Sans" panose="020B0606030504020204"/>
              </a:endParaRPr>
            </a:p>
          </p:txBody>
        </p:sp>
      </p:grpSp>
      <p:grpSp>
        <p:nvGrpSpPr>
          <p:cNvPr id="29708" name="组合 40"/>
          <p:cNvGrpSpPr/>
          <p:nvPr/>
        </p:nvGrpSpPr>
        <p:grpSpPr>
          <a:xfrm>
            <a:off x="6424613" y="2176463"/>
            <a:ext cx="2149475" cy="896937"/>
            <a:chOff x="5984874" y="2257364"/>
            <a:chExt cx="2150631" cy="896763"/>
          </a:xfrm>
        </p:grpSpPr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6026436" y="2257364"/>
              <a:ext cx="2109069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l" defTabSz="1087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Open Sans" panose="020B0606030504020204" pitchFamily="34" charset="0"/>
                </a:rPr>
                <a:t>添加标题</a:t>
              </a:r>
              <a:endPara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endParaRPr>
            </a:p>
          </p:txBody>
        </p:sp>
        <p:sp>
          <p:nvSpPr>
            <p:cNvPr id="40" name="Rectangle 380"/>
            <p:cNvSpPr/>
            <p:nvPr/>
          </p:nvSpPr>
          <p:spPr>
            <a:xfrm>
              <a:off x="5984874" y="2463169"/>
              <a:ext cx="2150631" cy="6909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您的内容打在这里，或者通过复制您的文本后，在此框中选择粘贴，并选择只保留文字；您的内容打在这里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9709" name="组合 41"/>
          <p:cNvGrpSpPr/>
          <p:nvPr/>
        </p:nvGrpSpPr>
        <p:grpSpPr>
          <a:xfrm>
            <a:off x="6424613" y="3419475"/>
            <a:ext cx="2149475" cy="896938"/>
            <a:chOff x="5984874" y="2257364"/>
            <a:chExt cx="2150631" cy="896763"/>
          </a:xfrm>
        </p:grpSpPr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6026436" y="2257364"/>
              <a:ext cx="2109069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l" defTabSz="1087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Open Sans" panose="020B0606030504020204" pitchFamily="34" charset="0"/>
                </a:rPr>
                <a:t>添加标题</a:t>
              </a:r>
              <a:endPara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endParaRPr>
            </a:p>
          </p:txBody>
        </p:sp>
        <p:sp>
          <p:nvSpPr>
            <p:cNvPr id="44" name="Rectangle 380"/>
            <p:cNvSpPr/>
            <p:nvPr/>
          </p:nvSpPr>
          <p:spPr>
            <a:xfrm>
              <a:off x="5984874" y="2463169"/>
              <a:ext cx="2150631" cy="6909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您的内容打在这里，或者通过复制您的文本后，在此框中选择粘贴，并选择只保留文字；您的内容打在这里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9710" name="组合 50"/>
          <p:cNvGrpSpPr/>
          <p:nvPr/>
        </p:nvGrpSpPr>
        <p:grpSpPr>
          <a:xfrm>
            <a:off x="6424613" y="906463"/>
            <a:ext cx="2149475" cy="896937"/>
            <a:chOff x="5984874" y="2257364"/>
            <a:chExt cx="2150631" cy="896763"/>
          </a:xfrm>
        </p:grpSpPr>
        <p:sp>
          <p:nvSpPr>
            <p:cNvPr id="52" name="Text Box 10"/>
            <p:cNvSpPr txBox="1">
              <a:spLocks noChangeArrowheads="1"/>
            </p:cNvSpPr>
            <p:nvPr/>
          </p:nvSpPr>
          <p:spPr bwMode="auto">
            <a:xfrm>
              <a:off x="6026436" y="2257364"/>
              <a:ext cx="2109069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p>
              <a:pPr lvl="0" defTabSz="1087755" eaLnBrk="1" hangingPunct="1"/>
              <a:r>
                <a:rPr lang="zh-CN" altLang="en-US" sz="1000" dirty="0">
                  <a:solidFill>
                    <a:srgbClr val="262626"/>
                  </a:solidFill>
                  <a:latin typeface="Arial" panose="020B0604020202020204" pitchFamily="34" charset="0"/>
                  <a:ea typeface="Open Sans" panose="020B0606030504020204"/>
                </a:rPr>
                <a:t>添加标题</a:t>
              </a:r>
              <a:endParaRPr lang="en-US" altLang="x-none" sz="800" b="1" dirty="0">
                <a:solidFill>
                  <a:srgbClr val="262626"/>
                </a:solidFill>
                <a:latin typeface="Arial" panose="020B0604020202020204" pitchFamily="34" charset="0"/>
                <a:ea typeface="Open Sans" panose="020B0606030504020204"/>
              </a:endParaRPr>
            </a:p>
          </p:txBody>
        </p:sp>
        <p:sp>
          <p:nvSpPr>
            <p:cNvPr id="53" name="Rectangle 380"/>
            <p:cNvSpPr/>
            <p:nvPr/>
          </p:nvSpPr>
          <p:spPr>
            <a:xfrm>
              <a:off x="5984874" y="2463169"/>
              <a:ext cx="2150631" cy="6909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</a:rPr>
                <a:t>您的内容打在这里，或者通过复制您的文本后，在此框中选择粘贴，并选择只保留文字；您的内容打在这里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9711" name="组合 53"/>
          <p:cNvGrpSpPr/>
          <p:nvPr/>
        </p:nvGrpSpPr>
        <p:grpSpPr>
          <a:xfrm>
            <a:off x="588963" y="2227263"/>
            <a:ext cx="2149475" cy="920750"/>
            <a:chOff x="5984874" y="2257364"/>
            <a:chExt cx="2150631" cy="921386"/>
          </a:xfrm>
        </p:grpSpPr>
        <p:sp>
          <p:nvSpPr>
            <p:cNvPr id="55" name="Text Box 10"/>
            <p:cNvSpPr txBox="1">
              <a:spLocks noChangeArrowheads="1"/>
            </p:cNvSpPr>
            <p:nvPr/>
          </p:nvSpPr>
          <p:spPr bwMode="auto">
            <a:xfrm>
              <a:off x="6026436" y="2257364"/>
              <a:ext cx="2109069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r" defTabSz="1087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Open Sans" panose="020B0606030504020204" pitchFamily="34" charset="0"/>
                </a:rPr>
                <a:t>添加标题</a:t>
              </a:r>
              <a:endPara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endParaRPr>
            </a:p>
          </p:txBody>
        </p:sp>
        <p:sp>
          <p:nvSpPr>
            <p:cNvPr id="56" name="Rectangle 380"/>
            <p:cNvSpPr/>
            <p:nvPr/>
          </p:nvSpPr>
          <p:spPr>
            <a:xfrm>
              <a:off x="5984874" y="2463169"/>
              <a:ext cx="2150631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您的内容打在这里，或者通过复制您的文本后，在此框中选择粘贴，并选择只保留文字；您的内容打在这里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9712" name="组合 56"/>
          <p:cNvGrpSpPr/>
          <p:nvPr/>
        </p:nvGrpSpPr>
        <p:grpSpPr>
          <a:xfrm>
            <a:off x="588963" y="3468688"/>
            <a:ext cx="2149475" cy="922337"/>
            <a:chOff x="5984874" y="2257364"/>
            <a:chExt cx="2150631" cy="921386"/>
          </a:xfrm>
        </p:grpSpPr>
        <p:sp>
          <p:nvSpPr>
            <p:cNvPr id="58" name="Text Box 10"/>
            <p:cNvSpPr txBox="1">
              <a:spLocks noChangeArrowheads="1"/>
            </p:cNvSpPr>
            <p:nvPr/>
          </p:nvSpPr>
          <p:spPr bwMode="auto">
            <a:xfrm>
              <a:off x="6026436" y="2257364"/>
              <a:ext cx="2109069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r" defTabSz="1087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Open Sans" panose="020B0606030504020204" pitchFamily="34" charset="0"/>
                </a:rPr>
                <a:t>添加标题</a:t>
              </a:r>
              <a:endPara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endParaRPr>
            </a:p>
          </p:txBody>
        </p:sp>
        <p:sp>
          <p:nvSpPr>
            <p:cNvPr id="59" name="Rectangle 380"/>
            <p:cNvSpPr/>
            <p:nvPr/>
          </p:nvSpPr>
          <p:spPr>
            <a:xfrm>
              <a:off x="5984874" y="2463169"/>
              <a:ext cx="2150631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您的内容打在这里，或者通过复制您的文本后，在此框中选择粘贴，并选择只保留文字；您的内容打在这里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9713" name="组合 59"/>
          <p:cNvGrpSpPr/>
          <p:nvPr/>
        </p:nvGrpSpPr>
        <p:grpSpPr>
          <a:xfrm>
            <a:off x="588963" y="984250"/>
            <a:ext cx="2149475" cy="922338"/>
            <a:chOff x="5984874" y="2257364"/>
            <a:chExt cx="2150631" cy="921386"/>
          </a:xfrm>
        </p:grpSpPr>
        <p:sp>
          <p:nvSpPr>
            <p:cNvPr id="61" name="Text Box 10"/>
            <p:cNvSpPr txBox="1">
              <a:spLocks noChangeArrowheads="1"/>
            </p:cNvSpPr>
            <p:nvPr/>
          </p:nvSpPr>
          <p:spPr bwMode="auto">
            <a:xfrm>
              <a:off x="6026436" y="2257364"/>
              <a:ext cx="2109069" cy="2077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marL="0" marR="0" lvl="0" indent="0" algn="r" defTabSz="10877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Open Sans" panose="020B0606030504020204" pitchFamily="34" charset="0"/>
                </a:rPr>
                <a:t>添加标题</a:t>
              </a:r>
              <a:endPara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Open Sans" panose="020B0606030504020204" pitchFamily="34" charset="0"/>
              </a:endParaRPr>
            </a:p>
          </p:txBody>
        </p:sp>
        <p:sp>
          <p:nvSpPr>
            <p:cNvPr id="62" name="Rectangle 380"/>
            <p:cNvSpPr/>
            <p:nvPr/>
          </p:nvSpPr>
          <p:spPr>
            <a:xfrm>
              <a:off x="5984874" y="2463169"/>
              <a:ext cx="2150631" cy="71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108775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+mn-ea"/>
                  <a:ea typeface="+mn-ea"/>
                  <a:cs typeface="+mn-cs"/>
                </a:rPr>
                <a:t>您的内容打在这里，或者通过复制您的文本后，在此框中选择粘贴，并选择只保留文字；您的内容打在这里</a:t>
              </a:r>
              <a:endPara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30722" name="组合 5"/>
          <p:cNvGrpSpPr/>
          <p:nvPr/>
        </p:nvGrpSpPr>
        <p:grpSpPr>
          <a:xfrm>
            <a:off x="925513" y="2316163"/>
            <a:ext cx="1133475" cy="1135062"/>
            <a:chOff x="925080" y="2842151"/>
            <a:chExt cx="1134462" cy="1136057"/>
          </a:xfrm>
        </p:grpSpPr>
        <p:sp>
          <p:nvSpPr>
            <p:cNvPr id="4" name="MH_Other_3"/>
            <p:cNvSpPr/>
            <p:nvPr>
              <p:custDataLst>
                <p:tags r:id="rId1"/>
              </p:custDataLst>
            </p:nvPr>
          </p:nvSpPr>
          <p:spPr>
            <a:xfrm>
              <a:off x="925080" y="2842151"/>
              <a:ext cx="1134462" cy="1136057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000" rIns="8100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27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54" name="MH_Other_5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1258558" y="3129356"/>
              <a:ext cx="467506" cy="502609"/>
            </a:xfrm>
            <a:custGeom>
              <a:avLst/>
              <a:gdLst>
                <a:gd name="T0" fmla="*/ 2147483646 w 67"/>
                <a:gd name="T1" fmla="*/ 2147483646 h 72"/>
                <a:gd name="T2" fmla="*/ 2147483646 w 67"/>
                <a:gd name="T3" fmla="*/ 2147483646 h 72"/>
                <a:gd name="T4" fmla="*/ 2147483646 w 67"/>
                <a:gd name="T5" fmla="*/ 2147483646 h 72"/>
                <a:gd name="T6" fmla="*/ 0 w 67"/>
                <a:gd name="T7" fmla="*/ 2147483646 h 72"/>
                <a:gd name="T8" fmla="*/ 0 w 67"/>
                <a:gd name="T9" fmla="*/ 2147483646 h 72"/>
                <a:gd name="T10" fmla="*/ 2147483646 w 67"/>
                <a:gd name="T11" fmla="*/ 2147483646 h 72"/>
                <a:gd name="T12" fmla="*/ 2147483646 w 67"/>
                <a:gd name="T13" fmla="*/ 2147483646 h 72"/>
                <a:gd name="T14" fmla="*/ 2147483646 w 67"/>
                <a:gd name="T15" fmla="*/ 2147483646 h 72"/>
                <a:gd name="T16" fmla="*/ 2147483646 w 67"/>
                <a:gd name="T17" fmla="*/ 0 h 72"/>
                <a:gd name="T18" fmla="*/ 2147483646 w 67"/>
                <a:gd name="T19" fmla="*/ 0 h 72"/>
                <a:gd name="T20" fmla="*/ 2147483646 w 67"/>
                <a:gd name="T21" fmla="*/ 2147483646 h 72"/>
                <a:gd name="T22" fmla="*/ 2147483646 w 67"/>
                <a:gd name="T23" fmla="*/ 2147483646 h 72"/>
                <a:gd name="T24" fmla="*/ 2147483646 w 67"/>
                <a:gd name="T25" fmla="*/ 2147483646 h 72"/>
                <a:gd name="T26" fmla="*/ 2147483646 w 67"/>
                <a:gd name="T27" fmla="*/ 2147483646 h 72"/>
                <a:gd name="T28" fmla="*/ 2147483646 w 67"/>
                <a:gd name="T29" fmla="*/ 0 h 72"/>
                <a:gd name="T30" fmla="*/ 2147483646 w 67"/>
                <a:gd name="T31" fmla="*/ 0 h 72"/>
                <a:gd name="T32" fmla="*/ 2147483646 w 67"/>
                <a:gd name="T33" fmla="*/ 2147483646 h 72"/>
                <a:gd name="T34" fmla="*/ 2147483646 w 67"/>
                <a:gd name="T35" fmla="*/ 2147483646 h 72"/>
                <a:gd name="T36" fmla="*/ 2147483646 w 67"/>
                <a:gd name="T37" fmla="*/ 2147483646 h 72"/>
                <a:gd name="T38" fmla="*/ 2147483646 w 67"/>
                <a:gd name="T39" fmla="*/ 2147483646 h 72"/>
                <a:gd name="T40" fmla="*/ 2147483646 w 67"/>
                <a:gd name="T41" fmla="*/ 2147483646 h 72"/>
                <a:gd name="T42" fmla="*/ 2147483646 w 67"/>
                <a:gd name="T43" fmla="*/ 2147483646 h 72"/>
                <a:gd name="T44" fmla="*/ 2147483646 w 67"/>
                <a:gd name="T45" fmla="*/ 2147483646 h 72"/>
                <a:gd name="T46" fmla="*/ 2147483646 w 67"/>
                <a:gd name="T47" fmla="*/ 2147483646 h 72"/>
                <a:gd name="T48" fmla="*/ 2147483646 w 67"/>
                <a:gd name="T49" fmla="*/ 2147483646 h 72"/>
                <a:gd name="T50" fmla="*/ 2147483646 w 67"/>
                <a:gd name="T51" fmla="*/ 2147483646 h 72"/>
                <a:gd name="T52" fmla="*/ 2147483646 w 67"/>
                <a:gd name="T53" fmla="*/ 2147483646 h 72"/>
                <a:gd name="T54" fmla="*/ 2147483646 w 67"/>
                <a:gd name="T55" fmla="*/ 2147483646 h 72"/>
                <a:gd name="T56" fmla="*/ 2147483646 w 67"/>
                <a:gd name="T57" fmla="*/ 2147483646 h 72"/>
                <a:gd name="T58" fmla="*/ 2147483646 w 67"/>
                <a:gd name="T59" fmla="*/ 2147483646 h 72"/>
                <a:gd name="T60" fmla="*/ 2147483646 w 67"/>
                <a:gd name="T61" fmla="*/ 2147483646 h 72"/>
                <a:gd name="T62" fmla="*/ 2147483646 w 67"/>
                <a:gd name="T63" fmla="*/ 2147483646 h 72"/>
                <a:gd name="T64" fmla="*/ 2147483646 w 67"/>
                <a:gd name="T65" fmla="*/ 2147483646 h 72"/>
                <a:gd name="T66" fmla="*/ 2147483646 w 67"/>
                <a:gd name="T67" fmla="*/ 2147483646 h 72"/>
                <a:gd name="T68" fmla="*/ 2147483646 w 67"/>
                <a:gd name="T69" fmla="*/ 2147483646 h 72"/>
                <a:gd name="T70" fmla="*/ 2147483646 w 67"/>
                <a:gd name="T71" fmla="*/ 2147483646 h 72"/>
                <a:gd name="T72" fmla="*/ 2147483646 w 67"/>
                <a:gd name="T73" fmla="*/ 2147483646 h 72"/>
                <a:gd name="T74" fmla="*/ 2147483646 w 67"/>
                <a:gd name="T75" fmla="*/ 2147483646 h 72"/>
                <a:gd name="T76" fmla="*/ 2147483646 w 67"/>
                <a:gd name="T77" fmla="*/ 2147483646 h 72"/>
                <a:gd name="T78" fmla="*/ 2147483646 w 67"/>
                <a:gd name="T79" fmla="*/ 2147483646 h 72"/>
                <a:gd name="T80" fmla="*/ 2147483646 w 67"/>
                <a:gd name="T81" fmla="*/ 2147483646 h 72"/>
                <a:gd name="T82" fmla="*/ 2147483646 w 67"/>
                <a:gd name="T83" fmla="*/ 2147483646 h 72"/>
                <a:gd name="T84" fmla="*/ 2147483646 w 67"/>
                <a:gd name="T85" fmla="*/ 2147483646 h 72"/>
                <a:gd name="T86" fmla="*/ 2147483646 w 67"/>
                <a:gd name="T87" fmla="*/ 2147483646 h 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0723" name="组合 6"/>
          <p:cNvGrpSpPr/>
          <p:nvPr/>
        </p:nvGrpSpPr>
        <p:grpSpPr>
          <a:xfrm>
            <a:off x="2116138" y="2316163"/>
            <a:ext cx="1595437" cy="1595437"/>
            <a:chOff x="2115386" y="2842151"/>
            <a:chExt cx="1595585" cy="1595585"/>
          </a:xfrm>
        </p:grpSpPr>
        <p:sp>
          <p:nvSpPr>
            <p:cNvPr id="2" name="MH_Other_1"/>
            <p:cNvSpPr/>
            <p:nvPr>
              <p:custDataLst>
                <p:tags r:id="rId3"/>
              </p:custDataLst>
            </p:nvPr>
          </p:nvSpPr>
          <p:spPr>
            <a:xfrm rot="16200000">
              <a:off x="2115386" y="2842151"/>
              <a:ext cx="1595585" cy="159558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27000" tIns="27000" rIns="8100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27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55" name="MH_Other_6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2659482" y="3381460"/>
              <a:ext cx="507396" cy="437190"/>
            </a:xfrm>
            <a:custGeom>
              <a:avLst/>
              <a:gdLst>
                <a:gd name="T0" fmla="*/ 2147483646 w 73"/>
                <a:gd name="T1" fmla="*/ 2147483646 h 63"/>
                <a:gd name="T2" fmla="*/ 2147483646 w 73"/>
                <a:gd name="T3" fmla="*/ 2147483646 h 63"/>
                <a:gd name="T4" fmla="*/ 2147483646 w 73"/>
                <a:gd name="T5" fmla="*/ 2147483646 h 63"/>
                <a:gd name="T6" fmla="*/ 2147483646 w 73"/>
                <a:gd name="T7" fmla="*/ 2147483646 h 63"/>
                <a:gd name="T8" fmla="*/ 2147483646 w 73"/>
                <a:gd name="T9" fmla="*/ 2147483646 h 63"/>
                <a:gd name="T10" fmla="*/ 2147483646 w 73"/>
                <a:gd name="T11" fmla="*/ 2147483646 h 63"/>
                <a:gd name="T12" fmla="*/ 2147483646 w 73"/>
                <a:gd name="T13" fmla="*/ 2147483646 h 63"/>
                <a:gd name="T14" fmla="*/ 2147483646 w 73"/>
                <a:gd name="T15" fmla="*/ 2147483646 h 63"/>
                <a:gd name="T16" fmla="*/ 2147483646 w 73"/>
                <a:gd name="T17" fmla="*/ 2147483646 h 63"/>
                <a:gd name="T18" fmla="*/ 0 w 73"/>
                <a:gd name="T19" fmla="*/ 2147483646 h 63"/>
                <a:gd name="T20" fmla="*/ 0 w 73"/>
                <a:gd name="T21" fmla="*/ 2147483646 h 63"/>
                <a:gd name="T22" fmla="*/ 2147483646 w 73"/>
                <a:gd name="T23" fmla="*/ 0 h 63"/>
                <a:gd name="T24" fmla="*/ 2147483646 w 73"/>
                <a:gd name="T25" fmla="*/ 0 h 63"/>
                <a:gd name="T26" fmla="*/ 2147483646 w 73"/>
                <a:gd name="T27" fmla="*/ 2147483646 h 63"/>
                <a:gd name="T28" fmla="*/ 2147483646 w 73"/>
                <a:gd name="T29" fmla="*/ 2147483646 h 63"/>
                <a:gd name="T30" fmla="*/ 2147483646 w 73"/>
                <a:gd name="T31" fmla="*/ 2147483646 h 63"/>
                <a:gd name="T32" fmla="*/ 2147483646 w 73"/>
                <a:gd name="T33" fmla="*/ 2147483646 h 63"/>
                <a:gd name="T34" fmla="*/ 2147483646 w 73"/>
                <a:gd name="T35" fmla="*/ 2147483646 h 63"/>
                <a:gd name="T36" fmla="*/ 2147483646 w 73"/>
                <a:gd name="T37" fmla="*/ 2147483646 h 63"/>
                <a:gd name="T38" fmla="*/ 2147483646 w 73"/>
                <a:gd name="T39" fmla="*/ 2147483646 h 63"/>
                <a:gd name="T40" fmla="*/ 2147483646 w 73"/>
                <a:gd name="T41" fmla="*/ 2147483646 h 63"/>
                <a:gd name="T42" fmla="*/ 2147483646 w 73"/>
                <a:gd name="T43" fmla="*/ 2147483646 h 63"/>
                <a:gd name="T44" fmla="*/ 2147483646 w 73"/>
                <a:gd name="T45" fmla="*/ 2147483646 h 63"/>
                <a:gd name="T46" fmla="*/ 2147483646 w 73"/>
                <a:gd name="T47" fmla="*/ 2147483646 h 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0724" name="组合 7"/>
          <p:cNvGrpSpPr/>
          <p:nvPr/>
        </p:nvGrpSpPr>
        <p:grpSpPr>
          <a:xfrm>
            <a:off x="2116138" y="1125538"/>
            <a:ext cx="1135062" cy="1135062"/>
            <a:chOff x="2115386" y="1651845"/>
            <a:chExt cx="1136057" cy="1134461"/>
          </a:xfrm>
        </p:grpSpPr>
        <p:sp>
          <p:nvSpPr>
            <p:cNvPr id="3" name="MH_Other_2"/>
            <p:cNvSpPr/>
            <p:nvPr>
              <p:custDataLst>
                <p:tags r:id="rId5"/>
              </p:custDataLst>
            </p:nvPr>
          </p:nvSpPr>
          <p:spPr>
            <a:xfrm rot="10800000">
              <a:off x="2115386" y="1651845"/>
              <a:ext cx="1136057" cy="113446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tIns="27000" rIns="2700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30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56" name="MH_Other_7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2429718" y="2039571"/>
              <a:ext cx="507396" cy="382940"/>
            </a:xfrm>
            <a:custGeom>
              <a:avLst/>
              <a:gdLst>
                <a:gd name="T0" fmla="*/ 2147483646 w 158"/>
                <a:gd name="T1" fmla="*/ 2147483646 h 119"/>
                <a:gd name="T2" fmla="*/ 0 w 158"/>
                <a:gd name="T3" fmla="*/ 2147483646 h 119"/>
                <a:gd name="T4" fmla="*/ 0 w 158"/>
                <a:gd name="T5" fmla="*/ 0 h 119"/>
                <a:gd name="T6" fmla="*/ 2147483646 w 158"/>
                <a:gd name="T7" fmla="*/ 0 h 119"/>
                <a:gd name="T8" fmla="*/ 2147483646 w 158"/>
                <a:gd name="T9" fmla="*/ 2147483646 h 119"/>
                <a:gd name="T10" fmla="*/ 2147483646 w 158"/>
                <a:gd name="T11" fmla="*/ 2147483646 h 119"/>
                <a:gd name="T12" fmla="*/ 2147483646 w 158"/>
                <a:gd name="T13" fmla="*/ 2147483646 h 119"/>
                <a:gd name="T14" fmla="*/ 2147483646 w 158"/>
                <a:gd name="T15" fmla="*/ 2147483646 h 119"/>
                <a:gd name="T16" fmla="*/ 2147483646 w 158"/>
                <a:gd name="T17" fmla="*/ 2147483646 h 119"/>
                <a:gd name="T18" fmla="*/ 2147483646 w 158"/>
                <a:gd name="T19" fmla="*/ 2147483646 h 119"/>
                <a:gd name="T20" fmla="*/ 2147483646 w 158"/>
                <a:gd name="T21" fmla="*/ 2147483646 h 119"/>
                <a:gd name="T22" fmla="*/ 2147483646 w 158"/>
                <a:gd name="T23" fmla="*/ 2147483646 h 119"/>
                <a:gd name="T24" fmla="*/ 2147483646 w 158"/>
                <a:gd name="T25" fmla="*/ 2147483646 h 119"/>
                <a:gd name="T26" fmla="*/ 2147483646 w 158"/>
                <a:gd name="T27" fmla="*/ 2147483646 h 119"/>
                <a:gd name="T28" fmla="*/ 2147483646 w 158"/>
                <a:gd name="T29" fmla="*/ 2147483646 h 119"/>
                <a:gd name="T30" fmla="*/ 2147483646 w 158"/>
                <a:gd name="T31" fmla="*/ 2147483646 h 119"/>
                <a:gd name="T32" fmla="*/ 2147483646 w 158"/>
                <a:gd name="T33" fmla="*/ 2147483646 h 119"/>
                <a:gd name="T34" fmla="*/ 2147483646 w 158"/>
                <a:gd name="T35" fmla="*/ 2147483646 h 119"/>
                <a:gd name="T36" fmla="*/ 2147483646 w 158"/>
                <a:gd name="T37" fmla="*/ 2147483646 h 119"/>
                <a:gd name="T38" fmla="*/ 2147483646 w 158"/>
                <a:gd name="T39" fmla="*/ 2147483646 h 119"/>
                <a:gd name="T40" fmla="*/ 2147483646 w 158"/>
                <a:gd name="T41" fmla="*/ 2147483646 h 119"/>
                <a:gd name="T42" fmla="*/ 2147483646 w 158"/>
                <a:gd name="T43" fmla="*/ 2147483646 h 119"/>
                <a:gd name="T44" fmla="*/ 2147483646 w 158"/>
                <a:gd name="T45" fmla="*/ 2147483646 h 119"/>
                <a:gd name="T46" fmla="*/ 2147483646 w 158"/>
                <a:gd name="T47" fmla="*/ 2147483646 h 119"/>
                <a:gd name="T48" fmla="*/ 2147483646 w 158"/>
                <a:gd name="T49" fmla="*/ 2147483646 h 119"/>
                <a:gd name="T50" fmla="*/ 2147483646 w 158"/>
                <a:gd name="T51" fmla="*/ 2147483646 h 119"/>
                <a:gd name="T52" fmla="*/ 2147483646 w 158"/>
                <a:gd name="T53" fmla="*/ 2147483646 h 11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0725" name="组合 8"/>
          <p:cNvGrpSpPr/>
          <p:nvPr/>
        </p:nvGrpSpPr>
        <p:grpSpPr>
          <a:xfrm>
            <a:off x="919163" y="1136650"/>
            <a:ext cx="1133475" cy="1135063"/>
            <a:chOff x="918697" y="1663014"/>
            <a:chExt cx="1134462" cy="1134462"/>
          </a:xfrm>
        </p:grpSpPr>
        <p:sp>
          <p:nvSpPr>
            <p:cNvPr id="5" name="MH_Other_4"/>
            <p:cNvSpPr/>
            <p:nvPr>
              <p:custDataLst>
                <p:tags r:id="rId7"/>
              </p:custDataLst>
            </p:nvPr>
          </p:nvSpPr>
          <p:spPr>
            <a:xfrm rot="5400000">
              <a:off x="918697" y="1663014"/>
              <a:ext cx="1134462" cy="1134462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81000" tIns="27000" rIns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th-TH" sz="27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57" name="MH_Other_8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1319190" y="1961388"/>
              <a:ext cx="347837" cy="585579"/>
            </a:xfrm>
            <a:custGeom>
              <a:avLst/>
              <a:gdLst>
                <a:gd name="T0" fmla="*/ 2147483646 w 29"/>
                <a:gd name="T1" fmla="*/ 2147483646 h 49"/>
                <a:gd name="T2" fmla="*/ 2147483646 w 29"/>
                <a:gd name="T3" fmla="*/ 2147483646 h 49"/>
                <a:gd name="T4" fmla="*/ 2147483646 w 29"/>
                <a:gd name="T5" fmla="*/ 2147483646 h 49"/>
                <a:gd name="T6" fmla="*/ 0 w 29"/>
                <a:gd name="T7" fmla="*/ 2147483646 h 49"/>
                <a:gd name="T8" fmla="*/ 0 w 29"/>
                <a:gd name="T9" fmla="*/ 2147483646 h 49"/>
                <a:gd name="T10" fmla="*/ 2147483646 w 29"/>
                <a:gd name="T11" fmla="*/ 0 h 49"/>
                <a:gd name="T12" fmla="*/ 2147483646 w 29"/>
                <a:gd name="T13" fmla="*/ 0 h 49"/>
                <a:gd name="T14" fmla="*/ 2147483646 w 29"/>
                <a:gd name="T15" fmla="*/ 2147483646 h 49"/>
                <a:gd name="T16" fmla="*/ 2147483646 w 29"/>
                <a:gd name="T17" fmla="*/ 2147483646 h 49"/>
                <a:gd name="T18" fmla="*/ 2147483646 w 29"/>
                <a:gd name="T19" fmla="*/ 2147483646 h 49"/>
                <a:gd name="T20" fmla="*/ 2147483646 w 29"/>
                <a:gd name="T21" fmla="*/ 2147483646 h 49"/>
                <a:gd name="T22" fmla="*/ 2147483646 w 29"/>
                <a:gd name="T23" fmla="*/ 2147483646 h 49"/>
                <a:gd name="T24" fmla="*/ 2147483646 w 29"/>
                <a:gd name="T25" fmla="*/ 2147483646 h 49"/>
                <a:gd name="T26" fmla="*/ 2147483646 w 29"/>
                <a:gd name="T27" fmla="*/ 2147483646 h 49"/>
                <a:gd name="T28" fmla="*/ 2147483646 w 29"/>
                <a:gd name="T29" fmla="*/ 2147483646 h 49"/>
                <a:gd name="T30" fmla="*/ 2147483646 w 29"/>
                <a:gd name="T31" fmla="*/ 2147483646 h 49"/>
                <a:gd name="T32" fmla="*/ 2147483646 w 29"/>
                <a:gd name="T33" fmla="*/ 2147483646 h 49"/>
                <a:gd name="T34" fmla="*/ 2147483646 w 29"/>
                <a:gd name="T35" fmla="*/ 2147483646 h 49"/>
                <a:gd name="T36" fmla="*/ 2147483646 w 29"/>
                <a:gd name="T37" fmla="*/ 2147483646 h 49"/>
                <a:gd name="T38" fmla="*/ 2147483646 w 29"/>
                <a:gd name="T39" fmla="*/ 2147483646 h 49"/>
                <a:gd name="T40" fmla="*/ 2147483646 w 29"/>
                <a:gd name="T41" fmla="*/ 2147483646 h 49"/>
                <a:gd name="T42" fmla="*/ 2147483646 w 29"/>
                <a:gd name="T43" fmla="*/ 2147483646 h 49"/>
                <a:gd name="T44" fmla="*/ 2147483646 w 29"/>
                <a:gd name="T45" fmla="*/ 2147483646 h 49"/>
                <a:gd name="T46" fmla="*/ 2147483646 w 29"/>
                <a:gd name="T47" fmla="*/ 2147483646 h 49"/>
                <a:gd name="T48" fmla="*/ 2147483646 w 29"/>
                <a:gd name="T49" fmla="*/ 2147483646 h 49"/>
                <a:gd name="T50" fmla="*/ 2147483646 w 29"/>
                <a:gd name="T51" fmla="*/ 2147483646 h 49"/>
                <a:gd name="T52" fmla="*/ 2147483646 w 29"/>
                <a:gd name="T53" fmla="*/ 2147483646 h 49"/>
                <a:gd name="T54" fmla="*/ 2147483646 w 29"/>
                <a:gd name="T55" fmla="*/ 2147483646 h 49"/>
                <a:gd name="T56" fmla="*/ 2147483646 w 29"/>
                <a:gd name="T57" fmla="*/ 2147483646 h 49"/>
                <a:gd name="T58" fmla="*/ 2147483646 w 29"/>
                <a:gd name="T59" fmla="*/ 2147483646 h 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0" name="MH_SubTitle_1"/>
          <p:cNvSpPr/>
          <p:nvPr>
            <p:custDataLst>
              <p:tags r:id="rId9"/>
            </p:custDataLst>
          </p:nvPr>
        </p:nvSpPr>
        <p:spPr>
          <a:xfrm>
            <a:off x="4244975" y="1136650"/>
            <a:ext cx="1395413" cy="379413"/>
          </a:xfrm>
          <a:prstGeom prst="roundRect">
            <a:avLst>
              <a:gd name="adj" fmla="val 211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添加</a:t>
            </a: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标题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MH_SubTitle_2"/>
          <p:cNvSpPr/>
          <p:nvPr>
            <p:custDataLst>
              <p:tags r:id="rId10"/>
            </p:custDataLst>
          </p:nvPr>
        </p:nvSpPr>
        <p:spPr>
          <a:xfrm>
            <a:off x="6380163" y="1136650"/>
            <a:ext cx="1398588" cy="379413"/>
          </a:xfrm>
          <a:prstGeom prst="roundRect">
            <a:avLst>
              <a:gd name="adj" fmla="val 211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添加标题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MH_SubTitle_3"/>
          <p:cNvSpPr/>
          <p:nvPr>
            <p:custDataLst>
              <p:tags r:id="rId11"/>
            </p:custDataLst>
          </p:nvPr>
        </p:nvSpPr>
        <p:spPr>
          <a:xfrm>
            <a:off x="4244975" y="2706688"/>
            <a:ext cx="1395413" cy="379413"/>
          </a:xfrm>
          <a:prstGeom prst="roundRect">
            <a:avLst>
              <a:gd name="adj" fmla="val 211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添加标题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MH_SubTitle_4"/>
          <p:cNvSpPr/>
          <p:nvPr>
            <p:custDataLst>
              <p:tags r:id="rId12"/>
            </p:custDataLst>
          </p:nvPr>
        </p:nvSpPr>
        <p:spPr>
          <a:xfrm>
            <a:off x="6380163" y="2706688"/>
            <a:ext cx="1398588" cy="379413"/>
          </a:xfrm>
          <a:prstGeom prst="roundRect">
            <a:avLst>
              <a:gd name="adj" fmla="val 211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添加标题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4135438" y="1628775"/>
            <a:ext cx="1614488" cy="784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这里或者粘贴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6272213" y="1649413"/>
            <a:ext cx="1614488" cy="7858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这里或者粘贴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4154488" y="3217863"/>
            <a:ext cx="1614488" cy="784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这里或者粘贴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6291263" y="3238500"/>
            <a:ext cx="1616075" cy="7858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的内容打在这里，或者通过复制您的文本后，在此框中选择粘贴，并选择只保留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文字，您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的内容打在</a:t>
            </a:r>
            <a:r>
              <a:rPr kumimoji="0" lang="zh-CN" alt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rPr>
              <a:t>这里或者粘贴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3"/>
    </p:custData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MH_SubTitle_1"/>
          <p:cNvSpPr/>
          <p:nvPr>
            <p:custDataLst>
              <p:tags r:id="rId1"/>
            </p:custDataLst>
          </p:nvPr>
        </p:nvSpPr>
        <p:spPr>
          <a:xfrm rot="17958096">
            <a:off x="1412875" y="3065463"/>
            <a:ext cx="979488" cy="1503363"/>
          </a:xfrm>
          <a:custGeom>
            <a:avLst/>
            <a:gdLst>
              <a:gd name="connsiteX0" fmla="*/ 410370 w 820739"/>
              <a:gd name="connsiteY0" fmla="*/ 0 h 1260220"/>
              <a:gd name="connsiteX1" fmla="*/ 516276 w 820739"/>
              <a:gd name="connsiteY1" fmla="*/ 57484 h 1260220"/>
              <a:gd name="connsiteX2" fmla="*/ 820739 w 820739"/>
              <a:gd name="connsiteY2" fmla="*/ 630110 h 1260220"/>
              <a:gd name="connsiteX3" fmla="*/ 516276 w 820739"/>
              <a:gd name="connsiteY3" fmla="*/ 1202736 h 1260220"/>
              <a:gd name="connsiteX4" fmla="*/ 410370 w 820739"/>
              <a:gd name="connsiteY4" fmla="*/ 1260220 h 1260220"/>
              <a:gd name="connsiteX5" fmla="*/ 304463 w 820739"/>
              <a:gd name="connsiteY5" fmla="*/ 1202736 h 1260220"/>
              <a:gd name="connsiteX6" fmla="*/ 0 w 820739"/>
              <a:gd name="connsiteY6" fmla="*/ 630110 h 1260220"/>
              <a:gd name="connsiteX7" fmla="*/ 304463 w 820739"/>
              <a:gd name="connsiteY7" fmla="*/ 57484 h 1260220"/>
              <a:gd name="connsiteX8" fmla="*/ 410370 w 820739"/>
              <a:gd name="connsiteY8" fmla="*/ 0 h 1260220"/>
              <a:gd name="connsiteX0-1" fmla="*/ 410370 w 820739"/>
              <a:gd name="connsiteY0-2" fmla="*/ 0 h 1260220"/>
              <a:gd name="connsiteX1-3" fmla="*/ 516276 w 820739"/>
              <a:gd name="connsiteY1-4" fmla="*/ 57484 h 1260220"/>
              <a:gd name="connsiteX2-5" fmla="*/ 820739 w 820739"/>
              <a:gd name="connsiteY2-6" fmla="*/ 630110 h 1260220"/>
              <a:gd name="connsiteX3-7" fmla="*/ 516276 w 820739"/>
              <a:gd name="connsiteY3-8" fmla="*/ 1202736 h 1260220"/>
              <a:gd name="connsiteX4-9" fmla="*/ 410370 w 820739"/>
              <a:gd name="connsiteY4-10" fmla="*/ 1260220 h 1260220"/>
              <a:gd name="connsiteX5-11" fmla="*/ 304463 w 820739"/>
              <a:gd name="connsiteY5-12" fmla="*/ 1202736 h 1260220"/>
              <a:gd name="connsiteX6-13" fmla="*/ 0 w 820739"/>
              <a:gd name="connsiteY6-14" fmla="*/ 630110 h 1260220"/>
              <a:gd name="connsiteX7-15" fmla="*/ 326799 w 820739"/>
              <a:gd name="connsiteY7-16" fmla="*/ 83379 h 1260220"/>
              <a:gd name="connsiteX8-17" fmla="*/ 410370 w 820739"/>
              <a:gd name="connsiteY8-18" fmla="*/ 0 h 1260220"/>
              <a:gd name="connsiteX0-19" fmla="*/ 433275 w 820739"/>
              <a:gd name="connsiteY0-20" fmla="*/ 0 h 1253820"/>
              <a:gd name="connsiteX1-21" fmla="*/ 516276 w 820739"/>
              <a:gd name="connsiteY1-22" fmla="*/ 51084 h 1253820"/>
              <a:gd name="connsiteX2-23" fmla="*/ 820739 w 820739"/>
              <a:gd name="connsiteY2-24" fmla="*/ 623710 h 1253820"/>
              <a:gd name="connsiteX3-25" fmla="*/ 516276 w 820739"/>
              <a:gd name="connsiteY3-26" fmla="*/ 1196336 h 1253820"/>
              <a:gd name="connsiteX4-27" fmla="*/ 410370 w 820739"/>
              <a:gd name="connsiteY4-28" fmla="*/ 1253820 h 1253820"/>
              <a:gd name="connsiteX5-29" fmla="*/ 304463 w 820739"/>
              <a:gd name="connsiteY5-30" fmla="*/ 1196336 h 1253820"/>
              <a:gd name="connsiteX6-31" fmla="*/ 0 w 820739"/>
              <a:gd name="connsiteY6-32" fmla="*/ 623710 h 1253820"/>
              <a:gd name="connsiteX7-33" fmla="*/ 326799 w 820739"/>
              <a:gd name="connsiteY7-34" fmla="*/ 76979 h 1253820"/>
              <a:gd name="connsiteX8-35" fmla="*/ 433275 w 820739"/>
              <a:gd name="connsiteY8-36" fmla="*/ 0 h 1253820"/>
              <a:gd name="connsiteX0-37" fmla="*/ 433275 w 820739"/>
              <a:gd name="connsiteY0-38" fmla="*/ 0 h 1253820"/>
              <a:gd name="connsiteX1-39" fmla="*/ 516276 w 820739"/>
              <a:gd name="connsiteY1-40" fmla="*/ 51084 h 1253820"/>
              <a:gd name="connsiteX2-41" fmla="*/ 820739 w 820739"/>
              <a:gd name="connsiteY2-42" fmla="*/ 623710 h 1253820"/>
              <a:gd name="connsiteX3-43" fmla="*/ 516276 w 820739"/>
              <a:gd name="connsiteY3-44" fmla="*/ 1196336 h 1253820"/>
              <a:gd name="connsiteX4-45" fmla="*/ 410370 w 820739"/>
              <a:gd name="connsiteY4-46" fmla="*/ 1253820 h 1253820"/>
              <a:gd name="connsiteX5-47" fmla="*/ 304463 w 820739"/>
              <a:gd name="connsiteY5-48" fmla="*/ 1196336 h 1253820"/>
              <a:gd name="connsiteX6-49" fmla="*/ 0 w 820739"/>
              <a:gd name="connsiteY6-50" fmla="*/ 623710 h 1253820"/>
              <a:gd name="connsiteX7-51" fmla="*/ 326799 w 820739"/>
              <a:gd name="connsiteY7-52" fmla="*/ 76979 h 1253820"/>
              <a:gd name="connsiteX8-53" fmla="*/ 433275 w 820739"/>
              <a:gd name="connsiteY8-54" fmla="*/ 0 h 1253820"/>
              <a:gd name="connsiteX0-55" fmla="*/ 433275 w 820739"/>
              <a:gd name="connsiteY0-56" fmla="*/ 0 h 1253820"/>
              <a:gd name="connsiteX1-57" fmla="*/ 516276 w 820739"/>
              <a:gd name="connsiteY1-58" fmla="*/ 51084 h 1253820"/>
              <a:gd name="connsiteX2-59" fmla="*/ 820739 w 820739"/>
              <a:gd name="connsiteY2-60" fmla="*/ 623710 h 1253820"/>
              <a:gd name="connsiteX3-61" fmla="*/ 516276 w 820739"/>
              <a:gd name="connsiteY3-62" fmla="*/ 1196336 h 1253820"/>
              <a:gd name="connsiteX4-63" fmla="*/ 410370 w 820739"/>
              <a:gd name="connsiteY4-64" fmla="*/ 1253820 h 1253820"/>
              <a:gd name="connsiteX5-65" fmla="*/ 310332 w 820739"/>
              <a:gd name="connsiteY5-66" fmla="*/ 1193062 h 1253820"/>
              <a:gd name="connsiteX6-67" fmla="*/ 0 w 820739"/>
              <a:gd name="connsiteY6-68" fmla="*/ 623710 h 1253820"/>
              <a:gd name="connsiteX7-69" fmla="*/ 326799 w 820739"/>
              <a:gd name="connsiteY7-70" fmla="*/ 76979 h 1253820"/>
              <a:gd name="connsiteX8-71" fmla="*/ 433275 w 820739"/>
              <a:gd name="connsiteY8-72" fmla="*/ 0 h 1253820"/>
              <a:gd name="connsiteX0-73" fmla="*/ 433275 w 820821"/>
              <a:gd name="connsiteY0-74" fmla="*/ 0 h 1253820"/>
              <a:gd name="connsiteX1-75" fmla="*/ 493730 w 820821"/>
              <a:gd name="connsiteY1-76" fmla="*/ 52155 h 1253820"/>
              <a:gd name="connsiteX2-77" fmla="*/ 820739 w 820821"/>
              <a:gd name="connsiteY2-78" fmla="*/ 623710 h 1253820"/>
              <a:gd name="connsiteX3-79" fmla="*/ 516276 w 820821"/>
              <a:gd name="connsiteY3-80" fmla="*/ 1196336 h 1253820"/>
              <a:gd name="connsiteX4-81" fmla="*/ 410370 w 820821"/>
              <a:gd name="connsiteY4-82" fmla="*/ 1253820 h 1253820"/>
              <a:gd name="connsiteX5-83" fmla="*/ 310332 w 820821"/>
              <a:gd name="connsiteY5-84" fmla="*/ 1193062 h 1253820"/>
              <a:gd name="connsiteX6-85" fmla="*/ 0 w 820821"/>
              <a:gd name="connsiteY6-86" fmla="*/ 623710 h 1253820"/>
              <a:gd name="connsiteX7-87" fmla="*/ 326799 w 820821"/>
              <a:gd name="connsiteY7-88" fmla="*/ 76979 h 1253820"/>
              <a:gd name="connsiteX8-89" fmla="*/ 433275 w 820821"/>
              <a:gd name="connsiteY8-90" fmla="*/ 0 h 1253820"/>
              <a:gd name="connsiteX0-91" fmla="*/ 433275 w 820868"/>
              <a:gd name="connsiteY0-92" fmla="*/ 0 h 1253820"/>
              <a:gd name="connsiteX1-93" fmla="*/ 487862 w 820868"/>
              <a:gd name="connsiteY1-94" fmla="*/ 55429 h 1253820"/>
              <a:gd name="connsiteX2-95" fmla="*/ 820739 w 820868"/>
              <a:gd name="connsiteY2-96" fmla="*/ 623710 h 1253820"/>
              <a:gd name="connsiteX3-97" fmla="*/ 516276 w 820868"/>
              <a:gd name="connsiteY3-98" fmla="*/ 1196336 h 1253820"/>
              <a:gd name="connsiteX4-99" fmla="*/ 410370 w 820868"/>
              <a:gd name="connsiteY4-100" fmla="*/ 1253820 h 1253820"/>
              <a:gd name="connsiteX5-101" fmla="*/ 310332 w 820868"/>
              <a:gd name="connsiteY5-102" fmla="*/ 1193062 h 1253820"/>
              <a:gd name="connsiteX6-103" fmla="*/ 0 w 820868"/>
              <a:gd name="connsiteY6-104" fmla="*/ 623710 h 1253820"/>
              <a:gd name="connsiteX7-105" fmla="*/ 326799 w 820868"/>
              <a:gd name="connsiteY7-106" fmla="*/ 76979 h 1253820"/>
              <a:gd name="connsiteX8-107" fmla="*/ 433275 w 820868"/>
              <a:gd name="connsiteY8-108" fmla="*/ 0 h 1253820"/>
              <a:gd name="connsiteX0-109" fmla="*/ 433275 w 820868"/>
              <a:gd name="connsiteY0-110" fmla="*/ 0 h 1253820"/>
              <a:gd name="connsiteX1-111" fmla="*/ 487862 w 820868"/>
              <a:gd name="connsiteY1-112" fmla="*/ 55429 h 1253820"/>
              <a:gd name="connsiteX2-113" fmla="*/ 820739 w 820868"/>
              <a:gd name="connsiteY2-114" fmla="*/ 623710 h 1253820"/>
              <a:gd name="connsiteX3-115" fmla="*/ 516276 w 820868"/>
              <a:gd name="connsiteY3-116" fmla="*/ 1196336 h 1253820"/>
              <a:gd name="connsiteX4-117" fmla="*/ 410370 w 820868"/>
              <a:gd name="connsiteY4-118" fmla="*/ 1253820 h 1253820"/>
              <a:gd name="connsiteX5-119" fmla="*/ 310332 w 820868"/>
              <a:gd name="connsiteY5-120" fmla="*/ 1193062 h 1253820"/>
              <a:gd name="connsiteX6-121" fmla="*/ 0 w 820868"/>
              <a:gd name="connsiteY6-122" fmla="*/ 623710 h 1253820"/>
              <a:gd name="connsiteX7-123" fmla="*/ 307906 w 820868"/>
              <a:gd name="connsiteY7-124" fmla="*/ 91355 h 1253820"/>
              <a:gd name="connsiteX8-125" fmla="*/ 433275 w 820868"/>
              <a:gd name="connsiteY8-126" fmla="*/ 0 h 1253820"/>
              <a:gd name="connsiteX0-127" fmla="*/ 433275 w 820868"/>
              <a:gd name="connsiteY0-128" fmla="*/ 0 h 1253820"/>
              <a:gd name="connsiteX1-129" fmla="*/ 487862 w 820868"/>
              <a:gd name="connsiteY1-130" fmla="*/ 55429 h 1253820"/>
              <a:gd name="connsiteX2-131" fmla="*/ 820739 w 820868"/>
              <a:gd name="connsiteY2-132" fmla="*/ 623710 h 1253820"/>
              <a:gd name="connsiteX3-133" fmla="*/ 516276 w 820868"/>
              <a:gd name="connsiteY3-134" fmla="*/ 1196336 h 1253820"/>
              <a:gd name="connsiteX4-135" fmla="*/ 410370 w 820868"/>
              <a:gd name="connsiteY4-136" fmla="*/ 1253820 h 1253820"/>
              <a:gd name="connsiteX5-137" fmla="*/ 310332 w 820868"/>
              <a:gd name="connsiteY5-138" fmla="*/ 1193062 h 1253820"/>
              <a:gd name="connsiteX6-139" fmla="*/ 0 w 820868"/>
              <a:gd name="connsiteY6-140" fmla="*/ 623710 h 1253820"/>
              <a:gd name="connsiteX7-141" fmla="*/ 307906 w 820868"/>
              <a:gd name="connsiteY7-142" fmla="*/ 91355 h 1253820"/>
              <a:gd name="connsiteX8-143" fmla="*/ 433275 w 820868"/>
              <a:gd name="connsiteY8-144" fmla="*/ 0 h 1253820"/>
              <a:gd name="connsiteX0-145" fmla="*/ 433275 w 821563"/>
              <a:gd name="connsiteY0-146" fmla="*/ 0 h 1253820"/>
              <a:gd name="connsiteX1-147" fmla="*/ 487862 w 821563"/>
              <a:gd name="connsiteY1-148" fmla="*/ 55429 h 1253820"/>
              <a:gd name="connsiteX2-149" fmla="*/ 820739 w 821563"/>
              <a:gd name="connsiteY2-150" fmla="*/ 623710 h 1253820"/>
              <a:gd name="connsiteX3-151" fmla="*/ 516276 w 821563"/>
              <a:gd name="connsiteY3-152" fmla="*/ 1196336 h 1253820"/>
              <a:gd name="connsiteX4-153" fmla="*/ 410370 w 821563"/>
              <a:gd name="connsiteY4-154" fmla="*/ 1253820 h 1253820"/>
              <a:gd name="connsiteX5-155" fmla="*/ 310332 w 821563"/>
              <a:gd name="connsiteY5-156" fmla="*/ 1193062 h 1253820"/>
              <a:gd name="connsiteX6-157" fmla="*/ 0 w 821563"/>
              <a:gd name="connsiteY6-158" fmla="*/ 623710 h 1253820"/>
              <a:gd name="connsiteX7-159" fmla="*/ 307906 w 821563"/>
              <a:gd name="connsiteY7-160" fmla="*/ 91355 h 1253820"/>
              <a:gd name="connsiteX8-161" fmla="*/ 433275 w 821563"/>
              <a:gd name="connsiteY8-162" fmla="*/ 0 h 1253820"/>
              <a:gd name="connsiteX0-163" fmla="*/ 433275 w 821554"/>
              <a:gd name="connsiteY0-164" fmla="*/ 0 h 1253820"/>
              <a:gd name="connsiteX1-165" fmla="*/ 487862 w 821554"/>
              <a:gd name="connsiteY1-166" fmla="*/ 55429 h 1253820"/>
              <a:gd name="connsiteX2-167" fmla="*/ 820739 w 821554"/>
              <a:gd name="connsiteY2-168" fmla="*/ 623710 h 1253820"/>
              <a:gd name="connsiteX3-169" fmla="*/ 516276 w 821554"/>
              <a:gd name="connsiteY3-170" fmla="*/ 1196336 h 1253820"/>
              <a:gd name="connsiteX4-171" fmla="*/ 410370 w 821554"/>
              <a:gd name="connsiteY4-172" fmla="*/ 1253820 h 1253820"/>
              <a:gd name="connsiteX5-173" fmla="*/ 310332 w 821554"/>
              <a:gd name="connsiteY5-174" fmla="*/ 1193062 h 1253820"/>
              <a:gd name="connsiteX6-175" fmla="*/ 0 w 821554"/>
              <a:gd name="connsiteY6-176" fmla="*/ 623710 h 1253820"/>
              <a:gd name="connsiteX7-177" fmla="*/ 307906 w 821554"/>
              <a:gd name="connsiteY7-178" fmla="*/ 91355 h 1253820"/>
              <a:gd name="connsiteX8-179" fmla="*/ 433275 w 821554"/>
              <a:gd name="connsiteY8-180" fmla="*/ 0 h 1253820"/>
              <a:gd name="connsiteX0-181" fmla="*/ 433275 w 821554"/>
              <a:gd name="connsiteY0-182" fmla="*/ 0 h 1253820"/>
              <a:gd name="connsiteX1-183" fmla="*/ 487862 w 821554"/>
              <a:gd name="connsiteY1-184" fmla="*/ 55429 h 1253820"/>
              <a:gd name="connsiteX2-185" fmla="*/ 820739 w 821554"/>
              <a:gd name="connsiteY2-186" fmla="*/ 623710 h 1253820"/>
              <a:gd name="connsiteX3-187" fmla="*/ 516276 w 821554"/>
              <a:gd name="connsiteY3-188" fmla="*/ 1196336 h 1253820"/>
              <a:gd name="connsiteX4-189" fmla="*/ 410370 w 821554"/>
              <a:gd name="connsiteY4-190" fmla="*/ 1253820 h 1253820"/>
              <a:gd name="connsiteX5-191" fmla="*/ 310332 w 821554"/>
              <a:gd name="connsiteY5-192" fmla="*/ 1193062 h 1253820"/>
              <a:gd name="connsiteX6-193" fmla="*/ 0 w 821554"/>
              <a:gd name="connsiteY6-194" fmla="*/ 623710 h 1253820"/>
              <a:gd name="connsiteX7-195" fmla="*/ 307906 w 821554"/>
              <a:gd name="connsiteY7-196" fmla="*/ 91355 h 1253820"/>
              <a:gd name="connsiteX8-197" fmla="*/ 433275 w 821554"/>
              <a:gd name="connsiteY8-198" fmla="*/ 0 h 1253820"/>
              <a:gd name="connsiteX0-199" fmla="*/ 433290 w 821569"/>
              <a:gd name="connsiteY0-200" fmla="*/ 0 h 1253820"/>
              <a:gd name="connsiteX1-201" fmla="*/ 487877 w 821569"/>
              <a:gd name="connsiteY1-202" fmla="*/ 55429 h 1253820"/>
              <a:gd name="connsiteX2-203" fmla="*/ 820754 w 821569"/>
              <a:gd name="connsiteY2-204" fmla="*/ 623710 h 1253820"/>
              <a:gd name="connsiteX3-205" fmla="*/ 516291 w 821569"/>
              <a:gd name="connsiteY3-206" fmla="*/ 1196336 h 1253820"/>
              <a:gd name="connsiteX4-207" fmla="*/ 410385 w 821569"/>
              <a:gd name="connsiteY4-208" fmla="*/ 1253820 h 1253820"/>
              <a:gd name="connsiteX5-209" fmla="*/ 310347 w 821569"/>
              <a:gd name="connsiteY5-210" fmla="*/ 1193062 h 1253820"/>
              <a:gd name="connsiteX6-211" fmla="*/ 15 w 821569"/>
              <a:gd name="connsiteY6-212" fmla="*/ 623710 h 1253820"/>
              <a:gd name="connsiteX7-213" fmla="*/ 307921 w 821569"/>
              <a:gd name="connsiteY7-214" fmla="*/ 91355 h 1253820"/>
              <a:gd name="connsiteX8-215" fmla="*/ 433290 w 821569"/>
              <a:gd name="connsiteY8-216" fmla="*/ 0 h 12538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821569" h="1253820">
                <a:moveTo>
                  <a:pt x="433290" y="0"/>
                </a:moveTo>
                <a:lnTo>
                  <a:pt x="487877" y="55429"/>
                </a:lnTo>
                <a:cubicBezTo>
                  <a:pt x="668993" y="188637"/>
                  <a:pt x="808143" y="426445"/>
                  <a:pt x="820754" y="623710"/>
                </a:cubicBezTo>
                <a:cubicBezTo>
                  <a:pt x="833365" y="820975"/>
                  <a:pt x="698335" y="1069320"/>
                  <a:pt x="516291" y="1196336"/>
                </a:cubicBezTo>
                <a:lnTo>
                  <a:pt x="410385" y="1253820"/>
                </a:lnTo>
                <a:lnTo>
                  <a:pt x="310347" y="1193062"/>
                </a:lnTo>
                <a:cubicBezTo>
                  <a:pt x="126656" y="1068963"/>
                  <a:pt x="-1632" y="859161"/>
                  <a:pt x="15" y="623710"/>
                </a:cubicBezTo>
                <a:cubicBezTo>
                  <a:pt x="32800" y="409244"/>
                  <a:pt x="146207" y="233879"/>
                  <a:pt x="307921" y="91355"/>
                </a:cubicBezTo>
                <a:lnTo>
                  <a:pt x="43329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文字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MH_SubTitle_5"/>
          <p:cNvSpPr/>
          <p:nvPr>
            <p:custDataLst>
              <p:tags r:id="rId2"/>
            </p:custDataLst>
          </p:nvPr>
        </p:nvSpPr>
        <p:spPr>
          <a:xfrm rot="2326219">
            <a:off x="3103563" y="2970213"/>
            <a:ext cx="1123950" cy="1814513"/>
          </a:xfrm>
          <a:custGeom>
            <a:avLst/>
            <a:gdLst>
              <a:gd name="connsiteX0" fmla="*/ 410370 w 820739"/>
              <a:gd name="connsiteY0" fmla="*/ 0 h 1260220"/>
              <a:gd name="connsiteX1" fmla="*/ 516276 w 820739"/>
              <a:gd name="connsiteY1" fmla="*/ 57484 h 1260220"/>
              <a:gd name="connsiteX2" fmla="*/ 820739 w 820739"/>
              <a:gd name="connsiteY2" fmla="*/ 630110 h 1260220"/>
              <a:gd name="connsiteX3" fmla="*/ 516276 w 820739"/>
              <a:gd name="connsiteY3" fmla="*/ 1202736 h 1260220"/>
              <a:gd name="connsiteX4" fmla="*/ 410370 w 820739"/>
              <a:gd name="connsiteY4" fmla="*/ 1260220 h 1260220"/>
              <a:gd name="connsiteX5" fmla="*/ 304463 w 820739"/>
              <a:gd name="connsiteY5" fmla="*/ 1202736 h 1260220"/>
              <a:gd name="connsiteX6" fmla="*/ 0 w 820739"/>
              <a:gd name="connsiteY6" fmla="*/ 630110 h 1260220"/>
              <a:gd name="connsiteX7" fmla="*/ 304463 w 820739"/>
              <a:gd name="connsiteY7" fmla="*/ 57484 h 1260220"/>
              <a:gd name="connsiteX8" fmla="*/ 410370 w 820739"/>
              <a:gd name="connsiteY8" fmla="*/ 0 h 1260220"/>
              <a:gd name="connsiteX0-1" fmla="*/ 410370 w 820739"/>
              <a:gd name="connsiteY0-2" fmla="*/ 0 h 1260220"/>
              <a:gd name="connsiteX1-3" fmla="*/ 516276 w 820739"/>
              <a:gd name="connsiteY1-4" fmla="*/ 57484 h 1260220"/>
              <a:gd name="connsiteX2-5" fmla="*/ 820739 w 820739"/>
              <a:gd name="connsiteY2-6" fmla="*/ 630110 h 1260220"/>
              <a:gd name="connsiteX3-7" fmla="*/ 516276 w 820739"/>
              <a:gd name="connsiteY3-8" fmla="*/ 1202736 h 1260220"/>
              <a:gd name="connsiteX4-9" fmla="*/ 410370 w 820739"/>
              <a:gd name="connsiteY4-10" fmla="*/ 1260220 h 1260220"/>
              <a:gd name="connsiteX5-11" fmla="*/ 304463 w 820739"/>
              <a:gd name="connsiteY5-12" fmla="*/ 1202736 h 1260220"/>
              <a:gd name="connsiteX6-13" fmla="*/ 0 w 820739"/>
              <a:gd name="connsiteY6-14" fmla="*/ 630110 h 1260220"/>
              <a:gd name="connsiteX7-15" fmla="*/ 326799 w 820739"/>
              <a:gd name="connsiteY7-16" fmla="*/ 83379 h 1260220"/>
              <a:gd name="connsiteX8-17" fmla="*/ 410370 w 820739"/>
              <a:gd name="connsiteY8-18" fmla="*/ 0 h 1260220"/>
              <a:gd name="connsiteX0-19" fmla="*/ 433275 w 820739"/>
              <a:gd name="connsiteY0-20" fmla="*/ 0 h 1253820"/>
              <a:gd name="connsiteX1-21" fmla="*/ 516276 w 820739"/>
              <a:gd name="connsiteY1-22" fmla="*/ 51084 h 1253820"/>
              <a:gd name="connsiteX2-23" fmla="*/ 820739 w 820739"/>
              <a:gd name="connsiteY2-24" fmla="*/ 623710 h 1253820"/>
              <a:gd name="connsiteX3-25" fmla="*/ 516276 w 820739"/>
              <a:gd name="connsiteY3-26" fmla="*/ 1196336 h 1253820"/>
              <a:gd name="connsiteX4-27" fmla="*/ 410370 w 820739"/>
              <a:gd name="connsiteY4-28" fmla="*/ 1253820 h 1253820"/>
              <a:gd name="connsiteX5-29" fmla="*/ 304463 w 820739"/>
              <a:gd name="connsiteY5-30" fmla="*/ 1196336 h 1253820"/>
              <a:gd name="connsiteX6-31" fmla="*/ 0 w 820739"/>
              <a:gd name="connsiteY6-32" fmla="*/ 623710 h 1253820"/>
              <a:gd name="connsiteX7-33" fmla="*/ 326799 w 820739"/>
              <a:gd name="connsiteY7-34" fmla="*/ 76979 h 1253820"/>
              <a:gd name="connsiteX8-35" fmla="*/ 433275 w 820739"/>
              <a:gd name="connsiteY8-36" fmla="*/ 0 h 1253820"/>
              <a:gd name="connsiteX0-37" fmla="*/ 433275 w 820739"/>
              <a:gd name="connsiteY0-38" fmla="*/ 0 h 1253820"/>
              <a:gd name="connsiteX1-39" fmla="*/ 516276 w 820739"/>
              <a:gd name="connsiteY1-40" fmla="*/ 51084 h 1253820"/>
              <a:gd name="connsiteX2-41" fmla="*/ 820739 w 820739"/>
              <a:gd name="connsiteY2-42" fmla="*/ 623710 h 1253820"/>
              <a:gd name="connsiteX3-43" fmla="*/ 516276 w 820739"/>
              <a:gd name="connsiteY3-44" fmla="*/ 1196336 h 1253820"/>
              <a:gd name="connsiteX4-45" fmla="*/ 410370 w 820739"/>
              <a:gd name="connsiteY4-46" fmla="*/ 1253820 h 1253820"/>
              <a:gd name="connsiteX5-47" fmla="*/ 304463 w 820739"/>
              <a:gd name="connsiteY5-48" fmla="*/ 1196336 h 1253820"/>
              <a:gd name="connsiteX6-49" fmla="*/ 0 w 820739"/>
              <a:gd name="connsiteY6-50" fmla="*/ 623710 h 1253820"/>
              <a:gd name="connsiteX7-51" fmla="*/ 326799 w 820739"/>
              <a:gd name="connsiteY7-52" fmla="*/ 76979 h 1253820"/>
              <a:gd name="connsiteX8-53" fmla="*/ 433275 w 820739"/>
              <a:gd name="connsiteY8-54" fmla="*/ 0 h 1253820"/>
              <a:gd name="connsiteX0-55" fmla="*/ 433275 w 820739"/>
              <a:gd name="connsiteY0-56" fmla="*/ 0 h 1253820"/>
              <a:gd name="connsiteX1-57" fmla="*/ 516276 w 820739"/>
              <a:gd name="connsiteY1-58" fmla="*/ 51084 h 1253820"/>
              <a:gd name="connsiteX2-59" fmla="*/ 820739 w 820739"/>
              <a:gd name="connsiteY2-60" fmla="*/ 623710 h 1253820"/>
              <a:gd name="connsiteX3-61" fmla="*/ 516276 w 820739"/>
              <a:gd name="connsiteY3-62" fmla="*/ 1196336 h 1253820"/>
              <a:gd name="connsiteX4-63" fmla="*/ 410370 w 820739"/>
              <a:gd name="connsiteY4-64" fmla="*/ 1253820 h 1253820"/>
              <a:gd name="connsiteX5-65" fmla="*/ 310332 w 820739"/>
              <a:gd name="connsiteY5-66" fmla="*/ 1193062 h 1253820"/>
              <a:gd name="connsiteX6-67" fmla="*/ 0 w 820739"/>
              <a:gd name="connsiteY6-68" fmla="*/ 623710 h 1253820"/>
              <a:gd name="connsiteX7-69" fmla="*/ 326799 w 820739"/>
              <a:gd name="connsiteY7-70" fmla="*/ 76979 h 1253820"/>
              <a:gd name="connsiteX8-71" fmla="*/ 433275 w 820739"/>
              <a:gd name="connsiteY8-72" fmla="*/ 0 h 1253820"/>
              <a:gd name="connsiteX0-73" fmla="*/ 433275 w 820821"/>
              <a:gd name="connsiteY0-74" fmla="*/ 0 h 1253820"/>
              <a:gd name="connsiteX1-75" fmla="*/ 493730 w 820821"/>
              <a:gd name="connsiteY1-76" fmla="*/ 52155 h 1253820"/>
              <a:gd name="connsiteX2-77" fmla="*/ 820739 w 820821"/>
              <a:gd name="connsiteY2-78" fmla="*/ 623710 h 1253820"/>
              <a:gd name="connsiteX3-79" fmla="*/ 516276 w 820821"/>
              <a:gd name="connsiteY3-80" fmla="*/ 1196336 h 1253820"/>
              <a:gd name="connsiteX4-81" fmla="*/ 410370 w 820821"/>
              <a:gd name="connsiteY4-82" fmla="*/ 1253820 h 1253820"/>
              <a:gd name="connsiteX5-83" fmla="*/ 310332 w 820821"/>
              <a:gd name="connsiteY5-84" fmla="*/ 1193062 h 1253820"/>
              <a:gd name="connsiteX6-85" fmla="*/ 0 w 820821"/>
              <a:gd name="connsiteY6-86" fmla="*/ 623710 h 1253820"/>
              <a:gd name="connsiteX7-87" fmla="*/ 326799 w 820821"/>
              <a:gd name="connsiteY7-88" fmla="*/ 76979 h 1253820"/>
              <a:gd name="connsiteX8-89" fmla="*/ 433275 w 820821"/>
              <a:gd name="connsiteY8-90" fmla="*/ 0 h 1253820"/>
              <a:gd name="connsiteX0-91" fmla="*/ 433275 w 820868"/>
              <a:gd name="connsiteY0-92" fmla="*/ 0 h 1253820"/>
              <a:gd name="connsiteX1-93" fmla="*/ 487862 w 820868"/>
              <a:gd name="connsiteY1-94" fmla="*/ 55429 h 1253820"/>
              <a:gd name="connsiteX2-95" fmla="*/ 820739 w 820868"/>
              <a:gd name="connsiteY2-96" fmla="*/ 623710 h 1253820"/>
              <a:gd name="connsiteX3-97" fmla="*/ 516276 w 820868"/>
              <a:gd name="connsiteY3-98" fmla="*/ 1196336 h 1253820"/>
              <a:gd name="connsiteX4-99" fmla="*/ 410370 w 820868"/>
              <a:gd name="connsiteY4-100" fmla="*/ 1253820 h 1253820"/>
              <a:gd name="connsiteX5-101" fmla="*/ 310332 w 820868"/>
              <a:gd name="connsiteY5-102" fmla="*/ 1193062 h 1253820"/>
              <a:gd name="connsiteX6-103" fmla="*/ 0 w 820868"/>
              <a:gd name="connsiteY6-104" fmla="*/ 623710 h 1253820"/>
              <a:gd name="connsiteX7-105" fmla="*/ 326799 w 820868"/>
              <a:gd name="connsiteY7-106" fmla="*/ 76979 h 1253820"/>
              <a:gd name="connsiteX8-107" fmla="*/ 433275 w 820868"/>
              <a:gd name="connsiteY8-108" fmla="*/ 0 h 1253820"/>
              <a:gd name="connsiteX0-109" fmla="*/ 433275 w 820868"/>
              <a:gd name="connsiteY0-110" fmla="*/ 0 h 1253820"/>
              <a:gd name="connsiteX1-111" fmla="*/ 487862 w 820868"/>
              <a:gd name="connsiteY1-112" fmla="*/ 55429 h 1253820"/>
              <a:gd name="connsiteX2-113" fmla="*/ 820739 w 820868"/>
              <a:gd name="connsiteY2-114" fmla="*/ 623710 h 1253820"/>
              <a:gd name="connsiteX3-115" fmla="*/ 516276 w 820868"/>
              <a:gd name="connsiteY3-116" fmla="*/ 1196336 h 1253820"/>
              <a:gd name="connsiteX4-117" fmla="*/ 410370 w 820868"/>
              <a:gd name="connsiteY4-118" fmla="*/ 1253820 h 1253820"/>
              <a:gd name="connsiteX5-119" fmla="*/ 310332 w 820868"/>
              <a:gd name="connsiteY5-120" fmla="*/ 1193062 h 1253820"/>
              <a:gd name="connsiteX6-121" fmla="*/ 0 w 820868"/>
              <a:gd name="connsiteY6-122" fmla="*/ 623710 h 1253820"/>
              <a:gd name="connsiteX7-123" fmla="*/ 307906 w 820868"/>
              <a:gd name="connsiteY7-124" fmla="*/ 91355 h 1253820"/>
              <a:gd name="connsiteX8-125" fmla="*/ 433275 w 820868"/>
              <a:gd name="connsiteY8-126" fmla="*/ 0 h 1253820"/>
              <a:gd name="connsiteX0-127" fmla="*/ 433275 w 820868"/>
              <a:gd name="connsiteY0-128" fmla="*/ 0 h 1253820"/>
              <a:gd name="connsiteX1-129" fmla="*/ 487862 w 820868"/>
              <a:gd name="connsiteY1-130" fmla="*/ 55429 h 1253820"/>
              <a:gd name="connsiteX2-131" fmla="*/ 820739 w 820868"/>
              <a:gd name="connsiteY2-132" fmla="*/ 623710 h 1253820"/>
              <a:gd name="connsiteX3-133" fmla="*/ 516276 w 820868"/>
              <a:gd name="connsiteY3-134" fmla="*/ 1196336 h 1253820"/>
              <a:gd name="connsiteX4-135" fmla="*/ 410370 w 820868"/>
              <a:gd name="connsiteY4-136" fmla="*/ 1253820 h 1253820"/>
              <a:gd name="connsiteX5-137" fmla="*/ 310332 w 820868"/>
              <a:gd name="connsiteY5-138" fmla="*/ 1193062 h 1253820"/>
              <a:gd name="connsiteX6-139" fmla="*/ 0 w 820868"/>
              <a:gd name="connsiteY6-140" fmla="*/ 623710 h 1253820"/>
              <a:gd name="connsiteX7-141" fmla="*/ 307906 w 820868"/>
              <a:gd name="connsiteY7-142" fmla="*/ 91355 h 1253820"/>
              <a:gd name="connsiteX8-143" fmla="*/ 433275 w 820868"/>
              <a:gd name="connsiteY8-144" fmla="*/ 0 h 1253820"/>
              <a:gd name="connsiteX0-145" fmla="*/ 433275 w 821563"/>
              <a:gd name="connsiteY0-146" fmla="*/ 0 h 1253820"/>
              <a:gd name="connsiteX1-147" fmla="*/ 487862 w 821563"/>
              <a:gd name="connsiteY1-148" fmla="*/ 55429 h 1253820"/>
              <a:gd name="connsiteX2-149" fmla="*/ 820739 w 821563"/>
              <a:gd name="connsiteY2-150" fmla="*/ 623710 h 1253820"/>
              <a:gd name="connsiteX3-151" fmla="*/ 516276 w 821563"/>
              <a:gd name="connsiteY3-152" fmla="*/ 1196336 h 1253820"/>
              <a:gd name="connsiteX4-153" fmla="*/ 410370 w 821563"/>
              <a:gd name="connsiteY4-154" fmla="*/ 1253820 h 1253820"/>
              <a:gd name="connsiteX5-155" fmla="*/ 310332 w 821563"/>
              <a:gd name="connsiteY5-156" fmla="*/ 1193062 h 1253820"/>
              <a:gd name="connsiteX6-157" fmla="*/ 0 w 821563"/>
              <a:gd name="connsiteY6-158" fmla="*/ 623710 h 1253820"/>
              <a:gd name="connsiteX7-159" fmla="*/ 307906 w 821563"/>
              <a:gd name="connsiteY7-160" fmla="*/ 91355 h 1253820"/>
              <a:gd name="connsiteX8-161" fmla="*/ 433275 w 821563"/>
              <a:gd name="connsiteY8-162" fmla="*/ 0 h 1253820"/>
              <a:gd name="connsiteX0-163" fmla="*/ 433275 w 821554"/>
              <a:gd name="connsiteY0-164" fmla="*/ 0 h 1253820"/>
              <a:gd name="connsiteX1-165" fmla="*/ 487862 w 821554"/>
              <a:gd name="connsiteY1-166" fmla="*/ 55429 h 1253820"/>
              <a:gd name="connsiteX2-167" fmla="*/ 820739 w 821554"/>
              <a:gd name="connsiteY2-168" fmla="*/ 623710 h 1253820"/>
              <a:gd name="connsiteX3-169" fmla="*/ 516276 w 821554"/>
              <a:gd name="connsiteY3-170" fmla="*/ 1196336 h 1253820"/>
              <a:gd name="connsiteX4-171" fmla="*/ 410370 w 821554"/>
              <a:gd name="connsiteY4-172" fmla="*/ 1253820 h 1253820"/>
              <a:gd name="connsiteX5-173" fmla="*/ 310332 w 821554"/>
              <a:gd name="connsiteY5-174" fmla="*/ 1193062 h 1253820"/>
              <a:gd name="connsiteX6-175" fmla="*/ 0 w 821554"/>
              <a:gd name="connsiteY6-176" fmla="*/ 623710 h 1253820"/>
              <a:gd name="connsiteX7-177" fmla="*/ 307906 w 821554"/>
              <a:gd name="connsiteY7-178" fmla="*/ 91355 h 1253820"/>
              <a:gd name="connsiteX8-179" fmla="*/ 433275 w 821554"/>
              <a:gd name="connsiteY8-180" fmla="*/ 0 h 1253820"/>
              <a:gd name="connsiteX0-181" fmla="*/ 433275 w 821554"/>
              <a:gd name="connsiteY0-182" fmla="*/ 0 h 1253820"/>
              <a:gd name="connsiteX1-183" fmla="*/ 487862 w 821554"/>
              <a:gd name="connsiteY1-184" fmla="*/ 55429 h 1253820"/>
              <a:gd name="connsiteX2-185" fmla="*/ 820739 w 821554"/>
              <a:gd name="connsiteY2-186" fmla="*/ 623710 h 1253820"/>
              <a:gd name="connsiteX3-187" fmla="*/ 516276 w 821554"/>
              <a:gd name="connsiteY3-188" fmla="*/ 1196336 h 1253820"/>
              <a:gd name="connsiteX4-189" fmla="*/ 410370 w 821554"/>
              <a:gd name="connsiteY4-190" fmla="*/ 1253820 h 1253820"/>
              <a:gd name="connsiteX5-191" fmla="*/ 310332 w 821554"/>
              <a:gd name="connsiteY5-192" fmla="*/ 1193062 h 1253820"/>
              <a:gd name="connsiteX6-193" fmla="*/ 0 w 821554"/>
              <a:gd name="connsiteY6-194" fmla="*/ 623710 h 1253820"/>
              <a:gd name="connsiteX7-195" fmla="*/ 307906 w 821554"/>
              <a:gd name="connsiteY7-196" fmla="*/ 91355 h 1253820"/>
              <a:gd name="connsiteX8-197" fmla="*/ 433275 w 821554"/>
              <a:gd name="connsiteY8-198" fmla="*/ 0 h 1253820"/>
              <a:gd name="connsiteX0-199" fmla="*/ 433290 w 821569"/>
              <a:gd name="connsiteY0-200" fmla="*/ 0 h 1253820"/>
              <a:gd name="connsiteX1-201" fmla="*/ 487877 w 821569"/>
              <a:gd name="connsiteY1-202" fmla="*/ 55429 h 1253820"/>
              <a:gd name="connsiteX2-203" fmla="*/ 820754 w 821569"/>
              <a:gd name="connsiteY2-204" fmla="*/ 623710 h 1253820"/>
              <a:gd name="connsiteX3-205" fmla="*/ 516291 w 821569"/>
              <a:gd name="connsiteY3-206" fmla="*/ 1196336 h 1253820"/>
              <a:gd name="connsiteX4-207" fmla="*/ 410385 w 821569"/>
              <a:gd name="connsiteY4-208" fmla="*/ 1253820 h 1253820"/>
              <a:gd name="connsiteX5-209" fmla="*/ 310347 w 821569"/>
              <a:gd name="connsiteY5-210" fmla="*/ 1193062 h 1253820"/>
              <a:gd name="connsiteX6-211" fmla="*/ 15 w 821569"/>
              <a:gd name="connsiteY6-212" fmla="*/ 623710 h 1253820"/>
              <a:gd name="connsiteX7-213" fmla="*/ 307921 w 821569"/>
              <a:gd name="connsiteY7-214" fmla="*/ 91355 h 1253820"/>
              <a:gd name="connsiteX8-215" fmla="*/ 433290 w 821569"/>
              <a:gd name="connsiteY8-216" fmla="*/ 0 h 1253820"/>
              <a:gd name="connsiteX0-217" fmla="*/ 433290 w 821403"/>
              <a:gd name="connsiteY0-218" fmla="*/ 0 h 1253820"/>
              <a:gd name="connsiteX1-219" fmla="*/ 487877 w 821403"/>
              <a:gd name="connsiteY1-220" fmla="*/ 55429 h 1253820"/>
              <a:gd name="connsiteX2-221" fmla="*/ 820754 w 821403"/>
              <a:gd name="connsiteY2-222" fmla="*/ 623710 h 1253820"/>
              <a:gd name="connsiteX3-223" fmla="*/ 516291 w 821403"/>
              <a:gd name="connsiteY3-224" fmla="*/ 1196336 h 1253820"/>
              <a:gd name="connsiteX4-225" fmla="*/ 410385 w 821403"/>
              <a:gd name="connsiteY4-226" fmla="*/ 1253820 h 1253820"/>
              <a:gd name="connsiteX5-227" fmla="*/ 310347 w 821403"/>
              <a:gd name="connsiteY5-228" fmla="*/ 1193062 h 1253820"/>
              <a:gd name="connsiteX6-229" fmla="*/ 15 w 821403"/>
              <a:gd name="connsiteY6-230" fmla="*/ 623710 h 1253820"/>
              <a:gd name="connsiteX7-231" fmla="*/ 307921 w 821403"/>
              <a:gd name="connsiteY7-232" fmla="*/ 91355 h 1253820"/>
              <a:gd name="connsiteX8-233" fmla="*/ 433290 w 821403"/>
              <a:gd name="connsiteY8-234" fmla="*/ 0 h 1253820"/>
              <a:gd name="connsiteX0-235" fmla="*/ 433290 w 811275"/>
              <a:gd name="connsiteY0-236" fmla="*/ 0 h 1253820"/>
              <a:gd name="connsiteX1-237" fmla="*/ 487877 w 811275"/>
              <a:gd name="connsiteY1-238" fmla="*/ 55429 h 1253820"/>
              <a:gd name="connsiteX2-239" fmla="*/ 810588 w 811275"/>
              <a:gd name="connsiteY2-240" fmla="*/ 620654 h 1253820"/>
              <a:gd name="connsiteX3-241" fmla="*/ 516291 w 811275"/>
              <a:gd name="connsiteY3-242" fmla="*/ 1196336 h 1253820"/>
              <a:gd name="connsiteX4-243" fmla="*/ 410385 w 811275"/>
              <a:gd name="connsiteY4-244" fmla="*/ 1253820 h 1253820"/>
              <a:gd name="connsiteX5-245" fmla="*/ 310347 w 811275"/>
              <a:gd name="connsiteY5-246" fmla="*/ 1193062 h 1253820"/>
              <a:gd name="connsiteX6-247" fmla="*/ 15 w 811275"/>
              <a:gd name="connsiteY6-248" fmla="*/ 623710 h 1253820"/>
              <a:gd name="connsiteX7-249" fmla="*/ 307921 w 811275"/>
              <a:gd name="connsiteY7-250" fmla="*/ 91355 h 1253820"/>
              <a:gd name="connsiteX8-251" fmla="*/ 433290 w 811275"/>
              <a:gd name="connsiteY8-252" fmla="*/ 0 h 1253820"/>
              <a:gd name="connsiteX0-253" fmla="*/ 433290 w 811275"/>
              <a:gd name="connsiteY0-254" fmla="*/ 0 h 1253820"/>
              <a:gd name="connsiteX1-255" fmla="*/ 487877 w 811275"/>
              <a:gd name="connsiteY1-256" fmla="*/ 55429 h 1253820"/>
              <a:gd name="connsiteX2-257" fmla="*/ 810588 w 811275"/>
              <a:gd name="connsiteY2-258" fmla="*/ 620654 h 1253820"/>
              <a:gd name="connsiteX3-259" fmla="*/ 516291 w 811275"/>
              <a:gd name="connsiteY3-260" fmla="*/ 1196336 h 1253820"/>
              <a:gd name="connsiteX4-261" fmla="*/ 410385 w 811275"/>
              <a:gd name="connsiteY4-262" fmla="*/ 1253820 h 1253820"/>
              <a:gd name="connsiteX5-263" fmla="*/ 310347 w 811275"/>
              <a:gd name="connsiteY5-264" fmla="*/ 1193062 h 1253820"/>
              <a:gd name="connsiteX6-265" fmla="*/ 15 w 811275"/>
              <a:gd name="connsiteY6-266" fmla="*/ 623710 h 1253820"/>
              <a:gd name="connsiteX7-267" fmla="*/ 307921 w 811275"/>
              <a:gd name="connsiteY7-268" fmla="*/ 91355 h 1253820"/>
              <a:gd name="connsiteX8-269" fmla="*/ 433290 w 811275"/>
              <a:gd name="connsiteY8-270" fmla="*/ 0 h 1253820"/>
              <a:gd name="connsiteX0-271" fmla="*/ 433290 w 810847"/>
              <a:gd name="connsiteY0-272" fmla="*/ 0 h 1253820"/>
              <a:gd name="connsiteX1-273" fmla="*/ 487877 w 810847"/>
              <a:gd name="connsiteY1-274" fmla="*/ 55429 h 1253820"/>
              <a:gd name="connsiteX2-275" fmla="*/ 810588 w 810847"/>
              <a:gd name="connsiteY2-276" fmla="*/ 620654 h 1253820"/>
              <a:gd name="connsiteX3-277" fmla="*/ 516291 w 810847"/>
              <a:gd name="connsiteY3-278" fmla="*/ 1196336 h 1253820"/>
              <a:gd name="connsiteX4-279" fmla="*/ 410385 w 810847"/>
              <a:gd name="connsiteY4-280" fmla="*/ 1253820 h 1253820"/>
              <a:gd name="connsiteX5-281" fmla="*/ 310347 w 810847"/>
              <a:gd name="connsiteY5-282" fmla="*/ 1193062 h 1253820"/>
              <a:gd name="connsiteX6-283" fmla="*/ 15 w 810847"/>
              <a:gd name="connsiteY6-284" fmla="*/ 623710 h 1253820"/>
              <a:gd name="connsiteX7-285" fmla="*/ 307921 w 810847"/>
              <a:gd name="connsiteY7-286" fmla="*/ 91355 h 1253820"/>
              <a:gd name="connsiteX8-287" fmla="*/ 433290 w 810847"/>
              <a:gd name="connsiteY8-288" fmla="*/ 0 h 1253820"/>
              <a:gd name="connsiteX0-289" fmla="*/ 450824 w 828381"/>
              <a:gd name="connsiteY0-290" fmla="*/ 0 h 1253820"/>
              <a:gd name="connsiteX1-291" fmla="*/ 505411 w 828381"/>
              <a:gd name="connsiteY1-292" fmla="*/ 55429 h 1253820"/>
              <a:gd name="connsiteX2-293" fmla="*/ 828122 w 828381"/>
              <a:gd name="connsiteY2-294" fmla="*/ 620654 h 1253820"/>
              <a:gd name="connsiteX3-295" fmla="*/ 533825 w 828381"/>
              <a:gd name="connsiteY3-296" fmla="*/ 1196336 h 1253820"/>
              <a:gd name="connsiteX4-297" fmla="*/ 427919 w 828381"/>
              <a:gd name="connsiteY4-298" fmla="*/ 1253820 h 1253820"/>
              <a:gd name="connsiteX5-299" fmla="*/ 327881 w 828381"/>
              <a:gd name="connsiteY5-300" fmla="*/ 1193062 h 1253820"/>
              <a:gd name="connsiteX6-301" fmla="*/ 13 w 828381"/>
              <a:gd name="connsiteY6-302" fmla="*/ 629890 h 1253820"/>
              <a:gd name="connsiteX7-303" fmla="*/ 325455 w 828381"/>
              <a:gd name="connsiteY7-304" fmla="*/ 91355 h 1253820"/>
              <a:gd name="connsiteX8-305" fmla="*/ 450824 w 828381"/>
              <a:gd name="connsiteY8-306" fmla="*/ 0 h 1253820"/>
              <a:gd name="connsiteX0-307" fmla="*/ 451487 w 829044"/>
              <a:gd name="connsiteY0-308" fmla="*/ 0 h 1253820"/>
              <a:gd name="connsiteX1-309" fmla="*/ 506074 w 829044"/>
              <a:gd name="connsiteY1-310" fmla="*/ 55429 h 1253820"/>
              <a:gd name="connsiteX2-311" fmla="*/ 828785 w 829044"/>
              <a:gd name="connsiteY2-312" fmla="*/ 620654 h 1253820"/>
              <a:gd name="connsiteX3-313" fmla="*/ 534488 w 829044"/>
              <a:gd name="connsiteY3-314" fmla="*/ 1196336 h 1253820"/>
              <a:gd name="connsiteX4-315" fmla="*/ 428582 w 829044"/>
              <a:gd name="connsiteY4-316" fmla="*/ 1253820 h 1253820"/>
              <a:gd name="connsiteX5-317" fmla="*/ 328544 w 829044"/>
              <a:gd name="connsiteY5-318" fmla="*/ 1193062 h 1253820"/>
              <a:gd name="connsiteX6-319" fmla="*/ 676 w 829044"/>
              <a:gd name="connsiteY6-320" fmla="*/ 629890 h 1253820"/>
              <a:gd name="connsiteX7-321" fmla="*/ 326118 w 829044"/>
              <a:gd name="connsiteY7-322" fmla="*/ 91355 h 1253820"/>
              <a:gd name="connsiteX8-323" fmla="*/ 451487 w 829044"/>
              <a:gd name="connsiteY8-324" fmla="*/ 0 h 1253820"/>
              <a:gd name="connsiteX0-325" fmla="*/ 451487 w 829044"/>
              <a:gd name="connsiteY0-326" fmla="*/ 0 h 1253820"/>
              <a:gd name="connsiteX1-327" fmla="*/ 506074 w 829044"/>
              <a:gd name="connsiteY1-328" fmla="*/ 55429 h 1253820"/>
              <a:gd name="connsiteX2-329" fmla="*/ 828785 w 829044"/>
              <a:gd name="connsiteY2-330" fmla="*/ 620654 h 1253820"/>
              <a:gd name="connsiteX3-331" fmla="*/ 534488 w 829044"/>
              <a:gd name="connsiteY3-332" fmla="*/ 1196336 h 1253820"/>
              <a:gd name="connsiteX4-333" fmla="*/ 428582 w 829044"/>
              <a:gd name="connsiteY4-334" fmla="*/ 1253820 h 1253820"/>
              <a:gd name="connsiteX5-335" fmla="*/ 328544 w 829044"/>
              <a:gd name="connsiteY5-336" fmla="*/ 1193062 h 1253820"/>
              <a:gd name="connsiteX6-337" fmla="*/ 676 w 829044"/>
              <a:gd name="connsiteY6-338" fmla="*/ 629890 h 1253820"/>
              <a:gd name="connsiteX7-339" fmla="*/ 326118 w 829044"/>
              <a:gd name="connsiteY7-340" fmla="*/ 91355 h 1253820"/>
              <a:gd name="connsiteX8-341" fmla="*/ 451487 w 829044"/>
              <a:gd name="connsiteY8-342" fmla="*/ 0 h 1253820"/>
              <a:gd name="connsiteX0-343" fmla="*/ 451487 w 829044"/>
              <a:gd name="connsiteY0-344" fmla="*/ 0 h 1265247"/>
              <a:gd name="connsiteX1-345" fmla="*/ 506074 w 829044"/>
              <a:gd name="connsiteY1-346" fmla="*/ 55429 h 1265247"/>
              <a:gd name="connsiteX2-347" fmla="*/ 828785 w 829044"/>
              <a:gd name="connsiteY2-348" fmla="*/ 620654 h 1265247"/>
              <a:gd name="connsiteX3-349" fmla="*/ 534488 w 829044"/>
              <a:gd name="connsiteY3-350" fmla="*/ 1196336 h 1265247"/>
              <a:gd name="connsiteX4-351" fmla="*/ 423064 w 829044"/>
              <a:gd name="connsiteY4-352" fmla="*/ 1265247 h 1265247"/>
              <a:gd name="connsiteX5-353" fmla="*/ 328544 w 829044"/>
              <a:gd name="connsiteY5-354" fmla="*/ 1193062 h 1265247"/>
              <a:gd name="connsiteX6-355" fmla="*/ 676 w 829044"/>
              <a:gd name="connsiteY6-356" fmla="*/ 629890 h 1265247"/>
              <a:gd name="connsiteX7-357" fmla="*/ 326118 w 829044"/>
              <a:gd name="connsiteY7-358" fmla="*/ 91355 h 1265247"/>
              <a:gd name="connsiteX8-359" fmla="*/ 451487 w 829044"/>
              <a:gd name="connsiteY8-360" fmla="*/ 0 h 1265247"/>
              <a:gd name="connsiteX0-361" fmla="*/ 451513 w 829070"/>
              <a:gd name="connsiteY0-362" fmla="*/ 0 h 1265247"/>
              <a:gd name="connsiteX1-363" fmla="*/ 506100 w 829070"/>
              <a:gd name="connsiteY1-364" fmla="*/ 55429 h 1265247"/>
              <a:gd name="connsiteX2-365" fmla="*/ 828811 w 829070"/>
              <a:gd name="connsiteY2-366" fmla="*/ 620654 h 1265247"/>
              <a:gd name="connsiteX3-367" fmla="*/ 534514 w 829070"/>
              <a:gd name="connsiteY3-368" fmla="*/ 1196336 h 1265247"/>
              <a:gd name="connsiteX4-369" fmla="*/ 423090 w 829070"/>
              <a:gd name="connsiteY4-370" fmla="*/ 1265247 h 1265247"/>
              <a:gd name="connsiteX5-371" fmla="*/ 322108 w 829070"/>
              <a:gd name="connsiteY5-372" fmla="*/ 1194392 h 1265247"/>
              <a:gd name="connsiteX6-373" fmla="*/ 702 w 829070"/>
              <a:gd name="connsiteY6-374" fmla="*/ 629890 h 1265247"/>
              <a:gd name="connsiteX7-375" fmla="*/ 326144 w 829070"/>
              <a:gd name="connsiteY7-376" fmla="*/ 91355 h 1265247"/>
              <a:gd name="connsiteX8-377" fmla="*/ 451513 w 829070"/>
              <a:gd name="connsiteY8-378" fmla="*/ 0 h 1265247"/>
              <a:gd name="connsiteX0-379" fmla="*/ 451513 w 829070"/>
              <a:gd name="connsiteY0-380" fmla="*/ 0 h 1271823"/>
              <a:gd name="connsiteX1-381" fmla="*/ 506100 w 829070"/>
              <a:gd name="connsiteY1-382" fmla="*/ 55429 h 1271823"/>
              <a:gd name="connsiteX2-383" fmla="*/ 828811 w 829070"/>
              <a:gd name="connsiteY2-384" fmla="*/ 620654 h 1271823"/>
              <a:gd name="connsiteX3-385" fmla="*/ 534514 w 829070"/>
              <a:gd name="connsiteY3-386" fmla="*/ 1196336 h 1271823"/>
              <a:gd name="connsiteX4-387" fmla="*/ 428644 w 829070"/>
              <a:gd name="connsiteY4-388" fmla="*/ 1271823 h 1271823"/>
              <a:gd name="connsiteX5-389" fmla="*/ 322108 w 829070"/>
              <a:gd name="connsiteY5-390" fmla="*/ 1194392 h 1271823"/>
              <a:gd name="connsiteX6-391" fmla="*/ 702 w 829070"/>
              <a:gd name="connsiteY6-392" fmla="*/ 629890 h 1271823"/>
              <a:gd name="connsiteX7-393" fmla="*/ 326144 w 829070"/>
              <a:gd name="connsiteY7-394" fmla="*/ 91355 h 1271823"/>
              <a:gd name="connsiteX8-395" fmla="*/ 451513 w 829070"/>
              <a:gd name="connsiteY8-396" fmla="*/ 0 h 1271823"/>
              <a:gd name="connsiteX0-397" fmla="*/ 451513 w 828827"/>
              <a:gd name="connsiteY0-398" fmla="*/ 0 h 1271823"/>
              <a:gd name="connsiteX1-399" fmla="*/ 506100 w 828827"/>
              <a:gd name="connsiteY1-400" fmla="*/ 55429 h 1271823"/>
              <a:gd name="connsiteX2-401" fmla="*/ 828811 w 828827"/>
              <a:gd name="connsiteY2-402" fmla="*/ 620654 h 1271823"/>
              <a:gd name="connsiteX3-403" fmla="*/ 534514 w 828827"/>
              <a:gd name="connsiteY3-404" fmla="*/ 1196336 h 1271823"/>
              <a:gd name="connsiteX4-405" fmla="*/ 428644 w 828827"/>
              <a:gd name="connsiteY4-406" fmla="*/ 1271823 h 1271823"/>
              <a:gd name="connsiteX5-407" fmla="*/ 322108 w 828827"/>
              <a:gd name="connsiteY5-408" fmla="*/ 1194392 h 1271823"/>
              <a:gd name="connsiteX6-409" fmla="*/ 702 w 828827"/>
              <a:gd name="connsiteY6-410" fmla="*/ 629890 h 1271823"/>
              <a:gd name="connsiteX7-411" fmla="*/ 326144 w 828827"/>
              <a:gd name="connsiteY7-412" fmla="*/ 91355 h 1271823"/>
              <a:gd name="connsiteX8-413" fmla="*/ 451513 w 828827"/>
              <a:gd name="connsiteY8-414" fmla="*/ 0 h 12718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828827" h="1271823">
                <a:moveTo>
                  <a:pt x="451513" y="0"/>
                </a:moveTo>
                <a:lnTo>
                  <a:pt x="506100" y="55429"/>
                </a:lnTo>
                <a:cubicBezTo>
                  <a:pt x="701049" y="178073"/>
                  <a:pt x="830487" y="408872"/>
                  <a:pt x="828811" y="620654"/>
                </a:cubicBezTo>
                <a:cubicBezTo>
                  <a:pt x="827135" y="832436"/>
                  <a:pt x="678162" y="1037335"/>
                  <a:pt x="534514" y="1196336"/>
                </a:cubicBezTo>
                <a:lnTo>
                  <a:pt x="428644" y="1271823"/>
                </a:lnTo>
                <a:lnTo>
                  <a:pt x="322108" y="1194392"/>
                </a:lnTo>
                <a:cubicBezTo>
                  <a:pt x="138417" y="1070293"/>
                  <a:pt x="-11566" y="866239"/>
                  <a:pt x="702" y="629890"/>
                </a:cubicBezTo>
                <a:cubicBezTo>
                  <a:pt x="27933" y="408847"/>
                  <a:pt x="164430" y="233879"/>
                  <a:pt x="326144" y="91355"/>
                </a:cubicBezTo>
                <a:lnTo>
                  <a:pt x="45151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文字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MH_SubTitle_2"/>
          <p:cNvSpPr/>
          <p:nvPr>
            <p:custDataLst>
              <p:tags r:id="rId3"/>
            </p:custDataLst>
          </p:nvPr>
        </p:nvSpPr>
        <p:spPr>
          <a:xfrm rot="19540719">
            <a:off x="1985963" y="2062163"/>
            <a:ext cx="661988" cy="1068388"/>
          </a:xfrm>
          <a:custGeom>
            <a:avLst/>
            <a:gdLst>
              <a:gd name="connsiteX0" fmla="*/ 410370 w 820739"/>
              <a:gd name="connsiteY0" fmla="*/ 0 h 1260220"/>
              <a:gd name="connsiteX1" fmla="*/ 516276 w 820739"/>
              <a:gd name="connsiteY1" fmla="*/ 57484 h 1260220"/>
              <a:gd name="connsiteX2" fmla="*/ 820739 w 820739"/>
              <a:gd name="connsiteY2" fmla="*/ 630110 h 1260220"/>
              <a:gd name="connsiteX3" fmla="*/ 516276 w 820739"/>
              <a:gd name="connsiteY3" fmla="*/ 1202736 h 1260220"/>
              <a:gd name="connsiteX4" fmla="*/ 410370 w 820739"/>
              <a:gd name="connsiteY4" fmla="*/ 1260220 h 1260220"/>
              <a:gd name="connsiteX5" fmla="*/ 304463 w 820739"/>
              <a:gd name="connsiteY5" fmla="*/ 1202736 h 1260220"/>
              <a:gd name="connsiteX6" fmla="*/ 0 w 820739"/>
              <a:gd name="connsiteY6" fmla="*/ 630110 h 1260220"/>
              <a:gd name="connsiteX7" fmla="*/ 304463 w 820739"/>
              <a:gd name="connsiteY7" fmla="*/ 57484 h 1260220"/>
              <a:gd name="connsiteX8" fmla="*/ 410370 w 820739"/>
              <a:gd name="connsiteY8" fmla="*/ 0 h 1260220"/>
              <a:gd name="connsiteX0-1" fmla="*/ 410370 w 820739"/>
              <a:gd name="connsiteY0-2" fmla="*/ 0 h 1260220"/>
              <a:gd name="connsiteX1-3" fmla="*/ 516276 w 820739"/>
              <a:gd name="connsiteY1-4" fmla="*/ 57484 h 1260220"/>
              <a:gd name="connsiteX2-5" fmla="*/ 820739 w 820739"/>
              <a:gd name="connsiteY2-6" fmla="*/ 630110 h 1260220"/>
              <a:gd name="connsiteX3-7" fmla="*/ 516276 w 820739"/>
              <a:gd name="connsiteY3-8" fmla="*/ 1202736 h 1260220"/>
              <a:gd name="connsiteX4-9" fmla="*/ 410370 w 820739"/>
              <a:gd name="connsiteY4-10" fmla="*/ 1260220 h 1260220"/>
              <a:gd name="connsiteX5-11" fmla="*/ 304463 w 820739"/>
              <a:gd name="connsiteY5-12" fmla="*/ 1202736 h 1260220"/>
              <a:gd name="connsiteX6-13" fmla="*/ 0 w 820739"/>
              <a:gd name="connsiteY6-14" fmla="*/ 630110 h 1260220"/>
              <a:gd name="connsiteX7-15" fmla="*/ 326799 w 820739"/>
              <a:gd name="connsiteY7-16" fmla="*/ 83379 h 1260220"/>
              <a:gd name="connsiteX8-17" fmla="*/ 410370 w 820739"/>
              <a:gd name="connsiteY8-18" fmla="*/ 0 h 1260220"/>
              <a:gd name="connsiteX0-19" fmla="*/ 433275 w 820739"/>
              <a:gd name="connsiteY0-20" fmla="*/ 0 h 1253820"/>
              <a:gd name="connsiteX1-21" fmla="*/ 516276 w 820739"/>
              <a:gd name="connsiteY1-22" fmla="*/ 51084 h 1253820"/>
              <a:gd name="connsiteX2-23" fmla="*/ 820739 w 820739"/>
              <a:gd name="connsiteY2-24" fmla="*/ 623710 h 1253820"/>
              <a:gd name="connsiteX3-25" fmla="*/ 516276 w 820739"/>
              <a:gd name="connsiteY3-26" fmla="*/ 1196336 h 1253820"/>
              <a:gd name="connsiteX4-27" fmla="*/ 410370 w 820739"/>
              <a:gd name="connsiteY4-28" fmla="*/ 1253820 h 1253820"/>
              <a:gd name="connsiteX5-29" fmla="*/ 304463 w 820739"/>
              <a:gd name="connsiteY5-30" fmla="*/ 1196336 h 1253820"/>
              <a:gd name="connsiteX6-31" fmla="*/ 0 w 820739"/>
              <a:gd name="connsiteY6-32" fmla="*/ 623710 h 1253820"/>
              <a:gd name="connsiteX7-33" fmla="*/ 326799 w 820739"/>
              <a:gd name="connsiteY7-34" fmla="*/ 76979 h 1253820"/>
              <a:gd name="connsiteX8-35" fmla="*/ 433275 w 820739"/>
              <a:gd name="connsiteY8-36" fmla="*/ 0 h 1253820"/>
              <a:gd name="connsiteX0-37" fmla="*/ 433275 w 820739"/>
              <a:gd name="connsiteY0-38" fmla="*/ 0 h 1253820"/>
              <a:gd name="connsiteX1-39" fmla="*/ 516276 w 820739"/>
              <a:gd name="connsiteY1-40" fmla="*/ 51084 h 1253820"/>
              <a:gd name="connsiteX2-41" fmla="*/ 820739 w 820739"/>
              <a:gd name="connsiteY2-42" fmla="*/ 623710 h 1253820"/>
              <a:gd name="connsiteX3-43" fmla="*/ 516276 w 820739"/>
              <a:gd name="connsiteY3-44" fmla="*/ 1196336 h 1253820"/>
              <a:gd name="connsiteX4-45" fmla="*/ 410370 w 820739"/>
              <a:gd name="connsiteY4-46" fmla="*/ 1253820 h 1253820"/>
              <a:gd name="connsiteX5-47" fmla="*/ 304463 w 820739"/>
              <a:gd name="connsiteY5-48" fmla="*/ 1196336 h 1253820"/>
              <a:gd name="connsiteX6-49" fmla="*/ 0 w 820739"/>
              <a:gd name="connsiteY6-50" fmla="*/ 623710 h 1253820"/>
              <a:gd name="connsiteX7-51" fmla="*/ 326799 w 820739"/>
              <a:gd name="connsiteY7-52" fmla="*/ 76979 h 1253820"/>
              <a:gd name="connsiteX8-53" fmla="*/ 433275 w 820739"/>
              <a:gd name="connsiteY8-54" fmla="*/ 0 h 1253820"/>
              <a:gd name="connsiteX0-55" fmla="*/ 433275 w 820739"/>
              <a:gd name="connsiteY0-56" fmla="*/ 0 h 1253820"/>
              <a:gd name="connsiteX1-57" fmla="*/ 516276 w 820739"/>
              <a:gd name="connsiteY1-58" fmla="*/ 51084 h 1253820"/>
              <a:gd name="connsiteX2-59" fmla="*/ 820739 w 820739"/>
              <a:gd name="connsiteY2-60" fmla="*/ 623710 h 1253820"/>
              <a:gd name="connsiteX3-61" fmla="*/ 516276 w 820739"/>
              <a:gd name="connsiteY3-62" fmla="*/ 1196336 h 1253820"/>
              <a:gd name="connsiteX4-63" fmla="*/ 410370 w 820739"/>
              <a:gd name="connsiteY4-64" fmla="*/ 1253820 h 1253820"/>
              <a:gd name="connsiteX5-65" fmla="*/ 310332 w 820739"/>
              <a:gd name="connsiteY5-66" fmla="*/ 1193062 h 1253820"/>
              <a:gd name="connsiteX6-67" fmla="*/ 0 w 820739"/>
              <a:gd name="connsiteY6-68" fmla="*/ 623710 h 1253820"/>
              <a:gd name="connsiteX7-69" fmla="*/ 326799 w 820739"/>
              <a:gd name="connsiteY7-70" fmla="*/ 76979 h 1253820"/>
              <a:gd name="connsiteX8-71" fmla="*/ 433275 w 820739"/>
              <a:gd name="connsiteY8-72" fmla="*/ 0 h 1253820"/>
              <a:gd name="connsiteX0-73" fmla="*/ 433275 w 820821"/>
              <a:gd name="connsiteY0-74" fmla="*/ 0 h 1253820"/>
              <a:gd name="connsiteX1-75" fmla="*/ 493730 w 820821"/>
              <a:gd name="connsiteY1-76" fmla="*/ 52155 h 1253820"/>
              <a:gd name="connsiteX2-77" fmla="*/ 820739 w 820821"/>
              <a:gd name="connsiteY2-78" fmla="*/ 623710 h 1253820"/>
              <a:gd name="connsiteX3-79" fmla="*/ 516276 w 820821"/>
              <a:gd name="connsiteY3-80" fmla="*/ 1196336 h 1253820"/>
              <a:gd name="connsiteX4-81" fmla="*/ 410370 w 820821"/>
              <a:gd name="connsiteY4-82" fmla="*/ 1253820 h 1253820"/>
              <a:gd name="connsiteX5-83" fmla="*/ 310332 w 820821"/>
              <a:gd name="connsiteY5-84" fmla="*/ 1193062 h 1253820"/>
              <a:gd name="connsiteX6-85" fmla="*/ 0 w 820821"/>
              <a:gd name="connsiteY6-86" fmla="*/ 623710 h 1253820"/>
              <a:gd name="connsiteX7-87" fmla="*/ 326799 w 820821"/>
              <a:gd name="connsiteY7-88" fmla="*/ 76979 h 1253820"/>
              <a:gd name="connsiteX8-89" fmla="*/ 433275 w 820821"/>
              <a:gd name="connsiteY8-90" fmla="*/ 0 h 1253820"/>
              <a:gd name="connsiteX0-91" fmla="*/ 433275 w 820868"/>
              <a:gd name="connsiteY0-92" fmla="*/ 0 h 1253820"/>
              <a:gd name="connsiteX1-93" fmla="*/ 487862 w 820868"/>
              <a:gd name="connsiteY1-94" fmla="*/ 55429 h 1253820"/>
              <a:gd name="connsiteX2-95" fmla="*/ 820739 w 820868"/>
              <a:gd name="connsiteY2-96" fmla="*/ 623710 h 1253820"/>
              <a:gd name="connsiteX3-97" fmla="*/ 516276 w 820868"/>
              <a:gd name="connsiteY3-98" fmla="*/ 1196336 h 1253820"/>
              <a:gd name="connsiteX4-99" fmla="*/ 410370 w 820868"/>
              <a:gd name="connsiteY4-100" fmla="*/ 1253820 h 1253820"/>
              <a:gd name="connsiteX5-101" fmla="*/ 310332 w 820868"/>
              <a:gd name="connsiteY5-102" fmla="*/ 1193062 h 1253820"/>
              <a:gd name="connsiteX6-103" fmla="*/ 0 w 820868"/>
              <a:gd name="connsiteY6-104" fmla="*/ 623710 h 1253820"/>
              <a:gd name="connsiteX7-105" fmla="*/ 326799 w 820868"/>
              <a:gd name="connsiteY7-106" fmla="*/ 76979 h 1253820"/>
              <a:gd name="connsiteX8-107" fmla="*/ 433275 w 820868"/>
              <a:gd name="connsiteY8-108" fmla="*/ 0 h 1253820"/>
              <a:gd name="connsiteX0-109" fmla="*/ 433275 w 820868"/>
              <a:gd name="connsiteY0-110" fmla="*/ 0 h 1253820"/>
              <a:gd name="connsiteX1-111" fmla="*/ 487862 w 820868"/>
              <a:gd name="connsiteY1-112" fmla="*/ 55429 h 1253820"/>
              <a:gd name="connsiteX2-113" fmla="*/ 820739 w 820868"/>
              <a:gd name="connsiteY2-114" fmla="*/ 623710 h 1253820"/>
              <a:gd name="connsiteX3-115" fmla="*/ 516276 w 820868"/>
              <a:gd name="connsiteY3-116" fmla="*/ 1196336 h 1253820"/>
              <a:gd name="connsiteX4-117" fmla="*/ 410370 w 820868"/>
              <a:gd name="connsiteY4-118" fmla="*/ 1253820 h 1253820"/>
              <a:gd name="connsiteX5-119" fmla="*/ 310332 w 820868"/>
              <a:gd name="connsiteY5-120" fmla="*/ 1193062 h 1253820"/>
              <a:gd name="connsiteX6-121" fmla="*/ 0 w 820868"/>
              <a:gd name="connsiteY6-122" fmla="*/ 623710 h 1253820"/>
              <a:gd name="connsiteX7-123" fmla="*/ 307906 w 820868"/>
              <a:gd name="connsiteY7-124" fmla="*/ 91355 h 1253820"/>
              <a:gd name="connsiteX8-125" fmla="*/ 433275 w 820868"/>
              <a:gd name="connsiteY8-126" fmla="*/ 0 h 1253820"/>
              <a:gd name="connsiteX0-127" fmla="*/ 433275 w 820868"/>
              <a:gd name="connsiteY0-128" fmla="*/ 0 h 1253820"/>
              <a:gd name="connsiteX1-129" fmla="*/ 487862 w 820868"/>
              <a:gd name="connsiteY1-130" fmla="*/ 55429 h 1253820"/>
              <a:gd name="connsiteX2-131" fmla="*/ 820739 w 820868"/>
              <a:gd name="connsiteY2-132" fmla="*/ 623710 h 1253820"/>
              <a:gd name="connsiteX3-133" fmla="*/ 516276 w 820868"/>
              <a:gd name="connsiteY3-134" fmla="*/ 1196336 h 1253820"/>
              <a:gd name="connsiteX4-135" fmla="*/ 410370 w 820868"/>
              <a:gd name="connsiteY4-136" fmla="*/ 1253820 h 1253820"/>
              <a:gd name="connsiteX5-137" fmla="*/ 310332 w 820868"/>
              <a:gd name="connsiteY5-138" fmla="*/ 1193062 h 1253820"/>
              <a:gd name="connsiteX6-139" fmla="*/ 0 w 820868"/>
              <a:gd name="connsiteY6-140" fmla="*/ 623710 h 1253820"/>
              <a:gd name="connsiteX7-141" fmla="*/ 307906 w 820868"/>
              <a:gd name="connsiteY7-142" fmla="*/ 91355 h 1253820"/>
              <a:gd name="connsiteX8-143" fmla="*/ 433275 w 820868"/>
              <a:gd name="connsiteY8-144" fmla="*/ 0 h 1253820"/>
              <a:gd name="connsiteX0-145" fmla="*/ 433275 w 821563"/>
              <a:gd name="connsiteY0-146" fmla="*/ 0 h 1253820"/>
              <a:gd name="connsiteX1-147" fmla="*/ 487862 w 821563"/>
              <a:gd name="connsiteY1-148" fmla="*/ 55429 h 1253820"/>
              <a:gd name="connsiteX2-149" fmla="*/ 820739 w 821563"/>
              <a:gd name="connsiteY2-150" fmla="*/ 623710 h 1253820"/>
              <a:gd name="connsiteX3-151" fmla="*/ 516276 w 821563"/>
              <a:gd name="connsiteY3-152" fmla="*/ 1196336 h 1253820"/>
              <a:gd name="connsiteX4-153" fmla="*/ 410370 w 821563"/>
              <a:gd name="connsiteY4-154" fmla="*/ 1253820 h 1253820"/>
              <a:gd name="connsiteX5-155" fmla="*/ 310332 w 821563"/>
              <a:gd name="connsiteY5-156" fmla="*/ 1193062 h 1253820"/>
              <a:gd name="connsiteX6-157" fmla="*/ 0 w 821563"/>
              <a:gd name="connsiteY6-158" fmla="*/ 623710 h 1253820"/>
              <a:gd name="connsiteX7-159" fmla="*/ 307906 w 821563"/>
              <a:gd name="connsiteY7-160" fmla="*/ 91355 h 1253820"/>
              <a:gd name="connsiteX8-161" fmla="*/ 433275 w 821563"/>
              <a:gd name="connsiteY8-162" fmla="*/ 0 h 1253820"/>
              <a:gd name="connsiteX0-163" fmla="*/ 433275 w 821554"/>
              <a:gd name="connsiteY0-164" fmla="*/ 0 h 1253820"/>
              <a:gd name="connsiteX1-165" fmla="*/ 487862 w 821554"/>
              <a:gd name="connsiteY1-166" fmla="*/ 55429 h 1253820"/>
              <a:gd name="connsiteX2-167" fmla="*/ 820739 w 821554"/>
              <a:gd name="connsiteY2-168" fmla="*/ 623710 h 1253820"/>
              <a:gd name="connsiteX3-169" fmla="*/ 516276 w 821554"/>
              <a:gd name="connsiteY3-170" fmla="*/ 1196336 h 1253820"/>
              <a:gd name="connsiteX4-171" fmla="*/ 410370 w 821554"/>
              <a:gd name="connsiteY4-172" fmla="*/ 1253820 h 1253820"/>
              <a:gd name="connsiteX5-173" fmla="*/ 310332 w 821554"/>
              <a:gd name="connsiteY5-174" fmla="*/ 1193062 h 1253820"/>
              <a:gd name="connsiteX6-175" fmla="*/ 0 w 821554"/>
              <a:gd name="connsiteY6-176" fmla="*/ 623710 h 1253820"/>
              <a:gd name="connsiteX7-177" fmla="*/ 307906 w 821554"/>
              <a:gd name="connsiteY7-178" fmla="*/ 91355 h 1253820"/>
              <a:gd name="connsiteX8-179" fmla="*/ 433275 w 821554"/>
              <a:gd name="connsiteY8-180" fmla="*/ 0 h 1253820"/>
              <a:gd name="connsiteX0-181" fmla="*/ 433275 w 821554"/>
              <a:gd name="connsiteY0-182" fmla="*/ 0 h 1253820"/>
              <a:gd name="connsiteX1-183" fmla="*/ 487862 w 821554"/>
              <a:gd name="connsiteY1-184" fmla="*/ 55429 h 1253820"/>
              <a:gd name="connsiteX2-185" fmla="*/ 820739 w 821554"/>
              <a:gd name="connsiteY2-186" fmla="*/ 623710 h 1253820"/>
              <a:gd name="connsiteX3-187" fmla="*/ 516276 w 821554"/>
              <a:gd name="connsiteY3-188" fmla="*/ 1196336 h 1253820"/>
              <a:gd name="connsiteX4-189" fmla="*/ 410370 w 821554"/>
              <a:gd name="connsiteY4-190" fmla="*/ 1253820 h 1253820"/>
              <a:gd name="connsiteX5-191" fmla="*/ 310332 w 821554"/>
              <a:gd name="connsiteY5-192" fmla="*/ 1193062 h 1253820"/>
              <a:gd name="connsiteX6-193" fmla="*/ 0 w 821554"/>
              <a:gd name="connsiteY6-194" fmla="*/ 623710 h 1253820"/>
              <a:gd name="connsiteX7-195" fmla="*/ 307906 w 821554"/>
              <a:gd name="connsiteY7-196" fmla="*/ 91355 h 1253820"/>
              <a:gd name="connsiteX8-197" fmla="*/ 433275 w 821554"/>
              <a:gd name="connsiteY8-198" fmla="*/ 0 h 1253820"/>
              <a:gd name="connsiteX0-199" fmla="*/ 433290 w 821569"/>
              <a:gd name="connsiteY0-200" fmla="*/ 0 h 1253820"/>
              <a:gd name="connsiteX1-201" fmla="*/ 487877 w 821569"/>
              <a:gd name="connsiteY1-202" fmla="*/ 55429 h 1253820"/>
              <a:gd name="connsiteX2-203" fmla="*/ 820754 w 821569"/>
              <a:gd name="connsiteY2-204" fmla="*/ 623710 h 1253820"/>
              <a:gd name="connsiteX3-205" fmla="*/ 516291 w 821569"/>
              <a:gd name="connsiteY3-206" fmla="*/ 1196336 h 1253820"/>
              <a:gd name="connsiteX4-207" fmla="*/ 410385 w 821569"/>
              <a:gd name="connsiteY4-208" fmla="*/ 1253820 h 1253820"/>
              <a:gd name="connsiteX5-209" fmla="*/ 310347 w 821569"/>
              <a:gd name="connsiteY5-210" fmla="*/ 1193062 h 1253820"/>
              <a:gd name="connsiteX6-211" fmla="*/ 15 w 821569"/>
              <a:gd name="connsiteY6-212" fmla="*/ 623710 h 1253820"/>
              <a:gd name="connsiteX7-213" fmla="*/ 307921 w 821569"/>
              <a:gd name="connsiteY7-214" fmla="*/ 91355 h 1253820"/>
              <a:gd name="connsiteX8-215" fmla="*/ 433290 w 821569"/>
              <a:gd name="connsiteY8-216" fmla="*/ 0 h 1253820"/>
              <a:gd name="connsiteX0-217" fmla="*/ 459559 w 821569"/>
              <a:gd name="connsiteY0-218" fmla="*/ 0 h 1256861"/>
              <a:gd name="connsiteX1-219" fmla="*/ 487877 w 821569"/>
              <a:gd name="connsiteY1-220" fmla="*/ 58470 h 1256861"/>
              <a:gd name="connsiteX2-221" fmla="*/ 820754 w 821569"/>
              <a:gd name="connsiteY2-222" fmla="*/ 626751 h 1256861"/>
              <a:gd name="connsiteX3-223" fmla="*/ 516291 w 821569"/>
              <a:gd name="connsiteY3-224" fmla="*/ 1199377 h 1256861"/>
              <a:gd name="connsiteX4-225" fmla="*/ 410385 w 821569"/>
              <a:gd name="connsiteY4-226" fmla="*/ 1256861 h 1256861"/>
              <a:gd name="connsiteX5-227" fmla="*/ 310347 w 821569"/>
              <a:gd name="connsiteY5-228" fmla="*/ 1196103 h 1256861"/>
              <a:gd name="connsiteX6-229" fmla="*/ 15 w 821569"/>
              <a:gd name="connsiteY6-230" fmla="*/ 626751 h 1256861"/>
              <a:gd name="connsiteX7-231" fmla="*/ 307921 w 821569"/>
              <a:gd name="connsiteY7-232" fmla="*/ 94396 h 1256861"/>
              <a:gd name="connsiteX8-233" fmla="*/ 459559 w 821569"/>
              <a:gd name="connsiteY8-234" fmla="*/ 0 h 1256861"/>
              <a:gd name="connsiteX0-235" fmla="*/ 459559 w 820796"/>
              <a:gd name="connsiteY0-236" fmla="*/ 0 h 1256861"/>
              <a:gd name="connsiteX1-237" fmla="*/ 500409 w 820796"/>
              <a:gd name="connsiteY1-238" fmla="*/ 49306 h 1256861"/>
              <a:gd name="connsiteX2-239" fmla="*/ 820754 w 820796"/>
              <a:gd name="connsiteY2-240" fmla="*/ 626751 h 1256861"/>
              <a:gd name="connsiteX3-241" fmla="*/ 516291 w 820796"/>
              <a:gd name="connsiteY3-242" fmla="*/ 1199377 h 1256861"/>
              <a:gd name="connsiteX4-243" fmla="*/ 410385 w 820796"/>
              <a:gd name="connsiteY4-244" fmla="*/ 1256861 h 1256861"/>
              <a:gd name="connsiteX5-245" fmla="*/ 310347 w 820796"/>
              <a:gd name="connsiteY5-246" fmla="*/ 1196103 h 1256861"/>
              <a:gd name="connsiteX6-247" fmla="*/ 15 w 820796"/>
              <a:gd name="connsiteY6-248" fmla="*/ 626751 h 1256861"/>
              <a:gd name="connsiteX7-249" fmla="*/ 307921 w 820796"/>
              <a:gd name="connsiteY7-250" fmla="*/ 94396 h 1256861"/>
              <a:gd name="connsiteX8-251" fmla="*/ 459559 w 820796"/>
              <a:gd name="connsiteY8-252" fmla="*/ 0 h 1256861"/>
              <a:gd name="connsiteX0-253" fmla="*/ 459559 w 820795"/>
              <a:gd name="connsiteY0-254" fmla="*/ 0 h 1256861"/>
              <a:gd name="connsiteX1-255" fmla="*/ 500409 w 820795"/>
              <a:gd name="connsiteY1-256" fmla="*/ 49306 h 1256861"/>
              <a:gd name="connsiteX2-257" fmla="*/ 820754 w 820795"/>
              <a:gd name="connsiteY2-258" fmla="*/ 626751 h 1256861"/>
              <a:gd name="connsiteX3-259" fmla="*/ 516291 w 820795"/>
              <a:gd name="connsiteY3-260" fmla="*/ 1199377 h 1256861"/>
              <a:gd name="connsiteX4-261" fmla="*/ 410385 w 820795"/>
              <a:gd name="connsiteY4-262" fmla="*/ 1256861 h 1256861"/>
              <a:gd name="connsiteX5-263" fmla="*/ 310347 w 820795"/>
              <a:gd name="connsiteY5-264" fmla="*/ 1196103 h 1256861"/>
              <a:gd name="connsiteX6-265" fmla="*/ 15 w 820795"/>
              <a:gd name="connsiteY6-266" fmla="*/ 626751 h 1256861"/>
              <a:gd name="connsiteX7-267" fmla="*/ 318200 w 820795"/>
              <a:gd name="connsiteY7-268" fmla="*/ 101144 h 1256861"/>
              <a:gd name="connsiteX8-269" fmla="*/ 459559 w 820795"/>
              <a:gd name="connsiteY8-270" fmla="*/ 0 h 1256861"/>
              <a:gd name="connsiteX0-271" fmla="*/ 459558 w 820794"/>
              <a:gd name="connsiteY0-272" fmla="*/ 0 h 1256861"/>
              <a:gd name="connsiteX1-273" fmla="*/ 500408 w 820794"/>
              <a:gd name="connsiteY1-274" fmla="*/ 49306 h 1256861"/>
              <a:gd name="connsiteX2-275" fmla="*/ 820753 w 820794"/>
              <a:gd name="connsiteY2-276" fmla="*/ 626751 h 1256861"/>
              <a:gd name="connsiteX3-277" fmla="*/ 516290 w 820794"/>
              <a:gd name="connsiteY3-278" fmla="*/ 1199377 h 1256861"/>
              <a:gd name="connsiteX4-279" fmla="*/ 410384 w 820794"/>
              <a:gd name="connsiteY4-280" fmla="*/ 1256861 h 1256861"/>
              <a:gd name="connsiteX5-281" fmla="*/ 328293 w 820794"/>
              <a:gd name="connsiteY5-282" fmla="*/ 1196293 h 1256861"/>
              <a:gd name="connsiteX6-283" fmla="*/ 14 w 820794"/>
              <a:gd name="connsiteY6-284" fmla="*/ 626751 h 1256861"/>
              <a:gd name="connsiteX7-285" fmla="*/ 318199 w 820794"/>
              <a:gd name="connsiteY7-286" fmla="*/ 101144 h 1256861"/>
              <a:gd name="connsiteX8-287" fmla="*/ 459558 w 820794"/>
              <a:gd name="connsiteY8-288" fmla="*/ 0 h 1256861"/>
              <a:gd name="connsiteX0-289" fmla="*/ 459558 w 820865"/>
              <a:gd name="connsiteY0-290" fmla="*/ 0 h 1256861"/>
              <a:gd name="connsiteX1-291" fmla="*/ 500408 w 820865"/>
              <a:gd name="connsiteY1-292" fmla="*/ 49306 h 1256861"/>
              <a:gd name="connsiteX2-293" fmla="*/ 820753 w 820865"/>
              <a:gd name="connsiteY2-294" fmla="*/ 626751 h 1256861"/>
              <a:gd name="connsiteX3-295" fmla="*/ 525916 w 820865"/>
              <a:gd name="connsiteY3-296" fmla="*/ 1202798 h 1256861"/>
              <a:gd name="connsiteX4-297" fmla="*/ 410384 w 820865"/>
              <a:gd name="connsiteY4-298" fmla="*/ 1256861 h 1256861"/>
              <a:gd name="connsiteX5-299" fmla="*/ 328293 w 820865"/>
              <a:gd name="connsiteY5-300" fmla="*/ 1196293 h 1256861"/>
              <a:gd name="connsiteX6-301" fmla="*/ 14 w 820865"/>
              <a:gd name="connsiteY6-302" fmla="*/ 626751 h 1256861"/>
              <a:gd name="connsiteX7-303" fmla="*/ 318199 w 820865"/>
              <a:gd name="connsiteY7-304" fmla="*/ 101144 h 1256861"/>
              <a:gd name="connsiteX8-305" fmla="*/ 459558 w 820865"/>
              <a:gd name="connsiteY8-306" fmla="*/ 0 h 1256861"/>
              <a:gd name="connsiteX0-307" fmla="*/ 459558 w 820865"/>
              <a:gd name="connsiteY0-308" fmla="*/ 0 h 1256861"/>
              <a:gd name="connsiteX1-309" fmla="*/ 500408 w 820865"/>
              <a:gd name="connsiteY1-310" fmla="*/ 49306 h 1256861"/>
              <a:gd name="connsiteX2-311" fmla="*/ 820753 w 820865"/>
              <a:gd name="connsiteY2-312" fmla="*/ 626751 h 1256861"/>
              <a:gd name="connsiteX3-313" fmla="*/ 525916 w 820865"/>
              <a:gd name="connsiteY3-314" fmla="*/ 1202798 h 1256861"/>
              <a:gd name="connsiteX4-315" fmla="*/ 410384 w 820865"/>
              <a:gd name="connsiteY4-316" fmla="*/ 1256861 h 1256861"/>
              <a:gd name="connsiteX5-317" fmla="*/ 328293 w 820865"/>
              <a:gd name="connsiteY5-318" fmla="*/ 1196293 h 1256861"/>
              <a:gd name="connsiteX6-319" fmla="*/ 14 w 820865"/>
              <a:gd name="connsiteY6-320" fmla="*/ 626751 h 1256861"/>
              <a:gd name="connsiteX7-321" fmla="*/ 318199 w 820865"/>
              <a:gd name="connsiteY7-322" fmla="*/ 101144 h 1256861"/>
              <a:gd name="connsiteX8-323" fmla="*/ 459558 w 820865"/>
              <a:gd name="connsiteY8-324" fmla="*/ 0 h 1256861"/>
              <a:gd name="connsiteX0-325" fmla="*/ 459558 w 820865"/>
              <a:gd name="connsiteY0-326" fmla="*/ 0 h 1275566"/>
              <a:gd name="connsiteX1-327" fmla="*/ 500408 w 820865"/>
              <a:gd name="connsiteY1-328" fmla="*/ 49306 h 1275566"/>
              <a:gd name="connsiteX2-329" fmla="*/ 820753 w 820865"/>
              <a:gd name="connsiteY2-330" fmla="*/ 626751 h 1275566"/>
              <a:gd name="connsiteX3-331" fmla="*/ 525916 w 820865"/>
              <a:gd name="connsiteY3-332" fmla="*/ 1202798 h 1275566"/>
              <a:gd name="connsiteX4-333" fmla="*/ 421217 w 820865"/>
              <a:gd name="connsiteY4-334" fmla="*/ 1275566 h 1275566"/>
              <a:gd name="connsiteX5-335" fmla="*/ 328293 w 820865"/>
              <a:gd name="connsiteY5-336" fmla="*/ 1196293 h 1275566"/>
              <a:gd name="connsiteX6-337" fmla="*/ 14 w 820865"/>
              <a:gd name="connsiteY6-338" fmla="*/ 626751 h 1275566"/>
              <a:gd name="connsiteX7-339" fmla="*/ 318199 w 820865"/>
              <a:gd name="connsiteY7-340" fmla="*/ 101144 h 1275566"/>
              <a:gd name="connsiteX8-341" fmla="*/ 459558 w 820865"/>
              <a:gd name="connsiteY8-342" fmla="*/ 0 h 1275566"/>
              <a:gd name="connsiteX0-343" fmla="*/ 459558 w 820865"/>
              <a:gd name="connsiteY0-344" fmla="*/ 0 h 1275566"/>
              <a:gd name="connsiteX1-345" fmla="*/ 500408 w 820865"/>
              <a:gd name="connsiteY1-346" fmla="*/ 49306 h 1275566"/>
              <a:gd name="connsiteX2-347" fmla="*/ 820753 w 820865"/>
              <a:gd name="connsiteY2-348" fmla="*/ 626751 h 1275566"/>
              <a:gd name="connsiteX3-349" fmla="*/ 525916 w 820865"/>
              <a:gd name="connsiteY3-350" fmla="*/ 1202798 h 1275566"/>
              <a:gd name="connsiteX4-351" fmla="*/ 421217 w 820865"/>
              <a:gd name="connsiteY4-352" fmla="*/ 1275566 h 1275566"/>
              <a:gd name="connsiteX5-353" fmla="*/ 328293 w 820865"/>
              <a:gd name="connsiteY5-354" fmla="*/ 1196293 h 1275566"/>
              <a:gd name="connsiteX6-355" fmla="*/ 14 w 820865"/>
              <a:gd name="connsiteY6-356" fmla="*/ 626751 h 1275566"/>
              <a:gd name="connsiteX7-357" fmla="*/ 318199 w 820865"/>
              <a:gd name="connsiteY7-358" fmla="*/ 101144 h 1275566"/>
              <a:gd name="connsiteX8-359" fmla="*/ 459558 w 820865"/>
              <a:gd name="connsiteY8-360" fmla="*/ 0 h 127556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820865" h="1275566">
                <a:moveTo>
                  <a:pt x="459558" y="0"/>
                </a:moveTo>
                <a:lnTo>
                  <a:pt x="500408" y="49306"/>
                </a:lnTo>
                <a:cubicBezTo>
                  <a:pt x="673856" y="189074"/>
                  <a:pt x="816502" y="434502"/>
                  <a:pt x="820753" y="626751"/>
                </a:cubicBezTo>
                <a:cubicBezTo>
                  <a:pt x="825004" y="819000"/>
                  <a:pt x="707960" y="1075782"/>
                  <a:pt x="525916" y="1202798"/>
                </a:cubicBezTo>
                <a:cubicBezTo>
                  <a:pt x="491016" y="1227054"/>
                  <a:pt x="470506" y="1260758"/>
                  <a:pt x="421217" y="1275566"/>
                </a:cubicBezTo>
                <a:lnTo>
                  <a:pt x="328293" y="1196293"/>
                </a:lnTo>
                <a:cubicBezTo>
                  <a:pt x="144602" y="1072194"/>
                  <a:pt x="-1633" y="862202"/>
                  <a:pt x="14" y="626751"/>
                </a:cubicBezTo>
                <a:cubicBezTo>
                  <a:pt x="32799" y="412285"/>
                  <a:pt x="156485" y="243668"/>
                  <a:pt x="318199" y="101144"/>
                </a:cubicBezTo>
                <a:lnTo>
                  <a:pt x="45955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文字</a:t>
            </a:r>
            <a:endParaRPr kumimoji="0" lang="en-US" altLang="zh-CN" sz="1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MH_SubTitle_4"/>
          <p:cNvSpPr/>
          <p:nvPr>
            <p:custDataLst>
              <p:tags r:id="rId4"/>
            </p:custDataLst>
          </p:nvPr>
        </p:nvSpPr>
        <p:spPr>
          <a:xfrm rot="2587076">
            <a:off x="2932113" y="2074863"/>
            <a:ext cx="788988" cy="1320800"/>
          </a:xfrm>
          <a:custGeom>
            <a:avLst/>
            <a:gdLst>
              <a:gd name="connsiteX0" fmla="*/ 410370 w 820739"/>
              <a:gd name="connsiteY0" fmla="*/ 0 h 1260220"/>
              <a:gd name="connsiteX1" fmla="*/ 516276 w 820739"/>
              <a:gd name="connsiteY1" fmla="*/ 57484 h 1260220"/>
              <a:gd name="connsiteX2" fmla="*/ 820739 w 820739"/>
              <a:gd name="connsiteY2" fmla="*/ 630110 h 1260220"/>
              <a:gd name="connsiteX3" fmla="*/ 516276 w 820739"/>
              <a:gd name="connsiteY3" fmla="*/ 1202736 h 1260220"/>
              <a:gd name="connsiteX4" fmla="*/ 410370 w 820739"/>
              <a:gd name="connsiteY4" fmla="*/ 1260220 h 1260220"/>
              <a:gd name="connsiteX5" fmla="*/ 304463 w 820739"/>
              <a:gd name="connsiteY5" fmla="*/ 1202736 h 1260220"/>
              <a:gd name="connsiteX6" fmla="*/ 0 w 820739"/>
              <a:gd name="connsiteY6" fmla="*/ 630110 h 1260220"/>
              <a:gd name="connsiteX7" fmla="*/ 304463 w 820739"/>
              <a:gd name="connsiteY7" fmla="*/ 57484 h 1260220"/>
              <a:gd name="connsiteX8" fmla="*/ 410370 w 820739"/>
              <a:gd name="connsiteY8" fmla="*/ 0 h 1260220"/>
              <a:gd name="connsiteX0-1" fmla="*/ 410370 w 820739"/>
              <a:gd name="connsiteY0-2" fmla="*/ 0 h 1260220"/>
              <a:gd name="connsiteX1-3" fmla="*/ 516276 w 820739"/>
              <a:gd name="connsiteY1-4" fmla="*/ 57484 h 1260220"/>
              <a:gd name="connsiteX2-5" fmla="*/ 820739 w 820739"/>
              <a:gd name="connsiteY2-6" fmla="*/ 630110 h 1260220"/>
              <a:gd name="connsiteX3-7" fmla="*/ 516276 w 820739"/>
              <a:gd name="connsiteY3-8" fmla="*/ 1202736 h 1260220"/>
              <a:gd name="connsiteX4-9" fmla="*/ 410370 w 820739"/>
              <a:gd name="connsiteY4-10" fmla="*/ 1260220 h 1260220"/>
              <a:gd name="connsiteX5-11" fmla="*/ 304463 w 820739"/>
              <a:gd name="connsiteY5-12" fmla="*/ 1202736 h 1260220"/>
              <a:gd name="connsiteX6-13" fmla="*/ 0 w 820739"/>
              <a:gd name="connsiteY6-14" fmla="*/ 630110 h 1260220"/>
              <a:gd name="connsiteX7-15" fmla="*/ 326799 w 820739"/>
              <a:gd name="connsiteY7-16" fmla="*/ 83379 h 1260220"/>
              <a:gd name="connsiteX8-17" fmla="*/ 410370 w 820739"/>
              <a:gd name="connsiteY8-18" fmla="*/ 0 h 1260220"/>
              <a:gd name="connsiteX0-19" fmla="*/ 433275 w 820739"/>
              <a:gd name="connsiteY0-20" fmla="*/ 0 h 1253820"/>
              <a:gd name="connsiteX1-21" fmla="*/ 516276 w 820739"/>
              <a:gd name="connsiteY1-22" fmla="*/ 51084 h 1253820"/>
              <a:gd name="connsiteX2-23" fmla="*/ 820739 w 820739"/>
              <a:gd name="connsiteY2-24" fmla="*/ 623710 h 1253820"/>
              <a:gd name="connsiteX3-25" fmla="*/ 516276 w 820739"/>
              <a:gd name="connsiteY3-26" fmla="*/ 1196336 h 1253820"/>
              <a:gd name="connsiteX4-27" fmla="*/ 410370 w 820739"/>
              <a:gd name="connsiteY4-28" fmla="*/ 1253820 h 1253820"/>
              <a:gd name="connsiteX5-29" fmla="*/ 304463 w 820739"/>
              <a:gd name="connsiteY5-30" fmla="*/ 1196336 h 1253820"/>
              <a:gd name="connsiteX6-31" fmla="*/ 0 w 820739"/>
              <a:gd name="connsiteY6-32" fmla="*/ 623710 h 1253820"/>
              <a:gd name="connsiteX7-33" fmla="*/ 326799 w 820739"/>
              <a:gd name="connsiteY7-34" fmla="*/ 76979 h 1253820"/>
              <a:gd name="connsiteX8-35" fmla="*/ 433275 w 820739"/>
              <a:gd name="connsiteY8-36" fmla="*/ 0 h 1253820"/>
              <a:gd name="connsiteX0-37" fmla="*/ 433275 w 820739"/>
              <a:gd name="connsiteY0-38" fmla="*/ 0 h 1253820"/>
              <a:gd name="connsiteX1-39" fmla="*/ 516276 w 820739"/>
              <a:gd name="connsiteY1-40" fmla="*/ 51084 h 1253820"/>
              <a:gd name="connsiteX2-41" fmla="*/ 820739 w 820739"/>
              <a:gd name="connsiteY2-42" fmla="*/ 623710 h 1253820"/>
              <a:gd name="connsiteX3-43" fmla="*/ 516276 w 820739"/>
              <a:gd name="connsiteY3-44" fmla="*/ 1196336 h 1253820"/>
              <a:gd name="connsiteX4-45" fmla="*/ 410370 w 820739"/>
              <a:gd name="connsiteY4-46" fmla="*/ 1253820 h 1253820"/>
              <a:gd name="connsiteX5-47" fmla="*/ 304463 w 820739"/>
              <a:gd name="connsiteY5-48" fmla="*/ 1196336 h 1253820"/>
              <a:gd name="connsiteX6-49" fmla="*/ 0 w 820739"/>
              <a:gd name="connsiteY6-50" fmla="*/ 623710 h 1253820"/>
              <a:gd name="connsiteX7-51" fmla="*/ 326799 w 820739"/>
              <a:gd name="connsiteY7-52" fmla="*/ 76979 h 1253820"/>
              <a:gd name="connsiteX8-53" fmla="*/ 433275 w 820739"/>
              <a:gd name="connsiteY8-54" fmla="*/ 0 h 1253820"/>
              <a:gd name="connsiteX0-55" fmla="*/ 433275 w 820739"/>
              <a:gd name="connsiteY0-56" fmla="*/ 0 h 1253820"/>
              <a:gd name="connsiteX1-57" fmla="*/ 516276 w 820739"/>
              <a:gd name="connsiteY1-58" fmla="*/ 51084 h 1253820"/>
              <a:gd name="connsiteX2-59" fmla="*/ 820739 w 820739"/>
              <a:gd name="connsiteY2-60" fmla="*/ 623710 h 1253820"/>
              <a:gd name="connsiteX3-61" fmla="*/ 516276 w 820739"/>
              <a:gd name="connsiteY3-62" fmla="*/ 1196336 h 1253820"/>
              <a:gd name="connsiteX4-63" fmla="*/ 410370 w 820739"/>
              <a:gd name="connsiteY4-64" fmla="*/ 1253820 h 1253820"/>
              <a:gd name="connsiteX5-65" fmla="*/ 310332 w 820739"/>
              <a:gd name="connsiteY5-66" fmla="*/ 1193062 h 1253820"/>
              <a:gd name="connsiteX6-67" fmla="*/ 0 w 820739"/>
              <a:gd name="connsiteY6-68" fmla="*/ 623710 h 1253820"/>
              <a:gd name="connsiteX7-69" fmla="*/ 326799 w 820739"/>
              <a:gd name="connsiteY7-70" fmla="*/ 76979 h 1253820"/>
              <a:gd name="connsiteX8-71" fmla="*/ 433275 w 820739"/>
              <a:gd name="connsiteY8-72" fmla="*/ 0 h 1253820"/>
              <a:gd name="connsiteX0-73" fmla="*/ 433275 w 820821"/>
              <a:gd name="connsiteY0-74" fmla="*/ 0 h 1253820"/>
              <a:gd name="connsiteX1-75" fmla="*/ 493730 w 820821"/>
              <a:gd name="connsiteY1-76" fmla="*/ 52155 h 1253820"/>
              <a:gd name="connsiteX2-77" fmla="*/ 820739 w 820821"/>
              <a:gd name="connsiteY2-78" fmla="*/ 623710 h 1253820"/>
              <a:gd name="connsiteX3-79" fmla="*/ 516276 w 820821"/>
              <a:gd name="connsiteY3-80" fmla="*/ 1196336 h 1253820"/>
              <a:gd name="connsiteX4-81" fmla="*/ 410370 w 820821"/>
              <a:gd name="connsiteY4-82" fmla="*/ 1253820 h 1253820"/>
              <a:gd name="connsiteX5-83" fmla="*/ 310332 w 820821"/>
              <a:gd name="connsiteY5-84" fmla="*/ 1193062 h 1253820"/>
              <a:gd name="connsiteX6-85" fmla="*/ 0 w 820821"/>
              <a:gd name="connsiteY6-86" fmla="*/ 623710 h 1253820"/>
              <a:gd name="connsiteX7-87" fmla="*/ 326799 w 820821"/>
              <a:gd name="connsiteY7-88" fmla="*/ 76979 h 1253820"/>
              <a:gd name="connsiteX8-89" fmla="*/ 433275 w 820821"/>
              <a:gd name="connsiteY8-90" fmla="*/ 0 h 1253820"/>
              <a:gd name="connsiteX0-91" fmla="*/ 433275 w 820868"/>
              <a:gd name="connsiteY0-92" fmla="*/ 0 h 1253820"/>
              <a:gd name="connsiteX1-93" fmla="*/ 487862 w 820868"/>
              <a:gd name="connsiteY1-94" fmla="*/ 55429 h 1253820"/>
              <a:gd name="connsiteX2-95" fmla="*/ 820739 w 820868"/>
              <a:gd name="connsiteY2-96" fmla="*/ 623710 h 1253820"/>
              <a:gd name="connsiteX3-97" fmla="*/ 516276 w 820868"/>
              <a:gd name="connsiteY3-98" fmla="*/ 1196336 h 1253820"/>
              <a:gd name="connsiteX4-99" fmla="*/ 410370 w 820868"/>
              <a:gd name="connsiteY4-100" fmla="*/ 1253820 h 1253820"/>
              <a:gd name="connsiteX5-101" fmla="*/ 310332 w 820868"/>
              <a:gd name="connsiteY5-102" fmla="*/ 1193062 h 1253820"/>
              <a:gd name="connsiteX6-103" fmla="*/ 0 w 820868"/>
              <a:gd name="connsiteY6-104" fmla="*/ 623710 h 1253820"/>
              <a:gd name="connsiteX7-105" fmla="*/ 326799 w 820868"/>
              <a:gd name="connsiteY7-106" fmla="*/ 76979 h 1253820"/>
              <a:gd name="connsiteX8-107" fmla="*/ 433275 w 820868"/>
              <a:gd name="connsiteY8-108" fmla="*/ 0 h 1253820"/>
              <a:gd name="connsiteX0-109" fmla="*/ 433275 w 820868"/>
              <a:gd name="connsiteY0-110" fmla="*/ 0 h 1253820"/>
              <a:gd name="connsiteX1-111" fmla="*/ 487862 w 820868"/>
              <a:gd name="connsiteY1-112" fmla="*/ 55429 h 1253820"/>
              <a:gd name="connsiteX2-113" fmla="*/ 820739 w 820868"/>
              <a:gd name="connsiteY2-114" fmla="*/ 623710 h 1253820"/>
              <a:gd name="connsiteX3-115" fmla="*/ 516276 w 820868"/>
              <a:gd name="connsiteY3-116" fmla="*/ 1196336 h 1253820"/>
              <a:gd name="connsiteX4-117" fmla="*/ 410370 w 820868"/>
              <a:gd name="connsiteY4-118" fmla="*/ 1253820 h 1253820"/>
              <a:gd name="connsiteX5-119" fmla="*/ 310332 w 820868"/>
              <a:gd name="connsiteY5-120" fmla="*/ 1193062 h 1253820"/>
              <a:gd name="connsiteX6-121" fmla="*/ 0 w 820868"/>
              <a:gd name="connsiteY6-122" fmla="*/ 623710 h 1253820"/>
              <a:gd name="connsiteX7-123" fmla="*/ 307906 w 820868"/>
              <a:gd name="connsiteY7-124" fmla="*/ 91355 h 1253820"/>
              <a:gd name="connsiteX8-125" fmla="*/ 433275 w 820868"/>
              <a:gd name="connsiteY8-126" fmla="*/ 0 h 1253820"/>
              <a:gd name="connsiteX0-127" fmla="*/ 433275 w 820868"/>
              <a:gd name="connsiteY0-128" fmla="*/ 0 h 1253820"/>
              <a:gd name="connsiteX1-129" fmla="*/ 487862 w 820868"/>
              <a:gd name="connsiteY1-130" fmla="*/ 55429 h 1253820"/>
              <a:gd name="connsiteX2-131" fmla="*/ 820739 w 820868"/>
              <a:gd name="connsiteY2-132" fmla="*/ 623710 h 1253820"/>
              <a:gd name="connsiteX3-133" fmla="*/ 516276 w 820868"/>
              <a:gd name="connsiteY3-134" fmla="*/ 1196336 h 1253820"/>
              <a:gd name="connsiteX4-135" fmla="*/ 410370 w 820868"/>
              <a:gd name="connsiteY4-136" fmla="*/ 1253820 h 1253820"/>
              <a:gd name="connsiteX5-137" fmla="*/ 310332 w 820868"/>
              <a:gd name="connsiteY5-138" fmla="*/ 1193062 h 1253820"/>
              <a:gd name="connsiteX6-139" fmla="*/ 0 w 820868"/>
              <a:gd name="connsiteY6-140" fmla="*/ 623710 h 1253820"/>
              <a:gd name="connsiteX7-141" fmla="*/ 307906 w 820868"/>
              <a:gd name="connsiteY7-142" fmla="*/ 91355 h 1253820"/>
              <a:gd name="connsiteX8-143" fmla="*/ 433275 w 820868"/>
              <a:gd name="connsiteY8-144" fmla="*/ 0 h 1253820"/>
              <a:gd name="connsiteX0-145" fmla="*/ 433275 w 821563"/>
              <a:gd name="connsiteY0-146" fmla="*/ 0 h 1253820"/>
              <a:gd name="connsiteX1-147" fmla="*/ 487862 w 821563"/>
              <a:gd name="connsiteY1-148" fmla="*/ 55429 h 1253820"/>
              <a:gd name="connsiteX2-149" fmla="*/ 820739 w 821563"/>
              <a:gd name="connsiteY2-150" fmla="*/ 623710 h 1253820"/>
              <a:gd name="connsiteX3-151" fmla="*/ 516276 w 821563"/>
              <a:gd name="connsiteY3-152" fmla="*/ 1196336 h 1253820"/>
              <a:gd name="connsiteX4-153" fmla="*/ 410370 w 821563"/>
              <a:gd name="connsiteY4-154" fmla="*/ 1253820 h 1253820"/>
              <a:gd name="connsiteX5-155" fmla="*/ 310332 w 821563"/>
              <a:gd name="connsiteY5-156" fmla="*/ 1193062 h 1253820"/>
              <a:gd name="connsiteX6-157" fmla="*/ 0 w 821563"/>
              <a:gd name="connsiteY6-158" fmla="*/ 623710 h 1253820"/>
              <a:gd name="connsiteX7-159" fmla="*/ 307906 w 821563"/>
              <a:gd name="connsiteY7-160" fmla="*/ 91355 h 1253820"/>
              <a:gd name="connsiteX8-161" fmla="*/ 433275 w 821563"/>
              <a:gd name="connsiteY8-162" fmla="*/ 0 h 1253820"/>
              <a:gd name="connsiteX0-163" fmla="*/ 433275 w 821554"/>
              <a:gd name="connsiteY0-164" fmla="*/ 0 h 1253820"/>
              <a:gd name="connsiteX1-165" fmla="*/ 487862 w 821554"/>
              <a:gd name="connsiteY1-166" fmla="*/ 55429 h 1253820"/>
              <a:gd name="connsiteX2-167" fmla="*/ 820739 w 821554"/>
              <a:gd name="connsiteY2-168" fmla="*/ 623710 h 1253820"/>
              <a:gd name="connsiteX3-169" fmla="*/ 516276 w 821554"/>
              <a:gd name="connsiteY3-170" fmla="*/ 1196336 h 1253820"/>
              <a:gd name="connsiteX4-171" fmla="*/ 410370 w 821554"/>
              <a:gd name="connsiteY4-172" fmla="*/ 1253820 h 1253820"/>
              <a:gd name="connsiteX5-173" fmla="*/ 310332 w 821554"/>
              <a:gd name="connsiteY5-174" fmla="*/ 1193062 h 1253820"/>
              <a:gd name="connsiteX6-175" fmla="*/ 0 w 821554"/>
              <a:gd name="connsiteY6-176" fmla="*/ 623710 h 1253820"/>
              <a:gd name="connsiteX7-177" fmla="*/ 307906 w 821554"/>
              <a:gd name="connsiteY7-178" fmla="*/ 91355 h 1253820"/>
              <a:gd name="connsiteX8-179" fmla="*/ 433275 w 821554"/>
              <a:gd name="connsiteY8-180" fmla="*/ 0 h 1253820"/>
              <a:gd name="connsiteX0-181" fmla="*/ 433275 w 821554"/>
              <a:gd name="connsiteY0-182" fmla="*/ 0 h 1253820"/>
              <a:gd name="connsiteX1-183" fmla="*/ 487862 w 821554"/>
              <a:gd name="connsiteY1-184" fmla="*/ 55429 h 1253820"/>
              <a:gd name="connsiteX2-185" fmla="*/ 820739 w 821554"/>
              <a:gd name="connsiteY2-186" fmla="*/ 623710 h 1253820"/>
              <a:gd name="connsiteX3-187" fmla="*/ 516276 w 821554"/>
              <a:gd name="connsiteY3-188" fmla="*/ 1196336 h 1253820"/>
              <a:gd name="connsiteX4-189" fmla="*/ 410370 w 821554"/>
              <a:gd name="connsiteY4-190" fmla="*/ 1253820 h 1253820"/>
              <a:gd name="connsiteX5-191" fmla="*/ 310332 w 821554"/>
              <a:gd name="connsiteY5-192" fmla="*/ 1193062 h 1253820"/>
              <a:gd name="connsiteX6-193" fmla="*/ 0 w 821554"/>
              <a:gd name="connsiteY6-194" fmla="*/ 623710 h 1253820"/>
              <a:gd name="connsiteX7-195" fmla="*/ 307906 w 821554"/>
              <a:gd name="connsiteY7-196" fmla="*/ 91355 h 1253820"/>
              <a:gd name="connsiteX8-197" fmla="*/ 433275 w 821554"/>
              <a:gd name="connsiteY8-198" fmla="*/ 0 h 1253820"/>
              <a:gd name="connsiteX0-199" fmla="*/ 433290 w 821569"/>
              <a:gd name="connsiteY0-200" fmla="*/ 0 h 1253820"/>
              <a:gd name="connsiteX1-201" fmla="*/ 487877 w 821569"/>
              <a:gd name="connsiteY1-202" fmla="*/ 55429 h 1253820"/>
              <a:gd name="connsiteX2-203" fmla="*/ 820754 w 821569"/>
              <a:gd name="connsiteY2-204" fmla="*/ 623710 h 1253820"/>
              <a:gd name="connsiteX3-205" fmla="*/ 516291 w 821569"/>
              <a:gd name="connsiteY3-206" fmla="*/ 1196336 h 1253820"/>
              <a:gd name="connsiteX4-207" fmla="*/ 410385 w 821569"/>
              <a:gd name="connsiteY4-208" fmla="*/ 1253820 h 1253820"/>
              <a:gd name="connsiteX5-209" fmla="*/ 310347 w 821569"/>
              <a:gd name="connsiteY5-210" fmla="*/ 1193062 h 1253820"/>
              <a:gd name="connsiteX6-211" fmla="*/ 15 w 821569"/>
              <a:gd name="connsiteY6-212" fmla="*/ 623710 h 1253820"/>
              <a:gd name="connsiteX7-213" fmla="*/ 307921 w 821569"/>
              <a:gd name="connsiteY7-214" fmla="*/ 91355 h 1253820"/>
              <a:gd name="connsiteX8-215" fmla="*/ 433290 w 821569"/>
              <a:gd name="connsiteY8-216" fmla="*/ 0 h 1253820"/>
              <a:gd name="connsiteX0-217" fmla="*/ 433290 w 821403"/>
              <a:gd name="connsiteY0-218" fmla="*/ 0 h 1253820"/>
              <a:gd name="connsiteX1-219" fmla="*/ 487877 w 821403"/>
              <a:gd name="connsiteY1-220" fmla="*/ 55429 h 1253820"/>
              <a:gd name="connsiteX2-221" fmla="*/ 820754 w 821403"/>
              <a:gd name="connsiteY2-222" fmla="*/ 623710 h 1253820"/>
              <a:gd name="connsiteX3-223" fmla="*/ 516291 w 821403"/>
              <a:gd name="connsiteY3-224" fmla="*/ 1196336 h 1253820"/>
              <a:gd name="connsiteX4-225" fmla="*/ 410385 w 821403"/>
              <a:gd name="connsiteY4-226" fmla="*/ 1253820 h 1253820"/>
              <a:gd name="connsiteX5-227" fmla="*/ 310347 w 821403"/>
              <a:gd name="connsiteY5-228" fmla="*/ 1193062 h 1253820"/>
              <a:gd name="connsiteX6-229" fmla="*/ 15 w 821403"/>
              <a:gd name="connsiteY6-230" fmla="*/ 623710 h 1253820"/>
              <a:gd name="connsiteX7-231" fmla="*/ 307921 w 821403"/>
              <a:gd name="connsiteY7-232" fmla="*/ 91355 h 1253820"/>
              <a:gd name="connsiteX8-233" fmla="*/ 433290 w 821403"/>
              <a:gd name="connsiteY8-234" fmla="*/ 0 h 1253820"/>
              <a:gd name="connsiteX0-235" fmla="*/ 433290 w 811275"/>
              <a:gd name="connsiteY0-236" fmla="*/ 0 h 1253820"/>
              <a:gd name="connsiteX1-237" fmla="*/ 487877 w 811275"/>
              <a:gd name="connsiteY1-238" fmla="*/ 55429 h 1253820"/>
              <a:gd name="connsiteX2-239" fmla="*/ 810588 w 811275"/>
              <a:gd name="connsiteY2-240" fmla="*/ 620654 h 1253820"/>
              <a:gd name="connsiteX3-241" fmla="*/ 516291 w 811275"/>
              <a:gd name="connsiteY3-242" fmla="*/ 1196336 h 1253820"/>
              <a:gd name="connsiteX4-243" fmla="*/ 410385 w 811275"/>
              <a:gd name="connsiteY4-244" fmla="*/ 1253820 h 1253820"/>
              <a:gd name="connsiteX5-245" fmla="*/ 310347 w 811275"/>
              <a:gd name="connsiteY5-246" fmla="*/ 1193062 h 1253820"/>
              <a:gd name="connsiteX6-247" fmla="*/ 15 w 811275"/>
              <a:gd name="connsiteY6-248" fmla="*/ 623710 h 1253820"/>
              <a:gd name="connsiteX7-249" fmla="*/ 307921 w 811275"/>
              <a:gd name="connsiteY7-250" fmla="*/ 91355 h 1253820"/>
              <a:gd name="connsiteX8-251" fmla="*/ 433290 w 811275"/>
              <a:gd name="connsiteY8-252" fmla="*/ 0 h 1253820"/>
              <a:gd name="connsiteX0-253" fmla="*/ 433290 w 811275"/>
              <a:gd name="connsiteY0-254" fmla="*/ 0 h 1253820"/>
              <a:gd name="connsiteX1-255" fmla="*/ 487877 w 811275"/>
              <a:gd name="connsiteY1-256" fmla="*/ 55429 h 1253820"/>
              <a:gd name="connsiteX2-257" fmla="*/ 810588 w 811275"/>
              <a:gd name="connsiteY2-258" fmla="*/ 620654 h 1253820"/>
              <a:gd name="connsiteX3-259" fmla="*/ 516291 w 811275"/>
              <a:gd name="connsiteY3-260" fmla="*/ 1196336 h 1253820"/>
              <a:gd name="connsiteX4-261" fmla="*/ 410385 w 811275"/>
              <a:gd name="connsiteY4-262" fmla="*/ 1253820 h 1253820"/>
              <a:gd name="connsiteX5-263" fmla="*/ 310347 w 811275"/>
              <a:gd name="connsiteY5-264" fmla="*/ 1193062 h 1253820"/>
              <a:gd name="connsiteX6-265" fmla="*/ 15 w 811275"/>
              <a:gd name="connsiteY6-266" fmla="*/ 623710 h 1253820"/>
              <a:gd name="connsiteX7-267" fmla="*/ 307921 w 811275"/>
              <a:gd name="connsiteY7-268" fmla="*/ 91355 h 1253820"/>
              <a:gd name="connsiteX8-269" fmla="*/ 433290 w 811275"/>
              <a:gd name="connsiteY8-270" fmla="*/ 0 h 1253820"/>
              <a:gd name="connsiteX0-271" fmla="*/ 433290 w 810847"/>
              <a:gd name="connsiteY0-272" fmla="*/ 0 h 1253820"/>
              <a:gd name="connsiteX1-273" fmla="*/ 487877 w 810847"/>
              <a:gd name="connsiteY1-274" fmla="*/ 55429 h 1253820"/>
              <a:gd name="connsiteX2-275" fmla="*/ 810588 w 810847"/>
              <a:gd name="connsiteY2-276" fmla="*/ 620654 h 1253820"/>
              <a:gd name="connsiteX3-277" fmla="*/ 516291 w 810847"/>
              <a:gd name="connsiteY3-278" fmla="*/ 1196336 h 1253820"/>
              <a:gd name="connsiteX4-279" fmla="*/ 410385 w 810847"/>
              <a:gd name="connsiteY4-280" fmla="*/ 1253820 h 1253820"/>
              <a:gd name="connsiteX5-281" fmla="*/ 310347 w 810847"/>
              <a:gd name="connsiteY5-282" fmla="*/ 1193062 h 1253820"/>
              <a:gd name="connsiteX6-283" fmla="*/ 15 w 810847"/>
              <a:gd name="connsiteY6-284" fmla="*/ 623710 h 1253820"/>
              <a:gd name="connsiteX7-285" fmla="*/ 307921 w 810847"/>
              <a:gd name="connsiteY7-286" fmla="*/ 91355 h 1253820"/>
              <a:gd name="connsiteX8-287" fmla="*/ 433290 w 810847"/>
              <a:gd name="connsiteY8-288" fmla="*/ 0 h 1253820"/>
              <a:gd name="connsiteX0-289" fmla="*/ 450824 w 828381"/>
              <a:gd name="connsiteY0-290" fmla="*/ 0 h 1253820"/>
              <a:gd name="connsiteX1-291" fmla="*/ 505411 w 828381"/>
              <a:gd name="connsiteY1-292" fmla="*/ 55429 h 1253820"/>
              <a:gd name="connsiteX2-293" fmla="*/ 828122 w 828381"/>
              <a:gd name="connsiteY2-294" fmla="*/ 620654 h 1253820"/>
              <a:gd name="connsiteX3-295" fmla="*/ 533825 w 828381"/>
              <a:gd name="connsiteY3-296" fmla="*/ 1196336 h 1253820"/>
              <a:gd name="connsiteX4-297" fmla="*/ 427919 w 828381"/>
              <a:gd name="connsiteY4-298" fmla="*/ 1253820 h 1253820"/>
              <a:gd name="connsiteX5-299" fmla="*/ 327881 w 828381"/>
              <a:gd name="connsiteY5-300" fmla="*/ 1193062 h 1253820"/>
              <a:gd name="connsiteX6-301" fmla="*/ 13 w 828381"/>
              <a:gd name="connsiteY6-302" fmla="*/ 629890 h 1253820"/>
              <a:gd name="connsiteX7-303" fmla="*/ 325455 w 828381"/>
              <a:gd name="connsiteY7-304" fmla="*/ 91355 h 1253820"/>
              <a:gd name="connsiteX8-305" fmla="*/ 450824 w 828381"/>
              <a:gd name="connsiteY8-306" fmla="*/ 0 h 1253820"/>
              <a:gd name="connsiteX0-307" fmla="*/ 451487 w 829044"/>
              <a:gd name="connsiteY0-308" fmla="*/ 0 h 1253820"/>
              <a:gd name="connsiteX1-309" fmla="*/ 506074 w 829044"/>
              <a:gd name="connsiteY1-310" fmla="*/ 55429 h 1253820"/>
              <a:gd name="connsiteX2-311" fmla="*/ 828785 w 829044"/>
              <a:gd name="connsiteY2-312" fmla="*/ 620654 h 1253820"/>
              <a:gd name="connsiteX3-313" fmla="*/ 534488 w 829044"/>
              <a:gd name="connsiteY3-314" fmla="*/ 1196336 h 1253820"/>
              <a:gd name="connsiteX4-315" fmla="*/ 428582 w 829044"/>
              <a:gd name="connsiteY4-316" fmla="*/ 1253820 h 1253820"/>
              <a:gd name="connsiteX5-317" fmla="*/ 328544 w 829044"/>
              <a:gd name="connsiteY5-318" fmla="*/ 1193062 h 1253820"/>
              <a:gd name="connsiteX6-319" fmla="*/ 676 w 829044"/>
              <a:gd name="connsiteY6-320" fmla="*/ 629890 h 1253820"/>
              <a:gd name="connsiteX7-321" fmla="*/ 326118 w 829044"/>
              <a:gd name="connsiteY7-322" fmla="*/ 91355 h 1253820"/>
              <a:gd name="connsiteX8-323" fmla="*/ 451487 w 829044"/>
              <a:gd name="connsiteY8-324" fmla="*/ 0 h 1253820"/>
              <a:gd name="connsiteX0-325" fmla="*/ 451487 w 829044"/>
              <a:gd name="connsiteY0-326" fmla="*/ 0 h 1253820"/>
              <a:gd name="connsiteX1-327" fmla="*/ 506074 w 829044"/>
              <a:gd name="connsiteY1-328" fmla="*/ 55429 h 1253820"/>
              <a:gd name="connsiteX2-329" fmla="*/ 828785 w 829044"/>
              <a:gd name="connsiteY2-330" fmla="*/ 620654 h 1253820"/>
              <a:gd name="connsiteX3-331" fmla="*/ 534488 w 829044"/>
              <a:gd name="connsiteY3-332" fmla="*/ 1196336 h 1253820"/>
              <a:gd name="connsiteX4-333" fmla="*/ 428582 w 829044"/>
              <a:gd name="connsiteY4-334" fmla="*/ 1253820 h 1253820"/>
              <a:gd name="connsiteX5-335" fmla="*/ 328544 w 829044"/>
              <a:gd name="connsiteY5-336" fmla="*/ 1193062 h 1253820"/>
              <a:gd name="connsiteX6-337" fmla="*/ 676 w 829044"/>
              <a:gd name="connsiteY6-338" fmla="*/ 629890 h 1253820"/>
              <a:gd name="connsiteX7-339" fmla="*/ 326118 w 829044"/>
              <a:gd name="connsiteY7-340" fmla="*/ 91355 h 1253820"/>
              <a:gd name="connsiteX8-341" fmla="*/ 451487 w 829044"/>
              <a:gd name="connsiteY8-342" fmla="*/ 0 h 1253820"/>
              <a:gd name="connsiteX0-343" fmla="*/ 451487 w 829044"/>
              <a:gd name="connsiteY0-344" fmla="*/ 0 h 1265247"/>
              <a:gd name="connsiteX1-345" fmla="*/ 506074 w 829044"/>
              <a:gd name="connsiteY1-346" fmla="*/ 55429 h 1265247"/>
              <a:gd name="connsiteX2-347" fmla="*/ 828785 w 829044"/>
              <a:gd name="connsiteY2-348" fmla="*/ 620654 h 1265247"/>
              <a:gd name="connsiteX3-349" fmla="*/ 534488 w 829044"/>
              <a:gd name="connsiteY3-350" fmla="*/ 1196336 h 1265247"/>
              <a:gd name="connsiteX4-351" fmla="*/ 423064 w 829044"/>
              <a:gd name="connsiteY4-352" fmla="*/ 1265247 h 1265247"/>
              <a:gd name="connsiteX5-353" fmla="*/ 328544 w 829044"/>
              <a:gd name="connsiteY5-354" fmla="*/ 1193062 h 1265247"/>
              <a:gd name="connsiteX6-355" fmla="*/ 676 w 829044"/>
              <a:gd name="connsiteY6-356" fmla="*/ 629890 h 1265247"/>
              <a:gd name="connsiteX7-357" fmla="*/ 326118 w 829044"/>
              <a:gd name="connsiteY7-358" fmla="*/ 91355 h 1265247"/>
              <a:gd name="connsiteX8-359" fmla="*/ 451487 w 829044"/>
              <a:gd name="connsiteY8-360" fmla="*/ 0 h 1265247"/>
              <a:gd name="connsiteX0-361" fmla="*/ 451513 w 829070"/>
              <a:gd name="connsiteY0-362" fmla="*/ 0 h 1265247"/>
              <a:gd name="connsiteX1-363" fmla="*/ 506100 w 829070"/>
              <a:gd name="connsiteY1-364" fmla="*/ 55429 h 1265247"/>
              <a:gd name="connsiteX2-365" fmla="*/ 828811 w 829070"/>
              <a:gd name="connsiteY2-366" fmla="*/ 620654 h 1265247"/>
              <a:gd name="connsiteX3-367" fmla="*/ 534514 w 829070"/>
              <a:gd name="connsiteY3-368" fmla="*/ 1196336 h 1265247"/>
              <a:gd name="connsiteX4-369" fmla="*/ 423090 w 829070"/>
              <a:gd name="connsiteY4-370" fmla="*/ 1265247 h 1265247"/>
              <a:gd name="connsiteX5-371" fmla="*/ 322108 w 829070"/>
              <a:gd name="connsiteY5-372" fmla="*/ 1194392 h 1265247"/>
              <a:gd name="connsiteX6-373" fmla="*/ 702 w 829070"/>
              <a:gd name="connsiteY6-374" fmla="*/ 629890 h 1265247"/>
              <a:gd name="connsiteX7-375" fmla="*/ 326144 w 829070"/>
              <a:gd name="connsiteY7-376" fmla="*/ 91355 h 1265247"/>
              <a:gd name="connsiteX8-377" fmla="*/ 451513 w 829070"/>
              <a:gd name="connsiteY8-378" fmla="*/ 0 h 1265247"/>
              <a:gd name="connsiteX0-379" fmla="*/ 451513 w 829070"/>
              <a:gd name="connsiteY0-380" fmla="*/ 0 h 1271823"/>
              <a:gd name="connsiteX1-381" fmla="*/ 506100 w 829070"/>
              <a:gd name="connsiteY1-382" fmla="*/ 55429 h 1271823"/>
              <a:gd name="connsiteX2-383" fmla="*/ 828811 w 829070"/>
              <a:gd name="connsiteY2-384" fmla="*/ 620654 h 1271823"/>
              <a:gd name="connsiteX3-385" fmla="*/ 534514 w 829070"/>
              <a:gd name="connsiteY3-386" fmla="*/ 1196336 h 1271823"/>
              <a:gd name="connsiteX4-387" fmla="*/ 428644 w 829070"/>
              <a:gd name="connsiteY4-388" fmla="*/ 1271823 h 1271823"/>
              <a:gd name="connsiteX5-389" fmla="*/ 322108 w 829070"/>
              <a:gd name="connsiteY5-390" fmla="*/ 1194392 h 1271823"/>
              <a:gd name="connsiteX6-391" fmla="*/ 702 w 829070"/>
              <a:gd name="connsiteY6-392" fmla="*/ 629890 h 1271823"/>
              <a:gd name="connsiteX7-393" fmla="*/ 326144 w 829070"/>
              <a:gd name="connsiteY7-394" fmla="*/ 91355 h 1271823"/>
              <a:gd name="connsiteX8-395" fmla="*/ 451513 w 829070"/>
              <a:gd name="connsiteY8-396" fmla="*/ 0 h 1271823"/>
              <a:gd name="connsiteX0-397" fmla="*/ 451513 w 829057"/>
              <a:gd name="connsiteY0-398" fmla="*/ 0 h 1271823"/>
              <a:gd name="connsiteX1-399" fmla="*/ 506100 w 829057"/>
              <a:gd name="connsiteY1-400" fmla="*/ 55429 h 1271823"/>
              <a:gd name="connsiteX2-401" fmla="*/ 828811 w 829057"/>
              <a:gd name="connsiteY2-402" fmla="*/ 620654 h 1271823"/>
              <a:gd name="connsiteX3-403" fmla="*/ 548216 w 829057"/>
              <a:gd name="connsiteY3-404" fmla="*/ 1202432 h 1271823"/>
              <a:gd name="connsiteX4-405" fmla="*/ 428644 w 829057"/>
              <a:gd name="connsiteY4-406" fmla="*/ 1271823 h 1271823"/>
              <a:gd name="connsiteX5-407" fmla="*/ 322108 w 829057"/>
              <a:gd name="connsiteY5-408" fmla="*/ 1194392 h 1271823"/>
              <a:gd name="connsiteX6-409" fmla="*/ 702 w 829057"/>
              <a:gd name="connsiteY6-410" fmla="*/ 629890 h 1271823"/>
              <a:gd name="connsiteX7-411" fmla="*/ 326144 w 829057"/>
              <a:gd name="connsiteY7-412" fmla="*/ 91355 h 1271823"/>
              <a:gd name="connsiteX8-413" fmla="*/ 451513 w 829057"/>
              <a:gd name="connsiteY8-414" fmla="*/ 0 h 1271823"/>
              <a:gd name="connsiteX0-415" fmla="*/ 451513 w 828855"/>
              <a:gd name="connsiteY0-416" fmla="*/ 0 h 1271823"/>
              <a:gd name="connsiteX1-417" fmla="*/ 530705 w 828855"/>
              <a:gd name="connsiteY1-418" fmla="*/ 33520 h 1271823"/>
              <a:gd name="connsiteX2-419" fmla="*/ 828811 w 828855"/>
              <a:gd name="connsiteY2-420" fmla="*/ 620654 h 1271823"/>
              <a:gd name="connsiteX3-421" fmla="*/ 548216 w 828855"/>
              <a:gd name="connsiteY3-422" fmla="*/ 1202432 h 1271823"/>
              <a:gd name="connsiteX4-423" fmla="*/ 428644 w 828855"/>
              <a:gd name="connsiteY4-424" fmla="*/ 1271823 h 1271823"/>
              <a:gd name="connsiteX5-425" fmla="*/ 322108 w 828855"/>
              <a:gd name="connsiteY5-426" fmla="*/ 1194392 h 1271823"/>
              <a:gd name="connsiteX6-427" fmla="*/ 702 w 828855"/>
              <a:gd name="connsiteY6-428" fmla="*/ 629890 h 1271823"/>
              <a:gd name="connsiteX7-429" fmla="*/ 326144 w 828855"/>
              <a:gd name="connsiteY7-430" fmla="*/ 91355 h 1271823"/>
              <a:gd name="connsiteX8-431" fmla="*/ 451513 w 828855"/>
              <a:gd name="connsiteY8-432" fmla="*/ 0 h 1271823"/>
              <a:gd name="connsiteX0-433" fmla="*/ 478039 w 828855"/>
              <a:gd name="connsiteY0-434" fmla="*/ 0 h 1291781"/>
              <a:gd name="connsiteX1-435" fmla="*/ 530705 w 828855"/>
              <a:gd name="connsiteY1-436" fmla="*/ 53478 h 1291781"/>
              <a:gd name="connsiteX2-437" fmla="*/ 828811 w 828855"/>
              <a:gd name="connsiteY2-438" fmla="*/ 640612 h 1291781"/>
              <a:gd name="connsiteX3-439" fmla="*/ 548216 w 828855"/>
              <a:gd name="connsiteY3-440" fmla="*/ 1222390 h 1291781"/>
              <a:gd name="connsiteX4-441" fmla="*/ 428644 w 828855"/>
              <a:gd name="connsiteY4-442" fmla="*/ 1291781 h 1291781"/>
              <a:gd name="connsiteX5-443" fmla="*/ 322108 w 828855"/>
              <a:gd name="connsiteY5-444" fmla="*/ 1214350 h 1291781"/>
              <a:gd name="connsiteX6-445" fmla="*/ 702 w 828855"/>
              <a:gd name="connsiteY6-446" fmla="*/ 649848 h 1291781"/>
              <a:gd name="connsiteX7-447" fmla="*/ 326144 w 828855"/>
              <a:gd name="connsiteY7-448" fmla="*/ 111313 h 1291781"/>
              <a:gd name="connsiteX8-449" fmla="*/ 478039 w 828855"/>
              <a:gd name="connsiteY8-450" fmla="*/ 0 h 1291781"/>
              <a:gd name="connsiteX0-451" fmla="*/ 477999 w 828815"/>
              <a:gd name="connsiteY0-452" fmla="*/ 0 h 1291781"/>
              <a:gd name="connsiteX1-453" fmla="*/ 530665 w 828815"/>
              <a:gd name="connsiteY1-454" fmla="*/ 53478 h 1291781"/>
              <a:gd name="connsiteX2-455" fmla="*/ 828771 w 828815"/>
              <a:gd name="connsiteY2-456" fmla="*/ 640612 h 1291781"/>
              <a:gd name="connsiteX3-457" fmla="*/ 548176 w 828815"/>
              <a:gd name="connsiteY3-458" fmla="*/ 1222390 h 1291781"/>
              <a:gd name="connsiteX4-459" fmla="*/ 428604 w 828815"/>
              <a:gd name="connsiteY4-460" fmla="*/ 1291781 h 1291781"/>
              <a:gd name="connsiteX5-461" fmla="*/ 322068 w 828815"/>
              <a:gd name="connsiteY5-462" fmla="*/ 1214350 h 1291781"/>
              <a:gd name="connsiteX6-463" fmla="*/ 662 w 828815"/>
              <a:gd name="connsiteY6-464" fmla="*/ 649848 h 1291781"/>
              <a:gd name="connsiteX7-465" fmla="*/ 326104 w 828815"/>
              <a:gd name="connsiteY7-466" fmla="*/ 111313 h 1291781"/>
              <a:gd name="connsiteX8-467" fmla="*/ 477999 w 828815"/>
              <a:gd name="connsiteY8-468" fmla="*/ 0 h 1291781"/>
              <a:gd name="connsiteX0-469" fmla="*/ 477999 w 828815"/>
              <a:gd name="connsiteY0-470" fmla="*/ 0 h 1291781"/>
              <a:gd name="connsiteX1-471" fmla="*/ 530665 w 828815"/>
              <a:gd name="connsiteY1-472" fmla="*/ 53478 h 1291781"/>
              <a:gd name="connsiteX2-473" fmla="*/ 828771 w 828815"/>
              <a:gd name="connsiteY2-474" fmla="*/ 640612 h 1291781"/>
              <a:gd name="connsiteX3-475" fmla="*/ 548176 w 828815"/>
              <a:gd name="connsiteY3-476" fmla="*/ 1222390 h 1291781"/>
              <a:gd name="connsiteX4-477" fmla="*/ 428604 w 828815"/>
              <a:gd name="connsiteY4-478" fmla="*/ 1291781 h 1291781"/>
              <a:gd name="connsiteX5-479" fmla="*/ 322068 w 828815"/>
              <a:gd name="connsiteY5-480" fmla="*/ 1214350 h 1291781"/>
              <a:gd name="connsiteX6-481" fmla="*/ 662 w 828815"/>
              <a:gd name="connsiteY6-482" fmla="*/ 649848 h 1291781"/>
              <a:gd name="connsiteX7-483" fmla="*/ 326104 w 828815"/>
              <a:gd name="connsiteY7-484" fmla="*/ 111313 h 1291781"/>
              <a:gd name="connsiteX8-485" fmla="*/ 477999 w 828815"/>
              <a:gd name="connsiteY8-486" fmla="*/ 0 h 1291781"/>
              <a:gd name="connsiteX0-487" fmla="*/ 477999 w 828815"/>
              <a:gd name="connsiteY0-488" fmla="*/ 0 h 1317004"/>
              <a:gd name="connsiteX1-489" fmla="*/ 530665 w 828815"/>
              <a:gd name="connsiteY1-490" fmla="*/ 53478 h 1317004"/>
              <a:gd name="connsiteX2-491" fmla="*/ 828771 w 828815"/>
              <a:gd name="connsiteY2-492" fmla="*/ 640612 h 1317004"/>
              <a:gd name="connsiteX3-493" fmla="*/ 548176 w 828815"/>
              <a:gd name="connsiteY3-494" fmla="*/ 1222390 h 1317004"/>
              <a:gd name="connsiteX4-495" fmla="*/ 449594 w 828815"/>
              <a:gd name="connsiteY4-496" fmla="*/ 1317004 h 1317004"/>
              <a:gd name="connsiteX5-497" fmla="*/ 322068 w 828815"/>
              <a:gd name="connsiteY5-498" fmla="*/ 1214350 h 1317004"/>
              <a:gd name="connsiteX6-499" fmla="*/ 662 w 828815"/>
              <a:gd name="connsiteY6-500" fmla="*/ 649848 h 1317004"/>
              <a:gd name="connsiteX7-501" fmla="*/ 326104 w 828815"/>
              <a:gd name="connsiteY7-502" fmla="*/ 111313 h 1317004"/>
              <a:gd name="connsiteX8-503" fmla="*/ 477999 w 828815"/>
              <a:gd name="connsiteY8-504" fmla="*/ 0 h 1317004"/>
              <a:gd name="connsiteX0-505" fmla="*/ 477999 w 828790"/>
              <a:gd name="connsiteY0-506" fmla="*/ 0 h 1317004"/>
              <a:gd name="connsiteX1-507" fmla="*/ 530665 w 828790"/>
              <a:gd name="connsiteY1-508" fmla="*/ 53478 h 1317004"/>
              <a:gd name="connsiteX2-509" fmla="*/ 828771 w 828790"/>
              <a:gd name="connsiteY2-510" fmla="*/ 640612 h 1317004"/>
              <a:gd name="connsiteX3-511" fmla="*/ 542416 w 828790"/>
              <a:gd name="connsiteY3-512" fmla="*/ 1216541 h 1317004"/>
              <a:gd name="connsiteX4-513" fmla="*/ 449594 w 828790"/>
              <a:gd name="connsiteY4-514" fmla="*/ 1317004 h 1317004"/>
              <a:gd name="connsiteX5-515" fmla="*/ 322068 w 828790"/>
              <a:gd name="connsiteY5-516" fmla="*/ 1214350 h 1317004"/>
              <a:gd name="connsiteX6-517" fmla="*/ 662 w 828790"/>
              <a:gd name="connsiteY6-518" fmla="*/ 649848 h 1317004"/>
              <a:gd name="connsiteX7-519" fmla="*/ 326104 w 828790"/>
              <a:gd name="connsiteY7-520" fmla="*/ 111313 h 1317004"/>
              <a:gd name="connsiteX8-521" fmla="*/ 477999 w 828790"/>
              <a:gd name="connsiteY8-522" fmla="*/ 0 h 1317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828790" h="1317004">
                <a:moveTo>
                  <a:pt x="477999" y="0"/>
                </a:moveTo>
                <a:lnTo>
                  <a:pt x="530665" y="53478"/>
                </a:lnTo>
                <a:cubicBezTo>
                  <a:pt x="715101" y="192801"/>
                  <a:pt x="826813" y="446768"/>
                  <a:pt x="828771" y="640612"/>
                </a:cubicBezTo>
                <a:cubicBezTo>
                  <a:pt x="830729" y="834456"/>
                  <a:pt x="686064" y="1057540"/>
                  <a:pt x="542416" y="1216541"/>
                </a:cubicBezTo>
                <a:lnTo>
                  <a:pt x="449594" y="1317004"/>
                </a:lnTo>
                <a:lnTo>
                  <a:pt x="322068" y="1214350"/>
                </a:lnTo>
                <a:cubicBezTo>
                  <a:pt x="148630" y="1081123"/>
                  <a:pt x="-11606" y="886197"/>
                  <a:pt x="662" y="649848"/>
                </a:cubicBezTo>
                <a:cubicBezTo>
                  <a:pt x="27893" y="428805"/>
                  <a:pt x="164390" y="253837"/>
                  <a:pt x="326104" y="111313"/>
                </a:cubicBezTo>
                <a:lnTo>
                  <a:pt x="47799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15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文字</a:t>
            </a:r>
            <a:endParaRPr kumimoji="0" lang="zh-CN" altLang="en-US" sz="101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MH_SubTitle_3"/>
          <p:cNvSpPr/>
          <p:nvPr>
            <p:custDataLst>
              <p:tags r:id="rId5"/>
            </p:custDataLst>
          </p:nvPr>
        </p:nvSpPr>
        <p:spPr>
          <a:xfrm rot="314826">
            <a:off x="2514600" y="1485900"/>
            <a:ext cx="638175" cy="1025525"/>
          </a:xfrm>
          <a:custGeom>
            <a:avLst/>
            <a:gdLst>
              <a:gd name="connsiteX0" fmla="*/ 410370 w 820739"/>
              <a:gd name="connsiteY0" fmla="*/ 0 h 1260220"/>
              <a:gd name="connsiteX1" fmla="*/ 516276 w 820739"/>
              <a:gd name="connsiteY1" fmla="*/ 57484 h 1260220"/>
              <a:gd name="connsiteX2" fmla="*/ 820739 w 820739"/>
              <a:gd name="connsiteY2" fmla="*/ 630110 h 1260220"/>
              <a:gd name="connsiteX3" fmla="*/ 516276 w 820739"/>
              <a:gd name="connsiteY3" fmla="*/ 1202736 h 1260220"/>
              <a:gd name="connsiteX4" fmla="*/ 410370 w 820739"/>
              <a:gd name="connsiteY4" fmla="*/ 1260220 h 1260220"/>
              <a:gd name="connsiteX5" fmla="*/ 304463 w 820739"/>
              <a:gd name="connsiteY5" fmla="*/ 1202736 h 1260220"/>
              <a:gd name="connsiteX6" fmla="*/ 0 w 820739"/>
              <a:gd name="connsiteY6" fmla="*/ 630110 h 1260220"/>
              <a:gd name="connsiteX7" fmla="*/ 304463 w 820739"/>
              <a:gd name="connsiteY7" fmla="*/ 57484 h 1260220"/>
              <a:gd name="connsiteX8" fmla="*/ 410370 w 820739"/>
              <a:gd name="connsiteY8" fmla="*/ 0 h 1260220"/>
              <a:gd name="connsiteX0-1" fmla="*/ 410370 w 820739"/>
              <a:gd name="connsiteY0-2" fmla="*/ 0 h 1260220"/>
              <a:gd name="connsiteX1-3" fmla="*/ 516276 w 820739"/>
              <a:gd name="connsiteY1-4" fmla="*/ 57484 h 1260220"/>
              <a:gd name="connsiteX2-5" fmla="*/ 820739 w 820739"/>
              <a:gd name="connsiteY2-6" fmla="*/ 630110 h 1260220"/>
              <a:gd name="connsiteX3-7" fmla="*/ 516276 w 820739"/>
              <a:gd name="connsiteY3-8" fmla="*/ 1202736 h 1260220"/>
              <a:gd name="connsiteX4-9" fmla="*/ 410370 w 820739"/>
              <a:gd name="connsiteY4-10" fmla="*/ 1260220 h 1260220"/>
              <a:gd name="connsiteX5-11" fmla="*/ 304463 w 820739"/>
              <a:gd name="connsiteY5-12" fmla="*/ 1202736 h 1260220"/>
              <a:gd name="connsiteX6-13" fmla="*/ 0 w 820739"/>
              <a:gd name="connsiteY6-14" fmla="*/ 630110 h 1260220"/>
              <a:gd name="connsiteX7-15" fmla="*/ 326799 w 820739"/>
              <a:gd name="connsiteY7-16" fmla="*/ 83379 h 1260220"/>
              <a:gd name="connsiteX8-17" fmla="*/ 410370 w 820739"/>
              <a:gd name="connsiteY8-18" fmla="*/ 0 h 1260220"/>
              <a:gd name="connsiteX0-19" fmla="*/ 433275 w 820739"/>
              <a:gd name="connsiteY0-20" fmla="*/ 0 h 1253820"/>
              <a:gd name="connsiteX1-21" fmla="*/ 516276 w 820739"/>
              <a:gd name="connsiteY1-22" fmla="*/ 51084 h 1253820"/>
              <a:gd name="connsiteX2-23" fmla="*/ 820739 w 820739"/>
              <a:gd name="connsiteY2-24" fmla="*/ 623710 h 1253820"/>
              <a:gd name="connsiteX3-25" fmla="*/ 516276 w 820739"/>
              <a:gd name="connsiteY3-26" fmla="*/ 1196336 h 1253820"/>
              <a:gd name="connsiteX4-27" fmla="*/ 410370 w 820739"/>
              <a:gd name="connsiteY4-28" fmla="*/ 1253820 h 1253820"/>
              <a:gd name="connsiteX5-29" fmla="*/ 304463 w 820739"/>
              <a:gd name="connsiteY5-30" fmla="*/ 1196336 h 1253820"/>
              <a:gd name="connsiteX6-31" fmla="*/ 0 w 820739"/>
              <a:gd name="connsiteY6-32" fmla="*/ 623710 h 1253820"/>
              <a:gd name="connsiteX7-33" fmla="*/ 326799 w 820739"/>
              <a:gd name="connsiteY7-34" fmla="*/ 76979 h 1253820"/>
              <a:gd name="connsiteX8-35" fmla="*/ 433275 w 820739"/>
              <a:gd name="connsiteY8-36" fmla="*/ 0 h 1253820"/>
              <a:gd name="connsiteX0-37" fmla="*/ 433275 w 820739"/>
              <a:gd name="connsiteY0-38" fmla="*/ 0 h 1253820"/>
              <a:gd name="connsiteX1-39" fmla="*/ 516276 w 820739"/>
              <a:gd name="connsiteY1-40" fmla="*/ 51084 h 1253820"/>
              <a:gd name="connsiteX2-41" fmla="*/ 820739 w 820739"/>
              <a:gd name="connsiteY2-42" fmla="*/ 623710 h 1253820"/>
              <a:gd name="connsiteX3-43" fmla="*/ 516276 w 820739"/>
              <a:gd name="connsiteY3-44" fmla="*/ 1196336 h 1253820"/>
              <a:gd name="connsiteX4-45" fmla="*/ 410370 w 820739"/>
              <a:gd name="connsiteY4-46" fmla="*/ 1253820 h 1253820"/>
              <a:gd name="connsiteX5-47" fmla="*/ 304463 w 820739"/>
              <a:gd name="connsiteY5-48" fmla="*/ 1196336 h 1253820"/>
              <a:gd name="connsiteX6-49" fmla="*/ 0 w 820739"/>
              <a:gd name="connsiteY6-50" fmla="*/ 623710 h 1253820"/>
              <a:gd name="connsiteX7-51" fmla="*/ 326799 w 820739"/>
              <a:gd name="connsiteY7-52" fmla="*/ 76979 h 1253820"/>
              <a:gd name="connsiteX8-53" fmla="*/ 433275 w 820739"/>
              <a:gd name="connsiteY8-54" fmla="*/ 0 h 1253820"/>
              <a:gd name="connsiteX0-55" fmla="*/ 433275 w 820739"/>
              <a:gd name="connsiteY0-56" fmla="*/ 0 h 1253820"/>
              <a:gd name="connsiteX1-57" fmla="*/ 516276 w 820739"/>
              <a:gd name="connsiteY1-58" fmla="*/ 51084 h 1253820"/>
              <a:gd name="connsiteX2-59" fmla="*/ 820739 w 820739"/>
              <a:gd name="connsiteY2-60" fmla="*/ 623710 h 1253820"/>
              <a:gd name="connsiteX3-61" fmla="*/ 516276 w 820739"/>
              <a:gd name="connsiteY3-62" fmla="*/ 1196336 h 1253820"/>
              <a:gd name="connsiteX4-63" fmla="*/ 410370 w 820739"/>
              <a:gd name="connsiteY4-64" fmla="*/ 1253820 h 1253820"/>
              <a:gd name="connsiteX5-65" fmla="*/ 310332 w 820739"/>
              <a:gd name="connsiteY5-66" fmla="*/ 1193062 h 1253820"/>
              <a:gd name="connsiteX6-67" fmla="*/ 0 w 820739"/>
              <a:gd name="connsiteY6-68" fmla="*/ 623710 h 1253820"/>
              <a:gd name="connsiteX7-69" fmla="*/ 326799 w 820739"/>
              <a:gd name="connsiteY7-70" fmla="*/ 76979 h 1253820"/>
              <a:gd name="connsiteX8-71" fmla="*/ 433275 w 820739"/>
              <a:gd name="connsiteY8-72" fmla="*/ 0 h 1253820"/>
              <a:gd name="connsiteX0-73" fmla="*/ 433275 w 820821"/>
              <a:gd name="connsiteY0-74" fmla="*/ 0 h 1253820"/>
              <a:gd name="connsiteX1-75" fmla="*/ 493730 w 820821"/>
              <a:gd name="connsiteY1-76" fmla="*/ 52155 h 1253820"/>
              <a:gd name="connsiteX2-77" fmla="*/ 820739 w 820821"/>
              <a:gd name="connsiteY2-78" fmla="*/ 623710 h 1253820"/>
              <a:gd name="connsiteX3-79" fmla="*/ 516276 w 820821"/>
              <a:gd name="connsiteY3-80" fmla="*/ 1196336 h 1253820"/>
              <a:gd name="connsiteX4-81" fmla="*/ 410370 w 820821"/>
              <a:gd name="connsiteY4-82" fmla="*/ 1253820 h 1253820"/>
              <a:gd name="connsiteX5-83" fmla="*/ 310332 w 820821"/>
              <a:gd name="connsiteY5-84" fmla="*/ 1193062 h 1253820"/>
              <a:gd name="connsiteX6-85" fmla="*/ 0 w 820821"/>
              <a:gd name="connsiteY6-86" fmla="*/ 623710 h 1253820"/>
              <a:gd name="connsiteX7-87" fmla="*/ 326799 w 820821"/>
              <a:gd name="connsiteY7-88" fmla="*/ 76979 h 1253820"/>
              <a:gd name="connsiteX8-89" fmla="*/ 433275 w 820821"/>
              <a:gd name="connsiteY8-90" fmla="*/ 0 h 1253820"/>
              <a:gd name="connsiteX0-91" fmla="*/ 433275 w 820868"/>
              <a:gd name="connsiteY0-92" fmla="*/ 0 h 1253820"/>
              <a:gd name="connsiteX1-93" fmla="*/ 487862 w 820868"/>
              <a:gd name="connsiteY1-94" fmla="*/ 55429 h 1253820"/>
              <a:gd name="connsiteX2-95" fmla="*/ 820739 w 820868"/>
              <a:gd name="connsiteY2-96" fmla="*/ 623710 h 1253820"/>
              <a:gd name="connsiteX3-97" fmla="*/ 516276 w 820868"/>
              <a:gd name="connsiteY3-98" fmla="*/ 1196336 h 1253820"/>
              <a:gd name="connsiteX4-99" fmla="*/ 410370 w 820868"/>
              <a:gd name="connsiteY4-100" fmla="*/ 1253820 h 1253820"/>
              <a:gd name="connsiteX5-101" fmla="*/ 310332 w 820868"/>
              <a:gd name="connsiteY5-102" fmla="*/ 1193062 h 1253820"/>
              <a:gd name="connsiteX6-103" fmla="*/ 0 w 820868"/>
              <a:gd name="connsiteY6-104" fmla="*/ 623710 h 1253820"/>
              <a:gd name="connsiteX7-105" fmla="*/ 326799 w 820868"/>
              <a:gd name="connsiteY7-106" fmla="*/ 76979 h 1253820"/>
              <a:gd name="connsiteX8-107" fmla="*/ 433275 w 820868"/>
              <a:gd name="connsiteY8-108" fmla="*/ 0 h 1253820"/>
              <a:gd name="connsiteX0-109" fmla="*/ 433275 w 820868"/>
              <a:gd name="connsiteY0-110" fmla="*/ 0 h 1253820"/>
              <a:gd name="connsiteX1-111" fmla="*/ 487862 w 820868"/>
              <a:gd name="connsiteY1-112" fmla="*/ 55429 h 1253820"/>
              <a:gd name="connsiteX2-113" fmla="*/ 820739 w 820868"/>
              <a:gd name="connsiteY2-114" fmla="*/ 623710 h 1253820"/>
              <a:gd name="connsiteX3-115" fmla="*/ 516276 w 820868"/>
              <a:gd name="connsiteY3-116" fmla="*/ 1196336 h 1253820"/>
              <a:gd name="connsiteX4-117" fmla="*/ 410370 w 820868"/>
              <a:gd name="connsiteY4-118" fmla="*/ 1253820 h 1253820"/>
              <a:gd name="connsiteX5-119" fmla="*/ 310332 w 820868"/>
              <a:gd name="connsiteY5-120" fmla="*/ 1193062 h 1253820"/>
              <a:gd name="connsiteX6-121" fmla="*/ 0 w 820868"/>
              <a:gd name="connsiteY6-122" fmla="*/ 623710 h 1253820"/>
              <a:gd name="connsiteX7-123" fmla="*/ 307906 w 820868"/>
              <a:gd name="connsiteY7-124" fmla="*/ 91355 h 1253820"/>
              <a:gd name="connsiteX8-125" fmla="*/ 433275 w 820868"/>
              <a:gd name="connsiteY8-126" fmla="*/ 0 h 1253820"/>
              <a:gd name="connsiteX0-127" fmla="*/ 433275 w 820868"/>
              <a:gd name="connsiteY0-128" fmla="*/ 0 h 1253820"/>
              <a:gd name="connsiteX1-129" fmla="*/ 487862 w 820868"/>
              <a:gd name="connsiteY1-130" fmla="*/ 55429 h 1253820"/>
              <a:gd name="connsiteX2-131" fmla="*/ 820739 w 820868"/>
              <a:gd name="connsiteY2-132" fmla="*/ 623710 h 1253820"/>
              <a:gd name="connsiteX3-133" fmla="*/ 516276 w 820868"/>
              <a:gd name="connsiteY3-134" fmla="*/ 1196336 h 1253820"/>
              <a:gd name="connsiteX4-135" fmla="*/ 410370 w 820868"/>
              <a:gd name="connsiteY4-136" fmla="*/ 1253820 h 1253820"/>
              <a:gd name="connsiteX5-137" fmla="*/ 310332 w 820868"/>
              <a:gd name="connsiteY5-138" fmla="*/ 1193062 h 1253820"/>
              <a:gd name="connsiteX6-139" fmla="*/ 0 w 820868"/>
              <a:gd name="connsiteY6-140" fmla="*/ 623710 h 1253820"/>
              <a:gd name="connsiteX7-141" fmla="*/ 307906 w 820868"/>
              <a:gd name="connsiteY7-142" fmla="*/ 91355 h 1253820"/>
              <a:gd name="connsiteX8-143" fmla="*/ 433275 w 820868"/>
              <a:gd name="connsiteY8-144" fmla="*/ 0 h 1253820"/>
              <a:gd name="connsiteX0-145" fmla="*/ 433275 w 821563"/>
              <a:gd name="connsiteY0-146" fmla="*/ 0 h 1253820"/>
              <a:gd name="connsiteX1-147" fmla="*/ 487862 w 821563"/>
              <a:gd name="connsiteY1-148" fmla="*/ 55429 h 1253820"/>
              <a:gd name="connsiteX2-149" fmla="*/ 820739 w 821563"/>
              <a:gd name="connsiteY2-150" fmla="*/ 623710 h 1253820"/>
              <a:gd name="connsiteX3-151" fmla="*/ 516276 w 821563"/>
              <a:gd name="connsiteY3-152" fmla="*/ 1196336 h 1253820"/>
              <a:gd name="connsiteX4-153" fmla="*/ 410370 w 821563"/>
              <a:gd name="connsiteY4-154" fmla="*/ 1253820 h 1253820"/>
              <a:gd name="connsiteX5-155" fmla="*/ 310332 w 821563"/>
              <a:gd name="connsiteY5-156" fmla="*/ 1193062 h 1253820"/>
              <a:gd name="connsiteX6-157" fmla="*/ 0 w 821563"/>
              <a:gd name="connsiteY6-158" fmla="*/ 623710 h 1253820"/>
              <a:gd name="connsiteX7-159" fmla="*/ 307906 w 821563"/>
              <a:gd name="connsiteY7-160" fmla="*/ 91355 h 1253820"/>
              <a:gd name="connsiteX8-161" fmla="*/ 433275 w 821563"/>
              <a:gd name="connsiteY8-162" fmla="*/ 0 h 1253820"/>
              <a:gd name="connsiteX0-163" fmla="*/ 433275 w 821554"/>
              <a:gd name="connsiteY0-164" fmla="*/ 0 h 1253820"/>
              <a:gd name="connsiteX1-165" fmla="*/ 487862 w 821554"/>
              <a:gd name="connsiteY1-166" fmla="*/ 55429 h 1253820"/>
              <a:gd name="connsiteX2-167" fmla="*/ 820739 w 821554"/>
              <a:gd name="connsiteY2-168" fmla="*/ 623710 h 1253820"/>
              <a:gd name="connsiteX3-169" fmla="*/ 516276 w 821554"/>
              <a:gd name="connsiteY3-170" fmla="*/ 1196336 h 1253820"/>
              <a:gd name="connsiteX4-171" fmla="*/ 410370 w 821554"/>
              <a:gd name="connsiteY4-172" fmla="*/ 1253820 h 1253820"/>
              <a:gd name="connsiteX5-173" fmla="*/ 310332 w 821554"/>
              <a:gd name="connsiteY5-174" fmla="*/ 1193062 h 1253820"/>
              <a:gd name="connsiteX6-175" fmla="*/ 0 w 821554"/>
              <a:gd name="connsiteY6-176" fmla="*/ 623710 h 1253820"/>
              <a:gd name="connsiteX7-177" fmla="*/ 307906 w 821554"/>
              <a:gd name="connsiteY7-178" fmla="*/ 91355 h 1253820"/>
              <a:gd name="connsiteX8-179" fmla="*/ 433275 w 821554"/>
              <a:gd name="connsiteY8-180" fmla="*/ 0 h 1253820"/>
              <a:gd name="connsiteX0-181" fmla="*/ 433275 w 821554"/>
              <a:gd name="connsiteY0-182" fmla="*/ 0 h 1253820"/>
              <a:gd name="connsiteX1-183" fmla="*/ 487862 w 821554"/>
              <a:gd name="connsiteY1-184" fmla="*/ 55429 h 1253820"/>
              <a:gd name="connsiteX2-185" fmla="*/ 820739 w 821554"/>
              <a:gd name="connsiteY2-186" fmla="*/ 623710 h 1253820"/>
              <a:gd name="connsiteX3-187" fmla="*/ 516276 w 821554"/>
              <a:gd name="connsiteY3-188" fmla="*/ 1196336 h 1253820"/>
              <a:gd name="connsiteX4-189" fmla="*/ 410370 w 821554"/>
              <a:gd name="connsiteY4-190" fmla="*/ 1253820 h 1253820"/>
              <a:gd name="connsiteX5-191" fmla="*/ 310332 w 821554"/>
              <a:gd name="connsiteY5-192" fmla="*/ 1193062 h 1253820"/>
              <a:gd name="connsiteX6-193" fmla="*/ 0 w 821554"/>
              <a:gd name="connsiteY6-194" fmla="*/ 623710 h 1253820"/>
              <a:gd name="connsiteX7-195" fmla="*/ 307906 w 821554"/>
              <a:gd name="connsiteY7-196" fmla="*/ 91355 h 1253820"/>
              <a:gd name="connsiteX8-197" fmla="*/ 433275 w 821554"/>
              <a:gd name="connsiteY8-198" fmla="*/ 0 h 1253820"/>
              <a:gd name="connsiteX0-199" fmla="*/ 433290 w 821569"/>
              <a:gd name="connsiteY0-200" fmla="*/ 0 h 1253820"/>
              <a:gd name="connsiteX1-201" fmla="*/ 487877 w 821569"/>
              <a:gd name="connsiteY1-202" fmla="*/ 55429 h 1253820"/>
              <a:gd name="connsiteX2-203" fmla="*/ 820754 w 821569"/>
              <a:gd name="connsiteY2-204" fmla="*/ 623710 h 1253820"/>
              <a:gd name="connsiteX3-205" fmla="*/ 516291 w 821569"/>
              <a:gd name="connsiteY3-206" fmla="*/ 1196336 h 1253820"/>
              <a:gd name="connsiteX4-207" fmla="*/ 410385 w 821569"/>
              <a:gd name="connsiteY4-208" fmla="*/ 1253820 h 1253820"/>
              <a:gd name="connsiteX5-209" fmla="*/ 310347 w 821569"/>
              <a:gd name="connsiteY5-210" fmla="*/ 1193062 h 1253820"/>
              <a:gd name="connsiteX6-211" fmla="*/ 15 w 821569"/>
              <a:gd name="connsiteY6-212" fmla="*/ 623710 h 1253820"/>
              <a:gd name="connsiteX7-213" fmla="*/ 307921 w 821569"/>
              <a:gd name="connsiteY7-214" fmla="*/ 91355 h 1253820"/>
              <a:gd name="connsiteX8-215" fmla="*/ 433290 w 821569"/>
              <a:gd name="connsiteY8-216" fmla="*/ 0 h 1253820"/>
              <a:gd name="connsiteX0-217" fmla="*/ 459559 w 821569"/>
              <a:gd name="connsiteY0-218" fmla="*/ 0 h 1256861"/>
              <a:gd name="connsiteX1-219" fmla="*/ 487877 w 821569"/>
              <a:gd name="connsiteY1-220" fmla="*/ 58470 h 1256861"/>
              <a:gd name="connsiteX2-221" fmla="*/ 820754 w 821569"/>
              <a:gd name="connsiteY2-222" fmla="*/ 626751 h 1256861"/>
              <a:gd name="connsiteX3-223" fmla="*/ 516291 w 821569"/>
              <a:gd name="connsiteY3-224" fmla="*/ 1199377 h 1256861"/>
              <a:gd name="connsiteX4-225" fmla="*/ 410385 w 821569"/>
              <a:gd name="connsiteY4-226" fmla="*/ 1256861 h 1256861"/>
              <a:gd name="connsiteX5-227" fmla="*/ 310347 w 821569"/>
              <a:gd name="connsiteY5-228" fmla="*/ 1196103 h 1256861"/>
              <a:gd name="connsiteX6-229" fmla="*/ 15 w 821569"/>
              <a:gd name="connsiteY6-230" fmla="*/ 626751 h 1256861"/>
              <a:gd name="connsiteX7-231" fmla="*/ 307921 w 821569"/>
              <a:gd name="connsiteY7-232" fmla="*/ 94396 h 1256861"/>
              <a:gd name="connsiteX8-233" fmla="*/ 459559 w 821569"/>
              <a:gd name="connsiteY8-234" fmla="*/ 0 h 1256861"/>
              <a:gd name="connsiteX0-235" fmla="*/ 459559 w 820796"/>
              <a:gd name="connsiteY0-236" fmla="*/ 0 h 1256861"/>
              <a:gd name="connsiteX1-237" fmla="*/ 500409 w 820796"/>
              <a:gd name="connsiteY1-238" fmla="*/ 49306 h 1256861"/>
              <a:gd name="connsiteX2-239" fmla="*/ 820754 w 820796"/>
              <a:gd name="connsiteY2-240" fmla="*/ 626751 h 1256861"/>
              <a:gd name="connsiteX3-241" fmla="*/ 516291 w 820796"/>
              <a:gd name="connsiteY3-242" fmla="*/ 1199377 h 1256861"/>
              <a:gd name="connsiteX4-243" fmla="*/ 410385 w 820796"/>
              <a:gd name="connsiteY4-244" fmla="*/ 1256861 h 1256861"/>
              <a:gd name="connsiteX5-245" fmla="*/ 310347 w 820796"/>
              <a:gd name="connsiteY5-246" fmla="*/ 1196103 h 1256861"/>
              <a:gd name="connsiteX6-247" fmla="*/ 15 w 820796"/>
              <a:gd name="connsiteY6-248" fmla="*/ 626751 h 1256861"/>
              <a:gd name="connsiteX7-249" fmla="*/ 307921 w 820796"/>
              <a:gd name="connsiteY7-250" fmla="*/ 94396 h 1256861"/>
              <a:gd name="connsiteX8-251" fmla="*/ 459559 w 820796"/>
              <a:gd name="connsiteY8-252" fmla="*/ 0 h 1256861"/>
              <a:gd name="connsiteX0-253" fmla="*/ 459559 w 820795"/>
              <a:gd name="connsiteY0-254" fmla="*/ 0 h 1256861"/>
              <a:gd name="connsiteX1-255" fmla="*/ 500409 w 820795"/>
              <a:gd name="connsiteY1-256" fmla="*/ 49306 h 1256861"/>
              <a:gd name="connsiteX2-257" fmla="*/ 820754 w 820795"/>
              <a:gd name="connsiteY2-258" fmla="*/ 626751 h 1256861"/>
              <a:gd name="connsiteX3-259" fmla="*/ 516291 w 820795"/>
              <a:gd name="connsiteY3-260" fmla="*/ 1199377 h 1256861"/>
              <a:gd name="connsiteX4-261" fmla="*/ 410385 w 820795"/>
              <a:gd name="connsiteY4-262" fmla="*/ 1256861 h 1256861"/>
              <a:gd name="connsiteX5-263" fmla="*/ 310347 w 820795"/>
              <a:gd name="connsiteY5-264" fmla="*/ 1196103 h 1256861"/>
              <a:gd name="connsiteX6-265" fmla="*/ 15 w 820795"/>
              <a:gd name="connsiteY6-266" fmla="*/ 626751 h 1256861"/>
              <a:gd name="connsiteX7-267" fmla="*/ 318200 w 820795"/>
              <a:gd name="connsiteY7-268" fmla="*/ 101144 h 1256861"/>
              <a:gd name="connsiteX8-269" fmla="*/ 459559 w 820795"/>
              <a:gd name="connsiteY8-270" fmla="*/ 0 h 1256861"/>
              <a:gd name="connsiteX0-271" fmla="*/ 459558 w 820794"/>
              <a:gd name="connsiteY0-272" fmla="*/ 0 h 1256861"/>
              <a:gd name="connsiteX1-273" fmla="*/ 500408 w 820794"/>
              <a:gd name="connsiteY1-274" fmla="*/ 49306 h 1256861"/>
              <a:gd name="connsiteX2-275" fmla="*/ 820753 w 820794"/>
              <a:gd name="connsiteY2-276" fmla="*/ 626751 h 1256861"/>
              <a:gd name="connsiteX3-277" fmla="*/ 516290 w 820794"/>
              <a:gd name="connsiteY3-278" fmla="*/ 1199377 h 1256861"/>
              <a:gd name="connsiteX4-279" fmla="*/ 410384 w 820794"/>
              <a:gd name="connsiteY4-280" fmla="*/ 1256861 h 1256861"/>
              <a:gd name="connsiteX5-281" fmla="*/ 328293 w 820794"/>
              <a:gd name="connsiteY5-282" fmla="*/ 1196293 h 1256861"/>
              <a:gd name="connsiteX6-283" fmla="*/ 14 w 820794"/>
              <a:gd name="connsiteY6-284" fmla="*/ 626751 h 1256861"/>
              <a:gd name="connsiteX7-285" fmla="*/ 318199 w 820794"/>
              <a:gd name="connsiteY7-286" fmla="*/ 101144 h 1256861"/>
              <a:gd name="connsiteX8-287" fmla="*/ 459558 w 820794"/>
              <a:gd name="connsiteY8-288" fmla="*/ 0 h 1256861"/>
              <a:gd name="connsiteX0-289" fmla="*/ 459558 w 820865"/>
              <a:gd name="connsiteY0-290" fmla="*/ 0 h 1256861"/>
              <a:gd name="connsiteX1-291" fmla="*/ 500408 w 820865"/>
              <a:gd name="connsiteY1-292" fmla="*/ 49306 h 1256861"/>
              <a:gd name="connsiteX2-293" fmla="*/ 820753 w 820865"/>
              <a:gd name="connsiteY2-294" fmla="*/ 626751 h 1256861"/>
              <a:gd name="connsiteX3-295" fmla="*/ 525916 w 820865"/>
              <a:gd name="connsiteY3-296" fmla="*/ 1202798 h 1256861"/>
              <a:gd name="connsiteX4-297" fmla="*/ 410384 w 820865"/>
              <a:gd name="connsiteY4-298" fmla="*/ 1256861 h 1256861"/>
              <a:gd name="connsiteX5-299" fmla="*/ 328293 w 820865"/>
              <a:gd name="connsiteY5-300" fmla="*/ 1196293 h 1256861"/>
              <a:gd name="connsiteX6-301" fmla="*/ 14 w 820865"/>
              <a:gd name="connsiteY6-302" fmla="*/ 626751 h 1256861"/>
              <a:gd name="connsiteX7-303" fmla="*/ 318199 w 820865"/>
              <a:gd name="connsiteY7-304" fmla="*/ 101144 h 1256861"/>
              <a:gd name="connsiteX8-305" fmla="*/ 459558 w 820865"/>
              <a:gd name="connsiteY8-306" fmla="*/ 0 h 1256861"/>
              <a:gd name="connsiteX0-307" fmla="*/ 459558 w 820865"/>
              <a:gd name="connsiteY0-308" fmla="*/ 0 h 1256861"/>
              <a:gd name="connsiteX1-309" fmla="*/ 500408 w 820865"/>
              <a:gd name="connsiteY1-310" fmla="*/ 49306 h 1256861"/>
              <a:gd name="connsiteX2-311" fmla="*/ 820753 w 820865"/>
              <a:gd name="connsiteY2-312" fmla="*/ 626751 h 1256861"/>
              <a:gd name="connsiteX3-313" fmla="*/ 525916 w 820865"/>
              <a:gd name="connsiteY3-314" fmla="*/ 1202798 h 1256861"/>
              <a:gd name="connsiteX4-315" fmla="*/ 410384 w 820865"/>
              <a:gd name="connsiteY4-316" fmla="*/ 1256861 h 1256861"/>
              <a:gd name="connsiteX5-317" fmla="*/ 328293 w 820865"/>
              <a:gd name="connsiteY5-318" fmla="*/ 1196293 h 1256861"/>
              <a:gd name="connsiteX6-319" fmla="*/ 14 w 820865"/>
              <a:gd name="connsiteY6-320" fmla="*/ 626751 h 1256861"/>
              <a:gd name="connsiteX7-321" fmla="*/ 318199 w 820865"/>
              <a:gd name="connsiteY7-322" fmla="*/ 101144 h 1256861"/>
              <a:gd name="connsiteX8-323" fmla="*/ 459558 w 820865"/>
              <a:gd name="connsiteY8-324" fmla="*/ 0 h 1256861"/>
              <a:gd name="connsiteX0-325" fmla="*/ 459558 w 820865"/>
              <a:gd name="connsiteY0-326" fmla="*/ 0 h 1275566"/>
              <a:gd name="connsiteX1-327" fmla="*/ 500408 w 820865"/>
              <a:gd name="connsiteY1-328" fmla="*/ 49306 h 1275566"/>
              <a:gd name="connsiteX2-329" fmla="*/ 820753 w 820865"/>
              <a:gd name="connsiteY2-330" fmla="*/ 626751 h 1275566"/>
              <a:gd name="connsiteX3-331" fmla="*/ 525916 w 820865"/>
              <a:gd name="connsiteY3-332" fmla="*/ 1202798 h 1275566"/>
              <a:gd name="connsiteX4-333" fmla="*/ 421217 w 820865"/>
              <a:gd name="connsiteY4-334" fmla="*/ 1275566 h 1275566"/>
              <a:gd name="connsiteX5-335" fmla="*/ 328293 w 820865"/>
              <a:gd name="connsiteY5-336" fmla="*/ 1196293 h 1275566"/>
              <a:gd name="connsiteX6-337" fmla="*/ 14 w 820865"/>
              <a:gd name="connsiteY6-338" fmla="*/ 626751 h 1275566"/>
              <a:gd name="connsiteX7-339" fmla="*/ 318199 w 820865"/>
              <a:gd name="connsiteY7-340" fmla="*/ 101144 h 1275566"/>
              <a:gd name="connsiteX8-341" fmla="*/ 459558 w 820865"/>
              <a:gd name="connsiteY8-342" fmla="*/ 0 h 1275566"/>
              <a:gd name="connsiteX0-343" fmla="*/ 459558 w 820865"/>
              <a:gd name="connsiteY0-344" fmla="*/ 0 h 1275566"/>
              <a:gd name="connsiteX1-345" fmla="*/ 500408 w 820865"/>
              <a:gd name="connsiteY1-346" fmla="*/ 49306 h 1275566"/>
              <a:gd name="connsiteX2-347" fmla="*/ 820753 w 820865"/>
              <a:gd name="connsiteY2-348" fmla="*/ 626751 h 1275566"/>
              <a:gd name="connsiteX3-349" fmla="*/ 525916 w 820865"/>
              <a:gd name="connsiteY3-350" fmla="*/ 1202798 h 1275566"/>
              <a:gd name="connsiteX4-351" fmla="*/ 421217 w 820865"/>
              <a:gd name="connsiteY4-352" fmla="*/ 1275566 h 1275566"/>
              <a:gd name="connsiteX5-353" fmla="*/ 328293 w 820865"/>
              <a:gd name="connsiteY5-354" fmla="*/ 1196293 h 1275566"/>
              <a:gd name="connsiteX6-355" fmla="*/ 14 w 820865"/>
              <a:gd name="connsiteY6-356" fmla="*/ 626751 h 1275566"/>
              <a:gd name="connsiteX7-357" fmla="*/ 318199 w 820865"/>
              <a:gd name="connsiteY7-358" fmla="*/ 101144 h 1275566"/>
              <a:gd name="connsiteX8-359" fmla="*/ 459558 w 820865"/>
              <a:gd name="connsiteY8-360" fmla="*/ 0 h 1275566"/>
              <a:gd name="connsiteX0-361" fmla="*/ 438815 w 820865"/>
              <a:gd name="connsiteY0-362" fmla="*/ 0 h 1276220"/>
              <a:gd name="connsiteX1-363" fmla="*/ 500408 w 820865"/>
              <a:gd name="connsiteY1-364" fmla="*/ 49960 h 1276220"/>
              <a:gd name="connsiteX2-365" fmla="*/ 820753 w 820865"/>
              <a:gd name="connsiteY2-366" fmla="*/ 627405 h 1276220"/>
              <a:gd name="connsiteX3-367" fmla="*/ 525916 w 820865"/>
              <a:gd name="connsiteY3-368" fmla="*/ 1203452 h 1276220"/>
              <a:gd name="connsiteX4-369" fmla="*/ 421217 w 820865"/>
              <a:gd name="connsiteY4-370" fmla="*/ 1276220 h 1276220"/>
              <a:gd name="connsiteX5-371" fmla="*/ 328293 w 820865"/>
              <a:gd name="connsiteY5-372" fmla="*/ 1196947 h 1276220"/>
              <a:gd name="connsiteX6-373" fmla="*/ 14 w 820865"/>
              <a:gd name="connsiteY6-374" fmla="*/ 627405 h 1276220"/>
              <a:gd name="connsiteX7-375" fmla="*/ 318199 w 820865"/>
              <a:gd name="connsiteY7-376" fmla="*/ 101798 h 1276220"/>
              <a:gd name="connsiteX8-377" fmla="*/ 438815 w 820865"/>
              <a:gd name="connsiteY8-378" fmla="*/ 0 h 1276220"/>
              <a:gd name="connsiteX0-379" fmla="*/ 438815 w 820865"/>
              <a:gd name="connsiteY0-380" fmla="*/ 0 h 1266560"/>
              <a:gd name="connsiteX1-381" fmla="*/ 500408 w 820865"/>
              <a:gd name="connsiteY1-382" fmla="*/ 49960 h 1266560"/>
              <a:gd name="connsiteX2-383" fmla="*/ 820753 w 820865"/>
              <a:gd name="connsiteY2-384" fmla="*/ 627405 h 1266560"/>
              <a:gd name="connsiteX3-385" fmla="*/ 525916 w 820865"/>
              <a:gd name="connsiteY3-386" fmla="*/ 1203452 h 1266560"/>
              <a:gd name="connsiteX4-387" fmla="*/ 446146 w 820865"/>
              <a:gd name="connsiteY4-388" fmla="*/ 1266560 h 1266560"/>
              <a:gd name="connsiteX5-389" fmla="*/ 328293 w 820865"/>
              <a:gd name="connsiteY5-390" fmla="*/ 1196947 h 1266560"/>
              <a:gd name="connsiteX6-391" fmla="*/ 14 w 820865"/>
              <a:gd name="connsiteY6-392" fmla="*/ 627405 h 1266560"/>
              <a:gd name="connsiteX7-393" fmla="*/ 318199 w 820865"/>
              <a:gd name="connsiteY7-394" fmla="*/ 101798 h 1266560"/>
              <a:gd name="connsiteX8-395" fmla="*/ 438815 w 820865"/>
              <a:gd name="connsiteY8-396" fmla="*/ 0 h 1266560"/>
              <a:gd name="connsiteX0-397" fmla="*/ 438815 w 821234"/>
              <a:gd name="connsiteY0-398" fmla="*/ 0 h 1266560"/>
              <a:gd name="connsiteX1-399" fmla="*/ 500408 w 821234"/>
              <a:gd name="connsiteY1-400" fmla="*/ 49960 h 1266560"/>
              <a:gd name="connsiteX2-401" fmla="*/ 820753 w 821234"/>
              <a:gd name="connsiteY2-402" fmla="*/ 627405 h 1266560"/>
              <a:gd name="connsiteX3-403" fmla="*/ 549693 w 821234"/>
              <a:gd name="connsiteY3-404" fmla="*/ 1208811 h 1266560"/>
              <a:gd name="connsiteX4-405" fmla="*/ 446146 w 821234"/>
              <a:gd name="connsiteY4-406" fmla="*/ 1266560 h 1266560"/>
              <a:gd name="connsiteX5-407" fmla="*/ 328293 w 821234"/>
              <a:gd name="connsiteY5-408" fmla="*/ 1196947 h 1266560"/>
              <a:gd name="connsiteX6-409" fmla="*/ 14 w 821234"/>
              <a:gd name="connsiteY6-410" fmla="*/ 627405 h 1266560"/>
              <a:gd name="connsiteX7-411" fmla="*/ 318199 w 821234"/>
              <a:gd name="connsiteY7-412" fmla="*/ 101798 h 1266560"/>
              <a:gd name="connsiteX8-413" fmla="*/ 438815 w 821234"/>
              <a:gd name="connsiteY8-414" fmla="*/ 0 h 1266560"/>
              <a:gd name="connsiteX0-415" fmla="*/ 438815 w 821148"/>
              <a:gd name="connsiteY0-416" fmla="*/ 0 h 1266560"/>
              <a:gd name="connsiteX1-417" fmla="*/ 500408 w 821148"/>
              <a:gd name="connsiteY1-418" fmla="*/ 49960 h 1266560"/>
              <a:gd name="connsiteX2-419" fmla="*/ 820753 w 821148"/>
              <a:gd name="connsiteY2-420" fmla="*/ 627405 h 1266560"/>
              <a:gd name="connsiteX3-421" fmla="*/ 549693 w 821148"/>
              <a:gd name="connsiteY3-422" fmla="*/ 1208811 h 1266560"/>
              <a:gd name="connsiteX4-423" fmla="*/ 446146 w 821148"/>
              <a:gd name="connsiteY4-424" fmla="*/ 1266560 h 1266560"/>
              <a:gd name="connsiteX5-425" fmla="*/ 328293 w 821148"/>
              <a:gd name="connsiteY5-426" fmla="*/ 1196947 h 1266560"/>
              <a:gd name="connsiteX6-427" fmla="*/ 14 w 821148"/>
              <a:gd name="connsiteY6-428" fmla="*/ 627405 h 1266560"/>
              <a:gd name="connsiteX7-429" fmla="*/ 318199 w 821148"/>
              <a:gd name="connsiteY7-430" fmla="*/ 101798 h 1266560"/>
              <a:gd name="connsiteX8-431" fmla="*/ 438815 w 821148"/>
              <a:gd name="connsiteY8-432" fmla="*/ 0 h 1266560"/>
              <a:gd name="connsiteX0-433" fmla="*/ 438815 w 821263"/>
              <a:gd name="connsiteY0-434" fmla="*/ 0 h 1266560"/>
              <a:gd name="connsiteX1-435" fmla="*/ 500408 w 821263"/>
              <a:gd name="connsiteY1-436" fmla="*/ 49960 h 1266560"/>
              <a:gd name="connsiteX2-437" fmla="*/ 820753 w 821263"/>
              <a:gd name="connsiteY2-438" fmla="*/ 627405 h 1266560"/>
              <a:gd name="connsiteX3-439" fmla="*/ 555529 w 821263"/>
              <a:gd name="connsiteY3-440" fmla="*/ 1215755 h 1266560"/>
              <a:gd name="connsiteX4-441" fmla="*/ 446146 w 821263"/>
              <a:gd name="connsiteY4-442" fmla="*/ 1266560 h 1266560"/>
              <a:gd name="connsiteX5-443" fmla="*/ 328293 w 821263"/>
              <a:gd name="connsiteY5-444" fmla="*/ 1196947 h 1266560"/>
              <a:gd name="connsiteX6-445" fmla="*/ 14 w 821263"/>
              <a:gd name="connsiteY6-446" fmla="*/ 627405 h 1266560"/>
              <a:gd name="connsiteX7-447" fmla="*/ 318199 w 821263"/>
              <a:gd name="connsiteY7-448" fmla="*/ 101798 h 1266560"/>
              <a:gd name="connsiteX8-449" fmla="*/ 438815 w 821263"/>
              <a:gd name="connsiteY8-450" fmla="*/ 0 h 1266560"/>
              <a:gd name="connsiteX0-451" fmla="*/ 438815 w 818475"/>
              <a:gd name="connsiteY0-452" fmla="*/ 0 h 1266560"/>
              <a:gd name="connsiteX1-453" fmla="*/ 500408 w 818475"/>
              <a:gd name="connsiteY1-454" fmla="*/ 49960 h 1266560"/>
              <a:gd name="connsiteX2-455" fmla="*/ 817954 w 818475"/>
              <a:gd name="connsiteY2-456" fmla="*/ 625166 h 1266560"/>
              <a:gd name="connsiteX3-457" fmla="*/ 555529 w 818475"/>
              <a:gd name="connsiteY3-458" fmla="*/ 1215755 h 1266560"/>
              <a:gd name="connsiteX4-459" fmla="*/ 446146 w 818475"/>
              <a:gd name="connsiteY4-460" fmla="*/ 1266560 h 1266560"/>
              <a:gd name="connsiteX5-461" fmla="*/ 328293 w 818475"/>
              <a:gd name="connsiteY5-462" fmla="*/ 1196947 h 1266560"/>
              <a:gd name="connsiteX6-463" fmla="*/ 14 w 818475"/>
              <a:gd name="connsiteY6-464" fmla="*/ 627405 h 1266560"/>
              <a:gd name="connsiteX7-465" fmla="*/ 318199 w 818475"/>
              <a:gd name="connsiteY7-466" fmla="*/ 101798 h 1266560"/>
              <a:gd name="connsiteX8-467" fmla="*/ 438815 w 818475"/>
              <a:gd name="connsiteY8-468" fmla="*/ 0 h 12665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818475" h="1266560">
                <a:moveTo>
                  <a:pt x="438815" y="0"/>
                </a:moveTo>
                <a:lnTo>
                  <a:pt x="500408" y="49960"/>
                </a:lnTo>
                <a:cubicBezTo>
                  <a:pt x="673856" y="189728"/>
                  <a:pt x="808767" y="430867"/>
                  <a:pt x="817954" y="625166"/>
                </a:cubicBezTo>
                <a:cubicBezTo>
                  <a:pt x="827141" y="819465"/>
                  <a:pt x="714031" y="1085845"/>
                  <a:pt x="555529" y="1215755"/>
                </a:cubicBezTo>
                <a:cubicBezTo>
                  <a:pt x="520629" y="1240011"/>
                  <a:pt x="495435" y="1251752"/>
                  <a:pt x="446146" y="1266560"/>
                </a:cubicBezTo>
                <a:lnTo>
                  <a:pt x="328293" y="1196947"/>
                </a:lnTo>
                <a:cubicBezTo>
                  <a:pt x="144602" y="1072848"/>
                  <a:pt x="-1633" y="862856"/>
                  <a:pt x="14" y="627405"/>
                </a:cubicBezTo>
                <a:cubicBezTo>
                  <a:pt x="32799" y="412939"/>
                  <a:pt x="156485" y="244322"/>
                  <a:pt x="318199" y="101798"/>
                </a:cubicBezTo>
                <a:lnTo>
                  <a:pt x="43881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文字</a:t>
            </a: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MH_Other_2"/>
          <p:cNvSpPr/>
          <p:nvPr>
            <p:custDataLst>
              <p:tags r:id="rId6"/>
            </p:custDataLst>
          </p:nvPr>
        </p:nvSpPr>
        <p:spPr>
          <a:xfrm>
            <a:off x="2443163" y="2439988"/>
            <a:ext cx="817563" cy="2703513"/>
          </a:xfrm>
          <a:custGeom>
            <a:avLst/>
            <a:gdLst>
              <a:gd name="connsiteX0" fmla="*/ 540542 w 971549"/>
              <a:gd name="connsiteY0" fmla="*/ 0 h 3121025"/>
              <a:gd name="connsiteX1" fmla="*/ 447674 w 971549"/>
              <a:gd name="connsiteY1" fmla="*/ 916781 h 3121025"/>
              <a:gd name="connsiteX2" fmla="*/ 440997 w 971549"/>
              <a:gd name="connsiteY2" fmla="*/ 913656 h 3121025"/>
              <a:gd name="connsiteX3" fmla="*/ 417204 w 971549"/>
              <a:gd name="connsiteY3" fmla="*/ 1251512 h 3121025"/>
              <a:gd name="connsiteX4" fmla="*/ 470694 w 971549"/>
              <a:gd name="connsiteY4" fmla="*/ 1046163 h 3121025"/>
              <a:gd name="connsiteX5" fmla="*/ 554037 w 971549"/>
              <a:gd name="connsiteY5" fmla="*/ 781050 h 3121025"/>
              <a:gd name="connsiteX6" fmla="*/ 617537 w 971549"/>
              <a:gd name="connsiteY6" fmla="*/ 876300 h 3121025"/>
              <a:gd name="connsiteX7" fmla="*/ 506412 w 971549"/>
              <a:gd name="connsiteY7" fmla="*/ 1419225 h 3121025"/>
              <a:gd name="connsiteX8" fmla="*/ 503554 w 971549"/>
              <a:gd name="connsiteY8" fmla="*/ 1416281 h 3121025"/>
              <a:gd name="connsiteX9" fmla="*/ 510877 w 971549"/>
              <a:gd name="connsiteY9" fmla="*/ 1641475 h 3121025"/>
              <a:gd name="connsiteX10" fmla="*/ 554037 w 971549"/>
              <a:gd name="connsiteY10" fmla="*/ 2346325 h 3121025"/>
              <a:gd name="connsiteX11" fmla="*/ 651669 w 971549"/>
              <a:gd name="connsiteY11" fmla="*/ 2726531 h 3121025"/>
              <a:gd name="connsiteX12" fmla="*/ 694279 w 971549"/>
              <a:gd name="connsiteY12" fmla="*/ 2836944 h 3121025"/>
              <a:gd name="connsiteX13" fmla="*/ 709612 w 971549"/>
              <a:gd name="connsiteY13" fmla="*/ 2771775 h 3121025"/>
              <a:gd name="connsiteX14" fmla="*/ 814387 w 971549"/>
              <a:gd name="connsiteY14" fmla="*/ 2471738 h 3121025"/>
              <a:gd name="connsiteX15" fmla="*/ 971549 w 971549"/>
              <a:gd name="connsiteY15" fmla="*/ 2512219 h 3121025"/>
              <a:gd name="connsiteX16" fmla="*/ 928687 w 971549"/>
              <a:gd name="connsiteY16" fmla="*/ 2543175 h 3121025"/>
              <a:gd name="connsiteX17" fmla="*/ 812006 w 971549"/>
              <a:gd name="connsiteY17" fmla="*/ 2883693 h 3121025"/>
              <a:gd name="connsiteX18" fmla="*/ 787597 w 971549"/>
              <a:gd name="connsiteY18" fmla="*/ 3067874 h 3121025"/>
              <a:gd name="connsiteX19" fmla="*/ 801687 w 971549"/>
              <a:gd name="connsiteY19" fmla="*/ 3101975 h 3121025"/>
              <a:gd name="connsiteX20" fmla="*/ 420687 w 971549"/>
              <a:gd name="connsiteY20" fmla="*/ 3121025 h 3121025"/>
              <a:gd name="connsiteX21" fmla="*/ 230187 w 971549"/>
              <a:gd name="connsiteY21" fmla="*/ 2219325 h 3121025"/>
              <a:gd name="connsiteX22" fmla="*/ 230269 w 971549"/>
              <a:gd name="connsiteY22" fmla="*/ 2219256 h 3121025"/>
              <a:gd name="connsiteX23" fmla="*/ 90487 w 971549"/>
              <a:gd name="connsiteY23" fmla="*/ 2085975 h 3121025"/>
              <a:gd name="connsiteX24" fmla="*/ 0 w 971549"/>
              <a:gd name="connsiteY24" fmla="*/ 2043113 h 3121025"/>
              <a:gd name="connsiteX25" fmla="*/ 104775 w 971549"/>
              <a:gd name="connsiteY25" fmla="*/ 1938338 h 3121025"/>
              <a:gd name="connsiteX26" fmla="*/ 311975 w 971549"/>
              <a:gd name="connsiteY26" fmla="*/ 2141393 h 3121025"/>
              <a:gd name="connsiteX27" fmla="*/ 298958 w 971549"/>
              <a:gd name="connsiteY27" fmla="*/ 2003425 h 3121025"/>
              <a:gd name="connsiteX28" fmla="*/ 325437 w 971549"/>
              <a:gd name="connsiteY28" fmla="*/ 981075 h 3121025"/>
              <a:gd name="connsiteX29" fmla="*/ 328381 w 971549"/>
              <a:gd name="connsiteY29" fmla="*/ 961942 h 3121025"/>
              <a:gd name="connsiteX30" fmla="*/ 264021 w 971549"/>
              <a:gd name="connsiteY30" fmla="*/ 839391 h 3121025"/>
              <a:gd name="connsiteX31" fmla="*/ 176212 w 971549"/>
              <a:gd name="connsiteY31" fmla="*/ 661987 h 3121025"/>
              <a:gd name="connsiteX32" fmla="*/ 219075 w 971549"/>
              <a:gd name="connsiteY32" fmla="*/ 614363 h 3121025"/>
              <a:gd name="connsiteX33" fmla="*/ 340076 w 971549"/>
              <a:gd name="connsiteY33" fmla="*/ 822986 h 3121025"/>
              <a:gd name="connsiteX34" fmla="*/ 421480 w 971549"/>
              <a:gd name="connsiteY34" fmla="*/ 42863 h 3121025"/>
              <a:gd name="connsiteX0-1" fmla="*/ 540542 w 971549"/>
              <a:gd name="connsiteY0-2" fmla="*/ 0 h 3121025"/>
              <a:gd name="connsiteX1-3" fmla="*/ 447674 w 971549"/>
              <a:gd name="connsiteY1-4" fmla="*/ 916781 h 3121025"/>
              <a:gd name="connsiteX2-5" fmla="*/ 440997 w 971549"/>
              <a:gd name="connsiteY2-6" fmla="*/ 913656 h 3121025"/>
              <a:gd name="connsiteX3-7" fmla="*/ 417204 w 971549"/>
              <a:gd name="connsiteY3-8" fmla="*/ 1251512 h 3121025"/>
              <a:gd name="connsiteX4-9" fmla="*/ 470694 w 971549"/>
              <a:gd name="connsiteY4-10" fmla="*/ 1046163 h 3121025"/>
              <a:gd name="connsiteX5-11" fmla="*/ 554037 w 971549"/>
              <a:gd name="connsiteY5-12" fmla="*/ 781050 h 3121025"/>
              <a:gd name="connsiteX6-13" fmla="*/ 617537 w 971549"/>
              <a:gd name="connsiteY6-14" fmla="*/ 876300 h 3121025"/>
              <a:gd name="connsiteX7-15" fmla="*/ 506412 w 971549"/>
              <a:gd name="connsiteY7-16" fmla="*/ 1419225 h 3121025"/>
              <a:gd name="connsiteX8-17" fmla="*/ 503554 w 971549"/>
              <a:gd name="connsiteY8-18" fmla="*/ 1416281 h 3121025"/>
              <a:gd name="connsiteX9-19" fmla="*/ 510877 w 971549"/>
              <a:gd name="connsiteY9-20" fmla="*/ 1641475 h 3121025"/>
              <a:gd name="connsiteX10-21" fmla="*/ 554037 w 971549"/>
              <a:gd name="connsiteY10-22" fmla="*/ 2346325 h 3121025"/>
              <a:gd name="connsiteX11-23" fmla="*/ 651669 w 971549"/>
              <a:gd name="connsiteY11-24" fmla="*/ 2726531 h 3121025"/>
              <a:gd name="connsiteX12-25" fmla="*/ 694279 w 971549"/>
              <a:gd name="connsiteY12-26" fmla="*/ 2836944 h 3121025"/>
              <a:gd name="connsiteX13-27" fmla="*/ 709612 w 971549"/>
              <a:gd name="connsiteY13-28" fmla="*/ 2771775 h 3121025"/>
              <a:gd name="connsiteX14-29" fmla="*/ 814387 w 971549"/>
              <a:gd name="connsiteY14-30" fmla="*/ 2471738 h 3121025"/>
              <a:gd name="connsiteX15-31" fmla="*/ 971549 w 971549"/>
              <a:gd name="connsiteY15-32" fmla="*/ 2512219 h 3121025"/>
              <a:gd name="connsiteX16-33" fmla="*/ 928687 w 971549"/>
              <a:gd name="connsiteY16-34" fmla="*/ 2543175 h 3121025"/>
              <a:gd name="connsiteX17-35" fmla="*/ 812006 w 971549"/>
              <a:gd name="connsiteY17-36" fmla="*/ 2883693 h 3121025"/>
              <a:gd name="connsiteX18-37" fmla="*/ 787597 w 971549"/>
              <a:gd name="connsiteY18-38" fmla="*/ 3067874 h 3121025"/>
              <a:gd name="connsiteX19-39" fmla="*/ 801687 w 971549"/>
              <a:gd name="connsiteY19-40" fmla="*/ 3101975 h 3121025"/>
              <a:gd name="connsiteX20-41" fmla="*/ 420687 w 971549"/>
              <a:gd name="connsiteY20-42" fmla="*/ 3121025 h 3121025"/>
              <a:gd name="connsiteX21-43" fmla="*/ 230187 w 971549"/>
              <a:gd name="connsiteY21-44" fmla="*/ 2219325 h 3121025"/>
              <a:gd name="connsiteX22-45" fmla="*/ 230269 w 971549"/>
              <a:gd name="connsiteY22-46" fmla="*/ 2219256 h 3121025"/>
              <a:gd name="connsiteX23-47" fmla="*/ 90487 w 971549"/>
              <a:gd name="connsiteY23-48" fmla="*/ 2085975 h 3121025"/>
              <a:gd name="connsiteX24-49" fmla="*/ 0 w 971549"/>
              <a:gd name="connsiteY24-50" fmla="*/ 2043113 h 3121025"/>
              <a:gd name="connsiteX25-51" fmla="*/ 104775 w 971549"/>
              <a:gd name="connsiteY25-52" fmla="*/ 1938338 h 3121025"/>
              <a:gd name="connsiteX26-53" fmla="*/ 311975 w 971549"/>
              <a:gd name="connsiteY26-54" fmla="*/ 2141393 h 3121025"/>
              <a:gd name="connsiteX27-55" fmla="*/ 298958 w 971549"/>
              <a:gd name="connsiteY27-56" fmla="*/ 2003425 h 3121025"/>
              <a:gd name="connsiteX28-57" fmla="*/ 325437 w 971549"/>
              <a:gd name="connsiteY28-58" fmla="*/ 981075 h 3121025"/>
              <a:gd name="connsiteX29-59" fmla="*/ 328381 w 971549"/>
              <a:gd name="connsiteY29-60" fmla="*/ 961942 h 3121025"/>
              <a:gd name="connsiteX30-61" fmla="*/ 264021 w 971549"/>
              <a:gd name="connsiteY30-62" fmla="*/ 839391 h 3121025"/>
              <a:gd name="connsiteX31-63" fmla="*/ 176212 w 971549"/>
              <a:gd name="connsiteY31-64" fmla="*/ 661987 h 3121025"/>
              <a:gd name="connsiteX32-65" fmla="*/ 219075 w 971549"/>
              <a:gd name="connsiteY32-66" fmla="*/ 614363 h 3121025"/>
              <a:gd name="connsiteX33-67" fmla="*/ 340076 w 971549"/>
              <a:gd name="connsiteY33-68" fmla="*/ 822986 h 3121025"/>
              <a:gd name="connsiteX34-69" fmla="*/ 421480 w 971549"/>
              <a:gd name="connsiteY34-70" fmla="*/ 42863 h 3121025"/>
              <a:gd name="connsiteX35" fmla="*/ 540542 w 971549"/>
              <a:gd name="connsiteY35" fmla="*/ 0 h 3121025"/>
              <a:gd name="connsiteX0-71" fmla="*/ 540542 w 971549"/>
              <a:gd name="connsiteY0-72" fmla="*/ 0 h 3121025"/>
              <a:gd name="connsiteX1-73" fmla="*/ 447674 w 971549"/>
              <a:gd name="connsiteY1-74" fmla="*/ 916781 h 3121025"/>
              <a:gd name="connsiteX2-75" fmla="*/ 440997 w 971549"/>
              <a:gd name="connsiteY2-76" fmla="*/ 913656 h 3121025"/>
              <a:gd name="connsiteX3-77" fmla="*/ 417204 w 971549"/>
              <a:gd name="connsiteY3-78" fmla="*/ 1251512 h 3121025"/>
              <a:gd name="connsiteX4-79" fmla="*/ 470694 w 971549"/>
              <a:gd name="connsiteY4-80" fmla="*/ 1046163 h 3121025"/>
              <a:gd name="connsiteX5-81" fmla="*/ 554037 w 971549"/>
              <a:gd name="connsiteY5-82" fmla="*/ 781050 h 3121025"/>
              <a:gd name="connsiteX6-83" fmla="*/ 617537 w 971549"/>
              <a:gd name="connsiteY6-84" fmla="*/ 876300 h 3121025"/>
              <a:gd name="connsiteX7-85" fmla="*/ 506412 w 971549"/>
              <a:gd name="connsiteY7-86" fmla="*/ 1419225 h 3121025"/>
              <a:gd name="connsiteX8-87" fmla="*/ 503554 w 971549"/>
              <a:gd name="connsiteY8-88" fmla="*/ 1416281 h 3121025"/>
              <a:gd name="connsiteX9-89" fmla="*/ 510877 w 971549"/>
              <a:gd name="connsiteY9-90" fmla="*/ 1641475 h 3121025"/>
              <a:gd name="connsiteX10-91" fmla="*/ 554037 w 971549"/>
              <a:gd name="connsiteY10-92" fmla="*/ 2346325 h 3121025"/>
              <a:gd name="connsiteX11-93" fmla="*/ 651669 w 971549"/>
              <a:gd name="connsiteY11-94" fmla="*/ 2726531 h 3121025"/>
              <a:gd name="connsiteX12-95" fmla="*/ 694279 w 971549"/>
              <a:gd name="connsiteY12-96" fmla="*/ 2836944 h 3121025"/>
              <a:gd name="connsiteX13-97" fmla="*/ 709612 w 971549"/>
              <a:gd name="connsiteY13-98" fmla="*/ 2771775 h 3121025"/>
              <a:gd name="connsiteX14-99" fmla="*/ 814387 w 971549"/>
              <a:gd name="connsiteY14-100" fmla="*/ 2471738 h 3121025"/>
              <a:gd name="connsiteX15-101" fmla="*/ 971549 w 971549"/>
              <a:gd name="connsiteY15-102" fmla="*/ 2512219 h 3121025"/>
              <a:gd name="connsiteX16-103" fmla="*/ 928687 w 971549"/>
              <a:gd name="connsiteY16-104" fmla="*/ 2543175 h 3121025"/>
              <a:gd name="connsiteX17-105" fmla="*/ 812006 w 971549"/>
              <a:gd name="connsiteY17-106" fmla="*/ 2883693 h 3121025"/>
              <a:gd name="connsiteX18-107" fmla="*/ 787597 w 971549"/>
              <a:gd name="connsiteY18-108" fmla="*/ 3067874 h 3121025"/>
              <a:gd name="connsiteX19-109" fmla="*/ 801687 w 971549"/>
              <a:gd name="connsiteY19-110" fmla="*/ 3101975 h 3121025"/>
              <a:gd name="connsiteX20-111" fmla="*/ 420687 w 971549"/>
              <a:gd name="connsiteY20-112" fmla="*/ 3121025 h 3121025"/>
              <a:gd name="connsiteX21-113" fmla="*/ 230187 w 971549"/>
              <a:gd name="connsiteY21-114" fmla="*/ 2219325 h 3121025"/>
              <a:gd name="connsiteX22-115" fmla="*/ 230269 w 971549"/>
              <a:gd name="connsiteY22-116" fmla="*/ 2219256 h 3121025"/>
              <a:gd name="connsiteX23-117" fmla="*/ 90487 w 971549"/>
              <a:gd name="connsiteY23-118" fmla="*/ 2085975 h 3121025"/>
              <a:gd name="connsiteX24-119" fmla="*/ 0 w 971549"/>
              <a:gd name="connsiteY24-120" fmla="*/ 2043113 h 3121025"/>
              <a:gd name="connsiteX25-121" fmla="*/ 104775 w 971549"/>
              <a:gd name="connsiteY25-122" fmla="*/ 1938338 h 3121025"/>
              <a:gd name="connsiteX26-123" fmla="*/ 311975 w 971549"/>
              <a:gd name="connsiteY26-124" fmla="*/ 2141393 h 3121025"/>
              <a:gd name="connsiteX27-125" fmla="*/ 298958 w 971549"/>
              <a:gd name="connsiteY27-126" fmla="*/ 2003425 h 3121025"/>
              <a:gd name="connsiteX28-127" fmla="*/ 325437 w 971549"/>
              <a:gd name="connsiteY28-128" fmla="*/ 981075 h 3121025"/>
              <a:gd name="connsiteX29-129" fmla="*/ 328381 w 971549"/>
              <a:gd name="connsiteY29-130" fmla="*/ 961942 h 3121025"/>
              <a:gd name="connsiteX30-131" fmla="*/ 264021 w 971549"/>
              <a:gd name="connsiteY30-132" fmla="*/ 839391 h 3121025"/>
              <a:gd name="connsiteX31-133" fmla="*/ 176212 w 971549"/>
              <a:gd name="connsiteY31-134" fmla="*/ 661987 h 3121025"/>
              <a:gd name="connsiteX32-135" fmla="*/ 219075 w 971549"/>
              <a:gd name="connsiteY32-136" fmla="*/ 614363 h 3121025"/>
              <a:gd name="connsiteX33-137" fmla="*/ 340076 w 971549"/>
              <a:gd name="connsiteY33-138" fmla="*/ 822986 h 3121025"/>
              <a:gd name="connsiteX34-139" fmla="*/ 421480 w 971549"/>
              <a:gd name="connsiteY34-140" fmla="*/ 42863 h 3121025"/>
              <a:gd name="connsiteX35-141" fmla="*/ 540542 w 971549"/>
              <a:gd name="connsiteY35-142" fmla="*/ 0 h 3121025"/>
              <a:gd name="connsiteX0-143" fmla="*/ 540542 w 971549"/>
              <a:gd name="connsiteY0-144" fmla="*/ 0 h 3121025"/>
              <a:gd name="connsiteX1-145" fmla="*/ 447674 w 971549"/>
              <a:gd name="connsiteY1-146" fmla="*/ 916781 h 3121025"/>
              <a:gd name="connsiteX2-147" fmla="*/ 450522 w 971549"/>
              <a:gd name="connsiteY2-148" fmla="*/ 913656 h 3121025"/>
              <a:gd name="connsiteX3-149" fmla="*/ 417204 w 971549"/>
              <a:gd name="connsiteY3-150" fmla="*/ 1251512 h 3121025"/>
              <a:gd name="connsiteX4-151" fmla="*/ 470694 w 971549"/>
              <a:gd name="connsiteY4-152" fmla="*/ 1046163 h 3121025"/>
              <a:gd name="connsiteX5-153" fmla="*/ 554037 w 971549"/>
              <a:gd name="connsiteY5-154" fmla="*/ 781050 h 3121025"/>
              <a:gd name="connsiteX6-155" fmla="*/ 617537 w 971549"/>
              <a:gd name="connsiteY6-156" fmla="*/ 876300 h 3121025"/>
              <a:gd name="connsiteX7-157" fmla="*/ 506412 w 971549"/>
              <a:gd name="connsiteY7-158" fmla="*/ 1419225 h 3121025"/>
              <a:gd name="connsiteX8-159" fmla="*/ 503554 w 971549"/>
              <a:gd name="connsiteY8-160" fmla="*/ 1416281 h 3121025"/>
              <a:gd name="connsiteX9-161" fmla="*/ 510877 w 971549"/>
              <a:gd name="connsiteY9-162" fmla="*/ 1641475 h 3121025"/>
              <a:gd name="connsiteX10-163" fmla="*/ 554037 w 971549"/>
              <a:gd name="connsiteY10-164" fmla="*/ 2346325 h 3121025"/>
              <a:gd name="connsiteX11-165" fmla="*/ 651669 w 971549"/>
              <a:gd name="connsiteY11-166" fmla="*/ 2726531 h 3121025"/>
              <a:gd name="connsiteX12-167" fmla="*/ 694279 w 971549"/>
              <a:gd name="connsiteY12-168" fmla="*/ 2836944 h 3121025"/>
              <a:gd name="connsiteX13-169" fmla="*/ 709612 w 971549"/>
              <a:gd name="connsiteY13-170" fmla="*/ 2771775 h 3121025"/>
              <a:gd name="connsiteX14-171" fmla="*/ 814387 w 971549"/>
              <a:gd name="connsiteY14-172" fmla="*/ 2471738 h 3121025"/>
              <a:gd name="connsiteX15-173" fmla="*/ 971549 w 971549"/>
              <a:gd name="connsiteY15-174" fmla="*/ 2512219 h 3121025"/>
              <a:gd name="connsiteX16-175" fmla="*/ 928687 w 971549"/>
              <a:gd name="connsiteY16-176" fmla="*/ 2543175 h 3121025"/>
              <a:gd name="connsiteX17-177" fmla="*/ 812006 w 971549"/>
              <a:gd name="connsiteY17-178" fmla="*/ 2883693 h 3121025"/>
              <a:gd name="connsiteX18-179" fmla="*/ 787597 w 971549"/>
              <a:gd name="connsiteY18-180" fmla="*/ 3067874 h 3121025"/>
              <a:gd name="connsiteX19-181" fmla="*/ 801687 w 971549"/>
              <a:gd name="connsiteY19-182" fmla="*/ 3101975 h 3121025"/>
              <a:gd name="connsiteX20-183" fmla="*/ 420687 w 971549"/>
              <a:gd name="connsiteY20-184" fmla="*/ 3121025 h 3121025"/>
              <a:gd name="connsiteX21-185" fmla="*/ 230187 w 971549"/>
              <a:gd name="connsiteY21-186" fmla="*/ 2219325 h 3121025"/>
              <a:gd name="connsiteX22-187" fmla="*/ 230269 w 971549"/>
              <a:gd name="connsiteY22-188" fmla="*/ 2219256 h 3121025"/>
              <a:gd name="connsiteX23-189" fmla="*/ 90487 w 971549"/>
              <a:gd name="connsiteY23-190" fmla="*/ 2085975 h 3121025"/>
              <a:gd name="connsiteX24-191" fmla="*/ 0 w 971549"/>
              <a:gd name="connsiteY24-192" fmla="*/ 2043113 h 3121025"/>
              <a:gd name="connsiteX25-193" fmla="*/ 104775 w 971549"/>
              <a:gd name="connsiteY25-194" fmla="*/ 1938338 h 3121025"/>
              <a:gd name="connsiteX26-195" fmla="*/ 311975 w 971549"/>
              <a:gd name="connsiteY26-196" fmla="*/ 2141393 h 3121025"/>
              <a:gd name="connsiteX27-197" fmla="*/ 298958 w 971549"/>
              <a:gd name="connsiteY27-198" fmla="*/ 2003425 h 3121025"/>
              <a:gd name="connsiteX28-199" fmla="*/ 325437 w 971549"/>
              <a:gd name="connsiteY28-200" fmla="*/ 981075 h 3121025"/>
              <a:gd name="connsiteX29-201" fmla="*/ 328381 w 971549"/>
              <a:gd name="connsiteY29-202" fmla="*/ 961942 h 3121025"/>
              <a:gd name="connsiteX30-203" fmla="*/ 264021 w 971549"/>
              <a:gd name="connsiteY30-204" fmla="*/ 839391 h 3121025"/>
              <a:gd name="connsiteX31-205" fmla="*/ 176212 w 971549"/>
              <a:gd name="connsiteY31-206" fmla="*/ 661987 h 3121025"/>
              <a:gd name="connsiteX32-207" fmla="*/ 219075 w 971549"/>
              <a:gd name="connsiteY32-208" fmla="*/ 614363 h 3121025"/>
              <a:gd name="connsiteX33-209" fmla="*/ 340076 w 971549"/>
              <a:gd name="connsiteY33-210" fmla="*/ 822986 h 3121025"/>
              <a:gd name="connsiteX34-211" fmla="*/ 421480 w 971549"/>
              <a:gd name="connsiteY34-212" fmla="*/ 42863 h 3121025"/>
              <a:gd name="connsiteX35-213" fmla="*/ 540542 w 971549"/>
              <a:gd name="connsiteY35-214" fmla="*/ 0 h 31210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141" y="connsiteY35-142"/>
              </a:cxn>
            </a:cxnLst>
            <a:rect l="l" t="t" r="r" b="b"/>
            <a:pathLst>
              <a:path w="971549" h="3121025">
                <a:moveTo>
                  <a:pt x="540542" y="0"/>
                </a:moveTo>
                <a:cubicBezTo>
                  <a:pt x="497680" y="303213"/>
                  <a:pt x="478630" y="611187"/>
                  <a:pt x="447674" y="916781"/>
                </a:cubicBezTo>
                <a:lnTo>
                  <a:pt x="450522" y="913656"/>
                </a:lnTo>
                <a:cubicBezTo>
                  <a:pt x="442591" y="1026275"/>
                  <a:pt x="444185" y="1138893"/>
                  <a:pt x="417204" y="1251512"/>
                </a:cubicBezTo>
                <a:lnTo>
                  <a:pt x="470694" y="1046163"/>
                </a:lnTo>
                <a:cubicBezTo>
                  <a:pt x="493712" y="957792"/>
                  <a:pt x="519112" y="869421"/>
                  <a:pt x="554037" y="781050"/>
                </a:cubicBezTo>
                <a:lnTo>
                  <a:pt x="617537" y="876300"/>
                </a:lnTo>
                <a:cubicBezTo>
                  <a:pt x="567795" y="1057275"/>
                  <a:pt x="533929" y="1244600"/>
                  <a:pt x="506412" y="1419225"/>
                </a:cubicBezTo>
                <a:lnTo>
                  <a:pt x="503554" y="1416281"/>
                </a:lnTo>
                <a:lnTo>
                  <a:pt x="510877" y="1641475"/>
                </a:lnTo>
                <a:cubicBezTo>
                  <a:pt x="516334" y="1876425"/>
                  <a:pt x="519112" y="2111375"/>
                  <a:pt x="554037" y="2346325"/>
                </a:cubicBezTo>
                <a:cubicBezTo>
                  <a:pt x="570971" y="2475442"/>
                  <a:pt x="606954" y="2601383"/>
                  <a:pt x="651669" y="2726531"/>
                </a:cubicBezTo>
                <a:lnTo>
                  <a:pt x="694279" y="2836944"/>
                </a:lnTo>
                <a:lnTo>
                  <a:pt x="709612" y="2771775"/>
                </a:lnTo>
                <a:lnTo>
                  <a:pt x="814387" y="2471738"/>
                </a:lnTo>
                <a:lnTo>
                  <a:pt x="971549" y="2512219"/>
                </a:lnTo>
                <a:lnTo>
                  <a:pt x="928687" y="2543175"/>
                </a:lnTo>
                <a:cubicBezTo>
                  <a:pt x="882650" y="2654299"/>
                  <a:pt x="843757" y="2770187"/>
                  <a:pt x="812006" y="2883693"/>
                </a:cubicBezTo>
                <a:lnTo>
                  <a:pt x="787597" y="3067874"/>
                </a:lnTo>
                <a:lnTo>
                  <a:pt x="801687" y="3101975"/>
                </a:lnTo>
                <a:lnTo>
                  <a:pt x="420687" y="3121025"/>
                </a:lnTo>
                <a:cubicBezTo>
                  <a:pt x="319087" y="2833158"/>
                  <a:pt x="293687" y="2513542"/>
                  <a:pt x="230187" y="2219325"/>
                </a:cubicBezTo>
                <a:cubicBezTo>
                  <a:pt x="230214" y="2219302"/>
                  <a:pt x="230242" y="2219279"/>
                  <a:pt x="230269" y="2219256"/>
                </a:cubicBezTo>
                <a:lnTo>
                  <a:pt x="90487" y="2085975"/>
                </a:lnTo>
                <a:lnTo>
                  <a:pt x="0" y="2043113"/>
                </a:lnTo>
                <a:lnTo>
                  <a:pt x="104775" y="1938338"/>
                </a:lnTo>
                <a:lnTo>
                  <a:pt x="311975" y="2141393"/>
                </a:lnTo>
                <a:lnTo>
                  <a:pt x="298958" y="2003425"/>
                </a:lnTo>
                <a:cubicBezTo>
                  <a:pt x="274968" y="1662642"/>
                  <a:pt x="305065" y="1321859"/>
                  <a:pt x="325437" y="981075"/>
                </a:cubicBezTo>
                <a:lnTo>
                  <a:pt x="328381" y="961942"/>
                </a:lnTo>
                <a:lnTo>
                  <a:pt x="264021" y="839391"/>
                </a:lnTo>
                <a:cubicBezTo>
                  <a:pt x="232966" y="780256"/>
                  <a:pt x="202803" y="721121"/>
                  <a:pt x="176212" y="661987"/>
                </a:cubicBezTo>
                <a:lnTo>
                  <a:pt x="219075" y="614363"/>
                </a:lnTo>
                <a:lnTo>
                  <a:pt x="340076" y="822986"/>
                </a:lnTo>
                <a:lnTo>
                  <a:pt x="421480" y="42863"/>
                </a:lnTo>
                <a:lnTo>
                  <a:pt x="54054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5095875" y="2138363"/>
            <a:ext cx="3067050" cy="2171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91440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rgbClr val="0D0D0D"/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</a:t>
            </a:r>
            <a:endParaRPr lang="id-ID" altLang="zh-CN" sz="1000" dirty="0">
              <a:solidFill>
                <a:srgbClr val="0D0D0D"/>
              </a:solidFill>
              <a:ea typeface="Open Sans Light" panose="020B0306030504020204"/>
            </a:endParaRPr>
          </a:p>
          <a:p>
            <a:pPr marL="0" lvl="0" indent="0" defTabSz="914400">
              <a:lnSpc>
                <a:spcPct val="120000"/>
              </a:lnSpc>
              <a:spcBef>
                <a:spcPct val="20000"/>
              </a:spcBef>
            </a:pPr>
            <a:endParaRPr lang="id-ID" altLang="zh-CN" sz="1000" dirty="0">
              <a:solidFill>
                <a:srgbClr val="0D0D0D"/>
              </a:solidFill>
              <a:ea typeface="Open Sans Light" panose="020B0306030504020204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86350" y="1781175"/>
            <a:ext cx="1871663" cy="33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添加您的标题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6700" y="239713"/>
            <a:ext cx="49213" cy="4238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4013" y="177800"/>
            <a:ext cx="2716213" cy="369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请在这里输入标题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3063" y="473075"/>
            <a:ext cx="2600325" cy="258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Click here to modify the text , you may </a:t>
            </a: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post</a:t>
            </a:r>
            <a:endParaRPr kumimoji="0" lang="zh-CN" altLang="en-US" sz="900" b="0" i="0" u="none" strike="noStrike" kern="1200" cap="none" spc="0" normalizeH="0" baseline="-3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266700" y="731838"/>
            <a:ext cx="842327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7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770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5588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文本框 3"/>
          <p:cNvSpPr txBox="1"/>
          <p:nvPr/>
        </p:nvSpPr>
        <p:spPr>
          <a:xfrm>
            <a:off x="3740150" y="1720850"/>
            <a:ext cx="4503738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eaLnBrk="1" hangingPunct="1"/>
            <a:r>
              <a:rPr lang="zh-CN" altLang="en-US" sz="4000" b="1" dirty="0">
                <a:solidFill>
                  <a:schemeClr val="accent1"/>
                </a:solidFill>
                <a:latin typeface="Nexa Light" panose="02000000000000000000"/>
                <a:ea typeface="微软雅黑" panose="020B0503020204020204" pitchFamily="34" charset="-122"/>
              </a:rPr>
              <a:t>感谢您的聆听</a:t>
            </a:r>
            <a:endParaRPr lang="zh-CN" altLang="en-US" sz="4000" b="1" dirty="0">
              <a:solidFill>
                <a:schemeClr val="accent1"/>
              </a:solidFill>
              <a:latin typeface="Nexa Light" panose="02000000000000000000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800475" y="1390650"/>
            <a:ext cx="28813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简约绿色环保宣传模板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40150" y="2463800"/>
            <a:ext cx="4813300" cy="276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适用于商业设计、产品展示、公益环保、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农业、教育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等</a:t>
            </a: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工作汇报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75075" y="3043238"/>
            <a:ext cx="14795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汇报人：</a:t>
            </a:r>
            <a:endParaRPr kumimoji="0" lang="zh-CN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0050" y="3043238"/>
            <a:ext cx="186531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时间：</a:t>
            </a:r>
            <a:r>
              <a:rPr kumimoji="0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20XX-XX-XX</a:t>
            </a:r>
            <a:endParaRPr kumimoji="0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32776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2013"/>
            <a:ext cx="3454400" cy="2862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354263" y="239713"/>
            <a:ext cx="4643438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赠送矢量小图标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3795" name="Freeform 5"/>
          <p:cNvSpPr/>
          <p:nvPr/>
        </p:nvSpPr>
        <p:spPr>
          <a:xfrm>
            <a:off x="922338" y="1225550"/>
            <a:ext cx="301625" cy="300038"/>
          </a:xfrm>
          <a:custGeom>
            <a:avLst/>
            <a:gdLst/>
            <a:ahLst/>
            <a:cxnLst>
              <a:cxn ang="0">
                <a:pos x="259556" y="107932"/>
              </a:cxn>
              <a:cxn ang="0">
                <a:pos x="259556" y="12849"/>
              </a:cxn>
              <a:cxn ang="0">
                <a:pos x="205589" y="12849"/>
              </a:cxn>
              <a:cxn ang="0">
                <a:pos x="205589" y="53966"/>
              </a:cxn>
              <a:cxn ang="0">
                <a:pos x="149052" y="0"/>
              </a:cxn>
              <a:cxn ang="0">
                <a:pos x="0" y="149049"/>
              </a:cxn>
              <a:cxn ang="0">
                <a:pos x="25699" y="149049"/>
              </a:cxn>
              <a:cxn ang="0">
                <a:pos x="25699" y="300667"/>
              </a:cxn>
              <a:cxn ang="0">
                <a:pos x="107934" y="300667"/>
              </a:cxn>
              <a:cxn ang="0">
                <a:pos x="107934" y="177316"/>
              </a:cxn>
              <a:cxn ang="0">
                <a:pos x="190170" y="177316"/>
              </a:cxn>
              <a:cxn ang="0">
                <a:pos x="190170" y="300667"/>
              </a:cxn>
              <a:cxn ang="0">
                <a:pos x="272406" y="300667"/>
              </a:cxn>
              <a:cxn ang="0">
                <a:pos x="272406" y="149049"/>
              </a:cxn>
              <a:cxn ang="0">
                <a:pos x="300674" y="149049"/>
              </a:cxn>
              <a:cxn ang="0">
                <a:pos x="259556" y="107932"/>
              </a:cxn>
            </a:cxnLst>
            <a:pathLst>
              <a:path w="117" h="117">
                <a:moveTo>
                  <a:pt x="101" y="42"/>
                </a:moveTo>
                <a:lnTo>
                  <a:pt x="101" y="5"/>
                </a:lnTo>
                <a:lnTo>
                  <a:pt x="80" y="5"/>
                </a:lnTo>
                <a:lnTo>
                  <a:pt x="80" y="21"/>
                </a:lnTo>
                <a:lnTo>
                  <a:pt x="58" y="0"/>
                </a:lnTo>
                <a:lnTo>
                  <a:pt x="0" y="58"/>
                </a:lnTo>
                <a:lnTo>
                  <a:pt x="10" y="58"/>
                </a:lnTo>
                <a:lnTo>
                  <a:pt x="10" y="117"/>
                </a:lnTo>
                <a:lnTo>
                  <a:pt x="42" y="117"/>
                </a:lnTo>
                <a:lnTo>
                  <a:pt x="42" y="69"/>
                </a:lnTo>
                <a:lnTo>
                  <a:pt x="74" y="69"/>
                </a:lnTo>
                <a:lnTo>
                  <a:pt x="74" y="117"/>
                </a:lnTo>
                <a:lnTo>
                  <a:pt x="106" y="117"/>
                </a:lnTo>
                <a:lnTo>
                  <a:pt x="106" y="58"/>
                </a:lnTo>
                <a:lnTo>
                  <a:pt x="117" y="58"/>
                </a:lnTo>
                <a:lnTo>
                  <a:pt x="101" y="4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796" name="Rectangle 6"/>
          <p:cNvSpPr/>
          <p:nvPr/>
        </p:nvSpPr>
        <p:spPr>
          <a:xfrm>
            <a:off x="1046163" y="1416050"/>
            <a:ext cx="53975" cy="10953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797" name="Rectangle 7"/>
          <p:cNvSpPr/>
          <p:nvPr/>
        </p:nvSpPr>
        <p:spPr>
          <a:xfrm>
            <a:off x="1046163" y="1416050"/>
            <a:ext cx="53975" cy="10953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798" name="Rectangle 8"/>
          <p:cNvSpPr/>
          <p:nvPr/>
        </p:nvSpPr>
        <p:spPr>
          <a:xfrm>
            <a:off x="1046163" y="1416050"/>
            <a:ext cx="53975" cy="10953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799" name="Rectangle 9"/>
          <p:cNvSpPr/>
          <p:nvPr/>
        </p:nvSpPr>
        <p:spPr>
          <a:xfrm>
            <a:off x="1046163" y="1416050"/>
            <a:ext cx="53975" cy="10953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00" name="Freeform 10"/>
          <p:cNvSpPr/>
          <p:nvPr/>
        </p:nvSpPr>
        <p:spPr>
          <a:xfrm>
            <a:off x="1582738" y="4260850"/>
            <a:ext cx="336550" cy="336550"/>
          </a:xfrm>
          <a:custGeom>
            <a:avLst/>
            <a:gdLst/>
            <a:ahLst/>
            <a:cxnLst>
              <a:cxn ang="0">
                <a:pos x="292963" y="123350"/>
              </a:cxn>
              <a:cxn ang="0">
                <a:pos x="292963" y="15419"/>
              </a:cxn>
              <a:cxn ang="0">
                <a:pos x="231287" y="15419"/>
              </a:cxn>
              <a:cxn ang="0">
                <a:pos x="231287" y="61675"/>
              </a:cxn>
              <a:cxn ang="0">
                <a:pos x="169610" y="0"/>
              </a:cxn>
              <a:cxn ang="0">
                <a:pos x="0" y="169607"/>
              </a:cxn>
              <a:cxn ang="0">
                <a:pos x="30838" y="169607"/>
              </a:cxn>
              <a:cxn ang="0">
                <a:pos x="30838" y="336644"/>
              </a:cxn>
              <a:cxn ang="0">
                <a:pos x="123353" y="336644"/>
              </a:cxn>
              <a:cxn ang="0">
                <a:pos x="123353" y="200445"/>
              </a:cxn>
              <a:cxn ang="0">
                <a:pos x="213298" y="200445"/>
              </a:cxn>
              <a:cxn ang="0">
                <a:pos x="213298" y="336644"/>
              </a:cxn>
              <a:cxn ang="0">
                <a:pos x="308383" y="336644"/>
              </a:cxn>
              <a:cxn ang="0">
                <a:pos x="308383" y="169607"/>
              </a:cxn>
              <a:cxn ang="0">
                <a:pos x="336651" y="169607"/>
              </a:cxn>
              <a:cxn ang="0">
                <a:pos x="292963" y="123350"/>
              </a:cxn>
            </a:cxnLst>
            <a:pathLst>
              <a:path w="131" h="131">
                <a:moveTo>
                  <a:pt x="114" y="48"/>
                </a:moveTo>
                <a:lnTo>
                  <a:pt x="114" y="6"/>
                </a:lnTo>
                <a:lnTo>
                  <a:pt x="90" y="6"/>
                </a:lnTo>
                <a:lnTo>
                  <a:pt x="90" y="24"/>
                </a:lnTo>
                <a:lnTo>
                  <a:pt x="66" y="0"/>
                </a:lnTo>
                <a:lnTo>
                  <a:pt x="0" y="66"/>
                </a:lnTo>
                <a:lnTo>
                  <a:pt x="12" y="66"/>
                </a:lnTo>
                <a:lnTo>
                  <a:pt x="12" y="131"/>
                </a:lnTo>
                <a:lnTo>
                  <a:pt x="48" y="131"/>
                </a:lnTo>
                <a:lnTo>
                  <a:pt x="48" y="78"/>
                </a:lnTo>
                <a:lnTo>
                  <a:pt x="83" y="78"/>
                </a:lnTo>
                <a:lnTo>
                  <a:pt x="83" y="131"/>
                </a:lnTo>
                <a:lnTo>
                  <a:pt x="120" y="131"/>
                </a:lnTo>
                <a:lnTo>
                  <a:pt x="120" y="66"/>
                </a:lnTo>
                <a:lnTo>
                  <a:pt x="131" y="66"/>
                </a:lnTo>
                <a:lnTo>
                  <a:pt x="114" y="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1" name="Rectangle 11"/>
          <p:cNvSpPr/>
          <p:nvPr/>
        </p:nvSpPr>
        <p:spPr>
          <a:xfrm>
            <a:off x="1719263" y="4476750"/>
            <a:ext cx="61912" cy="12065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02" name="Rectangle 12"/>
          <p:cNvSpPr/>
          <p:nvPr/>
        </p:nvSpPr>
        <p:spPr>
          <a:xfrm>
            <a:off x="1719263" y="4476750"/>
            <a:ext cx="61912" cy="12065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03" name="Rectangle 13"/>
          <p:cNvSpPr/>
          <p:nvPr/>
        </p:nvSpPr>
        <p:spPr>
          <a:xfrm>
            <a:off x="1719263" y="4476750"/>
            <a:ext cx="61912" cy="12065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04" name="Rectangle 14"/>
          <p:cNvSpPr/>
          <p:nvPr/>
        </p:nvSpPr>
        <p:spPr>
          <a:xfrm>
            <a:off x="1719263" y="4476750"/>
            <a:ext cx="61912" cy="12065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05" name="Freeform 15"/>
          <p:cNvSpPr>
            <a:spLocks noEditPoints="1"/>
          </p:cNvSpPr>
          <p:nvPr/>
        </p:nvSpPr>
        <p:spPr>
          <a:xfrm>
            <a:off x="1585913" y="1233488"/>
            <a:ext cx="300037" cy="300037"/>
          </a:xfrm>
          <a:custGeom>
            <a:avLst/>
            <a:gdLst/>
            <a:ahLst/>
            <a:cxnLst>
              <a:cxn ang="0">
                <a:pos x="246006" y="0"/>
              </a:cxn>
              <a:cxn ang="0">
                <a:pos x="54668" y="0"/>
              </a:cxn>
              <a:cxn ang="0">
                <a:pos x="0" y="54667"/>
              </a:cxn>
              <a:cxn ang="0">
                <a:pos x="0" y="246000"/>
              </a:cxn>
              <a:cxn ang="0">
                <a:pos x="54668" y="300667"/>
              </a:cxn>
              <a:cxn ang="0">
                <a:pos x="246006" y="300667"/>
              </a:cxn>
              <a:cxn ang="0">
                <a:pos x="300674" y="246000"/>
              </a:cxn>
              <a:cxn ang="0">
                <a:pos x="300674" y="54667"/>
              </a:cxn>
              <a:cxn ang="0">
                <a:pos x="246006" y="0"/>
              </a:cxn>
              <a:cxn ang="0">
                <a:pos x="246006" y="177667"/>
              </a:cxn>
              <a:cxn ang="0">
                <a:pos x="177671" y="177667"/>
              </a:cxn>
              <a:cxn ang="0">
                <a:pos x="177671" y="246000"/>
              </a:cxn>
              <a:cxn ang="0">
                <a:pos x="123003" y="246000"/>
              </a:cxn>
              <a:cxn ang="0">
                <a:pos x="123003" y="177667"/>
              </a:cxn>
              <a:cxn ang="0">
                <a:pos x="54668" y="177667"/>
              </a:cxn>
              <a:cxn ang="0">
                <a:pos x="54668" y="123000"/>
              </a:cxn>
              <a:cxn ang="0">
                <a:pos x="123003" y="123000"/>
              </a:cxn>
              <a:cxn ang="0">
                <a:pos x="123003" y="54667"/>
              </a:cxn>
              <a:cxn ang="0">
                <a:pos x="177671" y="54667"/>
              </a:cxn>
              <a:cxn ang="0">
                <a:pos x="177671" y="123000"/>
              </a:cxn>
              <a:cxn ang="0">
                <a:pos x="246006" y="123000"/>
              </a:cxn>
              <a:cxn ang="0">
                <a:pos x="246006" y="177667"/>
              </a:cxn>
            </a:cxnLst>
            <a:pathLst>
              <a:path w="132" h="132">
                <a:moveTo>
                  <a:pt x="108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21"/>
                  <a:pt x="11" y="132"/>
                  <a:pt x="2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21" y="132"/>
                  <a:pt x="132" y="121"/>
                  <a:pt x="132" y="108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2" y="11"/>
                  <a:pt x="121" y="0"/>
                  <a:pt x="108" y="0"/>
                </a:cubicBezTo>
                <a:moveTo>
                  <a:pt x="108" y="78"/>
                </a:moveTo>
                <a:cubicBezTo>
                  <a:pt x="78" y="78"/>
                  <a:pt x="78" y="78"/>
                  <a:pt x="78" y="78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54" y="108"/>
                  <a:pt x="54" y="108"/>
                  <a:pt x="54" y="108"/>
                </a:cubicBezTo>
                <a:cubicBezTo>
                  <a:pt x="54" y="78"/>
                  <a:pt x="54" y="78"/>
                  <a:pt x="5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54"/>
                  <a:pt x="24" y="54"/>
                  <a:pt x="24" y="54"/>
                </a:cubicBezTo>
                <a:cubicBezTo>
                  <a:pt x="54" y="54"/>
                  <a:pt x="54" y="54"/>
                  <a:pt x="54" y="54"/>
                </a:cubicBezTo>
                <a:cubicBezTo>
                  <a:pt x="54" y="24"/>
                  <a:pt x="54" y="24"/>
                  <a:pt x="54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54"/>
                  <a:pt x="78" y="54"/>
                  <a:pt x="78" y="54"/>
                </a:cubicBezTo>
                <a:cubicBezTo>
                  <a:pt x="108" y="54"/>
                  <a:pt x="108" y="54"/>
                  <a:pt x="108" y="54"/>
                </a:cubicBezTo>
                <a:lnTo>
                  <a:pt x="108" y="7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6" name="Freeform 16"/>
          <p:cNvSpPr>
            <a:spLocks noEditPoints="1"/>
          </p:cNvSpPr>
          <p:nvPr/>
        </p:nvSpPr>
        <p:spPr>
          <a:xfrm>
            <a:off x="2246313" y="1238250"/>
            <a:ext cx="328612" cy="327025"/>
          </a:xfrm>
          <a:custGeom>
            <a:avLst/>
            <a:gdLst/>
            <a:ahLst/>
            <a:cxnLst>
              <a:cxn ang="0">
                <a:pos x="317600" y="281037"/>
              </a:cxn>
              <a:cxn ang="0">
                <a:pos x="240469" y="201712"/>
              </a:cxn>
              <a:cxn ang="0">
                <a:pos x="238200" y="199445"/>
              </a:cxn>
              <a:cxn ang="0">
                <a:pos x="258617" y="129186"/>
              </a:cxn>
              <a:cxn ang="0">
                <a:pos x="129309" y="0"/>
              </a:cxn>
              <a:cxn ang="0">
                <a:pos x="0" y="129186"/>
              </a:cxn>
              <a:cxn ang="0">
                <a:pos x="129309" y="258372"/>
              </a:cxn>
              <a:cxn ang="0">
                <a:pos x="199634" y="237974"/>
              </a:cxn>
              <a:cxn ang="0">
                <a:pos x="201903" y="240241"/>
              </a:cxn>
              <a:cxn ang="0">
                <a:pos x="281303" y="317299"/>
              </a:cxn>
              <a:cxn ang="0">
                <a:pos x="299452" y="326365"/>
              </a:cxn>
              <a:cxn ang="0">
                <a:pos x="317600" y="317299"/>
              </a:cxn>
              <a:cxn ang="0">
                <a:pos x="317600" y="281037"/>
              </a:cxn>
              <a:cxn ang="0">
                <a:pos x="129309" y="217577"/>
              </a:cxn>
              <a:cxn ang="0">
                <a:pos x="40834" y="129186"/>
              </a:cxn>
              <a:cxn ang="0">
                <a:pos x="129309" y="40796"/>
              </a:cxn>
              <a:cxn ang="0">
                <a:pos x="217783" y="129186"/>
              </a:cxn>
              <a:cxn ang="0">
                <a:pos x="129309" y="217577"/>
              </a:cxn>
            </a:cxnLst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7" name="Freeform 17"/>
          <p:cNvSpPr>
            <a:spLocks noEditPoints="1"/>
          </p:cNvSpPr>
          <p:nvPr/>
        </p:nvSpPr>
        <p:spPr>
          <a:xfrm>
            <a:off x="2936875" y="1208088"/>
            <a:ext cx="219075" cy="354012"/>
          </a:xfrm>
          <a:custGeom>
            <a:avLst/>
            <a:gdLst/>
            <a:ahLst/>
            <a:cxnLst>
              <a:cxn ang="0">
                <a:pos x="218439" y="109118"/>
              </a:cxn>
              <a:cxn ang="0">
                <a:pos x="109220" y="0"/>
              </a:cxn>
              <a:cxn ang="0">
                <a:pos x="0" y="109118"/>
              </a:cxn>
              <a:cxn ang="0">
                <a:pos x="13652" y="163677"/>
              </a:cxn>
              <a:cxn ang="0">
                <a:pos x="13652" y="163677"/>
              </a:cxn>
              <a:cxn ang="0">
                <a:pos x="109220" y="354633"/>
              </a:cxn>
              <a:cxn ang="0">
                <a:pos x="204787" y="163677"/>
              </a:cxn>
              <a:cxn ang="0">
                <a:pos x="204787" y="163677"/>
              </a:cxn>
              <a:cxn ang="0">
                <a:pos x="218439" y="109118"/>
              </a:cxn>
              <a:cxn ang="0">
                <a:pos x="109220" y="163677"/>
              </a:cxn>
              <a:cxn ang="0">
                <a:pos x="54610" y="109118"/>
              </a:cxn>
              <a:cxn ang="0">
                <a:pos x="109220" y="54559"/>
              </a:cxn>
              <a:cxn ang="0">
                <a:pos x="163829" y="109118"/>
              </a:cxn>
              <a:cxn ang="0">
                <a:pos x="109220" y="163677"/>
              </a:cxn>
            </a:cxnLst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8" name="Freeform 18"/>
          <p:cNvSpPr/>
          <p:nvPr/>
        </p:nvSpPr>
        <p:spPr>
          <a:xfrm>
            <a:off x="3503613" y="1262063"/>
            <a:ext cx="325437" cy="300037"/>
          </a:xfrm>
          <a:custGeom>
            <a:avLst/>
            <a:gdLst/>
            <a:ahLst/>
            <a:cxnLst>
              <a:cxn ang="0">
                <a:pos x="244779" y="0"/>
              </a:cxn>
              <a:cxn ang="0">
                <a:pos x="81593" y="0"/>
              </a:cxn>
              <a:cxn ang="0">
                <a:pos x="0" y="82000"/>
              </a:cxn>
              <a:cxn ang="0">
                <a:pos x="0" y="136667"/>
              </a:cxn>
              <a:cxn ang="0">
                <a:pos x="81593" y="218667"/>
              </a:cxn>
              <a:cxn ang="0">
                <a:pos x="95192" y="218667"/>
              </a:cxn>
              <a:cxn ang="0">
                <a:pos x="95192" y="300667"/>
              </a:cxn>
              <a:cxn ang="0">
                <a:pos x="188117" y="218667"/>
              </a:cxn>
              <a:cxn ang="0">
                <a:pos x="244779" y="218667"/>
              </a:cxn>
              <a:cxn ang="0">
                <a:pos x="326372" y="136667"/>
              </a:cxn>
              <a:cxn ang="0">
                <a:pos x="326372" y="82000"/>
              </a:cxn>
              <a:cxn ang="0">
                <a:pos x="244779" y="0"/>
              </a:cxn>
            </a:cxnLst>
            <a:pathLst>
              <a:path w="144" h="132">
                <a:moveTo>
                  <a:pt x="108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80"/>
                  <a:pt x="16" y="96"/>
                  <a:pt x="36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83" y="96"/>
                  <a:pt x="83" y="96"/>
                  <a:pt x="83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28" y="96"/>
                  <a:pt x="144" y="80"/>
                  <a:pt x="144" y="60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44" y="16"/>
                  <a:pt x="128" y="0"/>
                  <a:pt x="108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09" name="Freeform 19"/>
          <p:cNvSpPr>
            <a:spLocks noEditPoints="1"/>
          </p:cNvSpPr>
          <p:nvPr/>
        </p:nvSpPr>
        <p:spPr>
          <a:xfrm>
            <a:off x="4122738" y="1262063"/>
            <a:ext cx="325437" cy="300037"/>
          </a:xfrm>
          <a:custGeom>
            <a:avLst/>
            <a:gdLst/>
            <a:ahLst/>
            <a:cxnLst>
              <a:cxn ang="0">
                <a:pos x="244779" y="0"/>
              </a:cxn>
              <a:cxn ang="0">
                <a:pos x="81593" y="0"/>
              </a:cxn>
              <a:cxn ang="0">
                <a:pos x="0" y="82000"/>
              </a:cxn>
              <a:cxn ang="0">
                <a:pos x="0" y="136667"/>
              </a:cxn>
              <a:cxn ang="0">
                <a:pos x="81593" y="218667"/>
              </a:cxn>
              <a:cxn ang="0">
                <a:pos x="95192" y="218667"/>
              </a:cxn>
              <a:cxn ang="0">
                <a:pos x="95192" y="300667"/>
              </a:cxn>
              <a:cxn ang="0">
                <a:pos x="188117" y="218667"/>
              </a:cxn>
              <a:cxn ang="0">
                <a:pos x="244779" y="218667"/>
              </a:cxn>
              <a:cxn ang="0">
                <a:pos x="326372" y="136667"/>
              </a:cxn>
              <a:cxn ang="0">
                <a:pos x="326372" y="82000"/>
              </a:cxn>
              <a:cxn ang="0">
                <a:pos x="244779" y="0"/>
              </a:cxn>
              <a:cxn ang="0">
                <a:pos x="81593" y="136667"/>
              </a:cxn>
              <a:cxn ang="0">
                <a:pos x="54395" y="109333"/>
              </a:cxn>
              <a:cxn ang="0">
                <a:pos x="81593" y="82000"/>
              </a:cxn>
              <a:cxn ang="0">
                <a:pos x="108791" y="109333"/>
              </a:cxn>
              <a:cxn ang="0">
                <a:pos x="81593" y="136667"/>
              </a:cxn>
              <a:cxn ang="0">
                <a:pos x="163186" y="136667"/>
              </a:cxn>
              <a:cxn ang="0">
                <a:pos x="135988" y="109333"/>
              </a:cxn>
              <a:cxn ang="0">
                <a:pos x="163186" y="82000"/>
              </a:cxn>
              <a:cxn ang="0">
                <a:pos x="190384" y="109333"/>
              </a:cxn>
              <a:cxn ang="0">
                <a:pos x="163186" y="136667"/>
              </a:cxn>
              <a:cxn ang="0">
                <a:pos x="244779" y="136667"/>
              </a:cxn>
              <a:cxn ang="0">
                <a:pos x="217581" y="109333"/>
              </a:cxn>
              <a:cxn ang="0">
                <a:pos x="244779" y="82000"/>
              </a:cxn>
              <a:cxn ang="0">
                <a:pos x="271977" y="109333"/>
              </a:cxn>
              <a:cxn ang="0">
                <a:pos x="244779" y="136667"/>
              </a:cxn>
            </a:cxnLst>
            <a:pathLst>
              <a:path w="144" h="132">
                <a:moveTo>
                  <a:pt x="108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80"/>
                  <a:pt x="16" y="96"/>
                  <a:pt x="36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83" y="96"/>
                  <a:pt x="83" y="96"/>
                  <a:pt x="83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28" y="96"/>
                  <a:pt x="144" y="80"/>
                  <a:pt x="144" y="60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44" y="16"/>
                  <a:pt x="128" y="0"/>
                  <a:pt x="108" y="0"/>
                </a:cubicBezTo>
                <a:moveTo>
                  <a:pt x="36" y="60"/>
                </a:moveTo>
                <a:cubicBezTo>
                  <a:pt x="29" y="60"/>
                  <a:pt x="24" y="55"/>
                  <a:pt x="24" y="48"/>
                </a:cubicBezTo>
                <a:cubicBezTo>
                  <a:pt x="24" y="41"/>
                  <a:pt x="29" y="36"/>
                  <a:pt x="36" y="36"/>
                </a:cubicBezTo>
                <a:cubicBezTo>
                  <a:pt x="43" y="36"/>
                  <a:pt x="48" y="41"/>
                  <a:pt x="48" y="48"/>
                </a:cubicBezTo>
                <a:cubicBezTo>
                  <a:pt x="48" y="55"/>
                  <a:pt x="43" y="60"/>
                  <a:pt x="36" y="60"/>
                </a:cubicBezTo>
                <a:moveTo>
                  <a:pt x="72" y="60"/>
                </a:moveTo>
                <a:cubicBezTo>
                  <a:pt x="65" y="60"/>
                  <a:pt x="60" y="55"/>
                  <a:pt x="60" y="48"/>
                </a:cubicBezTo>
                <a:cubicBezTo>
                  <a:pt x="60" y="41"/>
                  <a:pt x="65" y="36"/>
                  <a:pt x="72" y="36"/>
                </a:cubicBezTo>
                <a:cubicBezTo>
                  <a:pt x="79" y="36"/>
                  <a:pt x="84" y="41"/>
                  <a:pt x="84" y="48"/>
                </a:cubicBezTo>
                <a:cubicBezTo>
                  <a:pt x="84" y="55"/>
                  <a:pt x="79" y="60"/>
                  <a:pt x="72" y="60"/>
                </a:cubicBezTo>
                <a:moveTo>
                  <a:pt x="108" y="60"/>
                </a:moveTo>
                <a:cubicBezTo>
                  <a:pt x="101" y="60"/>
                  <a:pt x="96" y="55"/>
                  <a:pt x="96" y="48"/>
                </a:cubicBezTo>
                <a:cubicBezTo>
                  <a:pt x="96" y="41"/>
                  <a:pt x="101" y="36"/>
                  <a:pt x="108" y="36"/>
                </a:cubicBezTo>
                <a:cubicBezTo>
                  <a:pt x="115" y="36"/>
                  <a:pt x="120" y="41"/>
                  <a:pt x="120" y="48"/>
                </a:cubicBezTo>
                <a:cubicBezTo>
                  <a:pt x="120" y="55"/>
                  <a:pt x="115" y="60"/>
                  <a:pt x="108" y="6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0" name="Freeform 20"/>
          <p:cNvSpPr>
            <a:spLocks noEditPoints="1"/>
          </p:cNvSpPr>
          <p:nvPr/>
        </p:nvSpPr>
        <p:spPr>
          <a:xfrm>
            <a:off x="4903788" y="1179513"/>
            <a:ext cx="141287" cy="112712"/>
          </a:xfrm>
          <a:custGeom>
            <a:avLst/>
            <a:gdLst/>
            <a:ahLst/>
            <a:cxnLst>
              <a:cxn ang="0">
                <a:pos x="88909" y="27137"/>
              </a:cxn>
              <a:cxn ang="0">
                <a:pos x="88909" y="27137"/>
              </a:cxn>
              <a:cxn ang="0">
                <a:pos x="102587" y="31660"/>
              </a:cxn>
              <a:cxn ang="0">
                <a:pos x="104867" y="40706"/>
              </a:cxn>
              <a:cxn ang="0">
                <a:pos x="91188" y="65582"/>
              </a:cxn>
              <a:cxn ang="0">
                <a:pos x="45594" y="85935"/>
              </a:cxn>
              <a:cxn ang="0">
                <a:pos x="38755" y="85935"/>
              </a:cxn>
              <a:cxn ang="0">
                <a:pos x="38755" y="85935"/>
              </a:cxn>
              <a:cxn ang="0">
                <a:pos x="59272" y="40706"/>
              </a:cxn>
              <a:cxn ang="0">
                <a:pos x="88909" y="27137"/>
              </a:cxn>
              <a:cxn ang="0">
                <a:pos x="88909" y="0"/>
              </a:cxn>
              <a:cxn ang="0">
                <a:pos x="38755" y="20353"/>
              </a:cxn>
              <a:cxn ang="0">
                <a:pos x="18238" y="106288"/>
              </a:cxn>
              <a:cxn ang="0">
                <a:pos x="45594" y="113072"/>
              </a:cxn>
              <a:cxn ang="0">
                <a:pos x="111706" y="85935"/>
              </a:cxn>
              <a:cxn ang="0">
                <a:pos x="120825" y="11307"/>
              </a:cxn>
              <a:cxn ang="0">
                <a:pos x="88909" y="0"/>
              </a:cxn>
            </a:cxnLst>
            <a:pathLst>
              <a:path w="62" h="50">
                <a:moveTo>
                  <a:pt x="39" y="12"/>
                </a:moveTo>
                <a:cubicBezTo>
                  <a:pt x="39" y="12"/>
                  <a:pt x="39" y="12"/>
                  <a:pt x="39" y="12"/>
                </a:cubicBezTo>
                <a:cubicBezTo>
                  <a:pt x="41" y="12"/>
                  <a:pt x="43" y="12"/>
                  <a:pt x="45" y="14"/>
                </a:cubicBezTo>
                <a:cubicBezTo>
                  <a:pt x="45" y="14"/>
                  <a:pt x="46" y="15"/>
                  <a:pt x="46" y="18"/>
                </a:cubicBezTo>
                <a:cubicBezTo>
                  <a:pt x="46" y="21"/>
                  <a:pt x="45" y="25"/>
                  <a:pt x="40" y="29"/>
                </a:cubicBezTo>
                <a:cubicBezTo>
                  <a:pt x="35" y="34"/>
                  <a:pt x="26" y="38"/>
                  <a:pt x="20" y="38"/>
                </a:cubicBezTo>
                <a:cubicBezTo>
                  <a:pt x="18" y="38"/>
                  <a:pt x="17" y="38"/>
                  <a:pt x="17" y="38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5"/>
                  <a:pt x="18" y="25"/>
                  <a:pt x="26" y="18"/>
                </a:cubicBezTo>
                <a:cubicBezTo>
                  <a:pt x="30" y="14"/>
                  <a:pt x="35" y="12"/>
                  <a:pt x="39" y="12"/>
                </a:cubicBezTo>
                <a:moveTo>
                  <a:pt x="39" y="0"/>
                </a:moveTo>
                <a:cubicBezTo>
                  <a:pt x="32" y="0"/>
                  <a:pt x="24" y="3"/>
                  <a:pt x="17" y="9"/>
                </a:cubicBezTo>
                <a:cubicBezTo>
                  <a:pt x="6" y="19"/>
                  <a:pt x="0" y="38"/>
                  <a:pt x="8" y="47"/>
                </a:cubicBezTo>
                <a:cubicBezTo>
                  <a:pt x="11" y="49"/>
                  <a:pt x="15" y="50"/>
                  <a:pt x="20" y="50"/>
                </a:cubicBezTo>
                <a:cubicBezTo>
                  <a:pt x="29" y="50"/>
                  <a:pt x="41" y="45"/>
                  <a:pt x="49" y="38"/>
                </a:cubicBezTo>
                <a:cubicBezTo>
                  <a:pt x="60" y="28"/>
                  <a:pt x="62" y="13"/>
                  <a:pt x="53" y="5"/>
                </a:cubicBezTo>
                <a:cubicBezTo>
                  <a:pt x="50" y="1"/>
                  <a:pt x="45" y="0"/>
                  <a:pt x="39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1" name="Freeform 21"/>
          <p:cNvSpPr>
            <a:spLocks noEditPoints="1"/>
          </p:cNvSpPr>
          <p:nvPr/>
        </p:nvSpPr>
        <p:spPr>
          <a:xfrm>
            <a:off x="4797425" y="1179513"/>
            <a:ext cx="141288" cy="112712"/>
          </a:xfrm>
          <a:custGeom>
            <a:avLst/>
            <a:gdLst/>
            <a:ahLst/>
            <a:cxnLst>
              <a:cxn ang="0">
                <a:pos x="52433" y="27137"/>
              </a:cxn>
              <a:cxn ang="0">
                <a:pos x="82070" y="40706"/>
              </a:cxn>
              <a:cxn ang="0">
                <a:pos x="102587" y="85935"/>
              </a:cxn>
              <a:cxn ang="0">
                <a:pos x="95748" y="85935"/>
              </a:cxn>
              <a:cxn ang="0">
                <a:pos x="50154" y="65582"/>
              </a:cxn>
              <a:cxn ang="0">
                <a:pos x="36475" y="40706"/>
              </a:cxn>
              <a:cxn ang="0">
                <a:pos x="38755" y="31660"/>
              </a:cxn>
              <a:cxn ang="0">
                <a:pos x="52433" y="27137"/>
              </a:cxn>
              <a:cxn ang="0">
                <a:pos x="52433" y="0"/>
              </a:cxn>
              <a:cxn ang="0">
                <a:pos x="20517" y="11307"/>
              </a:cxn>
              <a:cxn ang="0">
                <a:pos x="29636" y="85935"/>
              </a:cxn>
              <a:cxn ang="0">
                <a:pos x="95748" y="113072"/>
              </a:cxn>
              <a:cxn ang="0">
                <a:pos x="123104" y="106288"/>
              </a:cxn>
              <a:cxn ang="0">
                <a:pos x="102587" y="20353"/>
              </a:cxn>
              <a:cxn ang="0">
                <a:pos x="52433" y="0"/>
              </a:cxn>
            </a:cxnLst>
            <a:pathLst>
              <a:path w="62" h="50">
                <a:moveTo>
                  <a:pt x="23" y="12"/>
                </a:moveTo>
                <a:cubicBezTo>
                  <a:pt x="27" y="12"/>
                  <a:pt x="32" y="14"/>
                  <a:pt x="36" y="18"/>
                </a:cubicBezTo>
                <a:cubicBezTo>
                  <a:pt x="44" y="25"/>
                  <a:pt x="46" y="35"/>
                  <a:pt x="45" y="38"/>
                </a:cubicBezTo>
                <a:cubicBezTo>
                  <a:pt x="45" y="38"/>
                  <a:pt x="45" y="38"/>
                  <a:pt x="42" y="38"/>
                </a:cubicBezTo>
                <a:cubicBezTo>
                  <a:pt x="36" y="38"/>
                  <a:pt x="27" y="34"/>
                  <a:pt x="22" y="29"/>
                </a:cubicBezTo>
                <a:cubicBezTo>
                  <a:pt x="17" y="25"/>
                  <a:pt x="16" y="21"/>
                  <a:pt x="16" y="18"/>
                </a:cubicBezTo>
                <a:cubicBezTo>
                  <a:pt x="16" y="15"/>
                  <a:pt x="17" y="14"/>
                  <a:pt x="17" y="14"/>
                </a:cubicBezTo>
                <a:cubicBezTo>
                  <a:pt x="19" y="12"/>
                  <a:pt x="21" y="12"/>
                  <a:pt x="23" y="12"/>
                </a:cubicBezTo>
                <a:moveTo>
                  <a:pt x="23" y="0"/>
                </a:moveTo>
                <a:cubicBezTo>
                  <a:pt x="17" y="0"/>
                  <a:pt x="12" y="1"/>
                  <a:pt x="9" y="5"/>
                </a:cubicBezTo>
                <a:cubicBezTo>
                  <a:pt x="0" y="13"/>
                  <a:pt x="2" y="28"/>
                  <a:pt x="13" y="38"/>
                </a:cubicBezTo>
                <a:cubicBezTo>
                  <a:pt x="21" y="45"/>
                  <a:pt x="33" y="50"/>
                  <a:pt x="42" y="50"/>
                </a:cubicBezTo>
                <a:cubicBezTo>
                  <a:pt x="47" y="50"/>
                  <a:pt x="51" y="49"/>
                  <a:pt x="54" y="47"/>
                </a:cubicBezTo>
                <a:cubicBezTo>
                  <a:pt x="62" y="38"/>
                  <a:pt x="56" y="19"/>
                  <a:pt x="45" y="9"/>
                </a:cubicBezTo>
                <a:cubicBezTo>
                  <a:pt x="38" y="3"/>
                  <a:pt x="30" y="0"/>
                  <a:pt x="23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2" name="Freeform 22"/>
          <p:cNvSpPr/>
          <p:nvPr/>
        </p:nvSpPr>
        <p:spPr>
          <a:xfrm>
            <a:off x="4937125" y="1279525"/>
            <a:ext cx="149225" cy="123825"/>
          </a:xfrm>
          <a:custGeom>
            <a:avLst/>
            <a:gdLst/>
            <a:ahLst/>
            <a:cxnLst>
              <a:cxn ang="0">
                <a:pos x="149052" y="123351"/>
              </a:cxn>
              <a:cxn ang="0">
                <a:pos x="149052" y="27411"/>
              </a:cxn>
              <a:cxn ang="0">
                <a:pos x="121952" y="0"/>
              </a:cxn>
              <a:cxn ang="0">
                <a:pos x="0" y="0"/>
              </a:cxn>
              <a:cxn ang="0">
                <a:pos x="0" y="123351"/>
              </a:cxn>
              <a:cxn ang="0">
                <a:pos x="149052" y="123351"/>
              </a:cxn>
            </a:cxnLst>
            <a:pathLst>
              <a:path w="66" h="54">
                <a:moveTo>
                  <a:pt x="66" y="54"/>
                </a:moveTo>
                <a:cubicBezTo>
                  <a:pt x="66" y="12"/>
                  <a:pt x="66" y="12"/>
                  <a:pt x="66" y="12"/>
                </a:cubicBezTo>
                <a:cubicBezTo>
                  <a:pt x="66" y="6"/>
                  <a:pt x="61" y="0"/>
                  <a:pt x="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4"/>
                  <a:pt x="0" y="54"/>
                  <a:pt x="0" y="54"/>
                </a:cubicBezTo>
                <a:lnTo>
                  <a:pt x="66" y="5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3" name="Freeform 23"/>
          <p:cNvSpPr/>
          <p:nvPr/>
        </p:nvSpPr>
        <p:spPr>
          <a:xfrm>
            <a:off x="4937125" y="1428750"/>
            <a:ext cx="149225" cy="1222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23351"/>
              </a:cxn>
              <a:cxn ang="0">
                <a:pos x="121952" y="123351"/>
              </a:cxn>
              <a:cxn ang="0">
                <a:pos x="149052" y="95940"/>
              </a:cxn>
              <a:cxn ang="0">
                <a:pos x="149052" y="0"/>
              </a:cxn>
              <a:cxn ang="0">
                <a:pos x="0" y="0"/>
              </a:cxn>
            </a:cxnLst>
            <a:pathLst>
              <a:path w="66" h="54">
                <a:moveTo>
                  <a:pt x="0" y="0"/>
                </a:moveTo>
                <a:cubicBezTo>
                  <a:pt x="0" y="54"/>
                  <a:pt x="0" y="54"/>
                  <a:pt x="0" y="54"/>
                </a:cubicBezTo>
                <a:cubicBezTo>
                  <a:pt x="54" y="54"/>
                  <a:pt x="54" y="54"/>
                  <a:pt x="54" y="54"/>
                </a:cubicBezTo>
                <a:cubicBezTo>
                  <a:pt x="61" y="54"/>
                  <a:pt x="66" y="49"/>
                  <a:pt x="66" y="42"/>
                </a:cubicBezTo>
                <a:cubicBezTo>
                  <a:pt x="66" y="0"/>
                  <a:pt x="66" y="0"/>
                  <a:pt x="6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4" name="Freeform 24"/>
          <p:cNvSpPr/>
          <p:nvPr/>
        </p:nvSpPr>
        <p:spPr>
          <a:xfrm>
            <a:off x="4759325" y="1279525"/>
            <a:ext cx="149225" cy="123825"/>
          </a:xfrm>
          <a:custGeom>
            <a:avLst/>
            <a:gdLst/>
            <a:ahLst/>
            <a:cxnLst>
              <a:cxn ang="0">
                <a:pos x="149052" y="123351"/>
              </a:cxn>
              <a:cxn ang="0">
                <a:pos x="149052" y="0"/>
              </a:cxn>
              <a:cxn ang="0">
                <a:pos x="27100" y="0"/>
              </a:cxn>
              <a:cxn ang="0">
                <a:pos x="0" y="27411"/>
              </a:cxn>
              <a:cxn ang="0">
                <a:pos x="0" y="123351"/>
              </a:cxn>
              <a:cxn ang="0">
                <a:pos x="149052" y="123351"/>
              </a:cxn>
            </a:cxnLst>
            <a:pathLst>
              <a:path w="66" h="54">
                <a:moveTo>
                  <a:pt x="66" y="54"/>
                </a:moveTo>
                <a:cubicBezTo>
                  <a:pt x="66" y="0"/>
                  <a:pt x="66" y="0"/>
                  <a:pt x="66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6"/>
                  <a:pt x="0" y="12"/>
                </a:cubicBezTo>
                <a:cubicBezTo>
                  <a:pt x="0" y="54"/>
                  <a:pt x="0" y="54"/>
                  <a:pt x="0" y="54"/>
                </a:cubicBezTo>
                <a:lnTo>
                  <a:pt x="66" y="5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5" name="Freeform 25"/>
          <p:cNvSpPr/>
          <p:nvPr/>
        </p:nvSpPr>
        <p:spPr>
          <a:xfrm>
            <a:off x="4759325" y="1428750"/>
            <a:ext cx="149225" cy="1222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95940"/>
              </a:cxn>
              <a:cxn ang="0">
                <a:pos x="27100" y="123351"/>
              </a:cxn>
              <a:cxn ang="0">
                <a:pos x="149052" y="123351"/>
              </a:cxn>
              <a:cxn ang="0">
                <a:pos x="149052" y="0"/>
              </a:cxn>
              <a:cxn ang="0">
                <a:pos x="0" y="0"/>
              </a:cxn>
            </a:cxnLst>
            <a:pathLst>
              <a:path w="66" h="54">
                <a:moveTo>
                  <a:pt x="0" y="0"/>
                </a:moveTo>
                <a:cubicBezTo>
                  <a:pt x="0" y="42"/>
                  <a:pt x="0" y="42"/>
                  <a:pt x="0" y="42"/>
                </a:cubicBezTo>
                <a:cubicBezTo>
                  <a:pt x="0" y="49"/>
                  <a:pt x="5" y="54"/>
                  <a:pt x="12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6" y="0"/>
                  <a:pt x="66" y="0"/>
                  <a:pt x="6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6" name="Freeform 26"/>
          <p:cNvSpPr/>
          <p:nvPr/>
        </p:nvSpPr>
        <p:spPr>
          <a:xfrm>
            <a:off x="5491163" y="1404938"/>
            <a:ext cx="142875" cy="174625"/>
          </a:xfrm>
          <a:custGeom>
            <a:avLst/>
            <a:gdLst/>
            <a:ahLst/>
            <a:cxnLst>
              <a:cxn ang="0">
                <a:pos x="0" y="174745"/>
              </a:cxn>
              <a:cxn ang="0">
                <a:pos x="61677" y="84803"/>
              </a:cxn>
              <a:cxn ang="0">
                <a:pos x="2570" y="51396"/>
              </a:cxn>
              <a:cxn ang="0">
                <a:pos x="71956" y="0"/>
              </a:cxn>
              <a:cxn ang="0">
                <a:pos x="71956" y="0"/>
              </a:cxn>
              <a:cxn ang="0">
                <a:pos x="113074" y="38547"/>
              </a:cxn>
              <a:cxn ang="0">
                <a:pos x="82235" y="51396"/>
              </a:cxn>
              <a:cxn ang="0">
                <a:pos x="141342" y="84803"/>
              </a:cxn>
              <a:cxn ang="0">
                <a:pos x="0" y="174745"/>
              </a:cxn>
            </a:cxnLst>
            <a:pathLst>
              <a:path w="55" h="68">
                <a:moveTo>
                  <a:pt x="0" y="68"/>
                </a:moveTo>
                <a:lnTo>
                  <a:pt x="24" y="33"/>
                </a:lnTo>
                <a:lnTo>
                  <a:pt x="1" y="20"/>
                </a:lnTo>
                <a:lnTo>
                  <a:pt x="28" y="0"/>
                </a:lnTo>
                <a:lnTo>
                  <a:pt x="28" y="0"/>
                </a:lnTo>
                <a:lnTo>
                  <a:pt x="44" y="15"/>
                </a:lnTo>
                <a:lnTo>
                  <a:pt x="32" y="20"/>
                </a:lnTo>
                <a:lnTo>
                  <a:pt x="55" y="33"/>
                </a:lnTo>
                <a:lnTo>
                  <a:pt x="0" y="6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7" name="Freeform 27"/>
          <p:cNvSpPr/>
          <p:nvPr/>
        </p:nvSpPr>
        <p:spPr>
          <a:xfrm>
            <a:off x="5403850" y="1225550"/>
            <a:ext cx="327025" cy="212725"/>
          </a:xfrm>
          <a:custGeom>
            <a:avLst/>
            <a:gdLst/>
            <a:ahLst/>
            <a:cxnLst>
              <a:cxn ang="0">
                <a:pos x="269710" y="99839"/>
              </a:cxn>
              <a:cxn ang="0">
                <a:pos x="267444" y="99839"/>
              </a:cxn>
              <a:cxn ang="0">
                <a:pos x="269710" y="83956"/>
              </a:cxn>
              <a:cxn ang="0">
                <a:pos x="183584" y="0"/>
              </a:cxn>
              <a:cxn ang="0">
                <a:pos x="101991" y="61265"/>
              </a:cxn>
              <a:cxn ang="0">
                <a:pos x="77060" y="56727"/>
              </a:cxn>
              <a:cxn ang="0">
                <a:pos x="0" y="133875"/>
              </a:cxn>
              <a:cxn ang="0">
                <a:pos x="0" y="156566"/>
              </a:cxn>
              <a:cxn ang="0">
                <a:pos x="56662" y="213293"/>
              </a:cxn>
              <a:cxn ang="0">
                <a:pos x="77060" y="213293"/>
              </a:cxn>
              <a:cxn ang="0">
                <a:pos x="77060" y="213293"/>
              </a:cxn>
              <a:cxn ang="0">
                <a:pos x="79327" y="213293"/>
              </a:cxn>
              <a:cxn ang="0">
                <a:pos x="86126" y="213293"/>
              </a:cxn>
              <a:cxn ang="0">
                <a:pos x="145054" y="167912"/>
              </a:cxn>
              <a:cxn ang="0">
                <a:pos x="172252" y="170181"/>
              </a:cxn>
              <a:cxn ang="0">
                <a:pos x="213048" y="211024"/>
              </a:cxn>
              <a:cxn ang="0">
                <a:pos x="213048" y="213293"/>
              </a:cxn>
              <a:cxn ang="0">
                <a:pos x="269710" y="213293"/>
              </a:cxn>
              <a:cxn ang="0">
                <a:pos x="326372" y="156566"/>
              </a:cxn>
              <a:cxn ang="0">
                <a:pos x="269710" y="99839"/>
              </a:cxn>
            </a:cxnLst>
            <a:pathLst>
              <a:path w="144" h="94">
                <a:moveTo>
                  <a:pt x="119" y="44"/>
                </a:moveTo>
                <a:cubicBezTo>
                  <a:pt x="118" y="44"/>
                  <a:pt x="118" y="44"/>
                  <a:pt x="118" y="44"/>
                </a:cubicBezTo>
                <a:cubicBezTo>
                  <a:pt x="119" y="42"/>
                  <a:pt x="119" y="40"/>
                  <a:pt x="119" y="37"/>
                </a:cubicBezTo>
                <a:cubicBezTo>
                  <a:pt x="119" y="17"/>
                  <a:pt x="102" y="0"/>
                  <a:pt x="81" y="0"/>
                </a:cubicBezTo>
                <a:cubicBezTo>
                  <a:pt x="64" y="0"/>
                  <a:pt x="50" y="11"/>
                  <a:pt x="45" y="27"/>
                </a:cubicBezTo>
                <a:cubicBezTo>
                  <a:pt x="42" y="26"/>
                  <a:pt x="38" y="25"/>
                  <a:pt x="34" y="25"/>
                </a:cubicBezTo>
                <a:cubicBezTo>
                  <a:pt x="15" y="25"/>
                  <a:pt x="0" y="40"/>
                  <a:pt x="0" y="5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82"/>
                  <a:pt x="11" y="94"/>
                  <a:pt x="25" y="94"/>
                </a:cubicBezTo>
                <a:cubicBezTo>
                  <a:pt x="34" y="94"/>
                  <a:pt x="34" y="94"/>
                  <a:pt x="34" y="94"/>
                </a:cubicBezTo>
                <a:cubicBezTo>
                  <a:pt x="34" y="94"/>
                  <a:pt x="34" y="94"/>
                  <a:pt x="34" y="94"/>
                </a:cubicBezTo>
                <a:cubicBezTo>
                  <a:pt x="34" y="94"/>
                  <a:pt x="35" y="94"/>
                  <a:pt x="35" y="94"/>
                </a:cubicBezTo>
                <a:cubicBezTo>
                  <a:pt x="38" y="94"/>
                  <a:pt x="38" y="94"/>
                  <a:pt x="38" y="94"/>
                </a:cubicBezTo>
                <a:cubicBezTo>
                  <a:pt x="64" y="74"/>
                  <a:pt x="64" y="74"/>
                  <a:pt x="64" y="74"/>
                </a:cubicBezTo>
                <a:cubicBezTo>
                  <a:pt x="67" y="71"/>
                  <a:pt x="73" y="72"/>
                  <a:pt x="76" y="75"/>
                </a:cubicBezTo>
                <a:cubicBezTo>
                  <a:pt x="94" y="93"/>
                  <a:pt x="94" y="93"/>
                  <a:pt x="94" y="93"/>
                </a:cubicBezTo>
                <a:cubicBezTo>
                  <a:pt x="94" y="93"/>
                  <a:pt x="94" y="93"/>
                  <a:pt x="94" y="94"/>
                </a:cubicBezTo>
                <a:cubicBezTo>
                  <a:pt x="119" y="94"/>
                  <a:pt x="119" y="94"/>
                  <a:pt x="119" y="94"/>
                </a:cubicBezTo>
                <a:cubicBezTo>
                  <a:pt x="133" y="94"/>
                  <a:pt x="144" y="82"/>
                  <a:pt x="144" y="69"/>
                </a:cubicBezTo>
                <a:cubicBezTo>
                  <a:pt x="144" y="55"/>
                  <a:pt x="133" y="44"/>
                  <a:pt x="119" y="44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8" name="Freeform 28"/>
          <p:cNvSpPr>
            <a:spLocks noEditPoints="1"/>
          </p:cNvSpPr>
          <p:nvPr/>
        </p:nvSpPr>
        <p:spPr>
          <a:xfrm>
            <a:off x="6049963" y="1220788"/>
            <a:ext cx="328612" cy="325437"/>
          </a:xfrm>
          <a:custGeom>
            <a:avLst/>
            <a:gdLst/>
            <a:ahLst/>
            <a:cxnLst>
              <a:cxn ang="0">
                <a:pos x="301531" y="138252"/>
              </a:cxn>
              <a:cxn ang="0">
                <a:pos x="276403" y="104255"/>
              </a:cxn>
              <a:cxn ang="0">
                <a:pos x="290109" y="74792"/>
              </a:cxn>
              <a:cxn ang="0">
                <a:pos x="271835" y="38529"/>
              </a:cxn>
              <a:cxn ang="0">
                <a:pos x="242139" y="49861"/>
              </a:cxn>
              <a:cxn ang="0">
                <a:pos x="201021" y="43062"/>
              </a:cxn>
              <a:cxn ang="0">
                <a:pos x="189599" y="13599"/>
              </a:cxn>
              <a:cxn ang="0">
                <a:pos x="150766" y="0"/>
              </a:cxn>
              <a:cxn ang="0">
                <a:pos x="139344" y="27197"/>
              </a:cxn>
              <a:cxn ang="0">
                <a:pos x="105079" y="52128"/>
              </a:cxn>
              <a:cxn ang="0">
                <a:pos x="75383" y="38529"/>
              </a:cxn>
              <a:cxn ang="0">
                <a:pos x="38834" y="56661"/>
              </a:cxn>
              <a:cxn ang="0">
                <a:pos x="50255" y="86124"/>
              </a:cxn>
              <a:cxn ang="0">
                <a:pos x="43402" y="126920"/>
              </a:cxn>
              <a:cxn ang="0">
                <a:pos x="13706" y="138252"/>
              </a:cxn>
              <a:cxn ang="0">
                <a:pos x="0" y="176781"/>
              </a:cxn>
              <a:cxn ang="0">
                <a:pos x="27412" y="188113"/>
              </a:cxn>
              <a:cxn ang="0">
                <a:pos x="52540" y="222110"/>
              </a:cxn>
              <a:cxn ang="0">
                <a:pos x="38834" y="251573"/>
              </a:cxn>
              <a:cxn ang="0">
                <a:pos x="57108" y="287836"/>
              </a:cxn>
              <a:cxn ang="0">
                <a:pos x="86804" y="276504"/>
              </a:cxn>
              <a:cxn ang="0">
                <a:pos x="127922" y="283303"/>
              </a:cxn>
              <a:cxn ang="0">
                <a:pos x="139344" y="312766"/>
              </a:cxn>
              <a:cxn ang="0">
                <a:pos x="178177" y="326365"/>
              </a:cxn>
              <a:cxn ang="0">
                <a:pos x="189599" y="299168"/>
              </a:cxn>
              <a:cxn ang="0">
                <a:pos x="223864" y="274237"/>
              </a:cxn>
              <a:cxn ang="0">
                <a:pos x="253560" y="287836"/>
              </a:cxn>
              <a:cxn ang="0">
                <a:pos x="290109" y="269704"/>
              </a:cxn>
              <a:cxn ang="0">
                <a:pos x="278688" y="240241"/>
              </a:cxn>
              <a:cxn ang="0">
                <a:pos x="285541" y="199445"/>
              </a:cxn>
              <a:cxn ang="0">
                <a:pos x="315237" y="188113"/>
              </a:cxn>
              <a:cxn ang="0">
                <a:pos x="328943" y="149584"/>
              </a:cxn>
              <a:cxn ang="0">
                <a:pos x="228433" y="163183"/>
              </a:cxn>
              <a:cxn ang="0">
                <a:pos x="100510" y="163183"/>
              </a:cxn>
              <a:cxn ang="0">
                <a:pos x="228433" y="163183"/>
              </a:cxn>
            </a:cxnLst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19" name="Freeform 29"/>
          <p:cNvSpPr>
            <a:spLocks noEditPoints="1"/>
          </p:cNvSpPr>
          <p:nvPr/>
        </p:nvSpPr>
        <p:spPr>
          <a:xfrm>
            <a:off x="6702425" y="1201738"/>
            <a:ext cx="273050" cy="273050"/>
          </a:xfrm>
          <a:custGeom>
            <a:avLst/>
            <a:gdLst/>
            <a:ahLst/>
            <a:cxnLst>
              <a:cxn ang="0">
                <a:pos x="258785" y="158899"/>
              </a:cxn>
              <a:cxn ang="0">
                <a:pos x="272405" y="145279"/>
              </a:cxn>
              <a:cxn ang="0">
                <a:pos x="272405" y="127120"/>
              </a:cxn>
              <a:cxn ang="0">
                <a:pos x="258785" y="113500"/>
              </a:cxn>
              <a:cxn ang="0">
                <a:pos x="249705" y="113500"/>
              </a:cxn>
              <a:cxn ang="0">
                <a:pos x="231544" y="102150"/>
              </a:cxn>
              <a:cxn ang="0">
                <a:pos x="231544" y="72640"/>
              </a:cxn>
              <a:cxn ang="0">
                <a:pos x="238354" y="65830"/>
              </a:cxn>
              <a:cxn ang="0">
                <a:pos x="238354" y="45400"/>
              </a:cxn>
              <a:cxn ang="0">
                <a:pos x="227004" y="34050"/>
              </a:cxn>
              <a:cxn ang="0">
                <a:pos x="206574" y="34050"/>
              </a:cxn>
              <a:cxn ang="0">
                <a:pos x="199764" y="40860"/>
              </a:cxn>
              <a:cxn ang="0">
                <a:pos x="179333" y="45400"/>
              </a:cxn>
              <a:cxn ang="0">
                <a:pos x="158903" y="22700"/>
              </a:cxn>
              <a:cxn ang="0">
                <a:pos x="158903" y="13620"/>
              </a:cxn>
              <a:cxn ang="0">
                <a:pos x="145283" y="0"/>
              </a:cxn>
              <a:cxn ang="0">
                <a:pos x="127122" y="0"/>
              </a:cxn>
              <a:cxn ang="0">
                <a:pos x="113502" y="13620"/>
              </a:cxn>
              <a:cxn ang="0">
                <a:pos x="113502" y="22700"/>
              </a:cxn>
              <a:cxn ang="0">
                <a:pos x="102152" y="40860"/>
              </a:cxn>
              <a:cxn ang="0">
                <a:pos x="72641" y="40860"/>
              </a:cxn>
              <a:cxn ang="0">
                <a:pos x="65831" y="34050"/>
              </a:cxn>
              <a:cxn ang="0">
                <a:pos x="45401" y="34050"/>
              </a:cxn>
              <a:cxn ang="0">
                <a:pos x="34051" y="45400"/>
              </a:cxn>
              <a:cxn ang="0">
                <a:pos x="34051" y="65830"/>
              </a:cxn>
              <a:cxn ang="0">
                <a:pos x="40861" y="72640"/>
              </a:cxn>
              <a:cxn ang="0">
                <a:pos x="45401" y="93070"/>
              </a:cxn>
              <a:cxn ang="0">
                <a:pos x="22700" y="113500"/>
              </a:cxn>
              <a:cxn ang="0">
                <a:pos x="13620" y="113500"/>
              </a:cxn>
              <a:cxn ang="0">
                <a:pos x="0" y="127120"/>
              </a:cxn>
              <a:cxn ang="0">
                <a:pos x="0" y="145279"/>
              </a:cxn>
              <a:cxn ang="0">
                <a:pos x="13620" y="158899"/>
              </a:cxn>
              <a:cxn ang="0">
                <a:pos x="22700" y="158899"/>
              </a:cxn>
              <a:cxn ang="0">
                <a:pos x="40861" y="170249"/>
              </a:cxn>
              <a:cxn ang="0">
                <a:pos x="40861" y="199759"/>
              </a:cxn>
              <a:cxn ang="0">
                <a:pos x="34051" y="206569"/>
              </a:cxn>
              <a:cxn ang="0">
                <a:pos x="34051" y="226999"/>
              </a:cxn>
              <a:cxn ang="0">
                <a:pos x="45401" y="238349"/>
              </a:cxn>
              <a:cxn ang="0">
                <a:pos x="65831" y="238349"/>
              </a:cxn>
              <a:cxn ang="0">
                <a:pos x="72641" y="231539"/>
              </a:cxn>
              <a:cxn ang="0">
                <a:pos x="93072" y="226999"/>
              </a:cxn>
              <a:cxn ang="0">
                <a:pos x="113502" y="249699"/>
              </a:cxn>
              <a:cxn ang="0">
                <a:pos x="113502" y="258779"/>
              </a:cxn>
              <a:cxn ang="0">
                <a:pos x="127122" y="272399"/>
              </a:cxn>
              <a:cxn ang="0">
                <a:pos x="145283" y="272399"/>
              </a:cxn>
              <a:cxn ang="0">
                <a:pos x="158903" y="258779"/>
              </a:cxn>
              <a:cxn ang="0">
                <a:pos x="158903" y="249699"/>
              </a:cxn>
              <a:cxn ang="0">
                <a:pos x="170253" y="231539"/>
              </a:cxn>
              <a:cxn ang="0">
                <a:pos x="199764" y="231539"/>
              </a:cxn>
              <a:cxn ang="0">
                <a:pos x="206574" y="238349"/>
              </a:cxn>
              <a:cxn ang="0">
                <a:pos x="227004" y="238349"/>
              </a:cxn>
              <a:cxn ang="0">
                <a:pos x="238354" y="226999"/>
              </a:cxn>
              <a:cxn ang="0">
                <a:pos x="238354" y="206569"/>
              </a:cxn>
              <a:cxn ang="0">
                <a:pos x="231544" y="199759"/>
              </a:cxn>
              <a:cxn ang="0">
                <a:pos x="227004" y="179329"/>
              </a:cxn>
              <a:cxn ang="0">
                <a:pos x="249705" y="158899"/>
              </a:cxn>
              <a:cxn ang="0">
                <a:pos x="258785" y="158899"/>
              </a:cxn>
              <a:cxn ang="0">
                <a:pos x="136203" y="195219"/>
              </a:cxn>
              <a:cxn ang="0">
                <a:pos x="77181" y="136200"/>
              </a:cxn>
              <a:cxn ang="0">
                <a:pos x="136203" y="77180"/>
              </a:cxn>
              <a:cxn ang="0">
                <a:pos x="195224" y="136200"/>
              </a:cxn>
              <a:cxn ang="0">
                <a:pos x="136203" y="195219"/>
              </a:cxn>
            </a:cxnLst>
            <a:pathLst>
              <a:path w="120" h="120">
                <a:moveTo>
                  <a:pt x="114" y="70"/>
                </a:moveTo>
                <a:cubicBezTo>
                  <a:pt x="117" y="70"/>
                  <a:pt x="120" y="67"/>
                  <a:pt x="120" y="64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53"/>
                  <a:pt x="117" y="50"/>
                  <a:pt x="114" y="50"/>
                </a:cubicBezTo>
                <a:cubicBezTo>
                  <a:pt x="110" y="50"/>
                  <a:pt x="110" y="50"/>
                  <a:pt x="110" y="50"/>
                </a:cubicBezTo>
                <a:cubicBezTo>
                  <a:pt x="107" y="50"/>
                  <a:pt x="103" y="48"/>
                  <a:pt x="102" y="45"/>
                </a:cubicBezTo>
                <a:cubicBezTo>
                  <a:pt x="101" y="42"/>
                  <a:pt x="100" y="34"/>
                  <a:pt x="102" y="32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8" y="27"/>
                  <a:pt x="108" y="23"/>
                  <a:pt x="105" y="20"/>
                </a:cubicBezTo>
                <a:cubicBezTo>
                  <a:pt x="100" y="15"/>
                  <a:pt x="100" y="15"/>
                  <a:pt x="100" y="15"/>
                </a:cubicBezTo>
                <a:cubicBezTo>
                  <a:pt x="97" y="12"/>
                  <a:pt x="93" y="12"/>
                  <a:pt x="91" y="15"/>
                </a:cubicBezTo>
                <a:cubicBezTo>
                  <a:pt x="88" y="18"/>
                  <a:pt x="88" y="18"/>
                  <a:pt x="88" y="18"/>
                </a:cubicBezTo>
                <a:cubicBezTo>
                  <a:pt x="86" y="20"/>
                  <a:pt x="82" y="21"/>
                  <a:pt x="79" y="20"/>
                </a:cubicBezTo>
                <a:cubicBezTo>
                  <a:pt x="77" y="18"/>
                  <a:pt x="70" y="13"/>
                  <a:pt x="70" y="10"/>
                </a:cubicBezTo>
                <a:cubicBezTo>
                  <a:pt x="70" y="6"/>
                  <a:pt x="70" y="6"/>
                  <a:pt x="70" y="6"/>
                </a:cubicBezTo>
                <a:cubicBezTo>
                  <a:pt x="70" y="3"/>
                  <a:pt x="67" y="0"/>
                  <a:pt x="64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3" y="0"/>
                  <a:pt x="50" y="3"/>
                  <a:pt x="50" y="6"/>
                </a:cubicBezTo>
                <a:cubicBezTo>
                  <a:pt x="50" y="10"/>
                  <a:pt x="50" y="10"/>
                  <a:pt x="50" y="10"/>
                </a:cubicBezTo>
                <a:cubicBezTo>
                  <a:pt x="50" y="13"/>
                  <a:pt x="48" y="17"/>
                  <a:pt x="45" y="18"/>
                </a:cubicBezTo>
                <a:cubicBezTo>
                  <a:pt x="42" y="19"/>
                  <a:pt x="34" y="20"/>
                  <a:pt x="32" y="18"/>
                </a:cubicBezTo>
                <a:cubicBezTo>
                  <a:pt x="29" y="15"/>
                  <a:pt x="29" y="15"/>
                  <a:pt x="29" y="15"/>
                </a:cubicBezTo>
                <a:cubicBezTo>
                  <a:pt x="27" y="12"/>
                  <a:pt x="23" y="12"/>
                  <a:pt x="20" y="15"/>
                </a:cubicBezTo>
                <a:cubicBezTo>
                  <a:pt x="15" y="20"/>
                  <a:pt x="15" y="20"/>
                  <a:pt x="15" y="20"/>
                </a:cubicBezTo>
                <a:cubicBezTo>
                  <a:pt x="12" y="23"/>
                  <a:pt x="12" y="27"/>
                  <a:pt x="15" y="29"/>
                </a:cubicBezTo>
                <a:cubicBezTo>
                  <a:pt x="18" y="32"/>
                  <a:pt x="18" y="32"/>
                  <a:pt x="18" y="32"/>
                </a:cubicBezTo>
                <a:cubicBezTo>
                  <a:pt x="20" y="34"/>
                  <a:pt x="21" y="38"/>
                  <a:pt x="20" y="41"/>
                </a:cubicBezTo>
                <a:cubicBezTo>
                  <a:pt x="18" y="43"/>
                  <a:pt x="13" y="50"/>
                  <a:pt x="10" y="50"/>
                </a:cubicBezTo>
                <a:cubicBezTo>
                  <a:pt x="6" y="50"/>
                  <a:pt x="6" y="50"/>
                  <a:pt x="6" y="50"/>
                </a:cubicBezTo>
                <a:cubicBezTo>
                  <a:pt x="3" y="50"/>
                  <a:pt x="0" y="53"/>
                  <a:pt x="0" y="56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7"/>
                  <a:pt x="3" y="70"/>
                  <a:pt x="6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13" y="70"/>
                  <a:pt x="17" y="72"/>
                  <a:pt x="18" y="75"/>
                </a:cubicBezTo>
                <a:cubicBezTo>
                  <a:pt x="19" y="78"/>
                  <a:pt x="20" y="86"/>
                  <a:pt x="18" y="88"/>
                </a:cubicBezTo>
                <a:cubicBezTo>
                  <a:pt x="15" y="91"/>
                  <a:pt x="15" y="91"/>
                  <a:pt x="15" y="91"/>
                </a:cubicBezTo>
                <a:cubicBezTo>
                  <a:pt x="12" y="93"/>
                  <a:pt x="12" y="97"/>
                  <a:pt x="15" y="100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3" y="108"/>
                  <a:pt x="27" y="108"/>
                  <a:pt x="29" y="105"/>
                </a:cubicBezTo>
                <a:cubicBezTo>
                  <a:pt x="32" y="102"/>
                  <a:pt x="32" y="102"/>
                  <a:pt x="32" y="102"/>
                </a:cubicBezTo>
                <a:cubicBezTo>
                  <a:pt x="34" y="100"/>
                  <a:pt x="38" y="99"/>
                  <a:pt x="41" y="100"/>
                </a:cubicBezTo>
                <a:cubicBezTo>
                  <a:pt x="43" y="102"/>
                  <a:pt x="50" y="107"/>
                  <a:pt x="50" y="110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0" y="117"/>
                  <a:pt x="53" y="120"/>
                  <a:pt x="56" y="120"/>
                </a:cubicBezTo>
                <a:cubicBezTo>
                  <a:pt x="64" y="120"/>
                  <a:pt x="64" y="120"/>
                  <a:pt x="64" y="120"/>
                </a:cubicBezTo>
                <a:cubicBezTo>
                  <a:pt x="67" y="120"/>
                  <a:pt x="70" y="117"/>
                  <a:pt x="70" y="114"/>
                </a:cubicBezTo>
                <a:cubicBezTo>
                  <a:pt x="70" y="110"/>
                  <a:pt x="70" y="110"/>
                  <a:pt x="70" y="110"/>
                </a:cubicBezTo>
                <a:cubicBezTo>
                  <a:pt x="70" y="107"/>
                  <a:pt x="72" y="103"/>
                  <a:pt x="75" y="102"/>
                </a:cubicBezTo>
                <a:cubicBezTo>
                  <a:pt x="78" y="101"/>
                  <a:pt x="86" y="100"/>
                  <a:pt x="88" y="102"/>
                </a:cubicBezTo>
                <a:cubicBezTo>
                  <a:pt x="91" y="105"/>
                  <a:pt x="91" y="105"/>
                  <a:pt x="91" y="105"/>
                </a:cubicBezTo>
                <a:cubicBezTo>
                  <a:pt x="93" y="108"/>
                  <a:pt x="97" y="108"/>
                  <a:pt x="100" y="105"/>
                </a:cubicBezTo>
                <a:cubicBezTo>
                  <a:pt x="105" y="100"/>
                  <a:pt x="105" y="100"/>
                  <a:pt x="105" y="100"/>
                </a:cubicBezTo>
                <a:cubicBezTo>
                  <a:pt x="108" y="97"/>
                  <a:pt x="108" y="93"/>
                  <a:pt x="105" y="91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0" y="86"/>
                  <a:pt x="99" y="82"/>
                  <a:pt x="100" y="79"/>
                </a:cubicBezTo>
                <a:cubicBezTo>
                  <a:pt x="102" y="77"/>
                  <a:pt x="107" y="70"/>
                  <a:pt x="110" y="70"/>
                </a:cubicBezTo>
                <a:lnTo>
                  <a:pt x="114" y="70"/>
                </a:lnTo>
                <a:close/>
                <a:moveTo>
                  <a:pt x="60" y="86"/>
                </a:moveTo>
                <a:cubicBezTo>
                  <a:pt x="46" y="86"/>
                  <a:pt x="34" y="74"/>
                  <a:pt x="34" y="60"/>
                </a:cubicBezTo>
                <a:cubicBezTo>
                  <a:pt x="34" y="46"/>
                  <a:pt x="46" y="34"/>
                  <a:pt x="60" y="34"/>
                </a:cubicBezTo>
                <a:cubicBezTo>
                  <a:pt x="74" y="34"/>
                  <a:pt x="86" y="46"/>
                  <a:pt x="86" y="60"/>
                </a:cubicBezTo>
                <a:cubicBezTo>
                  <a:pt x="86" y="74"/>
                  <a:pt x="74" y="86"/>
                  <a:pt x="60" y="86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20" name="Freeform 30"/>
          <p:cNvSpPr>
            <a:spLocks noEditPoints="1"/>
          </p:cNvSpPr>
          <p:nvPr/>
        </p:nvSpPr>
        <p:spPr>
          <a:xfrm>
            <a:off x="6921500" y="1446213"/>
            <a:ext cx="134938" cy="139700"/>
          </a:xfrm>
          <a:custGeom>
            <a:avLst/>
            <a:gdLst/>
            <a:ahLst/>
            <a:cxnLst>
              <a:cxn ang="0">
                <a:pos x="129392" y="80950"/>
              </a:cxn>
              <a:cxn ang="0">
                <a:pos x="136202" y="74011"/>
              </a:cxn>
              <a:cxn ang="0">
                <a:pos x="136202" y="64760"/>
              </a:cxn>
              <a:cxn ang="0">
                <a:pos x="129392" y="57821"/>
              </a:cxn>
              <a:cxn ang="0">
                <a:pos x="124852" y="57821"/>
              </a:cxn>
              <a:cxn ang="0">
                <a:pos x="115772" y="53196"/>
              </a:cxn>
              <a:cxn ang="0">
                <a:pos x="115772" y="37006"/>
              </a:cxn>
              <a:cxn ang="0">
                <a:pos x="120312" y="32380"/>
              </a:cxn>
              <a:cxn ang="0">
                <a:pos x="120312" y="23129"/>
              </a:cxn>
              <a:cxn ang="0">
                <a:pos x="113502" y="16190"/>
              </a:cxn>
              <a:cxn ang="0">
                <a:pos x="104422" y="16190"/>
              </a:cxn>
              <a:cxn ang="0">
                <a:pos x="99881" y="20816"/>
              </a:cxn>
              <a:cxn ang="0">
                <a:pos x="90801" y="23129"/>
              </a:cxn>
              <a:cxn ang="0">
                <a:pos x="79451" y="11564"/>
              </a:cxn>
              <a:cxn ang="0">
                <a:pos x="79451" y="6939"/>
              </a:cxn>
              <a:cxn ang="0">
                <a:pos x="72641" y="0"/>
              </a:cxn>
              <a:cxn ang="0">
                <a:pos x="63561" y="0"/>
              </a:cxn>
              <a:cxn ang="0">
                <a:pos x="56751" y="6939"/>
              </a:cxn>
              <a:cxn ang="0">
                <a:pos x="56751" y="11564"/>
              </a:cxn>
              <a:cxn ang="0">
                <a:pos x="52211" y="20816"/>
              </a:cxn>
              <a:cxn ang="0">
                <a:pos x="36321" y="20816"/>
              </a:cxn>
              <a:cxn ang="0">
                <a:pos x="31780" y="16190"/>
              </a:cxn>
              <a:cxn ang="0">
                <a:pos x="22700" y="16190"/>
              </a:cxn>
              <a:cxn ang="0">
                <a:pos x="15890" y="23129"/>
              </a:cxn>
              <a:cxn ang="0">
                <a:pos x="15890" y="32380"/>
              </a:cxn>
              <a:cxn ang="0">
                <a:pos x="20430" y="37006"/>
              </a:cxn>
              <a:cxn ang="0">
                <a:pos x="22700" y="46257"/>
              </a:cxn>
              <a:cxn ang="0">
                <a:pos x="11350" y="57821"/>
              </a:cxn>
              <a:cxn ang="0">
                <a:pos x="6810" y="57821"/>
              </a:cxn>
              <a:cxn ang="0">
                <a:pos x="0" y="64760"/>
              </a:cxn>
              <a:cxn ang="0">
                <a:pos x="0" y="74011"/>
              </a:cxn>
              <a:cxn ang="0">
                <a:pos x="6810" y="80950"/>
              </a:cxn>
              <a:cxn ang="0">
                <a:pos x="11350" y="80950"/>
              </a:cxn>
              <a:cxn ang="0">
                <a:pos x="20430" y="85575"/>
              </a:cxn>
              <a:cxn ang="0">
                <a:pos x="20430" y="101765"/>
              </a:cxn>
              <a:cxn ang="0">
                <a:pos x="15890" y="106391"/>
              </a:cxn>
              <a:cxn ang="0">
                <a:pos x="15890" y="115643"/>
              </a:cxn>
              <a:cxn ang="0">
                <a:pos x="22700" y="122581"/>
              </a:cxn>
              <a:cxn ang="0">
                <a:pos x="31780" y="122581"/>
              </a:cxn>
              <a:cxn ang="0">
                <a:pos x="36321" y="117955"/>
              </a:cxn>
              <a:cxn ang="0">
                <a:pos x="45401" y="115643"/>
              </a:cxn>
              <a:cxn ang="0">
                <a:pos x="56751" y="127207"/>
              </a:cxn>
              <a:cxn ang="0">
                <a:pos x="56751" y="131832"/>
              </a:cxn>
              <a:cxn ang="0">
                <a:pos x="63561" y="138771"/>
              </a:cxn>
              <a:cxn ang="0">
                <a:pos x="72641" y="138771"/>
              </a:cxn>
              <a:cxn ang="0">
                <a:pos x="79451" y="131832"/>
              </a:cxn>
              <a:cxn ang="0">
                <a:pos x="79451" y="127207"/>
              </a:cxn>
              <a:cxn ang="0">
                <a:pos x="83991" y="117955"/>
              </a:cxn>
              <a:cxn ang="0">
                <a:pos x="99881" y="117955"/>
              </a:cxn>
              <a:cxn ang="0">
                <a:pos x="104422" y="122581"/>
              </a:cxn>
              <a:cxn ang="0">
                <a:pos x="113502" y="122581"/>
              </a:cxn>
              <a:cxn ang="0">
                <a:pos x="120312" y="115643"/>
              </a:cxn>
              <a:cxn ang="0">
                <a:pos x="120312" y="106391"/>
              </a:cxn>
              <a:cxn ang="0">
                <a:pos x="115772" y="101765"/>
              </a:cxn>
              <a:cxn ang="0">
                <a:pos x="113502" y="92514"/>
              </a:cxn>
              <a:cxn ang="0">
                <a:pos x="124852" y="80950"/>
              </a:cxn>
              <a:cxn ang="0">
                <a:pos x="129392" y="80950"/>
              </a:cxn>
              <a:cxn ang="0">
                <a:pos x="90801" y="69386"/>
              </a:cxn>
              <a:cxn ang="0">
                <a:pos x="68101" y="92514"/>
              </a:cxn>
              <a:cxn ang="0">
                <a:pos x="45401" y="69386"/>
              </a:cxn>
              <a:cxn ang="0">
                <a:pos x="68101" y="46257"/>
              </a:cxn>
              <a:cxn ang="0">
                <a:pos x="90801" y="69386"/>
              </a:cxn>
            </a:cxnLst>
            <a:pathLst>
              <a:path w="60" h="60">
                <a:moveTo>
                  <a:pt x="57" y="35"/>
                </a:moveTo>
                <a:cubicBezTo>
                  <a:pt x="59" y="35"/>
                  <a:pt x="60" y="34"/>
                  <a:pt x="60" y="32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26"/>
                  <a:pt x="59" y="25"/>
                  <a:pt x="57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3" y="25"/>
                  <a:pt x="52" y="24"/>
                  <a:pt x="51" y="23"/>
                </a:cubicBezTo>
                <a:cubicBezTo>
                  <a:pt x="51" y="21"/>
                  <a:pt x="50" y="17"/>
                  <a:pt x="51" y="16"/>
                </a:cubicBezTo>
                <a:cubicBezTo>
                  <a:pt x="53" y="14"/>
                  <a:pt x="53" y="14"/>
                  <a:pt x="53" y="14"/>
                </a:cubicBezTo>
                <a:cubicBezTo>
                  <a:pt x="54" y="13"/>
                  <a:pt x="54" y="11"/>
                  <a:pt x="53" y="10"/>
                </a:cubicBezTo>
                <a:cubicBezTo>
                  <a:pt x="50" y="7"/>
                  <a:pt x="50" y="7"/>
                  <a:pt x="50" y="7"/>
                </a:cubicBezTo>
                <a:cubicBezTo>
                  <a:pt x="49" y="6"/>
                  <a:pt x="47" y="6"/>
                  <a:pt x="46" y="7"/>
                </a:cubicBezTo>
                <a:cubicBezTo>
                  <a:pt x="44" y="9"/>
                  <a:pt x="44" y="9"/>
                  <a:pt x="44" y="9"/>
                </a:cubicBezTo>
                <a:cubicBezTo>
                  <a:pt x="43" y="10"/>
                  <a:pt x="41" y="10"/>
                  <a:pt x="40" y="10"/>
                </a:cubicBezTo>
                <a:cubicBezTo>
                  <a:pt x="39" y="9"/>
                  <a:pt x="35" y="7"/>
                  <a:pt x="35" y="5"/>
                </a:cubicBezTo>
                <a:cubicBezTo>
                  <a:pt x="35" y="3"/>
                  <a:pt x="35" y="3"/>
                  <a:pt x="35" y="3"/>
                </a:cubicBezTo>
                <a:cubicBezTo>
                  <a:pt x="35" y="1"/>
                  <a:pt x="34" y="0"/>
                  <a:pt x="3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5" y="1"/>
                  <a:pt x="25" y="3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7"/>
                  <a:pt x="24" y="8"/>
                  <a:pt x="23" y="9"/>
                </a:cubicBezTo>
                <a:cubicBezTo>
                  <a:pt x="21" y="9"/>
                  <a:pt x="17" y="10"/>
                  <a:pt x="16" y="9"/>
                </a:cubicBezTo>
                <a:cubicBezTo>
                  <a:pt x="14" y="7"/>
                  <a:pt x="14" y="7"/>
                  <a:pt x="14" y="7"/>
                </a:cubicBezTo>
                <a:cubicBezTo>
                  <a:pt x="13" y="6"/>
                  <a:pt x="11" y="6"/>
                  <a:pt x="10" y="7"/>
                </a:cubicBezTo>
                <a:cubicBezTo>
                  <a:pt x="7" y="10"/>
                  <a:pt x="7" y="10"/>
                  <a:pt x="7" y="10"/>
                </a:cubicBezTo>
                <a:cubicBezTo>
                  <a:pt x="6" y="11"/>
                  <a:pt x="6" y="13"/>
                  <a:pt x="7" y="14"/>
                </a:cubicBezTo>
                <a:cubicBezTo>
                  <a:pt x="9" y="16"/>
                  <a:pt x="9" y="16"/>
                  <a:pt x="9" y="16"/>
                </a:cubicBezTo>
                <a:cubicBezTo>
                  <a:pt x="10" y="17"/>
                  <a:pt x="10" y="19"/>
                  <a:pt x="10" y="20"/>
                </a:cubicBezTo>
                <a:cubicBezTo>
                  <a:pt x="9" y="21"/>
                  <a:pt x="7" y="25"/>
                  <a:pt x="5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1" y="25"/>
                  <a:pt x="0" y="26"/>
                  <a:pt x="0" y="28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4"/>
                  <a:pt x="1" y="35"/>
                  <a:pt x="3" y="35"/>
                </a:cubicBezTo>
                <a:cubicBezTo>
                  <a:pt x="5" y="35"/>
                  <a:pt x="5" y="35"/>
                  <a:pt x="5" y="35"/>
                </a:cubicBezTo>
                <a:cubicBezTo>
                  <a:pt x="7" y="35"/>
                  <a:pt x="8" y="36"/>
                  <a:pt x="9" y="37"/>
                </a:cubicBezTo>
                <a:cubicBezTo>
                  <a:pt x="9" y="39"/>
                  <a:pt x="10" y="43"/>
                  <a:pt x="9" y="44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7"/>
                  <a:pt x="6" y="49"/>
                  <a:pt x="7" y="50"/>
                </a:cubicBezTo>
                <a:cubicBezTo>
                  <a:pt x="10" y="53"/>
                  <a:pt x="10" y="53"/>
                  <a:pt x="10" y="53"/>
                </a:cubicBezTo>
                <a:cubicBezTo>
                  <a:pt x="11" y="54"/>
                  <a:pt x="13" y="54"/>
                  <a:pt x="14" y="53"/>
                </a:cubicBezTo>
                <a:cubicBezTo>
                  <a:pt x="16" y="51"/>
                  <a:pt x="16" y="51"/>
                  <a:pt x="16" y="51"/>
                </a:cubicBezTo>
                <a:cubicBezTo>
                  <a:pt x="17" y="50"/>
                  <a:pt x="19" y="50"/>
                  <a:pt x="20" y="50"/>
                </a:cubicBezTo>
                <a:cubicBezTo>
                  <a:pt x="21" y="51"/>
                  <a:pt x="25" y="53"/>
                  <a:pt x="25" y="55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9"/>
                  <a:pt x="26" y="60"/>
                  <a:pt x="28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4" y="60"/>
                  <a:pt x="35" y="59"/>
                  <a:pt x="35" y="57"/>
                </a:cubicBezTo>
                <a:cubicBezTo>
                  <a:pt x="35" y="55"/>
                  <a:pt x="35" y="55"/>
                  <a:pt x="35" y="55"/>
                </a:cubicBezTo>
                <a:cubicBezTo>
                  <a:pt x="35" y="53"/>
                  <a:pt x="36" y="52"/>
                  <a:pt x="37" y="51"/>
                </a:cubicBezTo>
                <a:cubicBezTo>
                  <a:pt x="39" y="51"/>
                  <a:pt x="43" y="50"/>
                  <a:pt x="44" y="51"/>
                </a:cubicBezTo>
                <a:cubicBezTo>
                  <a:pt x="46" y="53"/>
                  <a:pt x="46" y="53"/>
                  <a:pt x="46" y="53"/>
                </a:cubicBezTo>
                <a:cubicBezTo>
                  <a:pt x="47" y="54"/>
                  <a:pt x="49" y="54"/>
                  <a:pt x="50" y="53"/>
                </a:cubicBezTo>
                <a:cubicBezTo>
                  <a:pt x="53" y="50"/>
                  <a:pt x="53" y="50"/>
                  <a:pt x="53" y="50"/>
                </a:cubicBezTo>
                <a:cubicBezTo>
                  <a:pt x="54" y="49"/>
                  <a:pt x="54" y="47"/>
                  <a:pt x="53" y="46"/>
                </a:cubicBezTo>
                <a:cubicBezTo>
                  <a:pt x="51" y="44"/>
                  <a:pt x="51" y="44"/>
                  <a:pt x="51" y="44"/>
                </a:cubicBezTo>
                <a:cubicBezTo>
                  <a:pt x="50" y="43"/>
                  <a:pt x="50" y="41"/>
                  <a:pt x="50" y="40"/>
                </a:cubicBezTo>
                <a:cubicBezTo>
                  <a:pt x="51" y="39"/>
                  <a:pt x="53" y="35"/>
                  <a:pt x="55" y="35"/>
                </a:cubicBezTo>
                <a:lnTo>
                  <a:pt x="57" y="35"/>
                </a:lnTo>
                <a:close/>
                <a:moveTo>
                  <a:pt x="40" y="30"/>
                </a:moveTo>
                <a:cubicBezTo>
                  <a:pt x="40" y="36"/>
                  <a:pt x="36" y="40"/>
                  <a:pt x="30" y="40"/>
                </a:cubicBezTo>
                <a:cubicBezTo>
                  <a:pt x="24" y="40"/>
                  <a:pt x="20" y="36"/>
                  <a:pt x="20" y="30"/>
                </a:cubicBezTo>
                <a:cubicBezTo>
                  <a:pt x="20" y="24"/>
                  <a:pt x="24" y="20"/>
                  <a:pt x="30" y="20"/>
                </a:cubicBezTo>
                <a:cubicBezTo>
                  <a:pt x="36" y="20"/>
                  <a:pt x="40" y="24"/>
                  <a:pt x="40" y="3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21" name="Freeform 31"/>
          <p:cNvSpPr/>
          <p:nvPr/>
        </p:nvSpPr>
        <p:spPr>
          <a:xfrm>
            <a:off x="7378700" y="1217613"/>
            <a:ext cx="328613" cy="327025"/>
          </a:xfrm>
          <a:custGeom>
            <a:avLst/>
            <a:gdLst/>
            <a:ahLst/>
            <a:cxnLst>
              <a:cxn ang="0">
                <a:pos x="164472" y="81591"/>
              </a:cxn>
              <a:cxn ang="0">
                <a:pos x="0" y="138252"/>
              </a:cxn>
              <a:cxn ang="0">
                <a:pos x="95942" y="271971"/>
              </a:cxn>
              <a:cxn ang="0">
                <a:pos x="164472" y="326365"/>
              </a:cxn>
              <a:cxn ang="0">
                <a:pos x="233001" y="271971"/>
              </a:cxn>
              <a:cxn ang="0">
                <a:pos x="328943" y="135985"/>
              </a:cxn>
              <a:cxn ang="0">
                <a:pos x="164472" y="81591"/>
              </a:cxn>
            </a:cxnLst>
            <a:pathLst>
              <a:path w="144" h="144">
                <a:moveTo>
                  <a:pt x="72" y="36"/>
                </a:moveTo>
                <a:cubicBezTo>
                  <a:pt x="48" y="0"/>
                  <a:pt x="0" y="21"/>
                  <a:pt x="0" y="61"/>
                </a:cubicBezTo>
                <a:cubicBezTo>
                  <a:pt x="0" y="87"/>
                  <a:pt x="24" y="106"/>
                  <a:pt x="42" y="120"/>
                </a:cubicBezTo>
                <a:cubicBezTo>
                  <a:pt x="61" y="135"/>
                  <a:pt x="66" y="138"/>
                  <a:pt x="72" y="144"/>
                </a:cubicBezTo>
                <a:cubicBezTo>
                  <a:pt x="78" y="138"/>
                  <a:pt x="83" y="135"/>
                  <a:pt x="102" y="120"/>
                </a:cubicBezTo>
                <a:cubicBezTo>
                  <a:pt x="120" y="106"/>
                  <a:pt x="144" y="87"/>
                  <a:pt x="144" y="60"/>
                </a:cubicBezTo>
                <a:cubicBezTo>
                  <a:pt x="144" y="21"/>
                  <a:pt x="96" y="0"/>
                  <a:pt x="72" y="36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22" name="Freeform 32"/>
          <p:cNvSpPr>
            <a:spLocks noEditPoints="1"/>
          </p:cNvSpPr>
          <p:nvPr/>
        </p:nvSpPr>
        <p:spPr>
          <a:xfrm>
            <a:off x="8080375" y="1208088"/>
            <a:ext cx="163513" cy="354012"/>
          </a:xfrm>
          <a:custGeom>
            <a:avLst/>
            <a:gdLst/>
            <a:ahLst/>
            <a:cxnLst>
              <a:cxn ang="0">
                <a:pos x="164472" y="245515"/>
              </a:cxn>
              <a:cxn ang="0">
                <a:pos x="164472" y="218236"/>
              </a:cxn>
              <a:cxn ang="0">
                <a:pos x="123354" y="218236"/>
              </a:cxn>
              <a:cxn ang="0">
                <a:pos x="109648" y="231875"/>
              </a:cxn>
              <a:cxn ang="0">
                <a:pos x="82236" y="231875"/>
              </a:cxn>
              <a:cxn ang="0">
                <a:pos x="82236" y="118211"/>
              </a:cxn>
              <a:cxn ang="0">
                <a:pos x="123354" y="61379"/>
              </a:cxn>
              <a:cxn ang="0">
                <a:pos x="61677" y="0"/>
              </a:cxn>
              <a:cxn ang="0">
                <a:pos x="0" y="61379"/>
              </a:cxn>
              <a:cxn ang="0">
                <a:pos x="41118" y="118211"/>
              </a:cxn>
              <a:cxn ang="0">
                <a:pos x="41118" y="334173"/>
              </a:cxn>
              <a:cxn ang="0">
                <a:pos x="61677" y="354633"/>
              </a:cxn>
              <a:cxn ang="0">
                <a:pos x="82236" y="334173"/>
              </a:cxn>
              <a:cxn ang="0">
                <a:pos x="82236" y="300074"/>
              </a:cxn>
              <a:cxn ang="0">
                <a:pos x="109648" y="300074"/>
              </a:cxn>
              <a:cxn ang="0">
                <a:pos x="123354" y="313714"/>
              </a:cxn>
              <a:cxn ang="0">
                <a:pos x="164472" y="313714"/>
              </a:cxn>
              <a:cxn ang="0">
                <a:pos x="164472" y="286434"/>
              </a:cxn>
              <a:cxn ang="0">
                <a:pos x="137060" y="286434"/>
              </a:cxn>
              <a:cxn ang="0">
                <a:pos x="137060" y="245515"/>
              </a:cxn>
              <a:cxn ang="0">
                <a:pos x="164472" y="245515"/>
              </a:cxn>
              <a:cxn ang="0">
                <a:pos x="61677" y="40919"/>
              </a:cxn>
              <a:cxn ang="0">
                <a:pos x="82236" y="61379"/>
              </a:cxn>
              <a:cxn ang="0">
                <a:pos x="61677" y="81838"/>
              </a:cxn>
              <a:cxn ang="0">
                <a:pos x="41118" y="61379"/>
              </a:cxn>
              <a:cxn ang="0">
                <a:pos x="61677" y="40919"/>
              </a:cxn>
            </a:cxnLst>
            <a:pathLst>
              <a:path w="72" h="156">
                <a:moveTo>
                  <a:pt x="72" y="108"/>
                </a:moveTo>
                <a:cubicBezTo>
                  <a:pt x="72" y="96"/>
                  <a:pt x="72" y="96"/>
                  <a:pt x="7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48" y="96"/>
                  <a:pt x="48" y="102"/>
                  <a:pt x="4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52"/>
                  <a:pt x="36" y="52"/>
                  <a:pt x="36" y="52"/>
                </a:cubicBezTo>
                <a:cubicBezTo>
                  <a:pt x="46" y="49"/>
                  <a:pt x="54" y="39"/>
                  <a:pt x="54" y="27"/>
                </a:cubicBez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9"/>
                  <a:pt x="8" y="49"/>
                  <a:pt x="18" y="52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52"/>
                  <a:pt x="22" y="156"/>
                  <a:pt x="27" y="156"/>
                </a:cubicBezTo>
                <a:cubicBezTo>
                  <a:pt x="32" y="156"/>
                  <a:pt x="36" y="152"/>
                  <a:pt x="36" y="147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48" y="132"/>
                  <a:pt x="48" y="138"/>
                  <a:pt x="54" y="138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72" y="126"/>
                  <a:pt x="72" y="126"/>
                  <a:pt x="72" y="126"/>
                </a:cubicBezTo>
                <a:cubicBezTo>
                  <a:pt x="60" y="126"/>
                  <a:pt x="60" y="126"/>
                  <a:pt x="60" y="126"/>
                </a:cubicBezTo>
                <a:cubicBezTo>
                  <a:pt x="60" y="108"/>
                  <a:pt x="60" y="108"/>
                  <a:pt x="60" y="108"/>
                </a:cubicBezTo>
                <a:lnTo>
                  <a:pt x="72" y="108"/>
                </a:lnTo>
                <a:close/>
                <a:moveTo>
                  <a:pt x="27" y="18"/>
                </a:moveTo>
                <a:cubicBezTo>
                  <a:pt x="32" y="18"/>
                  <a:pt x="36" y="22"/>
                  <a:pt x="36" y="27"/>
                </a:cubicBezTo>
                <a:cubicBezTo>
                  <a:pt x="36" y="32"/>
                  <a:pt x="32" y="36"/>
                  <a:pt x="27" y="36"/>
                </a:cubicBezTo>
                <a:cubicBezTo>
                  <a:pt x="22" y="36"/>
                  <a:pt x="18" y="32"/>
                  <a:pt x="18" y="27"/>
                </a:cubicBezTo>
                <a:cubicBezTo>
                  <a:pt x="18" y="22"/>
                  <a:pt x="22" y="18"/>
                  <a:pt x="27" y="18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23" name="Freeform 33"/>
          <p:cNvSpPr>
            <a:spLocks noEditPoints="1"/>
          </p:cNvSpPr>
          <p:nvPr/>
        </p:nvSpPr>
        <p:spPr>
          <a:xfrm>
            <a:off x="927100" y="1820863"/>
            <a:ext cx="273050" cy="327025"/>
          </a:xfrm>
          <a:custGeom>
            <a:avLst/>
            <a:gdLst/>
            <a:ahLst/>
            <a:cxnLst>
              <a:cxn ang="0">
                <a:pos x="231544" y="135985"/>
              </a:cxn>
              <a:cxn ang="0">
                <a:pos x="231544" y="95190"/>
              </a:cxn>
              <a:cxn ang="0">
                <a:pos x="136203" y="0"/>
              </a:cxn>
              <a:cxn ang="0">
                <a:pos x="40861" y="95190"/>
              </a:cxn>
              <a:cxn ang="0">
                <a:pos x="40861" y="135985"/>
              </a:cxn>
              <a:cxn ang="0">
                <a:pos x="0" y="135985"/>
              </a:cxn>
              <a:cxn ang="0">
                <a:pos x="0" y="326365"/>
              </a:cxn>
              <a:cxn ang="0">
                <a:pos x="272405" y="326365"/>
              </a:cxn>
              <a:cxn ang="0">
                <a:pos x="272405" y="135985"/>
              </a:cxn>
              <a:cxn ang="0">
                <a:pos x="231544" y="135985"/>
              </a:cxn>
              <a:cxn ang="0">
                <a:pos x="149823" y="240241"/>
              </a:cxn>
              <a:cxn ang="0">
                <a:pos x="149823" y="285569"/>
              </a:cxn>
              <a:cxn ang="0">
                <a:pos x="122582" y="285569"/>
              </a:cxn>
              <a:cxn ang="0">
                <a:pos x="122582" y="240241"/>
              </a:cxn>
              <a:cxn ang="0">
                <a:pos x="108962" y="217577"/>
              </a:cxn>
              <a:cxn ang="0">
                <a:pos x="136203" y="190380"/>
              </a:cxn>
              <a:cxn ang="0">
                <a:pos x="163443" y="217577"/>
              </a:cxn>
              <a:cxn ang="0">
                <a:pos x="149823" y="240241"/>
              </a:cxn>
              <a:cxn ang="0">
                <a:pos x="204304" y="135985"/>
              </a:cxn>
              <a:cxn ang="0">
                <a:pos x="68101" y="135985"/>
              </a:cxn>
              <a:cxn ang="0">
                <a:pos x="68101" y="95190"/>
              </a:cxn>
              <a:cxn ang="0">
                <a:pos x="136203" y="27197"/>
              </a:cxn>
              <a:cxn ang="0">
                <a:pos x="204304" y="95190"/>
              </a:cxn>
              <a:cxn ang="0">
                <a:pos x="204304" y="135985"/>
              </a:cxn>
            </a:cxnLst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24" name="Freeform 34"/>
          <p:cNvSpPr/>
          <p:nvPr/>
        </p:nvSpPr>
        <p:spPr>
          <a:xfrm>
            <a:off x="1598613" y="1814513"/>
            <a:ext cx="312737" cy="349250"/>
          </a:xfrm>
          <a:custGeom>
            <a:avLst/>
            <a:gdLst/>
            <a:ahLst/>
            <a:cxnLst>
              <a:cxn ang="0">
                <a:pos x="293075" y="171321"/>
              </a:cxn>
              <a:cxn ang="0">
                <a:pos x="272628" y="191879"/>
              </a:cxn>
              <a:cxn ang="0">
                <a:pos x="156761" y="308377"/>
              </a:cxn>
              <a:cxn ang="0">
                <a:pos x="40894" y="191879"/>
              </a:cxn>
              <a:cxn ang="0">
                <a:pos x="156761" y="75381"/>
              </a:cxn>
              <a:cxn ang="0">
                <a:pos x="156761" y="75381"/>
              </a:cxn>
              <a:cxn ang="0">
                <a:pos x="156761" y="109645"/>
              </a:cxn>
              <a:cxn ang="0">
                <a:pos x="238549" y="54823"/>
              </a:cxn>
              <a:cxn ang="0">
                <a:pos x="156761" y="0"/>
              </a:cxn>
              <a:cxn ang="0">
                <a:pos x="156761" y="34264"/>
              </a:cxn>
              <a:cxn ang="0">
                <a:pos x="156761" y="34264"/>
              </a:cxn>
              <a:cxn ang="0">
                <a:pos x="0" y="191879"/>
              </a:cxn>
              <a:cxn ang="0">
                <a:pos x="156761" y="349494"/>
              </a:cxn>
              <a:cxn ang="0">
                <a:pos x="313522" y="191879"/>
              </a:cxn>
              <a:cxn ang="0">
                <a:pos x="293075" y="171321"/>
              </a:cxn>
            </a:cxnLst>
            <a:pathLst>
              <a:path w="138" h="153">
                <a:moveTo>
                  <a:pt x="129" y="75"/>
                </a:moveTo>
                <a:cubicBezTo>
                  <a:pt x="124" y="75"/>
                  <a:pt x="120" y="80"/>
                  <a:pt x="120" y="84"/>
                </a:cubicBezTo>
                <a:cubicBezTo>
                  <a:pt x="120" y="113"/>
                  <a:pt x="97" y="135"/>
                  <a:pt x="69" y="135"/>
                </a:cubicBezTo>
                <a:cubicBezTo>
                  <a:pt x="41" y="135"/>
                  <a:pt x="18" y="113"/>
                  <a:pt x="18" y="84"/>
                </a:cubicBezTo>
                <a:cubicBezTo>
                  <a:pt x="18" y="56"/>
                  <a:pt x="41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48"/>
                  <a:pt x="69" y="48"/>
                  <a:pt x="69" y="48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15"/>
                  <a:pt x="69" y="15"/>
                  <a:pt x="69" y="15"/>
                </a:cubicBezTo>
                <a:cubicBezTo>
                  <a:pt x="69" y="15"/>
                  <a:pt x="69" y="15"/>
                  <a:pt x="69" y="15"/>
                </a:cubicBezTo>
                <a:cubicBezTo>
                  <a:pt x="31" y="15"/>
                  <a:pt x="0" y="46"/>
                  <a:pt x="0" y="84"/>
                </a:cubicBezTo>
                <a:cubicBezTo>
                  <a:pt x="0" y="123"/>
                  <a:pt x="31" y="153"/>
                  <a:pt x="69" y="153"/>
                </a:cubicBezTo>
                <a:cubicBezTo>
                  <a:pt x="107" y="153"/>
                  <a:pt x="138" y="123"/>
                  <a:pt x="138" y="84"/>
                </a:cubicBezTo>
                <a:cubicBezTo>
                  <a:pt x="138" y="80"/>
                  <a:pt x="134" y="75"/>
                  <a:pt x="129" y="75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25" name="Freeform 35"/>
          <p:cNvSpPr/>
          <p:nvPr/>
        </p:nvSpPr>
        <p:spPr>
          <a:xfrm>
            <a:off x="2197100" y="1916113"/>
            <a:ext cx="314325" cy="252412"/>
          </a:xfrm>
          <a:custGeom>
            <a:avLst/>
            <a:gdLst/>
            <a:ahLst/>
            <a:cxnLst>
              <a:cxn ang="0">
                <a:pos x="279444" y="188314"/>
              </a:cxn>
              <a:cxn ang="0">
                <a:pos x="202199" y="211002"/>
              </a:cxn>
              <a:cxn ang="0">
                <a:pos x="193111" y="211002"/>
              </a:cxn>
              <a:cxn ang="0">
                <a:pos x="188568" y="208733"/>
              </a:cxn>
              <a:cxn ang="0">
                <a:pos x="179480" y="208733"/>
              </a:cxn>
              <a:cxn ang="0">
                <a:pos x="174936" y="206464"/>
              </a:cxn>
              <a:cxn ang="0">
                <a:pos x="168120" y="206464"/>
              </a:cxn>
              <a:cxn ang="0">
                <a:pos x="163577" y="204195"/>
              </a:cxn>
              <a:cxn ang="0">
                <a:pos x="154489" y="201927"/>
              </a:cxn>
              <a:cxn ang="0">
                <a:pos x="152217" y="199658"/>
              </a:cxn>
              <a:cxn ang="0">
                <a:pos x="143130" y="195120"/>
              </a:cxn>
              <a:cxn ang="0">
                <a:pos x="143130" y="195120"/>
              </a:cxn>
              <a:cxn ang="0">
                <a:pos x="113595" y="172432"/>
              </a:cxn>
              <a:cxn ang="0">
                <a:pos x="113595" y="172432"/>
              </a:cxn>
              <a:cxn ang="0">
                <a:pos x="104507" y="163356"/>
              </a:cxn>
              <a:cxn ang="0">
                <a:pos x="102235" y="161087"/>
              </a:cxn>
              <a:cxn ang="0">
                <a:pos x="74973" y="81678"/>
              </a:cxn>
              <a:cxn ang="0">
                <a:pos x="109051" y="81678"/>
              </a:cxn>
              <a:cxn ang="0">
                <a:pos x="54526" y="0"/>
              </a:cxn>
              <a:cxn ang="0">
                <a:pos x="0" y="81678"/>
              </a:cxn>
              <a:cxn ang="0">
                <a:pos x="34078" y="81678"/>
              </a:cxn>
              <a:cxn ang="0">
                <a:pos x="63613" y="176969"/>
              </a:cxn>
              <a:cxn ang="0">
                <a:pos x="65885" y="179238"/>
              </a:cxn>
              <a:cxn ang="0">
                <a:pos x="70429" y="188314"/>
              </a:cxn>
              <a:cxn ang="0">
                <a:pos x="72701" y="190582"/>
              </a:cxn>
              <a:cxn ang="0">
                <a:pos x="84060" y="201927"/>
              </a:cxn>
              <a:cxn ang="0">
                <a:pos x="84060" y="201927"/>
              </a:cxn>
              <a:cxn ang="0">
                <a:pos x="122683" y="231421"/>
              </a:cxn>
              <a:cxn ang="0">
                <a:pos x="122683" y="231421"/>
              </a:cxn>
              <a:cxn ang="0">
                <a:pos x="136314" y="238228"/>
              </a:cxn>
              <a:cxn ang="0">
                <a:pos x="138586" y="238228"/>
              </a:cxn>
              <a:cxn ang="0">
                <a:pos x="149945" y="242766"/>
              </a:cxn>
              <a:cxn ang="0">
                <a:pos x="154489" y="245034"/>
              </a:cxn>
              <a:cxn ang="0">
                <a:pos x="165849" y="247303"/>
              </a:cxn>
              <a:cxn ang="0">
                <a:pos x="172664" y="249572"/>
              </a:cxn>
              <a:cxn ang="0">
                <a:pos x="174936" y="249572"/>
              </a:cxn>
              <a:cxn ang="0">
                <a:pos x="184024" y="249572"/>
              </a:cxn>
              <a:cxn ang="0">
                <a:pos x="188568" y="251841"/>
              </a:cxn>
              <a:cxn ang="0">
                <a:pos x="204471" y="251841"/>
              </a:cxn>
              <a:cxn ang="0">
                <a:pos x="302163" y="220077"/>
              </a:cxn>
              <a:cxn ang="0">
                <a:pos x="306706" y="192851"/>
              </a:cxn>
              <a:cxn ang="0">
                <a:pos x="279444" y="188314"/>
              </a:cxn>
            </a:cxnLst>
            <a:pathLst>
              <a:path w="138" h="111">
                <a:moveTo>
                  <a:pt x="123" y="83"/>
                </a:moveTo>
                <a:cubicBezTo>
                  <a:pt x="113" y="90"/>
                  <a:pt x="101" y="93"/>
                  <a:pt x="89" y="93"/>
                </a:cubicBezTo>
                <a:cubicBezTo>
                  <a:pt x="88" y="93"/>
                  <a:pt x="86" y="93"/>
                  <a:pt x="85" y="93"/>
                </a:cubicBezTo>
                <a:cubicBezTo>
                  <a:pt x="84" y="93"/>
                  <a:pt x="83" y="93"/>
                  <a:pt x="83" y="92"/>
                </a:cubicBezTo>
                <a:cubicBezTo>
                  <a:pt x="82" y="92"/>
                  <a:pt x="80" y="92"/>
                  <a:pt x="79" y="92"/>
                </a:cubicBezTo>
                <a:cubicBezTo>
                  <a:pt x="78" y="92"/>
                  <a:pt x="78" y="92"/>
                  <a:pt x="77" y="91"/>
                </a:cubicBezTo>
                <a:cubicBezTo>
                  <a:pt x="76" y="91"/>
                  <a:pt x="75" y="91"/>
                  <a:pt x="74" y="91"/>
                </a:cubicBezTo>
                <a:cubicBezTo>
                  <a:pt x="73" y="90"/>
                  <a:pt x="72" y="90"/>
                  <a:pt x="72" y="90"/>
                </a:cubicBezTo>
                <a:cubicBezTo>
                  <a:pt x="71" y="90"/>
                  <a:pt x="69" y="89"/>
                  <a:pt x="68" y="89"/>
                </a:cubicBezTo>
                <a:cubicBezTo>
                  <a:pt x="68" y="88"/>
                  <a:pt x="68" y="88"/>
                  <a:pt x="67" y="88"/>
                </a:cubicBezTo>
                <a:cubicBezTo>
                  <a:pt x="66" y="88"/>
                  <a:pt x="64" y="87"/>
                  <a:pt x="63" y="86"/>
                </a:cubicBezTo>
                <a:cubicBezTo>
                  <a:pt x="63" y="86"/>
                  <a:pt x="63" y="86"/>
                  <a:pt x="63" y="86"/>
                </a:cubicBezTo>
                <a:cubicBezTo>
                  <a:pt x="58" y="83"/>
                  <a:pt x="54" y="80"/>
                  <a:pt x="5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5"/>
                  <a:pt x="47" y="74"/>
                  <a:pt x="46" y="72"/>
                </a:cubicBezTo>
                <a:cubicBezTo>
                  <a:pt x="46" y="72"/>
                  <a:pt x="46" y="72"/>
                  <a:pt x="45" y="71"/>
                </a:cubicBezTo>
                <a:cubicBezTo>
                  <a:pt x="38" y="62"/>
                  <a:pt x="33" y="49"/>
                  <a:pt x="33" y="36"/>
                </a:cubicBezTo>
                <a:cubicBezTo>
                  <a:pt x="48" y="36"/>
                  <a:pt x="48" y="36"/>
                  <a:pt x="48" y="36"/>
                </a:cubicBezTo>
                <a:cubicBezTo>
                  <a:pt x="24" y="0"/>
                  <a:pt x="24" y="0"/>
                  <a:pt x="24" y="0"/>
                </a:cubicBezTo>
                <a:cubicBezTo>
                  <a:pt x="0" y="36"/>
                  <a:pt x="0" y="36"/>
                  <a:pt x="0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5" y="52"/>
                  <a:pt x="20" y="66"/>
                  <a:pt x="28" y="78"/>
                </a:cubicBezTo>
                <a:cubicBezTo>
                  <a:pt x="28" y="79"/>
                  <a:pt x="28" y="79"/>
                  <a:pt x="29" y="79"/>
                </a:cubicBezTo>
                <a:cubicBezTo>
                  <a:pt x="29" y="80"/>
                  <a:pt x="30" y="81"/>
                  <a:pt x="31" y="83"/>
                </a:cubicBezTo>
                <a:cubicBezTo>
                  <a:pt x="32" y="83"/>
                  <a:pt x="32" y="83"/>
                  <a:pt x="32" y="84"/>
                </a:cubicBezTo>
                <a:cubicBezTo>
                  <a:pt x="34" y="86"/>
                  <a:pt x="35" y="87"/>
                  <a:pt x="37" y="89"/>
                </a:cubicBezTo>
                <a:cubicBezTo>
                  <a:pt x="37" y="89"/>
                  <a:pt x="37" y="89"/>
                  <a:pt x="37" y="89"/>
                </a:cubicBezTo>
                <a:cubicBezTo>
                  <a:pt x="42" y="94"/>
                  <a:pt x="48" y="98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6" y="103"/>
                  <a:pt x="58" y="104"/>
                  <a:pt x="60" y="105"/>
                </a:cubicBezTo>
                <a:cubicBezTo>
                  <a:pt x="60" y="105"/>
                  <a:pt x="61" y="105"/>
                  <a:pt x="61" y="105"/>
                </a:cubicBezTo>
                <a:cubicBezTo>
                  <a:pt x="63" y="106"/>
                  <a:pt x="64" y="106"/>
                  <a:pt x="66" y="107"/>
                </a:cubicBezTo>
                <a:cubicBezTo>
                  <a:pt x="67" y="107"/>
                  <a:pt x="68" y="108"/>
                  <a:pt x="68" y="108"/>
                </a:cubicBezTo>
                <a:cubicBezTo>
                  <a:pt x="70" y="108"/>
                  <a:pt x="71" y="109"/>
                  <a:pt x="73" y="109"/>
                </a:cubicBezTo>
                <a:cubicBezTo>
                  <a:pt x="74" y="109"/>
                  <a:pt x="75" y="109"/>
                  <a:pt x="76" y="110"/>
                </a:cubicBezTo>
                <a:cubicBezTo>
                  <a:pt x="76" y="110"/>
                  <a:pt x="77" y="110"/>
                  <a:pt x="77" y="110"/>
                </a:cubicBezTo>
                <a:cubicBezTo>
                  <a:pt x="78" y="110"/>
                  <a:pt x="80" y="110"/>
                  <a:pt x="81" y="110"/>
                </a:cubicBezTo>
                <a:cubicBezTo>
                  <a:pt x="82" y="110"/>
                  <a:pt x="82" y="111"/>
                  <a:pt x="83" y="111"/>
                </a:cubicBezTo>
                <a:cubicBezTo>
                  <a:pt x="85" y="111"/>
                  <a:pt x="88" y="111"/>
                  <a:pt x="90" y="111"/>
                </a:cubicBezTo>
                <a:cubicBezTo>
                  <a:pt x="105" y="111"/>
                  <a:pt x="120" y="106"/>
                  <a:pt x="133" y="97"/>
                </a:cubicBezTo>
                <a:cubicBezTo>
                  <a:pt x="137" y="95"/>
                  <a:pt x="138" y="89"/>
                  <a:pt x="135" y="85"/>
                </a:cubicBezTo>
                <a:cubicBezTo>
                  <a:pt x="132" y="81"/>
                  <a:pt x="127" y="80"/>
                  <a:pt x="123" y="83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26" name="Freeform 36"/>
          <p:cNvSpPr/>
          <p:nvPr/>
        </p:nvSpPr>
        <p:spPr>
          <a:xfrm>
            <a:off x="2292350" y="1827213"/>
            <a:ext cx="314325" cy="254000"/>
          </a:xfrm>
          <a:custGeom>
            <a:avLst/>
            <a:gdLst/>
            <a:ahLst/>
            <a:cxnLst>
              <a:cxn ang="0">
                <a:pos x="279444" y="171899"/>
              </a:cxn>
              <a:cxn ang="0">
                <a:pos x="249909" y="75636"/>
              </a:cxn>
              <a:cxn ang="0">
                <a:pos x="247637" y="73344"/>
              </a:cxn>
              <a:cxn ang="0">
                <a:pos x="240821" y="64176"/>
              </a:cxn>
              <a:cxn ang="0">
                <a:pos x="240821" y="61884"/>
              </a:cxn>
              <a:cxn ang="0">
                <a:pos x="177208" y="13752"/>
              </a:cxn>
              <a:cxn ang="0">
                <a:pos x="174936" y="13752"/>
              </a:cxn>
              <a:cxn ang="0">
                <a:pos x="163577" y="9168"/>
              </a:cxn>
              <a:cxn ang="0">
                <a:pos x="159033" y="6876"/>
              </a:cxn>
              <a:cxn ang="0">
                <a:pos x="147673" y="4584"/>
              </a:cxn>
              <a:cxn ang="0">
                <a:pos x="140858" y="2292"/>
              </a:cxn>
              <a:cxn ang="0">
                <a:pos x="138586" y="2292"/>
              </a:cxn>
              <a:cxn ang="0">
                <a:pos x="129498" y="2292"/>
              </a:cxn>
              <a:cxn ang="0">
                <a:pos x="124954" y="0"/>
              </a:cxn>
              <a:cxn ang="0">
                <a:pos x="111323" y="0"/>
              </a:cxn>
              <a:cxn ang="0">
                <a:pos x="109051" y="0"/>
              </a:cxn>
              <a:cxn ang="0">
                <a:pos x="109051" y="0"/>
              </a:cxn>
              <a:cxn ang="0">
                <a:pos x="11359" y="32088"/>
              </a:cxn>
              <a:cxn ang="0">
                <a:pos x="6816" y="59592"/>
              </a:cxn>
              <a:cxn ang="0">
                <a:pos x="34078" y="64176"/>
              </a:cxn>
              <a:cxn ang="0">
                <a:pos x="109051" y="41256"/>
              </a:cxn>
              <a:cxn ang="0">
                <a:pos x="120411" y="41256"/>
              </a:cxn>
              <a:cxn ang="0">
                <a:pos x="124954" y="41256"/>
              </a:cxn>
              <a:cxn ang="0">
                <a:pos x="134042" y="43548"/>
              </a:cxn>
              <a:cxn ang="0">
                <a:pos x="138586" y="43548"/>
              </a:cxn>
              <a:cxn ang="0">
                <a:pos x="147673" y="45840"/>
              </a:cxn>
              <a:cxn ang="0">
                <a:pos x="149945" y="48132"/>
              </a:cxn>
              <a:cxn ang="0">
                <a:pos x="159033" y="50424"/>
              </a:cxn>
              <a:cxn ang="0">
                <a:pos x="159033" y="52716"/>
              </a:cxn>
              <a:cxn ang="0">
                <a:pos x="209015" y="89388"/>
              </a:cxn>
              <a:cxn ang="0">
                <a:pos x="209015" y="89388"/>
              </a:cxn>
              <a:cxn ang="0">
                <a:pos x="238549" y="171899"/>
              </a:cxn>
              <a:cxn ang="0">
                <a:pos x="204471" y="171899"/>
              </a:cxn>
              <a:cxn ang="0">
                <a:pos x="258996" y="254411"/>
              </a:cxn>
              <a:cxn ang="0">
                <a:pos x="313522" y="171899"/>
              </a:cxn>
              <a:cxn ang="0">
                <a:pos x="279444" y="171899"/>
              </a:cxn>
            </a:cxnLst>
            <a:pathLst>
              <a:path w="138" h="111">
                <a:moveTo>
                  <a:pt x="123" y="75"/>
                </a:moveTo>
                <a:cubicBezTo>
                  <a:pt x="123" y="59"/>
                  <a:pt x="118" y="45"/>
                  <a:pt x="110" y="33"/>
                </a:cubicBezTo>
                <a:cubicBezTo>
                  <a:pt x="110" y="32"/>
                  <a:pt x="110" y="32"/>
                  <a:pt x="109" y="32"/>
                </a:cubicBezTo>
                <a:cubicBezTo>
                  <a:pt x="108" y="30"/>
                  <a:pt x="107" y="29"/>
                  <a:pt x="106" y="28"/>
                </a:cubicBezTo>
                <a:cubicBezTo>
                  <a:pt x="106" y="28"/>
                  <a:pt x="106" y="27"/>
                  <a:pt x="106" y="27"/>
                </a:cubicBezTo>
                <a:cubicBezTo>
                  <a:pt x="98" y="18"/>
                  <a:pt x="89" y="11"/>
                  <a:pt x="78" y="6"/>
                </a:cubicBezTo>
                <a:cubicBezTo>
                  <a:pt x="77" y="6"/>
                  <a:pt x="77" y="6"/>
                  <a:pt x="77" y="6"/>
                </a:cubicBezTo>
                <a:cubicBezTo>
                  <a:pt x="75" y="5"/>
                  <a:pt x="73" y="4"/>
                  <a:pt x="72" y="4"/>
                </a:cubicBezTo>
                <a:cubicBezTo>
                  <a:pt x="71" y="4"/>
                  <a:pt x="70" y="3"/>
                  <a:pt x="70" y="3"/>
                </a:cubicBezTo>
                <a:cubicBezTo>
                  <a:pt x="68" y="3"/>
                  <a:pt x="67" y="2"/>
                  <a:pt x="65" y="2"/>
                </a:cubicBezTo>
                <a:cubicBezTo>
                  <a:pt x="64" y="2"/>
                  <a:pt x="63" y="2"/>
                  <a:pt x="62" y="1"/>
                </a:cubicBezTo>
                <a:cubicBezTo>
                  <a:pt x="62" y="1"/>
                  <a:pt x="61" y="1"/>
                  <a:pt x="61" y="1"/>
                </a:cubicBezTo>
                <a:cubicBezTo>
                  <a:pt x="60" y="1"/>
                  <a:pt x="59" y="1"/>
                  <a:pt x="57" y="1"/>
                </a:cubicBezTo>
                <a:cubicBezTo>
                  <a:pt x="57" y="1"/>
                  <a:pt x="56" y="0"/>
                  <a:pt x="55" y="0"/>
                </a:cubicBezTo>
                <a:cubicBezTo>
                  <a:pt x="53" y="0"/>
                  <a:pt x="51" y="0"/>
                  <a:pt x="49" y="0"/>
                </a:cubicBezTo>
                <a:cubicBezTo>
                  <a:pt x="49" y="0"/>
                  <a:pt x="48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33" y="0"/>
                  <a:pt x="18" y="5"/>
                  <a:pt x="5" y="14"/>
                </a:cubicBezTo>
                <a:cubicBezTo>
                  <a:pt x="1" y="16"/>
                  <a:pt x="0" y="22"/>
                  <a:pt x="3" y="26"/>
                </a:cubicBezTo>
                <a:cubicBezTo>
                  <a:pt x="6" y="30"/>
                  <a:pt x="11" y="31"/>
                  <a:pt x="15" y="28"/>
                </a:cubicBezTo>
                <a:cubicBezTo>
                  <a:pt x="25" y="21"/>
                  <a:pt x="37" y="18"/>
                  <a:pt x="48" y="18"/>
                </a:cubicBezTo>
                <a:cubicBezTo>
                  <a:pt x="50" y="18"/>
                  <a:pt x="52" y="18"/>
                  <a:pt x="53" y="18"/>
                </a:cubicBezTo>
                <a:cubicBezTo>
                  <a:pt x="54" y="18"/>
                  <a:pt x="54" y="18"/>
                  <a:pt x="55" y="18"/>
                </a:cubicBezTo>
                <a:cubicBezTo>
                  <a:pt x="56" y="19"/>
                  <a:pt x="58" y="19"/>
                  <a:pt x="59" y="19"/>
                </a:cubicBezTo>
                <a:cubicBezTo>
                  <a:pt x="60" y="19"/>
                  <a:pt x="60" y="19"/>
                  <a:pt x="61" y="19"/>
                </a:cubicBezTo>
                <a:cubicBezTo>
                  <a:pt x="62" y="20"/>
                  <a:pt x="63" y="20"/>
                  <a:pt x="65" y="20"/>
                </a:cubicBezTo>
                <a:cubicBezTo>
                  <a:pt x="65" y="21"/>
                  <a:pt x="65" y="21"/>
                  <a:pt x="66" y="21"/>
                </a:cubicBezTo>
                <a:cubicBezTo>
                  <a:pt x="67" y="21"/>
                  <a:pt x="69" y="22"/>
                  <a:pt x="70" y="22"/>
                </a:cubicBezTo>
                <a:cubicBezTo>
                  <a:pt x="70" y="22"/>
                  <a:pt x="70" y="23"/>
                  <a:pt x="70" y="23"/>
                </a:cubicBezTo>
                <a:cubicBezTo>
                  <a:pt x="79" y="26"/>
                  <a:pt x="86" y="32"/>
                  <a:pt x="92" y="39"/>
                </a:cubicBezTo>
                <a:cubicBezTo>
                  <a:pt x="92" y="39"/>
                  <a:pt x="92" y="39"/>
                  <a:pt x="92" y="39"/>
                </a:cubicBezTo>
                <a:cubicBezTo>
                  <a:pt x="100" y="49"/>
                  <a:pt x="105" y="61"/>
                  <a:pt x="105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114" y="111"/>
                  <a:pt x="114" y="111"/>
                  <a:pt x="114" y="111"/>
                </a:cubicBezTo>
                <a:cubicBezTo>
                  <a:pt x="138" y="75"/>
                  <a:pt x="138" y="75"/>
                  <a:pt x="138" y="75"/>
                </a:cubicBezTo>
                <a:lnTo>
                  <a:pt x="123" y="7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27" name="Freeform 37"/>
          <p:cNvSpPr/>
          <p:nvPr/>
        </p:nvSpPr>
        <p:spPr>
          <a:xfrm>
            <a:off x="2835275" y="1854200"/>
            <a:ext cx="423863" cy="288925"/>
          </a:xfrm>
          <a:custGeom>
            <a:avLst/>
            <a:gdLst/>
            <a:ahLst/>
            <a:cxnLst>
              <a:cxn ang="0">
                <a:pos x="307761" y="20558"/>
              </a:cxn>
              <a:cxn ang="0">
                <a:pos x="191496" y="130203"/>
              </a:cxn>
              <a:cxn ang="0">
                <a:pos x="191496" y="130203"/>
              </a:cxn>
              <a:cxn ang="0">
                <a:pos x="191496" y="137056"/>
              </a:cxn>
              <a:cxn ang="0">
                <a:pos x="191496" y="150761"/>
              </a:cxn>
              <a:cxn ang="0">
                <a:pos x="116265" y="226142"/>
              </a:cxn>
              <a:cxn ang="0">
                <a:pos x="41035" y="150761"/>
              </a:cxn>
              <a:cxn ang="0">
                <a:pos x="116265" y="75381"/>
              </a:cxn>
              <a:cxn ang="0">
                <a:pos x="116265" y="109645"/>
              </a:cxn>
              <a:cxn ang="0">
                <a:pos x="198335" y="54822"/>
              </a:cxn>
              <a:cxn ang="0">
                <a:pos x="116265" y="0"/>
              </a:cxn>
              <a:cxn ang="0">
                <a:pos x="116265" y="34264"/>
              </a:cxn>
              <a:cxn ang="0">
                <a:pos x="0" y="150761"/>
              </a:cxn>
              <a:cxn ang="0">
                <a:pos x="116265" y="267259"/>
              </a:cxn>
              <a:cxn ang="0">
                <a:pos x="232530" y="157614"/>
              </a:cxn>
              <a:cxn ang="0">
                <a:pos x="232530" y="157614"/>
              </a:cxn>
              <a:cxn ang="0">
                <a:pos x="232530" y="150761"/>
              </a:cxn>
              <a:cxn ang="0">
                <a:pos x="232530" y="137056"/>
              </a:cxn>
              <a:cxn ang="0">
                <a:pos x="307761" y="61675"/>
              </a:cxn>
              <a:cxn ang="0">
                <a:pos x="382991" y="137056"/>
              </a:cxn>
              <a:cxn ang="0">
                <a:pos x="307761" y="212436"/>
              </a:cxn>
              <a:cxn ang="0">
                <a:pos x="307761" y="178172"/>
              </a:cxn>
              <a:cxn ang="0">
                <a:pos x="225691" y="232995"/>
              </a:cxn>
              <a:cxn ang="0">
                <a:pos x="307761" y="287817"/>
              </a:cxn>
              <a:cxn ang="0">
                <a:pos x="307761" y="253553"/>
              </a:cxn>
              <a:cxn ang="0">
                <a:pos x="424026" y="137056"/>
              </a:cxn>
              <a:cxn ang="0">
                <a:pos x="307761" y="20558"/>
              </a:cxn>
            </a:cxnLst>
            <a:pathLst>
              <a:path w="186" h="126">
                <a:moveTo>
                  <a:pt x="135" y="9"/>
                </a:moveTo>
                <a:cubicBezTo>
                  <a:pt x="108" y="9"/>
                  <a:pt x="86" y="30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60"/>
                  <a:pt x="84" y="60"/>
                  <a:pt x="84" y="60"/>
                </a:cubicBezTo>
                <a:cubicBezTo>
                  <a:pt x="84" y="66"/>
                  <a:pt x="84" y="66"/>
                  <a:pt x="84" y="66"/>
                </a:cubicBezTo>
                <a:cubicBezTo>
                  <a:pt x="84" y="84"/>
                  <a:pt x="69" y="99"/>
                  <a:pt x="51" y="99"/>
                </a:cubicBezTo>
                <a:cubicBezTo>
                  <a:pt x="33" y="99"/>
                  <a:pt x="18" y="84"/>
                  <a:pt x="18" y="66"/>
                </a:cubicBezTo>
                <a:cubicBezTo>
                  <a:pt x="18" y="48"/>
                  <a:pt x="33" y="33"/>
                  <a:pt x="51" y="33"/>
                </a:cubicBezTo>
                <a:cubicBezTo>
                  <a:pt x="51" y="48"/>
                  <a:pt x="51" y="48"/>
                  <a:pt x="51" y="48"/>
                </a:cubicBezTo>
                <a:cubicBezTo>
                  <a:pt x="87" y="24"/>
                  <a:pt x="87" y="24"/>
                  <a:pt x="87" y="24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15"/>
                  <a:pt x="51" y="15"/>
                  <a:pt x="51" y="15"/>
                </a:cubicBezTo>
                <a:cubicBezTo>
                  <a:pt x="23" y="15"/>
                  <a:pt x="0" y="38"/>
                  <a:pt x="0" y="66"/>
                </a:cubicBezTo>
                <a:cubicBezTo>
                  <a:pt x="0" y="94"/>
                  <a:pt x="23" y="117"/>
                  <a:pt x="51" y="117"/>
                </a:cubicBezTo>
                <a:cubicBezTo>
                  <a:pt x="78" y="117"/>
                  <a:pt x="100" y="96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2" y="60"/>
                  <a:pt x="102" y="60"/>
                  <a:pt x="102" y="60"/>
                </a:cubicBezTo>
                <a:cubicBezTo>
                  <a:pt x="102" y="42"/>
                  <a:pt x="117" y="27"/>
                  <a:pt x="135" y="27"/>
                </a:cubicBezTo>
                <a:cubicBezTo>
                  <a:pt x="153" y="27"/>
                  <a:pt x="168" y="42"/>
                  <a:pt x="168" y="60"/>
                </a:cubicBezTo>
                <a:cubicBezTo>
                  <a:pt x="168" y="78"/>
                  <a:pt x="153" y="93"/>
                  <a:pt x="135" y="93"/>
                </a:cubicBezTo>
                <a:cubicBezTo>
                  <a:pt x="135" y="78"/>
                  <a:pt x="135" y="78"/>
                  <a:pt x="135" y="78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135" y="126"/>
                  <a:pt x="135" y="126"/>
                  <a:pt x="135" y="126"/>
                </a:cubicBezTo>
                <a:cubicBezTo>
                  <a:pt x="135" y="111"/>
                  <a:pt x="135" y="111"/>
                  <a:pt x="135" y="111"/>
                </a:cubicBezTo>
                <a:cubicBezTo>
                  <a:pt x="163" y="111"/>
                  <a:pt x="186" y="88"/>
                  <a:pt x="186" y="60"/>
                </a:cubicBezTo>
                <a:cubicBezTo>
                  <a:pt x="186" y="32"/>
                  <a:pt x="163" y="9"/>
                  <a:pt x="135" y="9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28" name="Freeform 38"/>
          <p:cNvSpPr/>
          <p:nvPr/>
        </p:nvSpPr>
        <p:spPr>
          <a:xfrm>
            <a:off x="3462338" y="1889125"/>
            <a:ext cx="428625" cy="217488"/>
          </a:xfrm>
          <a:custGeom>
            <a:avLst/>
            <a:gdLst/>
            <a:ahLst/>
            <a:cxnLst>
              <a:cxn ang="0">
                <a:pos x="429168" y="129694"/>
              </a:cxn>
              <a:cxn ang="0">
                <a:pos x="347422" y="75086"/>
              </a:cxn>
              <a:cxn ang="0">
                <a:pos x="347422" y="109216"/>
              </a:cxn>
              <a:cxn ang="0">
                <a:pos x="345151" y="109216"/>
              </a:cxn>
              <a:cxn ang="0">
                <a:pos x="317902" y="109216"/>
              </a:cxn>
              <a:cxn ang="0">
                <a:pos x="311090" y="102390"/>
              </a:cxn>
              <a:cxn ang="0">
                <a:pos x="311090" y="47782"/>
              </a:cxn>
              <a:cxn ang="0">
                <a:pos x="263405" y="0"/>
              </a:cxn>
              <a:cxn ang="0">
                <a:pos x="215719" y="47782"/>
              </a:cxn>
              <a:cxn ang="0">
                <a:pos x="215719" y="170650"/>
              </a:cxn>
              <a:cxn ang="0">
                <a:pos x="208907" y="177476"/>
              </a:cxn>
              <a:cxn ang="0">
                <a:pos x="202095" y="170650"/>
              </a:cxn>
              <a:cxn ang="0">
                <a:pos x="202095" y="47782"/>
              </a:cxn>
              <a:cxn ang="0">
                <a:pos x="156680" y="0"/>
              </a:cxn>
              <a:cxn ang="0">
                <a:pos x="108995" y="47782"/>
              </a:cxn>
              <a:cxn ang="0">
                <a:pos x="108995" y="170650"/>
              </a:cxn>
              <a:cxn ang="0">
                <a:pos x="102183" y="177476"/>
              </a:cxn>
              <a:cxn ang="0">
                <a:pos x="95371" y="170650"/>
              </a:cxn>
              <a:cxn ang="0">
                <a:pos x="95371" y="102390"/>
              </a:cxn>
              <a:cxn ang="0">
                <a:pos x="45415" y="54608"/>
              </a:cxn>
              <a:cxn ang="0">
                <a:pos x="20437" y="54608"/>
              </a:cxn>
              <a:cxn ang="0">
                <a:pos x="0" y="75086"/>
              </a:cxn>
              <a:cxn ang="0">
                <a:pos x="20437" y="95564"/>
              </a:cxn>
              <a:cxn ang="0">
                <a:pos x="45415" y="95564"/>
              </a:cxn>
              <a:cxn ang="0">
                <a:pos x="54498" y="102390"/>
              </a:cxn>
              <a:cxn ang="0">
                <a:pos x="54498" y="170650"/>
              </a:cxn>
              <a:cxn ang="0">
                <a:pos x="102183" y="218432"/>
              </a:cxn>
              <a:cxn ang="0">
                <a:pos x="149868" y="170650"/>
              </a:cxn>
              <a:cxn ang="0">
                <a:pos x="147597" y="47782"/>
              </a:cxn>
              <a:cxn ang="0">
                <a:pos x="156680" y="40956"/>
              </a:cxn>
              <a:cxn ang="0">
                <a:pos x="163493" y="47782"/>
              </a:cxn>
              <a:cxn ang="0">
                <a:pos x="163493" y="170650"/>
              </a:cxn>
              <a:cxn ang="0">
                <a:pos x="208907" y="218432"/>
              </a:cxn>
              <a:cxn ang="0">
                <a:pos x="256593" y="170650"/>
              </a:cxn>
              <a:cxn ang="0">
                <a:pos x="256593" y="47782"/>
              </a:cxn>
              <a:cxn ang="0">
                <a:pos x="263405" y="40956"/>
              </a:cxn>
              <a:cxn ang="0">
                <a:pos x="270217" y="47782"/>
              </a:cxn>
              <a:cxn ang="0">
                <a:pos x="270217" y="102390"/>
              </a:cxn>
              <a:cxn ang="0">
                <a:pos x="317902" y="150172"/>
              </a:cxn>
              <a:cxn ang="0">
                <a:pos x="345151" y="150172"/>
              </a:cxn>
              <a:cxn ang="0">
                <a:pos x="347422" y="150172"/>
              </a:cxn>
              <a:cxn ang="0">
                <a:pos x="347422" y="184302"/>
              </a:cxn>
              <a:cxn ang="0">
                <a:pos x="429168" y="129694"/>
              </a:cxn>
            </a:cxnLst>
            <a:pathLst>
              <a:path w="189" h="96">
                <a:moveTo>
                  <a:pt x="189" y="57"/>
                </a:moveTo>
                <a:cubicBezTo>
                  <a:pt x="153" y="33"/>
                  <a:pt x="153" y="33"/>
                  <a:pt x="153" y="33"/>
                </a:cubicBezTo>
                <a:cubicBezTo>
                  <a:pt x="153" y="48"/>
                  <a:pt x="153" y="48"/>
                  <a:pt x="153" y="48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0" y="48"/>
                  <a:pt x="140" y="48"/>
                  <a:pt x="140" y="48"/>
                </a:cubicBezTo>
                <a:cubicBezTo>
                  <a:pt x="139" y="48"/>
                  <a:pt x="138" y="48"/>
                  <a:pt x="137" y="45"/>
                </a:cubicBezTo>
                <a:cubicBezTo>
                  <a:pt x="137" y="21"/>
                  <a:pt x="137" y="21"/>
                  <a:pt x="137" y="21"/>
                </a:cubicBezTo>
                <a:cubicBezTo>
                  <a:pt x="137" y="13"/>
                  <a:pt x="132" y="0"/>
                  <a:pt x="116" y="0"/>
                </a:cubicBezTo>
                <a:cubicBezTo>
                  <a:pt x="101" y="0"/>
                  <a:pt x="95" y="13"/>
                  <a:pt x="95" y="21"/>
                </a:cubicBezTo>
                <a:cubicBezTo>
                  <a:pt x="95" y="75"/>
                  <a:pt x="95" y="75"/>
                  <a:pt x="95" y="75"/>
                </a:cubicBezTo>
                <a:cubicBezTo>
                  <a:pt x="95" y="78"/>
                  <a:pt x="94" y="78"/>
                  <a:pt x="92" y="78"/>
                </a:cubicBezTo>
                <a:cubicBezTo>
                  <a:pt x="91" y="78"/>
                  <a:pt x="90" y="78"/>
                  <a:pt x="89" y="75"/>
                </a:cubicBezTo>
                <a:cubicBezTo>
                  <a:pt x="89" y="21"/>
                  <a:pt x="89" y="21"/>
                  <a:pt x="89" y="21"/>
                </a:cubicBezTo>
                <a:cubicBezTo>
                  <a:pt x="89" y="13"/>
                  <a:pt x="84" y="0"/>
                  <a:pt x="69" y="0"/>
                </a:cubicBezTo>
                <a:cubicBezTo>
                  <a:pt x="53" y="0"/>
                  <a:pt x="48" y="13"/>
                  <a:pt x="48" y="21"/>
                </a:cubicBezTo>
                <a:cubicBezTo>
                  <a:pt x="48" y="75"/>
                  <a:pt x="48" y="75"/>
                  <a:pt x="48" y="75"/>
                </a:cubicBezTo>
                <a:cubicBezTo>
                  <a:pt x="47" y="78"/>
                  <a:pt x="46" y="78"/>
                  <a:pt x="45" y="78"/>
                </a:cubicBezTo>
                <a:cubicBezTo>
                  <a:pt x="43" y="78"/>
                  <a:pt x="42" y="78"/>
                  <a:pt x="42" y="75"/>
                </a:cubicBezTo>
                <a:cubicBezTo>
                  <a:pt x="42" y="45"/>
                  <a:pt x="42" y="45"/>
                  <a:pt x="42" y="45"/>
                </a:cubicBezTo>
                <a:cubicBezTo>
                  <a:pt x="42" y="30"/>
                  <a:pt x="29" y="24"/>
                  <a:pt x="20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38"/>
                  <a:pt x="4" y="42"/>
                  <a:pt x="9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4" y="42"/>
                  <a:pt x="24" y="44"/>
                  <a:pt x="24" y="45"/>
                </a:cubicBezTo>
                <a:cubicBezTo>
                  <a:pt x="24" y="75"/>
                  <a:pt x="24" y="75"/>
                  <a:pt x="24" y="75"/>
                </a:cubicBezTo>
                <a:cubicBezTo>
                  <a:pt x="24" y="83"/>
                  <a:pt x="29" y="96"/>
                  <a:pt x="45" y="96"/>
                </a:cubicBezTo>
                <a:cubicBezTo>
                  <a:pt x="60" y="96"/>
                  <a:pt x="66" y="83"/>
                  <a:pt x="66" y="75"/>
                </a:cubicBezTo>
                <a:cubicBezTo>
                  <a:pt x="65" y="21"/>
                  <a:pt x="65" y="21"/>
                  <a:pt x="65" y="21"/>
                </a:cubicBezTo>
                <a:cubicBezTo>
                  <a:pt x="66" y="18"/>
                  <a:pt x="67" y="18"/>
                  <a:pt x="69" y="18"/>
                </a:cubicBezTo>
                <a:cubicBezTo>
                  <a:pt x="70" y="18"/>
                  <a:pt x="71" y="18"/>
                  <a:pt x="72" y="21"/>
                </a:cubicBezTo>
                <a:cubicBezTo>
                  <a:pt x="72" y="75"/>
                  <a:pt x="72" y="75"/>
                  <a:pt x="72" y="75"/>
                </a:cubicBezTo>
                <a:cubicBezTo>
                  <a:pt x="72" y="83"/>
                  <a:pt x="77" y="96"/>
                  <a:pt x="92" y="96"/>
                </a:cubicBezTo>
                <a:cubicBezTo>
                  <a:pt x="108" y="96"/>
                  <a:pt x="113" y="83"/>
                  <a:pt x="113" y="75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4" y="18"/>
                  <a:pt x="115" y="18"/>
                  <a:pt x="116" y="18"/>
                </a:cubicBezTo>
                <a:cubicBezTo>
                  <a:pt x="118" y="18"/>
                  <a:pt x="119" y="18"/>
                  <a:pt x="119" y="21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53"/>
                  <a:pt x="125" y="66"/>
                  <a:pt x="140" y="66"/>
                </a:cubicBezTo>
                <a:cubicBezTo>
                  <a:pt x="152" y="66"/>
                  <a:pt x="152" y="66"/>
                  <a:pt x="152" y="66"/>
                </a:cubicBezTo>
                <a:cubicBezTo>
                  <a:pt x="152" y="66"/>
                  <a:pt x="152" y="66"/>
                  <a:pt x="153" y="66"/>
                </a:cubicBezTo>
                <a:cubicBezTo>
                  <a:pt x="153" y="81"/>
                  <a:pt x="153" y="81"/>
                  <a:pt x="153" y="81"/>
                </a:cubicBezTo>
                <a:lnTo>
                  <a:pt x="189" y="5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29" name="Freeform 39"/>
          <p:cNvSpPr/>
          <p:nvPr/>
        </p:nvSpPr>
        <p:spPr>
          <a:xfrm>
            <a:off x="4281488" y="2019300"/>
            <a:ext cx="203200" cy="119063"/>
          </a:xfrm>
          <a:custGeom>
            <a:avLst/>
            <a:gdLst/>
            <a:ahLst/>
            <a:cxnLst>
              <a:cxn ang="0">
                <a:pos x="203019" y="63652"/>
              </a:cxn>
              <a:cxn ang="0">
                <a:pos x="121811" y="9093"/>
              </a:cxn>
              <a:cxn ang="0">
                <a:pos x="121811" y="43192"/>
              </a:cxn>
              <a:cxn ang="0">
                <a:pos x="119556" y="43192"/>
              </a:cxn>
              <a:cxn ang="0">
                <a:pos x="63161" y="43192"/>
              </a:cxn>
              <a:cxn ang="0">
                <a:pos x="27069" y="0"/>
              </a:cxn>
              <a:cxn ang="0">
                <a:pos x="0" y="31826"/>
              </a:cxn>
              <a:cxn ang="0">
                <a:pos x="38348" y="77292"/>
              </a:cxn>
              <a:cxn ang="0">
                <a:pos x="54138" y="84112"/>
              </a:cxn>
              <a:cxn ang="0">
                <a:pos x="119556" y="84112"/>
              </a:cxn>
              <a:cxn ang="0">
                <a:pos x="121811" y="84112"/>
              </a:cxn>
              <a:cxn ang="0">
                <a:pos x="121811" y="118211"/>
              </a:cxn>
              <a:cxn ang="0">
                <a:pos x="203019" y="63652"/>
              </a:cxn>
            </a:cxnLst>
            <a:pathLst>
              <a:path w="90" h="52">
                <a:moveTo>
                  <a:pt x="90" y="28"/>
                </a:moveTo>
                <a:cubicBezTo>
                  <a:pt x="54" y="4"/>
                  <a:pt x="54" y="4"/>
                  <a:pt x="54" y="4"/>
                </a:cubicBezTo>
                <a:cubicBezTo>
                  <a:pt x="54" y="19"/>
                  <a:pt x="54" y="19"/>
                  <a:pt x="54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12" y="0"/>
                  <a:pt x="12" y="0"/>
                  <a:pt x="12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17" y="34"/>
                  <a:pt x="17" y="34"/>
                  <a:pt x="17" y="34"/>
                </a:cubicBezTo>
                <a:cubicBezTo>
                  <a:pt x="18" y="36"/>
                  <a:pt x="21" y="37"/>
                  <a:pt x="24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52"/>
                  <a:pt x="54" y="52"/>
                  <a:pt x="54" y="52"/>
                </a:cubicBezTo>
                <a:lnTo>
                  <a:pt x="90" y="2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30" name="Freeform 40"/>
          <p:cNvSpPr/>
          <p:nvPr/>
        </p:nvSpPr>
        <p:spPr>
          <a:xfrm>
            <a:off x="4124325" y="1911350"/>
            <a:ext cx="139700" cy="85725"/>
          </a:xfrm>
          <a:custGeom>
            <a:avLst/>
            <a:gdLst/>
            <a:ahLst/>
            <a:cxnLst>
              <a:cxn ang="0">
                <a:pos x="87293" y="0"/>
              </a:cxn>
              <a:cxn ang="0">
                <a:pos x="20144" y="0"/>
              </a:cxn>
              <a:cxn ang="0">
                <a:pos x="0" y="20628"/>
              </a:cxn>
              <a:cxn ang="0">
                <a:pos x="20144" y="41256"/>
              </a:cxn>
              <a:cxn ang="0">
                <a:pos x="76101" y="41256"/>
              </a:cxn>
              <a:cxn ang="0">
                <a:pos x="111914" y="84804"/>
              </a:cxn>
              <a:cxn ang="0">
                <a:pos x="138773" y="52716"/>
              </a:cxn>
              <a:cxn ang="0">
                <a:pos x="100722" y="6876"/>
              </a:cxn>
              <a:cxn ang="0">
                <a:pos x="87293" y="0"/>
              </a:cxn>
            </a:cxnLst>
            <a:pathLst>
              <a:path w="62" h="37">
                <a:moveTo>
                  <a:pt x="39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4"/>
                  <a:pt x="4" y="18"/>
                  <a:pt x="9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50" y="37"/>
                  <a:pt x="50" y="37"/>
                  <a:pt x="50" y="37"/>
                </a:cubicBezTo>
                <a:cubicBezTo>
                  <a:pt x="62" y="23"/>
                  <a:pt x="62" y="23"/>
                  <a:pt x="62" y="23"/>
                </a:cubicBezTo>
                <a:cubicBezTo>
                  <a:pt x="45" y="3"/>
                  <a:pt x="45" y="3"/>
                  <a:pt x="45" y="3"/>
                </a:cubicBezTo>
                <a:cubicBezTo>
                  <a:pt x="44" y="1"/>
                  <a:pt x="41" y="0"/>
                  <a:pt x="39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31" name="Freeform 41"/>
          <p:cNvSpPr/>
          <p:nvPr/>
        </p:nvSpPr>
        <p:spPr>
          <a:xfrm>
            <a:off x="4122738" y="1878013"/>
            <a:ext cx="361950" cy="225425"/>
          </a:xfrm>
          <a:custGeom>
            <a:avLst/>
            <a:gdLst/>
            <a:ahLst/>
            <a:cxnLst>
              <a:cxn ang="0">
                <a:pos x="362350" y="54823"/>
              </a:cxn>
              <a:cxn ang="0">
                <a:pos x="280821" y="0"/>
              </a:cxn>
              <a:cxn ang="0">
                <a:pos x="280821" y="34264"/>
              </a:cxn>
              <a:cxn ang="0">
                <a:pos x="278557" y="34264"/>
              </a:cxn>
              <a:cxn ang="0">
                <a:pos x="212881" y="34264"/>
              </a:cxn>
              <a:cxn ang="0">
                <a:pos x="197028" y="41117"/>
              </a:cxn>
              <a:cxn ang="0">
                <a:pos x="79264" y="185026"/>
              </a:cxn>
              <a:cxn ang="0">
                <a:pos x="20382" y="185026"/>
              </a:cxn>
              <a:cxn ang="0">
                <a:pos x="0" y="205585"/>
              </a:cxn>
              <a:cxn ang="0">
                <a:pos x="20382" y="226143"/>
              </a:cxn>
              <a:cxn ang="0">
                <a:pos x="90588" y="226143"/>
              </a:cxn>
              <a:cxn ang="0">
                <a:pos x="104176" y="219290"/>
              </a:cxn>
              <a:cxn ang="0">
                <a:pos x="221939" y="75381"/>
              </a:cxn>
              <a:cxn ang="0">
                <a:pos x="278557" y="75381"/>
              </a:cxn>
              <a:cxn ang="0">
                <a:pos x="280821" y="75381"/>
              </a:cxn>
              <a:cxn ang="0">
                <a:pos x="280821" y="109645"/>
              </a:cxn>
              <a:cxn ang="0">
                <a:pos x="362350" y="54823"/>
              </a:cxn>
            </a:cxnLst>
            <a:pathLst>
              <a:path w="160" h="99">
                <a:moveTo>
                  <a:pt x="160" y="24"/>
                </a:moveTo>
                <a:cubicBezTo>
                  <a:pt x="124" y="0"/>
                  <a:pt x="124" y="0"/>
                  <a:pt x="124" y="0"/>
                </a:cubicBezTo>
                <a:cubicBezTo>
                  <a:pt x="124" y="15"/>
                  <a:pt x="124" y="15"/>
                  <a:pt x="124" y="15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94" y="15"/>
                  <a:pt x="94" y="15"/>
                  <a:pt x="94" y="15"/>
                </a:cubicBezTo>
                <a:cubicBezTo>
                  <a:pt x="91" y="15"/>
                  <a:pt x="88" y="16"/>
                  <a:pt x="87" y="18"/>
                </a:cubicBezTo>
                <a:cubicBezTo>
                  <a:pt x="35" y="81"/>
                  <a:pt x="35" y="81"/>
                  <a:pt x="35" y="81"/>
                </a:cubicBezTo>
                <a:cubicBezTo>
                  <a:pt x="9" y="81"/>
                  <a:pt x="9" y="81"/>
                  <a:pt x="9" y="81"/>
                </a:cubicBezTo>
                <a:cubicBezTo>
                  <a:pt x="5" y="81"/>
                  <a:pt x="0" y="85"/>
                  <a:pt x="0" y="90"/>
                </a:cubicBezTo>
                <a:cubicBezTo>
                  <a:pt x="0" y="95"/>
                  <a:pt x="5" y="99"/>
                  <a:pt x="9" y="99"/>
                </a:cubicBezTo>
                <a:cubicBezTo>
                  <a:pt x="40" y="99"/>
                  <a:pt x="40" y="99"/>
                  <a:pt x="40" y="99"/>
                </a:cubicBezTo>
                <a:cubicBezTo>
                  <a:pt x="42" y="99"/>
                  <a:pt x="45" y="98"/>
                  <a:pt x="46" y="96"/>
                </a:cubicBezTo>
                <a:cubicBezTo>
                  <a:pt x="98" y="33"/>
                  <a:pt x="98" y="33"/>
                  <a:pt x="98" y="33"/>
                </a:cubicBezTo>
                <a:cubicBezTo>
                  <a:pt x="123" y="33"/>
                  <a:pt x="123" y="33"/>
                  <a:pt x="123" y="33"/>
                </a:cubicBezTo>
                <a:cubicBezTo>
                  <a:pt x="124" y="33"/>
                  <a:pt x="124" y="33"/>
                  <a:pt x="124" y="33"/>
                </a:cubicBezTo>
                <a:cubicBezTo>
                  <a:pt x="124" y="48"/>
                  <a:pt x="124" y="48"/>
                  <a:pt x="124" y="48"/>
                </a:cubicBezTo>
                <a:lnTo>
                  <a:pt x="160" y="2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32" name="Freeform 42"/>
          <p:cNvSpPr>
            <a:spLocks noEditPoints="1"/>
          </p:cNvSpPr>
          <p:nvPr/>
        </p:nvSpPr>
        <p:spPr>
          <a:xfrm>
            <a:off x="4725988" y="1816100"/>
            <a:ext cx="390525" cy="390525"/>
          </a:xfrm>
          <a:custGeom>
            <a:avLst/>
            <a:gdLst/>
            <a:ahLst/>
            <a:cxnLst>
              <a:cxn ang="0">
                <a:pos x="195309" y="47691"/>
              </a:cxn>
              <a:cxn ang="0">
                <a:pos x="342927" y="195305"/>
              </a:cxn>
              <a:cxn ang="0">
                <a:pos x="195309" y="342918"/>
              </a:cxn>
              <a:cxn ang="0">
                <a:pos x="47692" y="195305"/>
              </a:cxn>
              <a:cxn ang="0">
                <a:pos x="195309" y="47691"/>
              </a:cxn>
              <a:cxn ang="0">
                <a:pos x="195309" y="0"/>
              </a:cxn>
              <a:cxn ang="0">
                <a:pos x="0" y="195305"/>
              </a:cxn>
              <a:cxn ang="0">
                <a:pos x="195309" y="390609"/>
              </a:cxn>
              <a:cxn ang="0">
                <a:pos x="390619" y="195305"/>
              </a:cxn>
              <a:cxn ang="0">
                <a:pos x="195309" y="0"/>
              </a:cxn>
            </a:cxnLst>
            <a:pathLst>
              <a:path w="172" h="172">
                <a:moveTo>
                  <a:pt x="86" y="21"/>
                </a:moveTo>
                <a:cubicBezTo>
                  <a:pt x="122" y="21"/>
                  <a:pt x="151" y="50"/>
                  <a:pt x="151" y="86"/>
                </a:cubicBezTo>
                <a:cubicBezTo>
                  <a:pt x="151" y="122"/>
                  <a:pt x="122" y="151"/>
                  <a:pt x="86" y="151"/>
                </a:cubicBezTo>
                <a:cubicBezTo>
                  <a:pt x="50" y="151"/>
                  <a:pt x="21" y="122"/>
                  <a:pt x="21" y="86"/>
                </a:cubicBezTo>
                <a:cubicBezTo>
                  <a:pt x="21" y="50"/>
                  <a:pt x="50" y="21"/>
                  <a:pt x="86" y="21"/>
                </a:cubicBezTo>
                <a:moveTo>
                  <a:pt x="86" y="0"/>
                </a:moveTo>
                <a:cubicBezTo>
                  <a:pt x="38" y="0"/>
                  <a:pt x="0" y="38"/>
                  <a:pt x="0" y="86"/>
                </a:cubicBezTo>
                <a:cubicBezTo>
                  <a:pt x="0" y="134"/>
                  <a:pt x="38" y="172"/>
                  <a:pt x="86" y="172"/>
                </a:cubicBezTo>
                <a:cubicBezTo>
                  <a:pt x="134" y="172"/>
                  <a:pt x="172" y="134"/>
                  <a:pt x="172" y="86"/>
                </a:cubicBezTo>
                <a:cubicBezTo>
                  <a:pt x="172" y="38"/>
                  <a:pt x="134" y="0"/>
                  <a:pt x="86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33" name="Freeform 43"/>
          <p:cNvSpPr/>
          <p:nvPr/>
        </p:nvSpPr>
        <p:spPr>
          <a:xfrm>
            <a:off x="4899025" y="1889125"/>
            <a:ext cx="96838" cy="195263"/>
          </a:xfrm>
          <a:custGeom>
            <a:avLst/>
            <a:gdLst/>
            <a:ahLst/>
            <a:cxnLst>
              <a:cxn ang="0">
                <a:pos x="73241" y="195305"/>
              </a:cxn>
              <a:cxn ang="0">
                <a:pos x="55485" y="188492"/>
              </a:cxn>
              <a:cxn ang="0">
                <a:pos x="6658" y="140801"/>
              </a:cxn>
              <a:cxn ang="0">
                <a:pos x="0" y="122633"/>
              </a:cxn>
              <a:cxn ang="0">
                <a:pos x="0" y="122633"/>
              </a:cxn>
              <a:cxn ang="0">
                <a:pos x="0" y="122633"/>
              </a:cxn>
              <a:cxn ang="0">
                <a:pos x="0" y="24981"/>
              </a:cxn>
              <a:cxn ang="0">
                <a:pos x="24414" y="0"/>
              </a:cxn>
              <a:cxn ang="0">
                <a:pos x="48827" y="24981"/>
              </a:cxn>
              <a:cxn ang="0">
                <a:pos x="48827" y="113549"/>
              </a:cxn>
              <a:cxn ang="0">
                <a:pos x="88776" y="154427"/>
              </a:cxn>
              <a:cxn ang="0">
                <a:pos x="88776" y="188492"/>
              </a:cxn>
              <a:cxn ang="0">
                <a:pos x="73241" y="195305"/>
              </a:cxn>
            </a:cxnLst>
            <a:pathLst>
              <a:path w="44" h="86">
                <a:moveTo>
                  <a:pt x="33" y="86"/>
                </a:moveTo>
                <a:cubicBezTo>
                  <a:pt x="30" y="86"/>
                  <a:pt x="27" y="85"/>
                  <a:pt x="25" y="83"/>
                </a:cubicBezTo>
                <a:cubicBezTo>
                  <a:pt x="3" y="62"/>
                  <a:pt x="3" y="62"/>
                  <a:pt x="3" y="62"/>
                </a:cubicBezTo>
                <a:cubicBezTo>
                  <a:pt x="1" y="60"/>
                  <a:pt x="0" y="57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7" y="0"/>
                  <a:pt x="22" y="5"/>
                  <a:pt x="22" y="11"/>
                </a:cubicBezTo>
                <a:cubicBezTo>
                  <a:pt x="22" y="50"/>
                  <a:pt x="22" y="50"/>
                  <a:pt x="22" y="50"/>
                </a:cubicBezTo>
                <a:cubicBezTo>
                  <a:pt x="40" y="68"/>
                  <a:pt x="40" y="68"/>
                  <a:pt x="40" y="68"/>
                </a:cubicBezTo>
                <a:cubicBezTo>
                  <a:pt x="44" y="72"/>
                  <a:pt x="44" y="79"/>
                  <a:pt x="40" y="83"/>
                </a:cubicBezTo>
                <a:cubicBezTo>
                  <a:pt x="38" y="85"/>
                  <a:pt x="35" y="86"/>
                  <a:pt x="33" y="86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34" name="Freeform 44"/>
          <p:cNvSpPr>
            <a:spLocks noEditPoints="1"/>
          </p:cNvSpPr>
          <p:nvPr/>
        </p:nvSpPr>
        <p:spPr>
          <a:xfrm>
            <a:off x="5368925" y="1811338"/>
            <a:ext cx="382588" cy="382587"/>
          </a:xfrm>
          <a:custGeom>
            <a:avLst/>
            <a:gdLst/>
            <a:ahLst/>
            <a:cxnLst>
              <a:cxn ang="0">
                <a:pos x="191455" y="0"/>
              </a:cxn>
              <a:cxn ang="0">
                <a:pos x="0" y="191451"/>
              </a:cxn>
              <a:cxn ang="0">
                <a:pos x="13675" y="259826"/>
              </a:cxn>
              <a:cxn ang="0">
                <a:pos x="20513" y="275780"/>
              </a:cxn>
              <a:cxn ang="0">
                <a:pos x="86610" y="350993"/>
              </a:cxn>
              <a:cxn ang="0">
                <a:pos x="100286" y="360109"/>
              </a:cxn>
              <a:cxn ang="0">
                <a:pos x="191455" y="382901"/>
              </a:cxn>
              <a:cxn ang="0">
                <a:pos x="282623" y="360109"/>
              </a:cxn>
              <a:cxn ang="0">
                <a:pos x="296299" y="350993"/>
              </a:cxn>
              <a:cxn ang="0">
                <a:pos x="362396" y="275780"/>
              </a:cxn>
              <a:cxn ang="0">
                <a:pos x="369234" y="259826"/>
              </a:cxn>
              <a:cxn ang="0">
                <a:pos x="382909" y="191451"/>
              </a:cxn>
              <a:cxn ang="0">
                <a:pos x="191455" y="0"/>
              </a:cxn>
              <a:cxn ang="0">
                <a:pos x="111682" y="335038"/>
              </a:cxn>
              <a:cxn ang="0">
                <a:pos x="41026" y="255267"/>
              </a:cxn>
              <a:cxn ang="0">
                <a:pos x="68377" y="246151"/>
              </a:cxn>
              <a:cxn ang="0">
                <a:pos x="123078" y="300851"/>
              </a:cxn>
              <a:cxn ang="0">
                <a:pos x="111682" y="335038"/>
              </a:cxn>
              <a:cxn ang="0">
                <a:pos x="271227" y="335038"/>
              </a:cxn>
              <a:cxn ang="0">
                <a:pos x="259831" y="300851"/>
              </a:cxn>
              <a:cxn ang="0">
                <a:pos x="314532" y="246151"/>
              </a:cxn>
              <a:cxn ang="0">
                <a:pos x="341883" y="255267"/>
              </a:cxn>
              <a:cxn ang="0">
                <a:pos x="271227" y="335038"/>
              </a:cxn>
              <a:cxn ang="0">
                <a:pos x="348721" y="241592"/>
              </a:cxn>
              <a:cxn ang="0">
                <a:pos x="314532" y="232476"/>
              </a:cxn>
              <a:cxn ang="0">
                <a:pos x="246156" y="300851"/>
              </a:cxn>
              <a:cxn ang="0">
                <a:pos x="259831" y="339597"/>
              </a:cxn>
              <a:cxn ang="0">
                <a:pos x="191455" y="355551"/>
              </a:cxn>
              <a:cxn ang="0">
                <a:pos x="123078" y="339597"/>
              </a:cxn>
              <a:cxn ang="0">
                <a:pos x="136753" y="300851"/>
              </a:cxn>
              <a:cxn ang="0">
                <a:pos x="68377" y="232476"/>
              </a:cxn>
              <a:cxn ang="0">
                <a:pos x="34188" y="241592"/>
              </a:cxn>
              <a:cxn ang="0">
                <a:pos x="27351" y="191451"/>
              </a:cxn>
              <a:cxn ang="0">
                <a:pos x="191455" y="27350"/>
              </a:cxn>
              <a:cxn ang="0">
                <a:pos x="355558" y="191451"/>
              </a:cxn>
              <a:cxn ang="0">
                <a:pos x="348721" y="241592"/>
              </a:cxn>
            </a:cxnLst>
            <a:pathLst>
              <a:path w="168" h="168">
                <a:moveTo>
                  <a:pt x="84" y="0"/>
                </a:moveTo>
                <a:cubicBezTo>
                  <a:pt x="38" y="0"/>
                  <a:pt x="0" y="38"/>
                  <a:pt x="0" y="84"/>
                </a:cubicBezTo>
                <a:cubicBezTo>
                  <a:pt x="0" y="95"/>
                  <a:pt x="2" y="105"/>
                  <a:pt x="6" y="114"/>
                </a:cubicBezTo>
                <a:cubicBezTo>
                  <a:pt x="7" y="117"/>
                  <a:pt x="8" y="119"/>
                  <a:pt x="9" y="121"/>
                </a:cubicBezTo>
                <a:cubicBezTo>
                  <a:pt x="15" y="135"/>
                  <a:pt x="26" y="146"/>
                  <a:pt x="38" y="154"/>
                </a:cubicBezTo>
                <a:cubicBezTo>
                  <a:pt x="40" y="156"/>
                  <a:pt x="42" y="157"/>
                  <a:pt x="44" y="158"/>
                </a:cubicBezTo>
                <a:cubicBezTo>
                  <a:pt x="56" y="164"/>
                  <a:pt x="70" y="168"/>
                  <a:pt x="84" y="168"/>
                </a:cubicBezTo>
                <a:cubicBezTo>
                  <a:pt x="98" y="168"/>
                  <a:pt x="112" y="164"/>
                  <a:pt x="124" y="158"/>
                </a:cubicBezTo>
                <a:cubicBezTo>
                  <a:pt x="126" y="157"/>
                  <a:pt x="128" y="156"/>
                  <a:pt x="130" y="154"/>
                </a:cubicBezTo>
                <a:cubicBezTo>
                  <a:pt x="142" y="146"/>
                  <a:pt x="153" y="135"/>
                  <a:pt x="159" y="121"/>
                </a:cubicBezTo>
                <a:cubicBezTo>
                  <a:pt x="160" y="119"/>
                  <a:pt x="161" y="117"/>
                  <a:pt x="162" y="114"/>
                </a:cubicBezTo>
                <a:cubicBezTo>
                  <a:pt x="166" y="105"/>
                  <a:pt x="168" y="95"/>
                  <a:pt x="168" y="84"/>
                </a:cubicBezTo>
                <a:cubicBezTo>
                  <a:pt x="168" y="38"/>
                  <a:pt x="130" y="0"/>
                  <a:pt x="84" y="0"/>
                </a:cubicBezTo>
                <a:moveTo>
                  <a:pt x="49" y="147"/>
                </a:moveTo>
                <a:cubicBezTo>
                  <a:pt x="35" y="139"/>
                  <a:pt x="24" y="127"/>
                  <a:pt x="18" y="112"/>
                </a:cubicBezTo>
                <a:cubicBezTo>
                  <a:pt x="21" y="109"/>
                  <a:pt x="25" y="108"/>
                  <a:pt x="30" y="108"/>
                </a:cubicBezTo>
                <a:cubicBezTo>
                  <a:pt x="43" y="108"/>
                  <a:pt x="54" y="119"/>
                  <a:pt x="54" y="132"/>
                </a:cubicBezTo>
                <a:cubicBezTo>
                  <a:pt x="54" y="138"/>
                  <a:pt x="52" y="143"/>
                  <a:pt x="49" y="147"/>
                </a:cubicBezTo>
                <a:moveTo>
                  <a:pt x="119" y="147"/>
                </a:moveTo>
                <a:cubicBezTo>
                  <a:pt x="116" y="143"/>
                  <a:pt x="114" y="138"/>
                  <a:pt x="114" y="132"/>
                </a:cubicBezTo>
                <a:cubicBezTo>
                  <a:pt x="114" y="119"/>
                  <a:pt x="125" y="108"/>
                  <a:pt x="138" y="108"/>
                </a:cubicBezTo>
                <a:cubicBezTo>
                  <a:pt x="143" y="108"/>
                  <a:pt x="147" y="109"/>
                  <a:pt x="150" y="112"/>
                </a:cubicBezTo>
                <a:cubicBezTo>
                  <a:pt x="144" y="127"/>
                  <a:pt x="133" y="139"/>
                  <a:pt x="119" y="147"/>
                </a:cubicBezTo>
                <a:moveTo>
                  <a:pt x="153" y="106"/>
                </a:moveTo>
                <a:cubicBezTo>
                  <a:pt x="148" y="103"/>
                  <a:pt x="143" y="102"/>
                  <a:pt x="138" y="102"/>
                </a:cubicBezTo>
                <a:cubicBezTo>
                  <a:pt x="121" y="102"/>
                  <a:pt x="108" y="115"/>
                  <a:pt x="108" y="132"/>
                </a:cubicBezTo>
                <a:cubicBezTo>
                  <a:pt x="108" y="139"/>
                  <a:pt x="110" y="145"/>
                  <a:pt x="114" y="149"/>
                </a:cubicBezTo>
                <a:cubicBezTo>
                  <a:pt x="105" y="154"/>
                  <a:pt x="95" y="156"/>
                  <a:pt x="84" y="156"/>
                </a:cubicBezTo>
                <a:cubicBezTo>
                  <a:pt x="73" y="156"/>
                  <a:pt x="63" y="154"/>
                  <a:pt x="54" y="149"/>
                </a:cubicBezTo>
                <a:cubicBezTo>
                  <a:pt x="58" y="145"/>
                  <a:pt x="60" y="139"/>
                  <a:pt x="60" y="132"/>
                </a:cubicBezTo>
                <a:cubicBezTo>
                  <a:pt x="60" y="115"/>
                  <a:pt x="47" y="102"/>
                  <a:pt x="30" y="102"/>
                </a:cubicBezTo>
                <a:cubicBezTo>
                  <a:pt x="25" y="102"/>
                  <a:pt x="20" y="103"/>
                  <a:pt x="15" y="106"/>
                </a:cubicBezTo>
                <a:cubicBezTo>
                  <a:pt x="13" y="99"/>
                  <a:pt x="12" y="92"/>
                  <a:pt x="12" y="84"/>
                </a:cubicBezTo>
                <a:cubicBezTo>
                  <a:pt x="12" y="44"/>
                  <a:pt x="44" y="12"/>
                  <a:pt x="84" y="12"/>
                </a:cubicBezTo>
                <a:cubicBezTo>
                  <a:pt x="124" y="12"/>
                  <a:pt x="156" y="44"/>
                  <a:pt x="156" y="84"/>
                </a:cubicBezTo>
                <a:cubicBezTo>
                  <a:pt x="156" y="92"/>
                  <a:pt x="155" y="99"/>
                  <a:pt x="153" y="106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35" name="Oval 45"/>
          <p:cNvSpPr/>
          <p:nvPr/>
        </p:nvSpPr>
        <p:spPr>
          <a:xfrm>
            <a:off x="5545138" y="1865313"/>
            <a:ext cx="26987" cy="2857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36" name="Freeform 46"/>
          <p:cNvSpPr/>
          <p:nvPr/>
        </p:nvSpPr>
        <p:spPr>
          <a:xfrm>
            <a:off x="5605463" y="1881188"/>
            <a:ext cx="30162" cy="30162"/>
          </a:xfrm>
          <a:custGeom>
            <a:avLst/>
            <a:gdLst/>
            <a:ahLst/>
            <a:cxnLst>
              <a:cxn ang="0">
                <a:pos x="22027" y="4405"/>
              </a:cxn>
              <a:cxn ang="0">
                <a:pos x="4405" y="8811"/>
              </a:cxn>
              <a:cxn ang="0">
                <a:pos x="8811" y="26433"/>
              </a:cxn>
              <a:cxn ang="0">
                <a:pos x="26433" y="22027"/>
              </a:cxn>
              <a:cxn ang="0">
                <a:pos x="22027" y="4405"/>
              </a:cxn>
            </a:cxnLst>
            <a:pathLst>
              <a:path w="14" h="14">
                <a:moveTo>
                  <a:pt x="10" y="2"/>
                </a:moveTo>
                <a:cubicBezTo>
                  <a:pt x="7" y="0"/>
                  <a:pt x="3" y="1"/>
                  <a:pt x="2" y="4"/>
                </a:cubicBezTo>
                <a:cubicBezTo>
                  <a:pt x="0" y="7"/>
                  <a:pt x="1" y="11"/>
                  <a:pt x="4" y="12"/>
                </a:cubicBezTo>
                <a:cubicBezTo>
                  <a:pt x="7" y="14"/>
                  <a:pt x="11" y="13"/>
                  <a:pt x="12" y="10"/>
                </a:cubicBezTo>
                <a:cubicBezTo>
                  <a:pt x="14" y="7"/>
                  <a:pt x="13" y="4"/>
                  <a:pt x="10" y="2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37" name="Freeform 47"/>
          <p:cNvSpPr/>
          <p:nvPr/>
        </p:nvSpPr>
        <p:spPr>
          <a:xfrm>
            <a:off x="5651500" y="1924050"/>
            <a:ext cx="30163" cy="33338"/>
          </a:xfrm>
          <a:custGeom>
            <a:avLst/>
            <a:gdLst/>
            <a:ahLst/>
            <a:cxnLst>
              <a:cxn ang="0">
                <a:pos x="8811" y="4773"/>
              </a:cxn>
              <a:cxn ang="0">
                <a:pos x="4405" y="23863"/>
              </a:cxn>
              <a:cxn ang="0">
                <a:pos x="22027" y="28635"/>
              </a:cxn>
              <a:cxn ang="0">
                <a:pos x="26433" y="9545"/>
              </a:cxn>
              <a:cxn ang="0">
                <a:pos x="8811" y="4773"/>
              </a:cxn>
            </a:cxnLst>
            <a:pathLst>
              <a:path w="14" h="14">
                <a:moveTo>
                  <a:pt x="4" y="2"/>
                </a:moveTo>
                <a:cubicBezTo>
                  <a:pt x="1" y="3"/>
                  <a:pt x="0" y="7"/>
                  <a:pt x="2" y="10"/>
                </a:cubicBezTo>
                <a:cubicBezTo>
                  <a:pt x="3" y="13"/>
                  <a:pt x="7" y="14"/>
                  <a:pt x="10" y="12"/>
                </a:cubicBezTo>
                <a:cubicBezTo>
                  <a:pt x="13" y="11"/>
                  <a:pt x="14" y="7"/>
                  <a:pt x="12" y="4"/>
                </a:cubicBezTo>
                <a:cubicBezTo>
                  <a:pt x="10" y="1"/>
                  <a:pt x="7" y="0"/>
                  <a:pt x="4" y="2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38" name="Oval 48"/>
          <p:cNvSpPr/>
          <p:nvPr/>
        </p:nvSpPr>
        <p:spPr>
          <a:xfrm>
            <a:off x="5668963" y="1989138"/>
            <a:ext cx="25400" cy="2698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39" name="Freeform 49"/>
          <p:cNvSpPr/>
          <p:nvPr/>
        </p:nvSpPr>
        <p:spPr>
          <a:xfrm>
            <a:off x="5481638" y="1881188"/>
            <a:ext cx="30162" cy="30162"/>
          </a:xfrm>
          <a:custGeom>
            <a:avLst/>
            <a:gdLst/>
            <a:ahLst/>
            <a:cxnLst>
              <a:cxn ang="0">
                <a:pos x="26433" y="8811"/>
              </a:cxn>
              <a:cxn ang="0">
                <a:pos x="8811" y="4405"/>
              </a:cxn>
              <a:cxn ang="0">
                <a:pos x="4405" y="22027"/>
              </a:cxn>
              <a:cxn ang="0">
                <a:pos x="22027" y="26433"/>
              </a:cxn>
              <a:cxn ang="0">
                <a:pos x="26433" y="8811"/>
              </a:cxn>
            </a:cxnLst>
            <a:pathLst>
              <a:path w="14" h="14">
                <a:moveTo>
                  <a:pt x="12" y="4"/>
                </a:moveTo>
                <a:cubicBezTo>
                  <a:pt x="11" y="1"/>
                  <a:pt x="7" y="0"/>
                  <a:pt x="4" y="2"/>
                </a:cubicBezTo>
                <a:cubicBezTo>
                  <a:pt x="1" y="4"/>
                  <a:pt x="0" y="7"/>
                  <a:pt x="2" y="10"/>
                </a:cubicBezTo>
                <a:cubicBezTo>
                  <a:pt x="3" y="13"/>
                  <a:pt x="7" y="14"/>
                  <a:pt x="10" y="12"/>
                </a:cubicBezTo>
                <a:cubicBezTo>
                  <a:pt x="13" y="11"/>
                  <a:pt x="14" y="7"/>
                  <a:pt x="12" y="4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40" name="Freeform 50"/>
          <p:cNvSpPr/>
          <p:nvPr/>
        </p:nvSpPr>
        <p:spPr>
          <a:xfrm>
            <a:off x="5435600" y="1924050"/>
            <a:ext cx="33338" cy="33338"/>
          </a:xfrm>
          <a:custGeom>
            <a:avLst/>
            <a:gdLst/>
            <a:ahLst/>
            <a:cxnLst>
              <a:cxn ang="0">
                <a:pos x="23864" y="4773"/>
              </a:cxn>
              <a:cxn ang="0">
                <a:pos x="4773" y="9545"/>
              </a:cxn>
              <a:cxn ang="0">
                <a:pos x="9545" y="28635"/>
              </a:cxn>
              <a:cxn ang="0">
                <a:pos x="28636" y="23863"/>
              </a:cxn>
              <a:cxn ang="0">
                <a:pos x="23864" y="4773"/>
              </a:cxn>
            </a:cxnLst>
            <a:pathLst>
              <a:path w="14" h="14">
                <a:moveTo>
                  <a:pt x="10" y="2"/>
                </a:moveTo>
                <a:cubicBezTo>
                  <a:pt x="7" y="0"/>
                  <a:pt x="4" y="1"/>
                  <a:pt x="2" y="4"/>
                </a:cubicBezTo>
                <a:cubicBezTo>
                  <a:pt x="0" y="7"/>
                  <a:pt x="1" y="11"/>
                  <a:pt x="4" y="12"/>
                </a:cubicBezTo>
                <a:cubicBezTo>
                  <a:pt x="7" y="14"/>
                  <a:pt x="11" y="13"/>
                  <a:pt x="12" y="10"/>
                </a:cubicBezTo>
                <a:cubicBezTo>
                  <a:pt x="14" y="7"/>
                  <a:pt x="13" y="3"/>
                  <a:pt x="10" y="2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41" name="Oval 51"/>
          <p:cNvSpPr/>
          <p:nvPr/>
        </p:nvSpPr>
        <p:spPr>
          <a:xfrm>
            <a:off x="5422900" y="1989138"/>
            <a:ext cx="28575" cy="2698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42" name="Freeform 52"/>
          <p:cNvSpPr/>
          <p:nvPr/>
        </p:nvSpPr>
        <p:spPr>
          <a:xfrm>
            <a:off x="5507038" y="1936750"/>
            <a:ext cx="79375" cy="106363"/>
          </a:xfrm>
          <a:custGeom>
            <a:avLst/>
            <a:gdLst/>
            <a:ahLst/>
            <a:cxnLst>
              <a:cxn ang="0">
                <a:pos x="54627" y="51560"/>
              </a:cxn>
              <a:cxn ang="0">
                <a:pos x="0" y="0"/>
              </a:cxn>
              <a:cxn ang="0">
                <a:pos x="27314" y="69493"/>
              </a:cxn>
              <a:cxn ang="0">
                <a:pos x="25038" y="78460"/>
              </a:cxn>
              <a:cxn ang="0">
                <a:pos x="52351" y="105361"/>
              </a:cxn>
              <a:cxn ang="0">
                <a:pos x="66008" y="100878"/>
              </a:cxn>
              <a:cxn ang="0">
                <a:pos x="68284" y="100878"/>
              </a:cxn>
              <a:cxn ang="0">
                <a:pos x="68284" y="100878"/>
              </a:cxn>
              <a:cxn ang="0">
                <a:pos x="79665" y="78460"/>
              </a:cxn>
              <a:cxn ang="0">
                <a:pos x="54627" y="51560"/>
              </a:cxn>
            </a:cxnLst>
            <a:pathLst>
              <a:path w="35" h="47">
                <a:moveTo>
                  <a:pt x="24" y="23"/>
                </a:moveTo>
                <a:cubicBezTo>
                  <a:pt x="14" y="11"/>
                  <a:pt x="0" y="0"/>
                  <a:pt x="0" y="0"/>
                </a:cubicBezTo>
                <a:cubicBezTo>
                  <a:pt x="0" y="0"/>
                  <a:pt x="5" y="18"/>
                  <a:pt x="12" y="31"/>
                </a:cubicBezTo>
                <a:cubicBezTo>
                  <a:pt x="11" y="33"/>
                  <a:pt x="11" y="34"/>
                  <a:pt x="11" y="35"/>
                </a:cubicBezTo>
                <a:cubicBezTo>
                  <a:pt x="11" y="42"/>
                  <a:pt x="16" y="47"/>
                  <a:pt x="23" y="47"/>
                </a:cubicBezTo>
                <a:cubicBezTo>
                  <a:pt x="25" y="47"/>
                  <a:pt x="27" y="46"/>
                  <a:pt x="29" y="45"/>
                </a:cubicBezTo>
                <a:cubicBezTo>
                  <a:pt x="29" y="45"/>
                  <a:pt x="30" y="45"/>
                  <a:pt x="30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3" y="43"/>
                  <a:pt x="35" y="39"/>
                  <a:pt x="35" y="35"/>
                </a:cubicBezTo>
                <a:cubicBezTo>
                  <a:pt x="35" y="29"/>
                  <a:pt x="30" y="24"/>
                  <a:pt x="24" y="23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43" name="Freeform 53"/>
          <p:cNvSpPr>
            <a:spLocks noEditPoints="1"/>
          </p:cNvSpPr>
          <p:nvPr/>
        </p:nvSpPr>
        <p:spPr>
          <a:xfrm>
            <a:off x="6008688" y="1795463"/>
            <a:ext cx="412750" cy="414337"/>
          </a:xfrm>
          <a:custGeom>
            <a:avLst/>
            <a:gdLst/>
            <a:ahLst/>
            <a:cxnLst>
              <a:cxn ang="0">
                <a:pos x="206874" y="0"/>
              </a:cxn>
              <a:cxn ang="0">
                <a:pos x="0" y="206870"/>
              </a:cxn>
              <a:cxn ang="0">
                <a:pos x="206874" y="413739"/>
              </a:cxn>
              <a:cxn ang="0">
                <a:pos x="413747" y="206870"/>
              </a:cxn>
              <a:cxn ang="0">
                <a:pos x="206874" y="0"/>
              </a:cxn>
              <a:cxn ang="0">
                <a:pos x="206874" y="366000"/>
              </a:cxn>
              <a:cxn ang="0">
                <a:pos x="47740" y="206870"/>
              </a:cxn>
              <a:cxn ang="0">
                <a:pos x="206874" y="47739"/>
              </a:cxn>
              <a:cxn ang="0">
                <a:pos x="366007" y="206870"/>
              </a:cxn>
              <a:cxn ang="0">
                <a:pos x="206874" y="366000"/>
              </a:cxn>
            </a:cxnLst>
            <a:pathLst>
              <a:path w="182" h="182">
                <a:moveTo>
                  <a:pt x="91" y="0"/>
                </a:moveTo>
                <a:cubicBezTo>
                  <a:pt x="41" y="0"/>
                  <a:pt x="0" y="41"/>
                  <a:pt x="0" y="91"/>
                </a:cubicBezTo>
                <a:cubicBezTo>
                  <a:pt x="0" y="141"/>
                  <a:pt x="41" y="182"/>
                  <a:pt x="91" y="182"/>
                </a:cubicBezTo>
                <a:cubicBezTo>
                  <a:pt x="141" y="182"/>
                  <a:pt x="182" y="141"/>
                  <a:pt x="182" y="91"/>
                </a:cubicBezTo>
                <a:cubicBezTo>
                  <a:pt x="182" y="41"/>
                  <a:pt x="141" y="0"/>
                  <a:pt x="91" y="0"/>
                </a:cubicBezTo>
                <a:moveTo>
                  <a:pt x="91" y="161"/>
                </a:moveTo>
                <a:cubicBezTo>
                  <a:pt x="52" y="161"/>
                  <a:pt x="21" y="130"/>
                  <a:pt x="21" y="91"/>
                </a:cubicBezTo>
                <a:cubicBezTo>
                  <a:pt x="21" y="52"/>
                  <a:pt x="52" y="21"/>
                  <a:pt x="91" y="21"/>
                </a:cubicBezTo>
                <a:cubicBezTo>
                  <a:pt x="130" y="21"/>
                  <a:pt x="161" y="52"/>
                  <a:pt x="161" y="91"/>
                </a:cubicBezTo>
                <a:cubicBezTo>
                  <a:pt x="161" y="130"/>
                  <a:pt x="130" y="161"/>
                  <a:pt x="91" y="161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44" name="Freeform 54"/>
          <p:cNvSpPr>
            <a:spLocks noEditPoints="1"/>
          </p:cNvSpPr>
          <p:nvPr/>
        </p:nvSpPr>
        <p:spPr>
          <a:xfrm>
            <a:off x="6124575" y="1911350"/>
            <a:ext cx="182563" cy="182563"/>
          </a:xfrm>
          <a:custGeom>
            <a:avLst/>
            <a:gdLst/>
            <a:ahLst/>
            <a:cxnLst>
              <a:cxn ang="0">
                <a:pos x="0" y="182456"/>
              </a:cxn>
              <a:cxn ang="0">
                <a:pos x="123353" y="125920"/>
              </a:cxn>
              <a:cxn ang="0">
                <a:pos x="182460" y="0"/>
              </a:cxn>
              <a:cxn ang="0">
                <a:pos x="56537" y="56536"/>
              </a:cxn>
              <a:cxn ang="0">
                <a:pos x="0" y="182456"/>
              </a:cxn>
              <a:cxn ang="0">
                <a:pos x="113074" y="113071"/>
              </a:cxn>
              <a:cxn ang="0">
                <a:pos x="23129" y="159328"/>
              </a:cxn>
              <a:cxn ang="0">
                <a:pos x="66816" y="69385"/>
              </a:cxn>
              <a:cxn ang="0">
                <a:pos x="113074" y="113071"/>
              </a:cxn>
            </a:cxnLst>
            <a:pathLst>
              <a:path w="71" h="71">
                <a:moveTo>
                  <a:pt x="0" y="71"/>
                </a:moveTo>
                <a:lnTo>
                  <a:pt x="48" y="49"/>
                </a:lnTo>
                <a:lnTo>
                  <a:pt x="71" y="0"/>
                </a:lnTo>
                <a:lnTo>
                  <a:pt x="22" y="22"/>
                </a:lnTo>
                <a:lnTo>
                  <a:pt x="0" y="71"/>
                </a:lnTo>
                <a:close/>
                <a:moveTo>
                  <a:pt x="44" y="44"/>
                </a:moveTo>
                <a:lnTo>
                  <a:pt x="9" y="62"/>
                </a:lnTo>
                <a:lnTo>
                  <a:pt x="26" y="27"/>
                </a:lnTo>
                <a:lnTo>
                  <a:pt x="44" y="4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45" name="Freeform 55"/>
          <p:cNvSpPr>
            <a:spLocks noEditPoints="1"/>
          </p:cNvSpPr>
          <p:nvPr/>
        </p:nvSpPr>
        <p:spPr>
          <a:xfrm>
            <a:off x="6688138" y="1847850"/>
            <a:ext cx="327025" cy="328613"/>
          </a:xfrm>
          <a:custGeom>
            <a:avLst/>
            <a:gdLst/>
            <a:ahLst/>
            <a:cxnLst>
              <a:cxn ang="0">
                <a:pos x="163186" y="0"/>
              </a:cxn>
              <a:cxn ang="0">
                <a:pos x="0" y="164468"/>
              </a:cxn>
              <a:cxn ang="0">
                <a:pos x="163186" y="328936"/>
              </a:cxn>
              <a:cxn ang="0">
                <a:pos x="326372" y="164468"/>
              </a:cxn>
              <a:cxn ang="0">
                <a:pos x="163186" y="0"/>
              </a:cxn>
              <a:cxn ang="0">
                <a:pos x="179051" y="294672"/>
              </a:cxn>
              <a:cxn ang="0">
                <a:pos x="179051" y="246702"/>
              </a:cxn>
              <a:cxn ang="0">
                <a:pos x="147321" y="246702"/>
              </a:cxn>
              <a:cxn ang="0">
                <a:pos x="147321" y="294672"/>
              </a:cxn>
              <a:cxn ang="0">
                <a:pos x="33997" y="180458"/>
              </a:cxn>
              <a:cxn ang="0">
                <a:pos x="81593" y="180458"/>
              </a:cxn>
              <a:cxn ang="0">
                <a:pos x="81593" y="148478"/>
              </a:cxn>
              <a:cxn ang="0">
                <a:pos x="33997" y="148478"/>
              </a:cxn>
              <a:cxn ang="0">
                <a:pos x="147321" y="34264"/>
              </a:cxn>
              <a:cxn ang="0">
                <a:pos x="147321" y="82234"/>
              </a:cxn>
              <a:cxn ang="0">
                <a:pos x="179051" y="82234"/>
              </a:cxn>
              <a:cxn ang="0">
                <a:pos x="179051" y="34264"/>
              </a:cxn>
              <a:cxn ang="0">
                <a:pos x="292375" y="148478"/>
              </a:cxn>
              <a:cxn ang="0">
                <a:pos x="244779" y="148478"/>
              </a:cxn>
              <a:cxn ang="0">
                <a:pos x="244779" y="180458"/>
              </a:cxn>
              <a:cxn ang="0">
                <a:pos x="292375" y="180458"/>
              </a:cxn>
              <a:cxn ang="0">
                <a:pos x="179051" y="294672"/>
              </a:cxn>
            </a:cxnLst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moveTo>
                  <a:pt x="79" y="129"/>
                </a:moveTo>
                <a:cubicBezTo>
                  <a:pt x="79" y="108"/>
                  <a:pt x="79" y="108"/>
                  <a:pt x="79" y="108"/>
                </a:cubicBezTo>
                <a:cubicBezTo>
                  <a:pt x="65" y="108"/>
                  <a:pt x="65" y="108"/>
                  <a:pt x="65" y="108"/>
                </a:cubicBezTo>
                <a:cubicBezTo>
                  <a:pt x="65" y="129"/>
                  <a:pt x="65" y="129"/>
                  <a:pt x="65" y="129"/>
                </a:cubicBezTo>
                <a:cubicBezTo>
                  <a:pt x="39" y="126"/>
                  <a:pt x="18" y="105"/>
                  <a:pt x="15" y="79"/>
                </a:cubicBezTo>
                <a:cubicBezTo>
                  <a:pt x="36" y="79"/>
                  <a:pt x="36" y="79"/>
                  <a:pt x="36" y="79"/>
                </a:cubicBezTo>
                <a:cubicBezTo>
                  <a:pt x="36" y="65"/>
                  <a:pt x="36" y="65"/>
                  <a:pt x="36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8" y="39"/>
                  <a:pt x="39" y="18"/>
                  <a:pt x="65" y="15"/>
                </a:cubicBezTo>
                <a:cubicBezTo>
                  <a:pt x="65" y="36"/>
                  <a:pt x="65" y="36"/>
                  <a:pt x="65" y="36"/>
                </a:cubicBezTo>
                <a:cubicBezTo>
                  <a:pt x="79" y="36"/>
                  <a:pt x="79" y="36"/>
                  <a:pt x="79" y="36"/>
                </a:cubicBezTo>
                <a:cubicBezTo>
                  <a:pt x="79" y="15"/>
                  <a:pt x="79" y="15"/>
                  <a:pt x="79" y="15"/>
                </a:cubicBezTo>
                <a:cubicBezTo>
                  <a:pt x="105" y="18"/>
                  <a:pt x="126" y="39"/>
                  <a:pt x="129" y="65"/>
                </a:cubicBezTo>
                <a:cubicBezTo>
                  <a:pt x="108" y="65"/>
                  <a:pt x="108" y="65"/>
                  <a:pt x="108" y="65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29" y="79"/>
                  <a:pt x="129" y="79"/>
                  <a:pt x="129" y="79"/>
                </a:cubicBezTo>
                <a:cubicBezTo>
                  <a:pt x="126" y="105"/>
                  <a:pt x="105" y="126"/>
                  <a:pt x="79" y="129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46" name="Freeform 56"/>
          <p:cNvSpPr/>
          <p:nvPr/>
        </p:nvSpPr>
        <p:spPr>
          <a:xfrm>
            <a:off x="7448550" y="1936750"/>
            <a:ext cx="61913" cy="147638"/>
          </a:xfrm>
          <a:custGeom>
            <a:avLst/>
            <a:gdLst/>
            <a:ahLst/>
            <a:cxnLst>
              <a:cxn ang="0">
                <a:pos x="46257" y="69859"/>
              </a:cxn>
              <a:cxn ang="0">
                <a:pos x="46257" y="0"/>
              </a:cxn>
              <a:cxn ang="0">
                <a:pos x="15419" y="0"/>
              </a:cxn>
              <a:cxn ang="0">
                <a:pos x="15419" y="69859"/>
              </a:cxn>
              <a:cxn ang="0">
                <a:pos x="0" y="96901"/>
              </a:cxn>
              <a:cxn ang="0">
                <a:pos x="15419" y="126196"/>
              </a:cxn>
              <a:cxn ang="0">
                <a:pos x="15419" y="146478"/>
              </a:cxn>
              <a:cxn ang="0">
                <a:pos x="46257" y="146478"/>
              </a:cxn>
              <a:cxn ang="0">
                <a:pos x="46257" y="126196"/>
              </a:cxn>
              <a:cxn ang="0">
                <a:pos x="61676" y="96901"/>
              </a:cxn>
              <a:cxn ang="0">
                <a:pos x="46257" y="69859"/>
              </a:cxn>
            </a:cxnLst>
            <a:pathLst>
              <a:path w="28" h="65">
                <a:moveTo>
                  <a:pt x="21" y="31"/>
                </a:moveTo>
                <a:cubicBezTo>
                  <a:pt x="21" y="0"/>
                  <a:pt x="21" y="0"/>
                  <a:pt x="21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31"/>
                  <a:pt x="7" y="31"/>
                  <a:pt x="7" y="31"/>
                </a:cubicBezTo>
                <a:cubicBezTo>
                  <a:pt x="3" y="33"/>
                  <a:pt x="0" y="38"/>
                  <a:pt x="0" y="43"/>
                </a:cubicBezTo>
                <a:cubicBezTo>
                  <a:pt x="0" y="49"/>
                  <a:pt x="3" y="53"/>
                  <a:pt x="7" y="56"/>
                </a:cubicBezTo>
                <a:cubicBezTo>
                  <a:pt x="7" y="65"/>
                  <a:pt x="7" y="65"/>
                  <a:pt x="7" y="65"/>
                </a:cubicBezTo>
                <a:cubicBezTo>
                  <a:pt x="21" y="65"/>
                  <a:pt x="21" y="65"/>
                  <a:pt x="21" y="65"/>
                </a:cubicBezTo>
                <a:cubicBezTo>
                  <a:pt x="21" y="56"/>
                  <a:pt x="21" y="56"/>
                  <a:pt x="21" y="56"/>
                </a:cubicBezTo>
                <a:cubicBezTo>
                  <a:pt x="25" y="53"/>
                  <a:pt x="28" y="49"/>
                  <a:pt x="28" y="43"/>
                </a:cubicBezTo>
                <a:cubicBezTo>
                  <a:pt x="28" y="38"/>
                  <a:pt x="25" y="33"/>
                  <a:pt x="21" y="31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47" name="Freeform 57"/>
          <p:cNvSpPr>
            <a:spLocks noEditPoints="1"/>
          </p:cNvSpPr>
          <p:nvPr/>
        </p:nvSpPr>
        <p:spPr>
          <a:xfrm>
            <a:off x="7300913" y="1787525"/>
            <a:ext cx="358775" cy="430213"/>
          </a:xfrm>
          <a:custGeom>
            <a:avLst/>
            <a:gdLst/>
            <a:ahLst/>
            <a:cxnLst>
              <a:cxn ang="0">
                <a:pos x="323347" y="139247"/>
              </a:cxn>
              <a:cxn ang="0">
                <a:pos x="359781" y="102724"/>
              </a:cxn>
              <a:cxn ang="0">
                <a:pos x="325625" y="68482"/>
              </a:cxn>
              <a:cxn ang="0">
                <a:pos x="289191" y="102724"/>
              </a:cxn>
              <a:cxn ang="0">
                <a:pos x="195830" y="68482"/>
              </a:cxn>
              <a:cxn ang="0">
                <a:pos x="195830" y="34241"/>
              </a:cxn>
              <a:cxn ang="0">
                <a:pos x="211770" y="34241"/>
              </a:cxn>
              <a:cxn ang="0">
                <a:pos x="211770" y="0"/>
              </a:cxn>
              <a:cxn ang="0">
                <a:pos x="148011" y="0"/>
              </a:cxn>
              <a:cxn ang="0">
                <a:pos x="148011" y="34241"/>
              </a:cxn>
              <a:cxn ang="0">
                <a:pos x="163951" y="34241"/>
              </a:cxn>
              <a:cxn ang="0">
                <a:pos x="163951" y="68482"/>
              </a:cxn>
              <a:cxn ang="0">
                <a:pos x="0" y="246536"/>
              </a:cxn>
              <a:cxn ang="0">
                <a:pos x="179891" y="429156"/>
              </a:cxn>
              <a:cxn ang="0">
                <a:pos x="359781" y="246536"/>
              </a:cxn>
              <a:cxn ang="0">
                <a:pos x="323347" y="139247"/>
              </a:cxn>
              <a:cxn ang="0">
                <a:pos x="179891" y="394915"/>
              </a:cxn>
              <a:cxn ang="0">
                <a:pos x="31879" y="246536"/>
              </a:cxn>
              <a:cxn ang="0">
                <a:pos x="179891" y="100441"/>
              </a:cxn>
              <a:cxn ang="0">
                <a:pos x="327902" y="246536"/>
              </a:cxn>
              <a:cxn ang="0">
                <a:pos x="179891" y="394915"/>
              </a:cxn>
            </a:cxnLst>
            <a:pathLst>
              <a:path w="158" h="188">
                <a:moveTo>
                  <a:pt x="142" y="61"/>
                </a:moveTo>
                <a:cubicBezTo>
                  <a:pt x="158" y="45"/>
                  <a:pt x="158" y="45"/>
                  <a:pt x="158" y="45"/>
                </a:cubicBezTo>
                <a:cubicBezTo>
                  <a:pt x="143" y="30"/>
                  <a:pt x="143" y="30"/>
                  <a:pt x="143" y="30"/>
                </a:cubicBezTo>
                <a:cubicBezTo>
                  <a:pt x="127" y="45"/>
                  <a:pt x="127" y="45"/>
                  <a:pt x="127" y="45"/>
                </a:cubicBezTo>
                <a:cubicBezTo>
                  <a:pt x="115" y="37"/>
                  <a:pt x="101" y="31"/>
                  <a:pt x="86" y="30"/>
                </a:cubicBezTo>
                <a:cubicBezTo>
                  <a:pt x="86" y="15"/>
                  <a:pt x="86" y="15"/>
                  <a:pt x="86" y="15"/>
                </a:cubicBezTo>
                <a:cubicBezTo>
                  <a:pt x="93" y="15"/>
                  <a:pt x="93" y="15"/>
                  <a:pt x="93" y="15"/>
                </a:cubicBezTo>
                <a:cubicBezTo>
                  <a:pt x="93" y="0"/>
                  <a:pt x="93" y="0"/>
                  <a:pt x="93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5" y="15"/>
                  <a:pt x="65" y="15"/>
                  <a:pt x="65" y="15"/>
                </a:cubicBezTo>
                <a:cubicBezTo>
                  <a:pt x="72" y="15"/>
                  <a:pt x="72" y="15"/>
                  <a:pt x="72" y="15"/>
                </a:cubicBezTo>
                <a:cubicBezTo>
                  <a:pt x="72" y="30"/>
                  <a:pt x="72" y="30"/>
                  <a:pt x="72" y="30"/>
                </a:cubicBezTo>
                <a:cubicBezTo>
                  <a:pt x="31" y="33"/>
                  <a:pt x="0" y="67"/>
                  <a:pt x="0" y="108"/>
                </a:cubicBezTo>
                <a:cubicBezTo>
                  <a:pt x="0" y="152"/>
                  <a:pt x="35" y="188"/>
                  <a:pt x="79" y="188"/>
                </a:cubicBezTo>
                <a:cubicBezTo>
                  <a:pt x="123" y="188"/>
                  <a:pt x="158" y="152"/>
                  <a:pt x="158" y="108"/>
                </a:cubicBezTo>
                <a:cubicBezTo>
                  <a:pt x="158" y="90"/>
                  <a:pt x="152" y="74"/>
                  <a:pt x="142" y="61"/>
                </a:cubicBezTo>
                <a:moveTo>
                  <a:pt x="79" y="173"/>
                </a:moveTo>
                <a:cubicBezTo>
                  <a:pt x="43" y="173"/>
                  <a:pt x="14" y="144"/>
                  <a:pt x="14" y="108"/>
                </a:cubicBezTo>
                <a:cubicBezTo>
                  <a:pt x="14" y="73"/>
                  <a:pt x="43" y="44"/>
                  <a:pt x="79" y="44"/>
                </a:cubicBezTo>
                <a:cubicBezTo>
                  <a:pt x="115" y="44"/>
                  <a:pt x="144" y="73"/>
                  <a:pt x="144" y="108"/>
                </a:cubicBezTo>
                <a:cubicBezTo>
                  <a:pt x="144" y="144"/>
                  <a:pt x="115" y="173"/>
                  <a:pt x="79" y="173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48" name="Freeform 58"/>
          <p:cNvSpPr/>
          <p:nvPr/>
        </p:nvSpPr>
        <p:spPr>
          <a:xfrm>
            <a:off x="995363" y="2430463"/>
            <a:ext cx="134937" cy="206375"/>
          </a:xfrm>
          <a:custGeom>
            <a:avLst/>
            <a:gdLst/>
            <a:ahLst/>
            <a:cxnLst>
              <a:cxn ang="0">
                <a:pos x="95084" y="123351"/>
              </a:cxn>
              <a:cxn ang="0">
                <a:pos x="95084" y="0"/>
              </a:cxn>
              <a:cxn ang="0">
                <a:pos x="41118" y="0"/>
              </a:cxn>
              <a:cxn ang="0">
                <a:pos x="41118" y="123351"/>
              </a:cxn>
              <a:cxn ang="0">
                <a:pos x="0" y="123351"/>
              </a:cxn>
              <a:cxn ang="0">
                <a:pos x="69386" y="205585"/>
              </a:cxn>
              <a:cxn ang="0">
                <a:pos x="136202" y="123351"/>
              </a:cxn>
              <a:cxn ang="0">
                <a:pos x="95084" y="123351"/>
              </a:cxn>
            </a:cxnLst>
            <a:pathLst>
              <a:path w="53" h="80">
                <a:moveTo>
                  <a:pt x="37" y="48"/>
                </a:moveTo>
                <a:lnTo>
                  <a:pt x="37" y="0"/>
                </a:lnTo>
                <a:lnTo>
                  <a:pt x="16" y="0"/>
                </a:lnTo>
                <a:lnTo>
                  <a:pt x="16" y="48"/>
                </a:lnTo>
                <a:lnTo>
                  <a:pt x="0" y="48"/>
                </a:lnTo>
                <a:lnTo>
                  <a:pt x="27" y="80"/>
                </a:lnTo>
                <a:lnTo>
                  <a:pt x="53" y="48"/>
                </a:lnTo>
                <a:lnTo>
                  <a:pt x="37" y="4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49" name="Freeform 59"/>
          <p:cNvSpPr/>
          <p:nvPr/>
        </p:nvSpPr>
        <p:spPr>
          <a:xfrm>
            <a:off x="900113" y="2459038"/>
            <a:ext cx="325437" cy="300037"/>
          </a:xfrm>
          <a:custGeom>
            <a:avLst/>
            <a:gdLst/>
            <a:ahLst/>
            <a:cxnLst>
              <a:cxn ang="0">
                <a:pos x="254416" y="0"/>
              </a:cxn>
              <a:cxn ang="0">
                <a:pos x="218438" y="0"/>
              </a:cxn>
              <a:cxn ang="0">
                <a:pos x="218438" y="25698"/>
              </a:cxn>
              <a:cxn ang="0">
                <a:pos x="236427" y="25698"/>
              </a:cxn>
              <a:cxn ang="0">
                <a:pos x="298104" y="161898"/>
              </a:cxn>
              <a:cxn ang="0">
                <a:pos x="226148" y="161898"/>
              </a:cxn>
              <a:cxn ang="0">
                <a:pos x="197879" y="203014"/>
              </a:cxn>
              <a:cxn ang="0">
                <a:pos x="128493" y="203014"/>
              </a:cxn>
              <a:cxn ang="0">
                <a:pos x="102794" y="161898"/>
              </a:cxn>
              <a:cxn ang="0">
                <a:pos x="30838" y="161898"/>
              </a:cxn>
              <a:cxn ang="0">
                <a:pos x="89945" y="25698"/>
              </a:cxn>
              <a:cxn ang="0">
                <a:pos x="110504" y="25698"/>
              </a:cxn>
              <a:cxn ang="0">
                <a:pos x="110504" y="0"/>
              </a:cxn>
              <a:cxn ang="0">
                <a:pos x="71956" y="0"/>
              </a:cxn>
              <a:cxn ang="0">
                <a:pos x="0" y="161898"/>
              </a:cxn>
              <a:cxn ang="0">
                <a:pos x="0" y="300667"/>
              </a:cxn>
              <a:cxn ang="0">
                <a:pos x="326372" y="300667"/>
              </a:cxn>
              <a:cxn ang="0">
                <a:pos x="326372" y="161898"/>
              </a:cxn>
              <a:cxn ang="0">
                <a:pos x="254416" y="0"/>
              </a:cxn>
            </a:cxnLst>
            <a:pathLst>
              <a:path w="127" h="117">
                <a:moveTo>
                  <a:pt x="99" y="0"/>
                </a:moveTo>
                <a:lnTo>
                  <a:pt x="85" y="0"/>
                </a:lnTo>
                <a:lnTo>
                  <a:pt x="85" y="10"/>
                </a:lnTo>
                <a:lnTo>
                  <a:pt x="92" y="10"/>
                </a:lnTo>
                <a:lnTo>
                  <a:pt x="116" y="63"/>
                </a:lnTo>
                <a:lnTo>
                  <a:pt x="88" y="63"/>
                </a:lnTo>
                <a:lnTo>
                  <a:pt x="77" y="79"/>
                </a:lnTo>
                <a:lnTo>
                  <a:pt x="50" y="79"/>
                </a:lnTo>
                <a:lnTo>
                  <a:pt x="40" y="63"/>
                </a:lnTo>
                <a:lnTo>
                  <a:pt x="12" y="63"/>
                </a:lnTo>
                <a:lnTo>
                  <a:pt x="35" y="10"/>
                </a:lnTo>
                <a:lnTo>
                  <a:pt x="43" y="10"/>
                </a:lnTo>
                <a:lnTo>
                  <a:pt x="43" y="0"/>
                </a:lnTo>
                <a:lnTo>
                  <a:pt x="28" y="0"/>
                </a:lnTo>
                <a:lnTo>
                  <a:pt x="0" y="63"/>
                </a:lnTo>
                <a:lnTo>
                  <a:pt x="0" y="117"/>
                </a:lnTo>
                <a:lnTo>
                  <a:pt x="127" y="117"/>
                </a:lnTo>
                <a:lnTo>
                  <a:pt x="127" y="63"/>
                </a:lnTo>
                <a:lnTo>
                  <a:pt x="99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50" name="Freeform 60"/>
          <p:cNvSpPr/>
          <p:nvPr/>
        </p:nvSpPr>
        <p:spPr>
          <a:xfrm>
            <a:off x="1593850" y="2495550"/>
            <a:ext cx="304800" cy="125413"/>
          </a:xfrm>
          <a:custGeom>
            <a:avLst/>
            <a:gdLst/>
            <a:ahLst/>
            <a:cxnLst>
              <a:cxn ang="0">
                <a:pos x="152907" y="125919"/>
              </a:cxn>
              <a:cxn ang="0">
                <a:pos x="305813" y="0"/>
              </a:cxn>
              <a:cxn ang="0">
                <a:pos x="303531" y="0"/>
              </a:cxn>
              <a:cxn ang="0">
                <a:pos x="2282" y="0"/>
              </a:cxn>
              <a:cxn ang="0">
                <a:pos x="0" y="0"/>
              </a:cxn>
              <a:cxn ang="0">
                <a:pos x="152907" y="125919"/>
              </a:cxn>
            </a:cxnLst>
            <a:pathLst>
              <a:path w="134" h="56">
                <a:moveTo>
                  <a:pt x="67" y="56"/>
                </a:moveTo>
                <a:cubicBezTo>
                  <a:pt x="134" y="0"/>
                  <a:pt x="134" y="0"/>
                  <a:pt x="134" y="0"/>
                </a:cubicBezTo>
                <a:cubicBezTo>
                  <a:pt x="134" y="0"/>
                  <a:pt x="133" y="0"/>
                  <a:pt x="133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lnTo>
                  <a:pt x="67" y="5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51" name="Freeform 61"/>
          <p:cNvSpPr/>
          <p:nvPr/>
        </p:nvSpPr>
        <p:spPr>
          <a:xfrm>
            <a:off x="1801813" y="2501900"/>
            <a:ext cx="107950" cy="198438"/>
          </a:xfrm>
          <a:custGeom>
            <a:avLst/>
            <a:gdLst/>
            <a:ahLst/>
            <a:cxnLst>
              <a:cxn ang="0">
                <a:pos x="107935" y="4549"/>
              </a:cxn>
              <a:cxn ang="0">
                <a:pos x="107935" y="0"/>
              </a:cxn>
              <a:cxn ang="0">
                <a:pos x="0" y="90977"/>
              </a:cxn>
              <a:cxn ang="0">
                <a:pos x="107935" y="197876"/>
              </a:cxn>
              <a:cxn ang="0">
                <a:pos x="107935" y="195602"/>
              </a:cxn>
              <a:cxn ang="0">
                <a:pos x="107935" y="4549"/>
              </a:cxn>
            </a:cxnLst>
            <a:pathLst>
              <a:path w="48" h="87">
                <a:moveTo>
                  <a:pt x="48" y="2"/>
                </a:moveTo>
                <a:cubicBezTo>
                  <a:pt x="48" y="1"/>
                  <a:pt x="48" y="1"/>
                  <a:pt x="48" y="0"/>
                </a:cubicBezTo>
                <a:cubicBezTo>
                  <a:pt x="0" y="40"/>
                  <a:pt x="0" y="40"/>
                  <a:pt x="0" y="40"/>
                </a:cubicBezTo>
                <a:cubicBezTo>
                  <a:pt x="48" y="87"/>
                  <a:pt x="48" y="87"/>
                  <a:pt x="48" y="87"/>
                </a:cubicBezTo>
                <a:cubicBezTo>
                  <a:pt x="48" y="87"/>
                  <a:pt x="48" y="87"/>
                  <a:pt x="48" y="86"/>
                </a:cubicBezTo>
                <a:lnTo>
                  <a:pt x="48" y="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52" name="Freeform 62"/>
          <p:cNvSpPr/>
          <p:nvPr/>
        </p:nvSpPr>
        <p:spPr>
          <a:xfrm>
            <a:off x="1582738" y="2501900"/>
            <a:ext cx="107950" cy="1984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4549"/>
              </a:cxn>
              <a:cxn ang="0">
                <a:pos x="0" y="195602"/>
              </a:cxn>
              <a:cxn ang="0">
                <a:pos x="0" y="197876"/>
              </a:cxn>
              <a:cxn ang="0">
                <a:pos x="107935" y="90977"/>
              </a:cxn>
              <a:cxn ang="0">
                <a:pos x="0" y="0"/>
              </a:cxn>
            </a:cxnLst>
            <a:pathLst>
              <a:path w="48" h="87">
                <a:moveTo>
                  <a:pt x="0" y="0"/>
                </a:moveTo>
                <a:cubicBezTo>
                  <a:pt x="0" y="1"/>
                  <a:pt x="0" y="1"/>
                  <a:pt x="0" y="2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87"/>
                  <a:pt x="0" y="87"/>
                  <a:pt x="0" y="87"/>
                </a:cubicBezTo>
                <a:cubicBezTo>
                  <a:pt x="48" y="40"/>
                  <a:pt x="48" y="40"/>
                  <a:pt x="48" y="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53" name="Freeform 63"/>
          <p:cNvSpPr/>
          <p:nvPr/>
        </p:nvSpPr>
        <p:spPr>
          <a:xfrm>
            <a:off x="1593850" y="2603500"/>
            <a:ext cx="304800" cy="109538"/>
          </a:xfrm>
          <a:custGeom>
            <a:avLst/>
            <a:gdLst/>
            <a:ahLst/>
            <a:cxnLst>
              <a:cxn ang="0">
                <a:pos x="196268" y="0"/>
              </a:cxn>
              <a:cxn ang="0">
                <a:pos x="157471" y="32229"/>
              </a:cxn>
              <a:cxn ang="0">
                <a:pos x="152907" y="34532"/>
              </a:cxn>
              <a:cxn ang="0">
                <a:pos x="148342" y="32229"/>
              </a:cxn>
              <a:cxn ang="0">
                <a:pos x="109545" y="0"/>
              </a:cxn>
              <a:cxn ang="0">
                <a:pos x="0" y="110501"/>
              </a:cxn>
              <a:cxn ang="0">
                <a:pos x="2282" y="110501"/>
              </a:cxn>
              <a:cxn ang="0">
                <a:pos x="303531" y="110501"/>
              </a:cxn>
              <a:cxn ang="0">
                <a:pos x="305813" y="110501"/>
              </a:cxn>
              <a:cxn ang="0">
                <a:pos x="196268" y="0"/>
              </a:cxn>
            </a:cxnLst>
            <a:pathLst>
              <a:path w="134" h="48">
                <a:moveTo>
                  <a:pt x="86" y="0"/>
                </a:moveTo>
                <a:cubicBezTo>
                  <a:pt x="69" y="14"/>
                  <a:pt x="69" y="14"/>
                  <a:pt x="69" y="14"/>
                </a:cubicBezTo>
                <a:cubicBezTo>
                  <a:pt x="68" y="15"/>
                  <a:pt x="68" y="15"/>
                  <a:pt x="67" y="15"/>
                </a:cubicBezTo>
                <a:cubicBezTo>
                  <a:pt x="66" y="15"/>
                  <a:pt x="66" y="15"/>
                  <a:pt x="65" y="14"/>
                </a:cubicBezTo>
                <a:cubicBezTo>
                  <a:pt x="48" y="0"/>
                  <a:pt x="48" y="0"/>
                  <a:pt x="48" y="0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8"/>
                  <a:pt x="0" y="48"/>
                  <a:pt x="1" y="48"/>
                </a:cubicBezTo>
                <a:cubicBezTo>
                  <a:pt x="133" y="48"/>
                  <a:pt x="133" y="48"/>
                  <a:pt x="133" y="48"/>
                </a:cubicBezTo>
                <a:cubicBezTo>
                  <a:pt x="134" y="48"/>
                  <a:pt x="134" y="48"/>
                  <a:pt x="134" y="48"/>
                </a:cubicBezTo>
                <a:lnTo>
                  <a:pt x="86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54" name="Freeform 64"/>
          <p:cNvSpPr>
            <a:spLocks noEditPoints="1"/>
          </p:cNvSpPr>
          <p:nvPr/>
        </p:nvSpPr>
        <p:spPr>
          <a:xfrm>
            <a:off x="2297113" y="2455863"/>
            <a:ext cx="298450" cy="298450"/>
          </a:xfrm>
          <a:custGeom>
            <a:avLst/>
            <a:gdLst/>
            <a:ahLst/>
            <a:cxnLst>
              <a:cxn ang="0">
                <a:pos x="279898" y="163839"/>
              </a:cxn>
              <a:cxn ang="0">
                <a:pos x="116055" y="0"/>
              </a:cxn>
              <a:cxn ang="0">
                <a:pos x="0" y="0"/>
              </a:cxn>
              <a:cxn ang="0">
                <a:pos x="0" y="116053"/>
              </a:cxn>
              <a:cxn ang="0">
                <a:pos x="163843" y="279892"/>
              </a:cxn>
              <a:cxn ang="0">
                <a:pos x="202528" y="279892"/>
              </a:cxn>
              <a:cxn ang="0">
                <a:pos x="279898" y="202523"/>
              </a:cxn>
              <a:cxn ang="0">
                <a:pos x="279898" y="163839"/>
              </a:cxn>
              <a:cxn ang="0">
                <a:pos x="77370" y="77368"/>
              </a:cxn>
              <a:cxn ang="0">
                <a:pos x="38685" y="77368"/>
              </a:cxn>
              <a:cxn ang="0">
                <a:pos x="38685" y="38684"/>
              </a:cxn>
              <a:cxn ang="0">
                <a:pos x="77370" y="38684"/>
              </a:cxn>
              <a:cxn ang="0">
                <a:pos x="77370" y="77368"/>
              </a:cxn>
            </a:cxnLst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55" name="Oval 65"/>
          <p:cNvSpPr/>
          <p:nvPr/>
        </p:nvSpPr>
        <p:spPr>
          <a:xfrm>
            <a:off x="3032125" y="2571750"/>
            <a:ext cx="53975" cy="5397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56" name="Freeform 66"/>
          <p:cNvSpPr>
            <a:spLocks noEditPoints="1"/>
          </p:cNvSpPr>
          <p:nvPr/>
        </p:nvSpPr>
        <p:spPr>
          <a:xfrm>
            <a:off x="2897188" y="2489200"/>
            <a:ext cx="325437" cy="219075"/>
          </a:xfrm>
          <a:custGeom>
            <a:avLst/>
            <a:gdLst/>
            <a:ahLst/>
            <a:cxnLst>
              <a:cxn ang="0">
                <a:pos x="163186" y="0"/>
              </a:cxn>
              <a:cxn ang="0">
                <a:pos x="0" y="109216"/>
              </a:cxn>
              <a:cxn ang="0">
                <a:pos x="163186" y="218432"/>
              </a:cxn>
              <a:cxn ang="0">
                <a:pos x="326372" y="109216"/>
              </a:cxn>
              <a:cxn ang="0">
                <a:pos x="163186" y="0"/>
              </a:cxn>
              <a:cxn ang="0">
                <a:pos x="163186" y="177476"/>
              </a:cxn>
              <a:cxn ang="0">
                <a:pos x="95192" y="109216"/>
              </a:cxn>
              <a:cxn ang="0">
                <a:pos x="163186" y="40956"/>
              </a:cxn>
              <a:cxn ang="0">
                <a:pos x="231180" y="109216"/>
              </a:cxn>
              <a:cxn ang="0">
                <a:pos x="163186" y="177476"/>
              </a:cxn>
            </a:cxnLst>
            <a:pathLst>
              <a:path w="144" h="96">
                <a:moveTo>
                  <a:pt x="72" y="0"/>
                </a:moveTo>
                <a:cubicBezTo>
                  <a:pt x="32" y="0"/>
                  <a:pt x="0" y="48"/>
                  <a:pt x="0" y="48"/>
                </a:cubicBezTo>
                <a:cubicBezTo>
                  <a:pt x="0" y="48"/>
                  <a:pt x="32" y="96"/>
                  <a:pt x="72" y="96"/>
                </a:cubicBezTo>
                <a:cubicBezTo>
                  <a:pt x="112" y="96"/>
                  <a:pt x="144" y="48"/>
                  <a:pt x="144" y="48"/>
                </a:cubicBezTo>
                <a:cubicBezTo>
                  <a:pt x="144" y="48"/>
                  <a:pt x="112" y="0"/>
                  <a:pt x="72" y="0"/>
                </a:cubicBezTo>
                <a:moveTo>
                  <a:pt x="72" y="78"/>
                </a:moveTo>
                <a:cubicBezTo>
                  <a:pt x="55" y="78"/>
                  <a:pt x="42" y="65"/>
                  <a:pt x="42" y="48"/>
                </a:cubicBezTo>
                <a:cubicBezTo>
                  <a:pt x="42" y="31"/>
                  <a:pt x="55" y="18"/>
                  <a:pt x="72" y="18"/>
                </a:cubicBezTo>
                <a:cubicBezTo>
                  <a:pt x="89" y="18"/>
                  <a:pt x="102" y="31"/>
                  <a:pt x="102" y="48"/>
                </a:cubicBezTo>
                <a:cubicBezTo>
                  <a:pt x="102" y="65"/>
                  <a:pt x="89" y="78"/>
                  <a:pt x="72" y="78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57" name="Oval 67"/>
          <p:cNvSpPr/>
          <p:nvPr/>
        </p:nvSpPr>
        <p:spPr>
          <a:xfrm>
            <a:off x="3606800" y="2562225"/>
            <a:ext cx="53975" cy="55563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58" name="Freeform 68"/>
          <p:cNvSpPr>
            <a:spLocks noEditPoints="1"/>
          </p:cNvSpPr>
          <p:nvPr/>
        </p:nvSpPr>
        <p:spPr>
          <a:xfrm>
            <a:off x="3524250" y="2481263"/>
            <a:ext cx="219075" cy="219075"/>
          </a:xfrm>
          <a:custGeom>
            <a:avLst/>
            <a:gdLst/>
            <a:ahLst/>
            <a:cxnLst>
              <a:cxn ang="0">
                <a:pos x="109220" y="40956"/>
              </a:cxn>
              <a:cxn ang="0">
                <a:pos x="177482" y="109216"/>
              </a:cxn>
              <a:cxn ang="0">
                <a:pos x="109220" y="177476"/>
              </a:cxn>
              <a:cxn ang="0">
                <a:pos x="40957" y="109216"/>
              </a:cxn>
              <a:cxn ang="0">
                <a:pos x="109220" y="40956"/>
              </a:cxn>
              <a:cxn ang="0">
                <a:pos x="109220" y="0"/>
              </a:cxn>
              <a:cxn ang="0">
                <a:pos x="0" y="109216"/>
              </a:cxn>
              <a:cxn ang="0">
                <a:pos x="109220" y="218432"/>
              </a:cxn>
              <a:cxn ang="0">
                <a:pos x="218439" y="109216"/>
              </a:cxn>
              <a:cxn ang="0">
                <a:pos x="109220" y="0"/>
              </a:cxn>
            </a:cxnLst>
            <a:pathLst>
              <a:path w="96" h="96">
                <a:moveTo>
                  <a:pt x="48" y="18"/>
                </a:moveTo>
                <a:cubicBezTo>
                  <a:pt x="65" y="18"/>
                  <a:pt x="78" y="31"/>
                  <a:pt x="78" y="48"/>
                </a:cubicBezTo>
                <a:cubicBezTo>
                  <a:pt x="78" y="65"/>
                  <a:pt x="65" y="78"/>
                  <a:pt x="48" y="78"/>
                </a:cubicBezTo>
                <a:cubicBezTo>
                  <a:pt x="31" y="78"/>
                  <a:pt x="18" y="65"/>
                  <a:pt x="18" y="48"/>
                </a:cubicBezTo>
                <a:cubicBezTo>
                  <a:pt x="18" y="31"/>
                  <a:pt x="31" y="18"/>
                  <a:pt x="48" y="18"/>
                </a:cubicBezTo>
                <a:moveTo>
                  <a:pt x="48" y="0"/>
                </a:moveTo>
                <a:cubicBezTo>
                  <a:pt x="21" y="0"/>
                  <a:pt x="0" y="21"/>
                  <a:pt x="0" y="48"/>
                </a:cubicBezTo>
                <a:cubicBezTo>
                  <a:pt x="0" y="75"/>
                  <a:pt x="21" y="96"/>
                  <a:pt x="48" y="96"/>
                </a:cubicBezTo>
                <a:cubicBezTo>
                  <a:pt x="75" y="96"/>
                  <a:pt x="96" y="75"/>
                  <a:pt x="96" y="48"/>
                </a:cubicBezTo>
                <a:cubicBezTo>
                  <a:pt x="96" y="21"/>
                  <a:pt x="75" y="0"/>
                  <a:pt x="48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59" name="Freeform 69"/>
          <p:cNvSpPr>
            <a:spLocks noEditPoints="1"/>
          </p:cNvSpPr>
          <p:nvPr/>
        </p:nvSpPr>
        <p:spPr>
          <a:xfrm>
            <a:off x="3443288" y="2400300"/>
            <a:ext cx="382587" cy="379413"/>
          </a:xfrm>
          <a:custGeom>
            <a:avLst/>
            <a:gdLst/>
            <a:ahLst/>
            <a:cxnLst>
              <a:cxn ang="0">
                <a:pos x="191455" y="40750"/>
              </a:cxn>
              <a:cxn ang="0">
                <a:pos x="341883" y="190165"/>
              </a:cxn>
              <a:cxn ang="0">
                <a:pos x="191455" y="339580"/>
              </a:cxn>
              <a:cxn ang="0">
                <a:pos x="41026" y="190165"/>
              </a:cxn>
              <a:cxn ang="0">
                <a:pos x="191455" y="40750"/>
              </a:cxn>
              <a:cxn ang="0">
                <a:pos x="191455" y="0"/>
              </a:cxn>
              <a:cxn ang="0">
                <a:pos x="0" y="190165"/>
              </a:cxn>
              <a:cxn ang="0">
                <a:pos x="191455" y="380330"/>
              </a:cxn>
              <a:cxn ang="0">
                <a:pos x="382909" y="190165"/>
              </a:cxn>
              <a:cxn ang="0">
                <a:pos x="191455" y="0"/>
              </a:cxn>
            </a:cxnLst>
            <a:pathLst>
              <a:path w="168" h="168">
                <a:moveTo>
                  <a:pt x="84" y="18"/>
                </a:moveTo>
                <a:cubicBezTo>
                  <a:pt x="120" y="18"/>
                  <a:pt x="150" y="48"/>
                  <a:pt x="150" y="84"/>
                </a:cubicBezTo>
                <a:cubicBezTo>
                  <a:pt x="150" y="120"/>
                  <a:pt x="120" y="150"/>
                  <a:pt x="84" y="150"/>
                </a:cubicBezTo>
                <a:cubicBezTo>
                  <a:pt x="48" y="150"/>
                  <a:pt x="18" y="120"/>
                  <a:pt x="18" y="84"/>
                </a:cubicBezTo>
                <a:cubicBezTo>
                  <a:pt x="18" y="48"/>
                  <a:pt x="48" y="18"/>
                  <a:pt x="84" y="18"/>
                </a:cubicBezTo>
                <a:moveTo>
                  <a:pt x="84" y="0"/>
                </a:moveTo>
                <a:cubicBezTo>
                  <a:pt x="38" y="0"/>
                  <a:pt x="0" y="38"/>
                  <a:pt x="0" y="84"/>
                </a:cubicBezTo>
                <a:cubicBezTo>
                  <a:pt x="0" y="130"/>
                  <a:pt x="38" y="168"/>
                  <a:pt x="84" y="168"/>
                </a:cubicBezTo>
                <a:cubicBezTo>
                  <a:pt x="130" y="168"/>
                  <a:pt x="168" y="130"/>
                  <a:pt x="168" y="84"/>
                </a:cubicBezTo>
                <a:cubicBezTo>
                  <a:pt x="168" y="38"/>
                  <a:pt x="130" y="0"/>
                  <a:pt x="84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60" name="Freeform 70"/>
          <p:cNvSpPr/>
          <p:nvPr/>
        </p:nvSpPr>
        <p:spPr>
          <a:xfrm>
            <a:off x="4121150" y="2422525"/>
            <a:ext cx="354013" cy="336550"/>
          </a:xfrm>
          <a:custGeom>
            <a:avLst/>
            <a:gdLst/>
            <a:ahLst/>
            <a:cxnLst>
              <a:cxn ang="0">
                <a:pos x="177321" y="0"/>
              </a:cxn>
              <a:cxn ang="0">
                <a:pos x="221009" y="123350"/>
              </a:cxn>
              <a:cxn ang="0">
                <a:pos x="354642" y="125920"/>
              </a:cxn>
              <a:cxn ang="0">
                <a:pos x="246707" y="208154"/>
              </a:cxn>
              <a:cxn ang="0">
                <a:pos x="285256" y="336644"/>
              </a:cxn>
              <a:cxn ang="0">
                <a:pos x="177321" y="259550"/>
              </a:cxn>
              <a:cxn ang="0">
                <a:pos x="66817" y="336644"/>
              </a:cxn>
              <a:cxn ang="0">
                <a:pos x="105365" y="208154"/>
              </a:cxn>
              <a:cxn ang="0">
                <a:pos x="0" y="125920"/>
              </a:cxn>
              <a:cxn ang="0">
                <a:pos x="133633" y="123350"/>
              </a:cxn>
              <a:cxn ang="0">
                <a:pos x="177321" y="0"/>
              </a:cxn>
            </a:cxnLst>
            <a:pathLst>
              <a:path w="138" h="131">
                <a:moveTo>
                  <a:pt x="69" y="0"/>
                </a:moveTo>
                <a:lnTo>
                  <a:pt x="86" y="48"/>
                </a:lnTo>
                <a:lnTo>
                  <a:pt x="138" y="49"/>
                </a:lnTo>
                <a:lnTo>
                  <a:pt x="96" y="81"/>
                </a:lnTo>
                <a:lnTo>
                  <a:pt x="111" y="131"/>
                </a:lnTo>
                <a:lnTo>
                  <a:pt x="69" y="101"/>
                </a:lnTo>
                <a:lnTo>
                  <a:pt x="26" y="131"/>
                </a:lnTo>
                <a:lnTo>
                  <a:pt x="41" y="81"/>
                </a:lnTo>
                <a:lnTo>
                  <a:pt x="0" y="49"/>
                </a:lnTo>
                <a:lnTo>
                  <a:pt x="52" y="48"/>
                </a:lnTo>
                <a:lnTo>
                  <a:pt x="69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61" name="Oval 71"/>
          <p:cNvSpPr/>
          <p:nvPr/>
        </p:nvSpPr>
        <p:spPr>
          <a:xfrm>
            <a:off x="4899025" y="2649538"/>
            <a:ext cx="65088" cy="635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62" name="Freeform 72"/>
          <p:cNvSpPr>
            <a:spLocks noEditPoints="1"/>
          </p:cNvSpPr>
          <p:nvPr/>
        </p:nvSpPr>
        <p:spPr>
          <a:xfrm>
            <a:off x="4822825" y="2408238"/>
            <a:ext cx="217488" cy="382587"/>
          </a:xfrm>
          <a:custGeom>
            <a:avLst/>
            <a:gdLst/>
            <a:ahLst/>
            <a:cxnLst>
              <a:cxn ang="0">
                <a:pos x="191134" y="0"/>
              </a:cxn>
              <a:cxn ang="0">
                <a:pos x="27305" y="0"/>
              </a:cxn>
              <a:cxn ang="0">
                <a:pos x="0" y="27350"/>
              </a:cxn>
              <a:cxn ang="0">
                <a:pos x="0" y="355551"/>
              </a:cxn>
              <a:cxn ang="0">
                <a:pos x="27305" y="382901"/>
              </a:cxn>
              <a:cxn ang="0">
                <a:pos x="191134" y="382901"/>
              </a:cxn>
              <a:cxn ang="0">
                <a:pos x="218439" y="355551"/>
              </a:cxn>
              <a:cxn ang="0">
                <a:pos x="218439" y="27350"/>
              </a:cxn>
              <a:cxn ang="0">
                <a:pos x="191134" y="0"/>
              </a:cxn>
              <a:cxn ang="0">
                <a:pos x="109220" y="355551"/>
              </a:cxn>
              <a:cxn ang="0">
                <a:pos x="27305" y="273501"/>
              </a:cxn>
              <a:cxn ang="0">
                <a:pos x="109220" y="191451"/>
              </a:cxn>
              <a:cxn ang="0">
                <a:pos x="191134" y="273501"/>
              </a:cxn>
              <a:cxn ang="0">
                <a:pos x="109220" y="355551"/>
              </a:cxn>
              <a:cxn ang="0">
                <a:pos x="191134" y="145867"/>
              </a:cxn>
              <a:cxn ang="0">
                <a:pos x="172931" y="164100"/>
              </a:cxn>
              <a:cxn ang="0">
                <a:pos x="45508" y="164100"/>
              </a:cxn>
              <a:cxn ang="0">
                <a:pos x="27305" y="145867"/>
              </a:cxn>
              <a:cxn ang="0">
                <a:pos x="27305" y="45583"/>
              </a:cxn>
              <a:cxn ang="0">
                <a:pos x="45508" y="27350"/>
              </a:cxn>
              <a:cxn ang="0">
                <a:pos x="172931" y="27350"/>
              </a:cxn>
              <a:cxn ang="0">
                <a:pos x="191134" y="45583"/>
              </a:cxn>
              <a:cxn ang="0">
                <a:pos x="191134" y="145867"/>
              </a:cxn>
            </a:cxnLst>
            <a:pathLst>
              <a:path w="96" h="168">
                <a:moveTo>
                  <a:pt x="84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3"/>
                  <a:pt x="5" y="168"/>
                  <a:pt x="12" y="168"/>
                </a:cubicBezTo>
                <a:cubicBezTo>
                  <a:pt x="84" y="168"/>
                  <a:pt x="84" y="168"/>
                  <a:pt x="84" y="168"/>
                </a:cubicBezTo>
                <a:cubicBezTo>
                  <a:pt x="91" y="168"/>
                  <a:pt x="96" y="163"/>
                  <a:pt x="96" y="156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5"/>
                  <a:pt x="91" y="0"/>
                  <a:pt x="84" y="0"/>
                </a:cubicBezTo>
                <a:moveTo>
                  <a:pt x="48" y="156"/>
                </a:moveTo>
                <a:cubicBezTo>
                  <a:pt x="28" y="156"/>
                  <a:pt x="12" y="140"/>
                  <a:pt x="12" y="120"/>
                </a:cubicBezTo>
                <a:cubicBezTo>
                  <a:pt x="12" y="100"/>
                  <a:pt x="28" y="84"/>
                  <a:pt x="48" y="84"/>
                </a:cubicBezTo>
                <a:cubicBezTo>
                  <a:pt x="68" y="84"/>
                  <a:pt x="84" y="100"/>
                  <a:pt x="84" y="120"/>
                </a:cubicBezTo>
                <a:cubicBezTo>
                  <a:pt x="84" y="140"/>
                  <a:pt x="68" y="156"/>
                  <a:pt x="48" y="156"/>
                </a:cubicBezTo>
                <a:moveTo>
                  <a:pt x="84" y="64"/>
                </a:moveTo>
                <a:cubicBezTo>
                  <a:pt x="84" y="68"/>
                  <a:pt x="80" y="72"/>
                  <a:pt x="76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16" y="72"/>
                  <a:pt x="12" y="68"/>
                  <a:pt x="12" y="64"/>
                </a:cubicBezTo>
                <a:cubicBezTo>
                  <a:pt x="12" y="20"/>
                  <a:pt x="12" y="20"/>
                  <a:pt x="12" y="20"/>
                </a:cubicBezTo>
                <a:cubicBezTo>
                  <a:pt x="12" y="16"/>
                  <a:pt x="16" y="12"/>
                  <a:pt x="20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80" y="12"/>
                  <a:pt x="84" y="16"/>
                  <a:pt x="84" y="20"/>
                </a:cubicBezTo>
                <a:lnTo>
                  <a:pt x="84" y="6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63" name="Freeform 73"/>
          <p:cNvSpPr>
            <a:spLocks noEditPoints="1"/>
          </p:cNvSpPr>
          <p:nvPr/>
        </p:nvSpPr>
        <p:spPr>
          <a:xfrm>
            <a:off x="5459413" y="2393950"/>
            <a:ext cx="219075" cy="409575"/>
          </a:xfrm>
          <a:custGeom>
            <a:avLst/>
            <a:gdLst/>
            <a:ahLst/>
            <a:cxnLst>
              <a:cxn ang="0">
                <a:pos x="184308" y="0"/>
              </a:cxn>
              <a:cxn ang="0">
                <a:pos x="34131" y="0"/>
              </a:cxn>
              <a:cxn ang="0">
                <a:pos x="0" y="34050"/>
              </a:cxn>
              <a:cxn ang="0">
                <a:pos x="0" y="374550"/>
              </a:cxn>
              <a:cxn ang="0">
                <a:pos x="34131" y="408600"/>
              </a:cxn>
              <a:cxn ang="0">
                <a:pos x="184308" y="408600"/>
              </a:cxn>
              <a:cxn ang="0">
                <a:pos x="218439" y="374550"/>
              </a:cxn>
              <a:cxn ang="0">
                <a:pos x="218439" y="34050"/>
              </a:cxn>
              <a:cxn ang="0">
                <a:pos x="184308" y="0"/>
              </a:cxn>
              <a:cxn ang="0">
                <a:pos x="88741" y="27240"/>
              </a:cxn>
              <a:cxn ang="0">
                <a:pos x="129698" y="27240"/>
              </a:cxn>
              <a:cxn ang="0">
                <a:pos x="136524" y="34050"/>
              </a:cxn>
              <a:cxn ang="0">
                <a:pos x="129698" y="40860"/>
              </a:cxn>
              <a:cxn ang="0">
                <a:pos x="88741" y="40860"/>
              </a:cxn>
              <a:cxn ang="0">
                <a:pos x="81915" y="34050"/>
              </a:cxn>
              <a:cxn ang="0">
                <a:pos x="88741" y="27240"/>
              </a:cxn>
              <a:cxn ang="0">
                <a:pos x="109220" y="394980"/>
              </a:cxn>
              <a:cxn ang="0">
                <a:pos x="88741" y="374550"/>
              </a:cxn>
              <a:cxn ang="0">
                <a:pos x="109220" y="354120"/>
              </a:cxn>
              <a:cxn ang="0">
                <a:pos x="129698" y="374550"/>
              </a:cxn>
              <a:cxn ang="0">
                <a:pos x="109220" y="394980"/>
              </a:cxn>
              <a:cxn ang="0">
                <a:pos x="204787" y="340500"/>
              </a:cxn>
              <a:cxn ang="0">
                <a:pos x="13652" y="340500"/>
              </a:cxn>
              <a:cxn ang="0">
                <a:pos x="13652" y="68100"/>
              </a:cxn>
              <a:cxn ang="0">
                <a:pos x="204787" y="68100"/>
              </a:cxn>
              <a:cxn ang="0">
                <a:pos x="204787" y="340500"/>
              </a:cxn>
            </a:cxnLst>
            <a:pathLst>
              <a:path w="96" h="180">
                <a:moveTo>
                  <a:pt x="81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73"/>
                  <a:pt x="7" y="180"/>
                  <a:pt x="15" y="180"/>
                </a:cubicBezTo>
                <a:cubicBezTo>
                  <a:pt x="81" y="180"/>
                  <a:pt x="81" y="180"/>
                  <a:pt x="81" y="180"/>
                </a:cubicBezTo>
                <a:cubicBezTo>
                  <a:pt x="89" y="180"/>
                  <a:pt x="96" y="173"/>
                  <a:pt x="96" y="16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7"/>
                  <a:pt x="89" y="0"/>
                  <a:pt x="81" y="0"/>
                </a:cubicBezTo>
                <a:moveTo>
                  <a:pt x="39" y="12"/>
                </a:moveTo>
                <a:cubicBezTo>
                  <a:pt x="57" y="12"/>
                  <a:pt x="57" y="12"/>
                  <a:pt x="57" y="12"/>
                </a:cubicBezTo>
                <a:cubicBezTo>
                  <a:pt x="59" y="12"/>
                  <a:pt x="60" y="13"/>
                  <a:pt x="60" y="15"/>
                </a:cubicBezTo>
                <a:cubicBezTo>
                  <a:pt x="60" y="17"/>
                  <a:pt x="59" y="18"/>
                  <a:pt x="57" y="18"/>
                </a:cubicBezTo>
                <a:cubicBezTo>
                  <a:pt x="39" y="18"/>
                  <a:pt x="39" y="18"/>
                  <a:pt x="39" y="18"/>
                </a:cubicBezTo>
                <a:cubicBezTo>
                  <a:pt x="37" y="18"/>
                  <a:pt x="36" y="17"/>
                  <a:pt x="36" y="15"/>
                </a:cubicBezTo>
                <a:cubicBezTo>
                  <a:pt x="36" y="13"/>
                  <a:pt x="37" y="12"/>
                  <a:pt x="39" y="12"/>
                </a:cubicBezTo>
                <a:moveTo>
                  <a:pt x="48" y="174"/>
                </a:moveTo>
                <a:cubicBezTo>
                  <a:pt x="43" y="174"/>
                  <a:pt x="39" y="170"/>
                  <a:pt x="39" y="165"/>
                </a:cubicBezTo>
                <a:cubicBezTo>
                  <a:pt x="39" y="160"/>
                  <a:pt x="43" y="156"/>
                  <a:pt x="48" y="156"/>
                </a:cubicBezTo>
                <a:cubicBezTo>
                  <a:pt x="53" y="156"/>
                  <a:pt x="57" y="160"/>
                  <a:pt x="57" y="165"/>
                </a:cubicBezTo>
                <a:cubicBezTo>
                  <a:pt x="57" y="170"/>
                  <a:pt x="53" y="174"/>
                  <a:pt x="48" y="174"/>
                </a:cubicBezTo>
                <a:moveTo>
                  <a:pt x="90" y="150"/>
                </a:moveTo>
                <a:cubicBezTo>
                  <a:pt x="6" y="150"/>
                  <a:pt x="6" y="150"/>
                  <a:pt x="6" y="150"/>
                </a:cubicBezTo>
                <a:cubicBezTo>
                  <a:pt x="6" y="30"/>
                  <a:pt x="6" y="30"/>
                  <a:pt x="6" y="30"/>
                </a:cubicBezTo>
                <a:cubicBezTo>
                  <a:pt x="90" y="30"/>
                  <a:pt x="90" y="30"/>
                  <a:pt x="90" y="30"/>
                </a:cubicBezTo>
                <a:lnTo>
                  <a:pt x="90" y="15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64" name="Rectangle 74"/>
          <p:cNvSpPr/>
          <p:nvPr/>
        </p:nvSpPr>
        <p:spPr>
          <a:xfrm>
            <a:off x="947738" y="3132138"/>
            <a:ext cx="247650" cy="1238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65" name="Rectangle 75"/>
          <p:cNvSpPr/>
          <p:nvPr/>
        </p:nvSpPr>
        <p:spPr>
          <a:xfrm>
            <a:off x="947738" y="3132138"/>
            <a:ext cx="247650" cy="1238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66" name="Rectangle 76"/>
          <p:cNvSpPr/>
          <p:nvPr/>
        </p:nvSpPr>
        <p:spPr>
          <a:xfrm>
            <a:off x="947738" y="3132138"/>
            <a:ext cx="247650" cy="1238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67" name="Rectangle 77"/>
          <p:cNvSpPr/>
          <p:nvPr/>
        </p:nvSpPr>
        <p:spPr>
          <a:xfrm>
            <a:off x="947738" y="3132138"/>
            <a:ext cx="247650" cy="1238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68" name="Freeform 78"/>
          <p:cNvSpPr>
            <a:spLocks noEditPoints="1"/>
          </p:cNvSpPr>
          <p:nvPr/>
        </p:nvSpPr>
        <p:spPr>
          <a:xfrm>
            <a:off x="909638" y="3090863"/>
            <a:ext cx="327025" cy="273050"/>
          </a:xfrm>
          <a:custGeom>
            <a:avLst/>
            <a:gdLst/>
            <a:ahLst/>
            <a:cxnLst>
              <a:cxn ang="0">
                <a:pos x="299174" y="0"/>
              </a:cxn>
              <a:cxn ang="0">
                <a:pos x="27198" y="0"/>
              </a:cxn>
              <a:cxn ang="0">
                <a:pos x="0" y="27240"/>
              </a:cxn>
              <a:cxn ang="0">
                <a:pos x="0" y="177059"/>
              </a:cxn>
              <a:cxn ang="0">
                <a:pos x="27198" y="204299"/>
              </a:cxn>
              <a:cxn ang="0">
                <a:pos x="135988" y="204299"/>
              </a:cxn>
              <a:cxn ang="0">
                <a:pos x="135988" y="258779"/>
              </a:cxn>
              <a:cxn ang="0">
                <a:pos x="122390" y="258779"/>
              </a:cxn>
              <a:cxn ang="0">
                <a:pos x="108791" y="272399"/>
              </a:cxn>
              <a:cxn ang="0">
                <a:pos x="217581" y="272399"/>
              </a:cxn>
              <a:cxn ang="0">
                <a:pos x="203983" y="258779"/>
              </a:cxn>
              <a:cxn ang="0">
                <a:pos x="190384" y="258779"/>
              </a:cxn>
              <a:cxn ang="0">
                <a:pos x="190384" y="204299"/>
              </a:cxn>
              <a:cxn ang="0">
                <a:pos x="299174" y="204299"/>
              </a:cxn>
              <a:cxn ang="0">
                <a:pos x="326372" y="177059"/>
              </a:cxn>
              <a:cxn ang="0">
                <a:pos x="326372" y="27240"/>
              </a:cxn>
              <a:cxn ang="0">
                <a:pos x="299174" y="0"/>
              </a:cxn>
              <a:cxn ang="0">
                <a:pos x="299174" y="177059"/>
              </a:cxn>
              <a:cxn ang="0">
                <a:pos x="27198" y="177059"/>
              </a:cxn>
              <a:cxn ang="0">
                <a:pos x="27198" y="27240"/>
              </a:cxn>
              <a:cxn ang="0">
                <a:pos x="299174" y="27240"/>
              </a:cxn>
              <a:cxn ang="0">
                <a:pos x="299174" y="177059"/>
              </a:cxn>
            </a:cxnLst>
            <a:pathLst>
              <a:path w="144" h="120">
                <a:moveTo>
                  <a:pt x="132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5"/>
                  <a:pt x="5" y="90"/>
                  <a:pt x="12" y="90"/>
                </a:cubicBezTo>
                <a:cubicBezTo>
                  <a:pt x="60" y="90"/>
                  <a:pt x="60" y="90"/>
                  <a:pt x="60" y="90"/>
                </a:cubicBezTo>
                <a:cubicBezTo>
                  <a:pt x="60" y="114"/>
                  <a:pt x="60" y="114"/>
                  <a:pt x="60" y="114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48" y="114"/>
                  <a:pt x="48" y="120"/>
                  <a:pt x="48" y="120"/>
                </a:cubicBezTo>
                <a:cubicBezTo>
                  <a:pt x="96" y="120"/>
                  <a:pt x="96" y="120"/>
                  <a:pt x="96" y="120"/>
                </a:cubicBezTo>
                <a:cubicBezTo>
                  <a:pt x="96" y="114"/>
                  <a:pt x="90" y="114"/>
                  <a:pt x="90" y="114"/>
                </a:cubicBezTo>
                <a:cubicBezTo>
                  <a:pt x="84" y="114"/>
                  <a:pt x="84" y="114"/>
                  <a:pt x="84" y="114"/>
                </a:cubicBezTo>
                <a:cubicBezTo>
                  <a:pt x="84" y="90"/>
                  <a:pt x="84" y="90"/>
                  <a:pt x="84" y="90"/>
                </a:cubicBezTo>
                <a:cubicBezTo>
                  <a:pt x="132" y="90"/>
                  <a:pt x="132" y="90"/>
                  <a:pt x="132" y="90"/>
                </a:cubicBezTo>
                <a:cubicBezTo>
                  <a:pt x="139" y="90"/>
                  <a:pt x="144" y="85"/>
                  <a:pt x="144" y="78"/>
                </a:cubicBezTo>
                <a:cubicBezTo>
                  <a:pt x="144" y="12"/>
                  <a:pt x="144" y="12"/>
                  <a:pt x="144" y="12"/>
                </a:cubicBezTo>
                <a:cubicBezTo>
                  <a:pt x="144" y="5"/>
                  <a:pt x="139" y="0"/>
                  <a:pt x="132" y="0"/>
                </a:cubicBezTo>
                <a:moveTo>
                  <a:pt x="132" y="78"/>
                </a:moveTo>
                <a:cubicBezTo>
                  <a:pt x="12" y="78"/>
                  <a:pt x="12" y="78"/>
                  <a:pt x="12" y="78"/>
                </a:cubicBezTo>
                <a:cubicBezTo>
                  <a:pt x="12" y="12"/>
                  <a:pt x="12" y="12"/>
                  <a:pt x="12" y="12"/>
                </a:cubicBezTo>
                <a:cubicBezTo>
                  <a:pt x="132" y="12"/>
                  <a:pt x="132" y="12"/>
                  <a:pt x="132" y="12"/>
                </a:cubicBezTo>
                <a:lnTo>
                  <a:pt x="132" y="7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69" name="Freeform 79"/>
          <p:cNvSpPr>
            <a:spLocks noEditPoints="1"/>
          </p:cNvSpPr>
          <p:nvPr/>
        </p:nvSpPr>
        <p:spPr>
          <a:xfrm>
            <a:off x="1541463" y="3116263"/>
            <a:ext cx="409575" cy="260350"/>
          </a:xfrm>
          <a:custGeom>
            <a:avLst/>
            <a:gdLst/>
            <a:ahLst/>
            <a:cxnLst>
              <a:cxn ang="0">
                <a:pos x="381367" y="0"/>
              </a:cxn>
              <a:cxn ang="0">
                <a:pos x="27241" y="0"/>
              </a:cxn>
              <a:cxn ang="0">
                <a:pos x="0" y="27321"/>
              </a:cxn>
              <a:cxn ang="0">
                <a:pos x="0" y="204908"/>
              </a:cxn>
              <a:cxn ang="0">
                <a:pos x="27241" y="232229"/>
              </a:cxn>
              <a:cxn ang="0">
                <a:pos x="177063" y="232229"/>
              </a:cxn>
              <a:cxn ang="0">
                <a:pos x="177063" y="245889"/>
              </a:cxn>
              <a:cxn ang="0">
                <a:pos x="149823" y="245889"/>
              </a:cxn>
              <a:cxn ang="0">
                <a:pos x="136203" y="259550"/>
              </a:cxn>
              <a:cxn ang="0">
                <a:pos x="272405" y="259550"/>
              </a:cxn>
              <a:cxn ang="0">
                <a:pos x="258785" y="245889"/>
              </a:cxn>
              <a:cxn ang="0">
                <a:pos x="231545" y="245889"/>
              </a:cxn>
              <a:cxn ang="0">
                <a:pos x="231545" y="232229"/>
              </a:cxn>
              <a:cxn ang="0">
                <a:pos x="381367" y="232229"/>
              </a:cxn>
              <a:cxn ang="0">
                <a:pos x="408608" y="204908"/>
              </a:cxn>
              <a:cxn ang="0">
                <a:pos x="408608" y="27321"/>
              </a:cxn>
              <a:cxn ang="0">
                <a:pos x="381367" y="0"/>
              </a:cxn>
              <a:cxn ang="0">
                <a:pos x="394988" y="204908"/>
              </a:cxn>
              <a:cxn ang="0">
                <a:pos x="381367" y="218568"/>
              </a:cxn>
              <a:cxn ang="0">
                <a:pos x="27241" y="218568"/>
              </a:cxn>
              <a:cxn ang="0">
                <a:pos x="13620" y="204908"/>
              </a:cxn>
              <a:cxn ang="0">
                <a:pos x="13620" y="27321"/>
              </a:cxn>
              <a:cxn ang="0">
                <a:pos x="27241" y="13661"/>
              </a:cxn>
              <a:cxn ang="0">
                <a:pos x="381367" y="13661"/>
              </a:cxn>
              <a:cxn ang="0">
                <a:pos x="394988" y="27321"/>
              </a:cxn>
              <a:cxn ang="0">
                <a:pos x="394988" y="204908"/>
              </a:cxn>
            </a:cxnLst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70" name="Freeform 80"/>
          <p:cNvSpPr>
            <a:spLocks noEditPoints="1"/>
          </p:cNvSpPr>
          <p:nvPr/>
        </p:nvSpPr>
        <p:spPr>
          <a:xfrm>
            <a:off x="2238375" y="3036888"/>
            <a:ext cx="327025" cy="327025"/>
          </a:xfrm>
          <a:custGeom>
            <a:avLst/>
            <a:gdLst/>
            <a:ahLst/>
            <a:cxnLst>
              <a:cxn ang="0">
                <a:pos x="299174" y="81591"/>
              </a:cxn>
              <a:cxn ang="0">
                <a:pos x="183584" y="81591"/>
              </a:cxn>
              <a:cxn ang="0">
                <a:pos x="228914" y="27197"/>
              </a:cxn>
              <a:cxn ang="0">
                <a:pos x="231180" y="27197"/>
              </a:cxn>
              <a:cxn ang="0">
                <a:pos x="244779" y="13599"/>
              </a:cxn>
              <a:cxn ang="0">
                <a:pos x="231180" y="0"/>
              </a:cxn>
              <a:cxn ang="0">
                <a:pos x="217581" y="13599"/>
              </a:cxn>
              <a:cxn ang="0">
                <a:pos x="217581" y="18131"/>
              </a:cxn>
              <a:cxn ang="0">
                <a:pos x="165452" y="81591"/>
              </a:cxn>
              <a:cxn ang="0">
                <a:pos x="160920" y="81591"/>
              </a:cxn>
              <a:cxn ang="0">
                <a:pos x="108791" y="18131"/>
              </a:cxn>
              <a:cxn ang="0">
                <a:pos x="108791" y="13599"/>
              </a:cxn>
              <a:cxn ang="0">
                <a:pos x="95192" y="0"/>
              </a:cxn>
              <a:cxn ang="0">
                <a:pos x="81593" y="13599"/>
              </a:cxn>
              <a:cxn ang="0">
                <a:pos x="95192" y="27197"/>
              </a:cxn>
              <a:cxn ang="0">
                <a:pos x="97458" y="27197"/>
              </a:cxn>
              <a:cxn ang="0">
                <a:pos x="142788" y="81591"/>
              </a:cxn>
              <a:cxn ang="0">
                <a:pos x="27198" y="81591"/>
              </a:cxn>
              <a:cxn ang="0">
                <a:pos x="0" y="108788"/>
              </a:cxn>
              <a:cxn ang="0">
                <a:pos x="0" y="299168"/>
              </a:cxn>
              <a:cxn ang="0">
                <a:pos x="27198" y="326365"/>
              </a:cxn>
              <a:cxn ang="0">
                <a:pos x="299174" y="326365"/>
              </a:cxn>
              <a:cxn ang="0">
                <a:pos x="326372" y="299168"/>
              </a:cxn>
              <a:cxn ang="0">
                <a:pos x="326372" y="108788"/>
              </a:cxn>
              <a:cxn ang="0">
                <a:pos x="299174" y="81591"/>
              </a:cxn>
              <a:cxn ang="0">
                <a:pos x="244779" y="271971"/>
              </a:cxn>
              <a:cxn ang="0">
                <a:pos x="217581" y="299168"/>
              </a:cxn>
              <a:cxn ang="0">
                <a:pos x="54395" y="299168"/>
              </a:cxn>
              <a:cxn ang="0">
                <a:pos x="27198" y="271971"/>
              </a:cxn>
              <a:cxn ang="0">
                <a:pos x="27198" y="135985"/>
              </a:cxn>
              <a:cxn ang="0">
                <a:pos x="54395" y="108788"/>
              </a:cxn>
              <a:cxn ang="0">
                <a:pos x="217581" y="108788"/>
              </a:cxn>
              <a:cxn ang="0">
                <a:pos x="244779" y="135985"/>
              </a:cxn>
              <a:cxn ang="0">
                <a:pos x="244779" y="271971"/>
              </a:cxn>
              <a:cxn ang="0">
                <a:pos x="285576" y="231175"/>
              </a:cxn>
              <a:cxn ang="0">
                <a:pos x="258378" y="203978"/>
              </a:cxn>
              <a:cxn ang="0">
                <a:pos x="285576" y="176781"/>
              </a:cxn>
              <a:cxn ang="0">
                <a:pos x="312773" y="203978"/>
              </a:cxn>
              <a:cxn ang="0">
                <a:pos x="285576" y="231175"/>
              </a:cxn>
              <a:cxn ang="0">
                <a:pos x="285576" y="163183"/>
              </a:cxn>
              <a:cxn ang="0">
                <a:pos x="258378" y="135985"/>
              </a:cxn>
              <a:cxn ang="0">
                <a:pos x="285576" y="108788"/>
              </a:cxn>
              <a:cxn ang="0">
                <a:pos x="312773" y="135985"/>
              </a:cxn>
              <a:cxn ang="0">
                <a:pos x="285576" y="163183"/>
              </a:cxn>
            </a:cxnLst>
            <a:pathLst>
              <a:path w="144" h="144">
                <a:moveTo>
                  <a:pt x="132" y="36"/>
                </a:moveTo>
                <a:cubicBezTo>
                  <a:pt x="81" y="36"/>
                  <a:pt x="81" y="36"/>
                  <a:pt x="81" y="36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1" y="12"/>
                  <a:pt x="102" y="12"/>
                  <a:pt x="102" y="12"/>
                </a:cubicBezTo>
                <a:cubicBezTo>
                  <a:pt x="105" y="12"/>
                  <a:pt x="108" y="9"/>
                  <a:pt x="108" y="6"/>
                </a:cubicBezTo>
                <a:cubicBezTo>
                  <a:pt x="108" y="3"/>
                  <a:pt x="105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7"/>
                  <a:pt x="96" y="7"/>
                  <a:pt x="96" y="8"/>
                </a:cubicBezTo>
                <a:cubicBezTo>
                  <a:pt x="73" y="36"/>
                  <a:pt x="73" y="36"/>
                  <a:pt x="73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3"/>
                  <a:pt x="45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9"/>
                  <a:pt x="39" y="12"/>
                  <a:pt x="42" y="12"/>
                </a:cubicBezTo>
                <a:cubicBezTo>
                  <a:pt x="42" y="12"/>
                  <a:pt x="43" y="12"/>
                  <a:pt x="43" y="12"/>
                </a:cubicBezTo>
                <a:cubicBezTo>
                  <a:pt x="63" y="36"/>
                  <a:pt x="63" y="36"/>
                  <a:pt x="63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8" y="120"/>
                </a:moveTo>
                <a:cubicBezTo>
                  <a:pt x="108" y="127"/>
                  <a:pt x="103" y="132"/>
                  <a:pt x="9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3"/>
                  <a:pt x="17" y="48"/>
                  <a:pt x="2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3" y="48"/>
                  <a:pt x="108" y="53"/>
                  <a:pt x="108" y="60"/>
                </a:cubicBezTo>
                <a:lnTo>
                  <a:pt x="108" y="120"/>
                </a:lnTo>
                <a:close/>
                <a:moveTo>
                  <a:pt x="126" y="102"/>
                </a:moveTo>
                <a:cubicBezTo>
                  <a:pt x="119" y="102"/>
                  <a:pt x="114" y="97"/>
                  <a:pt x="114" y="90"/>
                </a:cubicBezTo>
                <a:cubicBezTo>
                  <a:pt x="114" y="83"/>
                  <a:pt x="119" y="78"/>
                  <a:pt x="126" y="78"/>
                </a:cubicBezTo>
                <a:cubicBezTo>
                  <a:pt x="133" y="78"/>
                  <a:pt x="138" y="83"/>
                  <a:pt x="138" y="90"/>
                </a:cubicBezTo>
                <a:cubicBezTo>
                  <a:pt x="138" y="97"/>
                  <a:pt x="133" y="102"/>
                  <a:pt x="126" y="102"/>
                </a:cubicBezTo>
                <a:moveTo>
                  <a:pt x="126" y="72"/>
                </a:moveTo>
                <a:cubicBezTo>
                  <a:pt x="119" y="72"/>
                  <a:pt x="114" y="67"/>
                  <a:pt x="114" y="60"/>
                </a:cubicBezTo>
                <a:cubicBezTo>
                  <a:pt x="114" y="53"/>
                  <a:pt x="119" y="48"/>
                  <a:pt x="126" y="48"/>
                </a:cubicBezTo>
                <a:cubicBezTo>
                  <a:pt x="133" y="48"/>
                  <a:pt x="138" y="53"/>
                  <a:pt x="138" y="60"/>
                </a:cubicBezTo>
                <a:cubicBezTo>
                  <a:pt x="138" y="67"/>
                  <a:pt x="133" y="72"/>
                  <a:pt x="126" y="72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71" name="Freeform 81"/>
          <p:cNvSpPr/>
          <p:nvPr/>
        </p:nvSpPr>
        <p:spPr>
          <a:xfrm>
            <a:off x="2965450" y="3144838"/>
            <a:ext cx="165100" cy="219075"/>
          </a:xfrm>
          <a:custGeom>
            <a:avLst/>
            <a:gdLst/>
            <a:ahLst/>
            <a:cxnLst>
              <a:cxn ang="0">
                <a:pos x="164472" y="68260"/>
              </a:cxn>
              <a:cxn ang="0">
                <a:pos x="164472" y="13652"/>
              </a:cxn>
              <a:cxn ang="0">
                <a:pos x="150766" y="0"/>
              </a:cxn>
              <a:cxn ang="0">
                <a:pos x="137060" y="13652"/>
              </a:cxn>
              <a:cxn ang="0">
                <a:pos x="137060" y="68260"/>
              </a:cxn>
              <a:cxn ang="0">
                <a:pos x="82236" y="122868"/>
              </a:cxn>
              <a:cxn ang="0">
                <a:pos x="27412" y="68260"/>
              </a:cxn>
              <a:cxn ang="0">
                <a:pos x="27412" y="13652"/>
              </a:cxn>
              <a:cxn ang="0">
                <a:pos x="13706" y="0"/>
              </a:cxn>
              <a:cxn ang="0">
                <a:pos x="0" y="13652"/>
              </a:cxn>
              <a:cxn ang="0">
                <a:pos x="0" y="68260"/>
              </a:cxn>
              <a:cxn ang="0">
                <a:pos x="68530" y="150172"/>
              </a:cxn>
              <a:cxn ang="0">
                <a:pos x="68530" y="191128"/>
              </a:cxn>
              <a:cxn ang="0">
                <a:pos x="13706" y="191128"/>
              </a:cxn>
              <a:cxn ang="0">
                <a:pos x="0" y="204780"/>
              </a:cxn>
              <a:cxn ang="0">
                <a:pos x="13706" y="218432"/>
              </a:cxn>
              <a:cxn ang="0">
                <a:pos x="150766" y="218432"/>
              </a:cxn>
              <a:cxn ang="0">
                <a:pos x="164472" y="204780"/>
              </a:cxn>
              <a:cxn ang="0">
                <a:pos x="150766" y="191128"/>
              </a:cxn>
              <a:cxn ang="0">
                <a:pos x="95942" y="191128"/>
              </a:cxn>
              <a:cxn ang="0">
                <a:pos x="95942" y="150172"/>
              </a:cxn>
              <a:cxn ang="0">
                <a:pos x="164472" y="68260"/>
              </a:cxn>
            </a:cxnLst>
            <a:pathLst>
              <a:path w="72" h="96">
                <a:moveTo>
                  <a:pt x="72" y="30"/>
                </a:moveTo>
                <a:cubicBezTo>
                  <a:pt x="72" y="6"/>
                  <a:pt x="72" y="6"/>
                  <a:pt x="72" y="6"/>
                </a:cubicBezTo>
                <a:cubicBezTo>
                  <a:pt x="72" y="3"/>
                  <a:pt x="69" y="0"/>
                  <a:pt x="66" y="0"/>
                </a:cubicBezTo>
                <a:cubicBezTo>
                  <a:pt x="63" y="0"/>
                  <a:pt x="60" y="3"/>
                  <a:pt x="60" y="6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1"/>
                  <a:pt x="60" y="54"/>
                  <a:pt x="36" y="54"/>
                </a:cubicBezTo>
                <a:cubicBezTo>
                  <a:pt x="13" y="54"/>
                  <a:pt x="12" y="32"/>
                  <a:pt x="12" y="30"/>
                </a:cubicBezTo>
                <a:cubicBezTo>
                  <a:pt x="12" y="6"/>
                  <a:pt x="12" y="6"/>
                  <a:pt x="12" y="6"/>
                </a:cubicBezTo>
                <a:cubicBezTo>
                  <a:pt x="12" y="3"/>
                  <a:pt x="9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42"/>
                  <a:pt x="6" y="63"/>
                  <a:pt x="30" y="66"/>
                </a:cubicBezTo>
                <a:cubicBezTo>
                  <a:pt x="30" y="84"/>
                  <a:pt x="30" y="84"/>
                  <a:pt x="30" y="84"/>
                </a:cubicBezTo>
                <a:cubicBezTo>
                  <a:pt x="6" y="84"/>
                  <a:pt x="6" y="84"/>
                  <a:pt x="6" y="84"/>
                </a:cubicBezTo>
                <a:cubicBezTo>
                  <a:pt x="3" y="84"/>
                  <a:pt x="0" y="87"/>
                  <a:pt x="0" y="90"/>
                </a:cubicBezTo>
                <a:cubicBezTo>
                  <a:pt x="0" y="93"/>
                  <a:pt x="3" y="96"/>
                  <a:pt x="6" y="96"/>
                </a:cubicBezTo>
                <a:cubicBezTo>
                  <a:pt x="66" y="96"/>
                  <a:pt x="66" y="96"/>
                  <a:pt x="66" y="96"/>
                </a:cubicBezTo>
                <a:cubicBezTo>
                  <a:pt x="69" y="96"/>
                  <a:pt x="72" y="93"/>
                  <a:pt x="72" y="90"/>
                </a:cubicBezTo>
                <a:cubicBezTo>
                  <a:pt x="72" y="87"/>
                  <a:pt x="69" y="84"/>
                  <a:pt x="66" y="84"/>
                </a:cubicBezTo>
                <a:cubicBezTo>
                  <a:pt x="42" y="84"/>
                  <a:pt x="42" y="84"/>
                  <a:pt x="42" y="84"/>
                </a:cubicBezTo>
                <a:cubicBezTo>
                  <a:pt x="42" y="66"/>
                  <a:pt x="42" y="66"/>
                  <a:pt x="42" y="66"/>
                </a:cubicBezTo>
                <a:cubicBezTo>
                  <a:pt x="66" y="63"/>
                  <a:pt x="72" y="42"/>
                  <a:pt x="72" y="3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72" name="Freeform 82"/>
          <p:cNvSpPr/>
          <p:nvPr/>
        </p:nvSpPr>
        <p:spPr>
          <a:xfrm>
            <a:off x="3006725" y="3036888"/>
            <a:ext cx="82550" cy="219075"/>
          </a:xfrm>
          <a:custGeom>
            <a:avLst/>
            <a:gdLst/>
            <a:ahLst/>
            <a:cxnLst>
              <a:cxn ang="0">
                <a:pos x="41118" y="218432"/>
              </a:cxn>
              <a:cxn ang="0">
                <a:pos x="82235" y="177476"/>
              </a:cxn>
              <a:cxn ang="0">
                <a:pos x="82235" y="122868"/>
              </a:cxn>
              <a:cxn ang="0">
                <a:pos x="0" y="122868"/>
              </a:cxn>
              <a:cxn ang="0">
                <a:pos x="0" y="109216"/>
              </a:cxn>
              <a:cxn ang="0">
                <a:pos x="82235" y="109216"/>
              </a:cxn>
              <a:cxn ang="0">
                <a:pos x="82235" y="40956"/>
              </a:cxn>
              <a:cxn ang="0">
                <a:pos x="41118" y="0"/>
              </a:cxn>
              <a:cxn ang="0">
                <a:pos x="0" y="40956"/>
              </a:cxn>
              <a:cxn ang="0">
                <a:pos x="0" y="177476"/>
              </a:cxn>
              <a:cxn ang="0">
                <a:pos x="41118" y="218432"/>
              </a:cxn>
            </a:cxnLst>
            <a:pathLst>
              <a:path w="36" h="96">
                <a:moveTo>
                  <a:pt x="18" y="96"/>
                </a:moveTo>
                <a:cubicBezTo>
                  <a:pt x="28" y="96"/>
                  <a:pt x="36" y="88"/>
                  <a:pt x="36" y="78"/>
                </a:cubicBezTo>
                <a:cubicBezTo>
                  <a:pt x="36" y="54"/>
                  <a:pt x="36" y="54"/>
                  <a:pt x="36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48"/>
                  <a:pt x="0" y="48"/>
                  <a:pt x="0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18"/>
                  <a:pt x="36" y="18"/>
                  <a:pt x="36" y="18"/>
                </a:cubicBezTo>
                <a:cubicBezTo>
                  <a:pt x="36" y="8"/>
                  <a:pt x="28" y="0"/>
                  <a:pt x="18" y="0"/>
                </a:cubicBezTo>
                <a:cubicBezTo>
                  <a:pt x="8" y="0"/>
                  <a:pt x="0" y="8"/>
                  <a:pt x="0" y="18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8"/>
                  <a:pt x="8" y="96"/>
                  <a:pt x="18" y="96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73" name="Freeform 83"/>
          <p:cNvSpPr/>
          <p:nvPr/>
        </p:nvSpPr>
        <p:spPr>
          <a:xfrm>
            <a:off x="3559175" y="3044825"/>
            <a:ext cx="227013" cy="344488"/>
          </a:xfrm>
          <a:custGeom>
            <a:avLst/>
            <a:gdLst/>
            <a:ahLst/>
            <a:cxnLst>
              <a:cxn ang="0">
                <a:pos x="130206" y="0"/>
              </a:cxn>
              <a:cxn ang="0">
                <a:pos x="102795" y="0"/>
              </a:cxn>
              <a:cxn ang="0">
                <a:pos x="102795" y="232610"/>
              </a:cxn>
              <a:cxn ang="0">
                <a:pos x="2284" y="278220"/>
              </a:cxn>
              <a:cxn ang="0">
                <a:pos x="11422" y="310147"/>
              </a:cxn>
              <a:cxn ang="0">
                <a:pos x="132491" y="291903"/>
              </a:cxn>
              <a:cxn ang="0">
                <a:pos x="143912" y="223488"/>
              </a:cxn>
              <a:cxn ang="0">
                <a:pos x="143912" y="82098"/>
              </a:cxn>
              <a:cxn ang="0">
                <a:pos x="189599" y="132268"/>
              </a:cxn>
              <a:cxn ang="0">
                <a:pos x="182746" y="182439"/>
              </a:cxn>
              <a:cxn ang="0">
                <a:pos x="180462" y="193842"/>
              </a:cxn>
              <a:cxn ang="0">
                <a:pos x="203305" y="175598"/>
              </a:cxn>
              <a:cxn ang="0">
                <a:pos x="212442" y="148232"/>
              </a:cxn>
              <a:cxn ang="0">
                <a:pos x="130206" y="0"/>
              </a:cxn>
            </a:cxnLst>
            <a:pathLst>
              <a:path w="99" h="151">
                <a:moveTo>
                  <a:pt x="57" y="0"/>
                </a:moveTo>
                <a:cubicBezTo>
                  <a:pt x="45" y="0"/>
                  <a:pt x="45" y="0"/>
                  <a:pt x="45" y="0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27" y="93"/>
                  <a:pt x="5" y="105"/>
                  <a:pt x="1" y="122"/>
                </a:cubicBezTo>
                <a:cubicBezTo>
                  <a:pt x="0" y="127"/>
                  <a:pt x="2" y="133"/>
                  <a:pt x="5" y="136"/>
                </a:cubicBezTo>
                <a:cubicBezTo>
                  <a:pt x="17" y="151"/>
                  <a:pt x="45" y="144"/>
                  <a:pt x="58" y="128"/>
                </a:cubicBezTo>
                <a:cubicBezTo>
                  <a:pt x="64" y="120"/>
                  <a:pt x="63" y="114"/>
                  <a:pt x="63" y="98"/>
                </a:cubicBezTo>
                <a:cubicBezTo>
                  <a:pt x="63" y="36"/>
                  <a:pt x="63" y="36"/>
                  <a:pt x="63" y="36"/>
                </a:cubicBezTo>
                <a:cubicBezTo>
                  <a:pt x="71" y="42"/>
                  <a:pt x="80" y="47"/>
                  <a:pt x="83" y="58"/>
                </a:cubicBezTo>
                <a:cubicBezTo>
                  <a:pt x="85" y="64"/>
                  <a:pt x="83" y="75"/>
                  <a:pt x="80" y="80"/>
                </a:cubicBezTo>
                <a:cubicBezTo>
                  <a:pt x="80" y="82"/>
                  <a:pt x="78" y="83"/>
                  <a:pt x="79" y="85"/>
                </a:cubicBezTo>
                <a:cubicBezTo>
                  <a:pt x="84" y="89"/>
                  <a:pt x="87" y="81"/>
                  <a:pt x="89" y="77"/>
                </a:cubicBezTo>
                <a:cubicBezTo>
                  <a:pt x="90" y="73"/>
                  <a:pt x="92" y="68"/>
                  <a:pt x="93" y="65"/>
                </a:cubicBezTo>
                <a:cubicBezTo>
                  <a:pt x="99" y="29"/>
                  <a:pt x="60" y="27"/>
                  <a:pt x="57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74" name="Freeform 84"/>
          <p:cNvSpPr>
            <a:spLocks noEditPoints="1"/>
          </p:cNvSpPr>
          <p:nvPr/>
        </p:nvSpPr>
        <p:spPr>
          <a:xfrm>
            <a:off x="4119563" y="3062288"/>
            <a:ext cx="349250" cy="330200"/>
          </a:xfrm>
          <a:custGeom>
            <a:avLst/>
            <a:gdLst/>
            <a:ahLst/>
            <a:cxnLst>
              <a:cxn ang="0">
                <a:pos x="236027" y="157615"/>
              </a:cxn>
              <a:cxn ang="0">
                <a:pos x="260992" y="150762"/>
              </a:cxn>
              <a:cxn ang="0">
                <a:pos x="338155" y="13706"/>
              </a:cxn>
              <a:cxn ang="0">
                <a:pos x="292765" y="13706"/>
              </a:cxn>
              <a:cxn ang="0">
                <a:pos x="270070" y="13706"/>
              </a:cxn>
              <a:cxn ang="0">
                <a:pos x="270070" y="0"/>
              </a:cxn>
              <a:cxn ang="0">
                <a:pos x="79432" y="0"/>
              </a:cxn>
              <a:cxn ang="0">
                <a:pos x="79432" y="13706"/>
              </a:cxn>
              <a:cxn ang="0">
                <a:pos x="56737" y="13706"/>
              </a:cxn>
              <a:cxn ang="0">
                <a:pos x="11347" y="13706"/>
              </a:cxn>
              <a:cxn ang="0">
                <a:pos x="88510" y="150762"/>
              </a:cxn>
              <a:cxn ang="0">
                <a:pos x="113475" y="157615"/>
              </a:cxn>
              <a:cxn ang="0">
                <a:pos x="161134" y="189595"/>
              </a:cxn>
              <a:cxn ang="0">
                <a:pos x="161134" y="287819"/>
              </a:cxn>
              <a:cxn ang="0">
                <a:pos x="79432" y="328936"/>
              </a:cxn>
              <a:cxn ang="0">
                <a:pos x="270070" y="328936"/>
              </a:cxn>
              <a:cxn ang="0">
                <a:pos x="188368" y="287819"/>
              </a:cxn>
              <a:cxn ang="0">
                <a:pos x="188368" y="189595"/>
              </a:cxn>
              <a:cxn ang="0">
                <a:pos x="236027" y="157615"/>
              </a:cxn>
              <a:cxn ang="0">
                <a:pos x="270070" y="59391"/>
              </a:cxn>
              <a:cxn ang="0">
                <a:pos x="270070" y="27411"/>
              </a:cxn>
              <a:cxn ang="0">
                <a:pos x="292765" y="27411"/>
              </a:cxn>
              <a:cxn ang="0">
                <a:pos x="324538" y="27411"/>
              </a:cxn>
              <a:cxn ang="0">
                <a:pos x="256453" y="137057"/>
              </a:cxn>
              <a:cxn ang="0">
                <a:pos x="247375" y="141625"/>
              </a:cxn>
              <a:cxn ang="0">
                <a:pos x="270070" y="59391"/>
              </a:cxn>
              <a:cxn ang="0">
                <a:pos x="93049" y="137057"/>
              </a:cxn>
              <a:cxn ang="0">
                <a:pos x="24964" y="27411"/>
              </a:cxn>
              <a:cxn ang="0">
                <a:pos x="56737" y="27411"/>
              </a:cxn>
              <a:cxn ang="0">
                <a:pos x="79432" y="27411"/>
              </a:cxn>
              <a:cxn ang="0">
                <a:pos x="79432" y="59391"/>
              </a:cxn>
              <a:cxn ang="0">
                <a:pos x="102127" y="141625"/>
              </a:cxn>
              <a:cxn ang="0">
                <a:pos x="93049" y="137057"/>
              </a:cxn>
              <a:cxn ang="0">
                <a:pos x="174751" y="121067"/>
              </a:cxn>
              <a:cxn ang="0">
                <a:pos x="131631" y="150762"/>
              </a:cxn>
              <a:cxn ang="0">
                <a:pos x="147517" y="100508"/>
              </a:cxn>
              <a:cxn ang="0">
                <a:pos x="106666" y="70813"/>
              </a:cxn>
              <a:cxn ang="0">
                <a:pos x="158865" y="68528"/>
              </a:cxn>
              <a:cxn ang="0">
                <a:pos x="174751" y="20559"/>
              </a:cxn>
              <a:cxn ang="0">
                <a:pos x="190637" y="68528"/>
              </a:cxn>
              <a:cxn ang="0">
                <a:pos x="242836" y="70813"/>
              </a:cxn>
              <a:cxn ang="0">
                <a:pos x="201985" y="100508"/>
              </a:cxn>
              <a:cxn ang="0">
                <a:pos x="217871" y="150762"/>
              </a:cxn>
              <a:cxn ang="0">
                <a:pos x="174751" y="121067"/>
              </a:cxn>
            </a:cxnLst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75" name="Oval 85"/>
          <p:cNvSpPr/>
          <p:nvPr/>
        </p:nvSpPr>
        <p:spPr>
          <a:xfrm>
            <a:off x="4884738" y="3173413"/>
            <a:ext cx="82550" cy="8255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76" name="Freeform 86"/>
          <p:cNvSpPr>
            <a:spLocks noEditPoints="1"/>
          </p:cNvSpPr>
          <p:nvPr/>
        </p:nvSpPr>
        <p:spPr>
          <a:xfrm>
            <a:off x="4749800" y="3078163"/>
            <a:ext cx="325438" cy="244475"/>
          </a:xfrm>
          <a:custGeom>
            <a:avLst/>
            <a:gdLst/>
            <a:ahLst/>
            <a:cxnLst>
              <a:cxn ang="0">
                <a:pos x="299174" y="27126"/>
              </a:cxn>
              <a:cxn ang="0">
                <a:pos x="135988" y="27126"/>
              </a:cxn>
              <a:cxn ang="0">
                <a:pos x="108791" y="0"/>
              </a:cxn>
              <a:cxn ang="0">
                <a:pos x="81593" y="0"/>
              </a:cxn>
              <a:cxn ang="0">
                <a:pos x="54395" y="27126"/>
              </a:cxn>
              <a:cxn ang="0">
                <a:pos x="27198" y="27126"/>
              </a:cxn>
              <a:cxn ang="0">
                <a:pos x="0" y="54251"/>
              </a:cxn>
              <a:cxn ang="0">
                <a:pos x="27198" y="54251"/>
              </a:cxn>
              <a:cxn ang="0">
                <a:pos x="54395" y="81377"/>
              </a:cxn>
              <a:cxn ang="0">
                <a:pos x="54395" y="189880"/>
              </a:cxn>
              <a:cxn ang="0">
                <a:pos x="27198" y="217005"/>
              </a:cxn>
              <a:cxn ang="0">
                <a:pos x="0" y="217005"/>
              </a:cxn>
              <a:cxn ang="0">
                <a:pos x="27198" y="244131"/>
              </a:cxn>
              <a:cxn ang="0">
                <a:pos x="299174" y="244131"/>
              </a:cxn>
              <a:cxn ang="0">
                <a:pos x="326372" y="217005"/>
              </a:cxn>
              <a:cxn ang="0">
                <a:pos x="326372" y="54251"/>
              </a:cxn>
              <a:cxn ang="0">
                <a:pos x="299174" y="27126"/>
              </a:cxn>
              <a:cxn ang="0">
                <a:pos x="176785" y="203443"/>
              </a:cxn>
              <a:cxn ang="0">
                <a:pos x="108791" y="135628"/>
              </a:cxn>
              <a:cxn ang="0">
                <a:pos x="176785" y="67814"/>
              </a:cxn>
              <a:cxn ang="0">
                <a:pos x="244779" y="135628"/>
              </a:cxn>
              <a:cxn ang="0">
                <a:pos x="176785" y="203443"/>
              </a:cxn>
              <a:cxn ang="0">
                <a:pos x="278776" y="108503"/>
              </a:cxn>
              <a:cxn ang="0">
                <a:pos x="258378" y="88158"/>
              </a:cxn>
              <a:cxn ang="0">
                <a:pos x="278776" y="67814"/>
              </a:cxn>
              <a:cxn ang="0">
                <a:pos x="299174" y="88158"/>
              </a:cxn>
              <a:cxn ang="0">
                <a:pos x="278776" y="108503"/>
              </a:cxn>
            </a:cxnLst>
            <a:pathLst>
              <a:path w="144" h="108">
                <a:moveTo>
                  <a:pt x="132" y="12"/>
                </a:moveTo>
                <a:cubicBezTo>
                  <a:pt x="60" y="12"/>
                  <a:pt x="60" y="12"/>
                  <a:pt x="60" y="12"/>
                </a:cubicBezTo>
                <a:cubicBezTo>
                  <a:pt x="60" y="5"/>
                  <a:pt x="55" y="0"/>
                  <a:pt x="48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29" y="0"/>
                  <a:pt x="24" y="5"/>
                  <a:pt x="24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5" y="12"/>
                  <a:pt x="0" y="17"/>
                  <a:pt x="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9" y="24"/>
                  <a:pt x="24" y="29"/>
                  <a:pt x="24" y="36"/>
                </a:cubicBezTo>
                <a:cubicBezTo>
                  <a:pt x="24" y="84"/>
                  <a:pt x="24" y="84"/>
                  <a:pt x="24" y="84"/>
                </a:cubicBezTo>
                <a:cubicBezTo>
                  <a:pt x="24" y="91"/>
                  <a:pt x="19" y="96"/>
                  <a:pt x="12" y="96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3"/>
                  <a:pt x="5" y="108"/>
                  <a:pt x="12" y="108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39" y="108"/>
                  <a:pt x="144" y="103"/>
                  <a:pt x="144" y="96"/>
                </a:cubicBezTo>
                <a:cubicBezTo>
                  <a:pt x="144" y="24"/>
                  <a:pt x="144" y="24"/>
                  <a:pt x="144" y="24"/>
                </a:cubicBezTo>
                <a:cubicBezTo>
                  <a:pt x="144" y="17"/>
                  <a:pt x="139" y="12"/>
                  <a:pt x="132" y="12"/>
                </a:cubicBezTo>
                <a:moveTo>
                  <a:pt x="78" y="90"/>
                </a:moveTo>
                <a:cubicBezTo>
                  <a:pt x="61" y="90"/>
                  <a:pt x="48" y="77"/>
                  <a:pt x="48" y="60"/>
                </a:cubicBezTo>
                <a:cubicBezTo>
                  <a:pt x="48" y="43"/>
                  <a:pt x="61" y="30"/>
                  <a:pt x="78" y="30"/>
                </a:cubicBezTo>
                <a:cubicBezTo>
                  <a:pt x="95" y="30"/>
                  <a:pt x="108" y="43"/>
                  <a:pt x="108" y="60"/>
                </a:cubicBezTo>
                <a:cubicBezTo>
                  <a:pt x="108" y="77"/>
                  <a:pt x="95" y="90"/>
                  <a:pt x="78" y="90"/>
                </a:cubicBezTo>
                <a:moveTo>
                  <a:pt x="123" y="48"/>
                </a:moveTo>
                <a:cubicBezTo>
                  <a:pt x="118" y="48"/>
                  <a:pt x="114" y="44"/>
                  <a:pt x="114" y="39"/>
                </a:cubicBezTo>
                <a:cubicBezTo>
                  <a:pt x="114" y="34"/>
                  <a:pt x="118" y="30"/>
                  <a:pt x="123" y="30"/>
                </a:cubicBezTo>
                <a:cubicBezTo>
                  <a:pt x="128" y="30"/>
                  <a:pt x="132" y="34"/>
                  <a:pt x="132" y="39"/>
                </a:cubicBezTo>
                <a:cubicBezTo>
                  <a:pt x="132" y="44"/>
                  <a:pt x="128" y="48"/>
                  <a:pt x="123" y="48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77" name="Rectangle 87"/>
          <p:cNvSpPr/>
          <p:nvPr/>
        </p:nvSpPr>
        <p:spPr>
          <a:xfrm>
            <a:off x="5008563" y="3144838"/>
            <a:ext cx="41275" cy="4127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78" name="Rectangle 88"/>
          <p:cNvSpPr/>
          <p:nvPr/>
        </p:nvSpPr>
        <p:spPr>
          <a:xfrm>
            <a:off x="5008563" y="3144838"/>
            <a:ext cx="41275" cy="4127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79" name="Oval 89"/>
          <p:cNvSpPr/>
          <p:nvPr/>
        </p:nvSpPr>
        <p:spPr>
          <a:xfrm>
            <a:off x="5008563" y="3144838"/>
            <a:ext cx="41275" cy="4127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80" name="Freeform 90"/>
          <p:cNvSpPr/>
          <p:nvPr/>
        </p:nvSpPr>
        <p:spPr>
          <a:xfrm>
            <a:off x="4749800" y="3132138"/>
            <a:ext cx="0" cy="165100"/>
          </a:xfrm>
          <a:custGeom>
            <a:avLst/>
            <a:gdLst/>
            <a:ahLst/>
            <a:cxnLst>
              <a:cxn ang="0">
                <a:pos x="0" y="164467"/>
              </a:cxn>
              <a:cxn ang="0">
                <a:pos x="0" y="164467"/>
              </a:cxn>
              <a:cxn ang="0">
                <a:pos x="0" y="0"/>
              </a:cxn>
              <a:cxn ang="0">
                <a:pos x="0" y="164467"/>
              </a:cxn>
            </a:cxnLst>
            <a:pathLst>
              <a:path h="64">
                <a:moveTo>
                  <a:pt x="0" y="64"/>
                </a:moveTo>
                <a:lnTo>
                  <a:pt x="0" y="64"/>
                </a:lnTo>
                <a:lnTo>
                  <a:pt x="0" y="0"/>
                </a:lnTo>
                <a:lnTo>
                  <a:pt x="0" y="6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81" name="Rectangle 91"/>
          <p:cNvSpPr/>
          <p:nvPr/>
        </p:nvSpPr>
        <p:spPr>
          <a:xfrm>
            <a:off x="4749800" y="3132138"/>
            <a:ext cx="53975" cy="1651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82" name="Rectangle 92"/>
          <p:cNvSpPr/>
          <p:nvPr/>
        </p:nvSpPr>
        <p:spPr>
          <a:xfrm>
            <a:off x="4749800" y="3132138"/>
            <a:ext cx="53975" cy="1651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83" name="Freeform 93"/>
          <p:cNvSpPr/>
          <p:nvPr/>
        </p:nvSpPr>
        <p:spPr>
          <a:xfrm>
            <a:off x="4749800" y="3132138"/>
            <a:ext cx="53975" cy="165100"/>
          </a:xfrm>
          <a:custGeom>
            <a:avLst/>
            <a:gdLst/>
            <a:ahLst/>
            <a:cxnLst>
              <a:cxn ang="0">
                <a:pos x="26984" y="0"/>
              </a:cxn>
              <a:cxn ang="0">
                <a:pos x="0" y="0"/>
              </a:cxn>
              <a:cxn ang="0">
                <a:pos x="0" y="0"/>
              </a:cxn>
              <a:cxn ang="0">
                <a:pos x="0" y="164467"/>
              </a:cxn>
              <a:cxn ang="0">
                <a:pos x="26984" y="164467"/>
              </a:cxn>
              <a:cxn ang="0">
                <a:pos x="53967" y="137056"/>
              </a:cxn>
              <a:cxn ang="0">
                <a:pos x="53967" y="27411"/>
              </a:cxn>
              <a:cxn ang="0">
                <a:pos x="26984" y="0"/>
              </a:cxn>
            </a:cxnLst>
            <a:pathLst>
              <a:path w="24" h="72">
                <a:moveTo>
                  <a:pt x="1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72"/>
                  <a:pt x="0" y="72"/>
                  <a:pt x="0" y="72"/>
                </a:cubicBezTo>
                <a:cubicBezTo>
                  <a:pt x="12" y="72"/>
                  <a:pt x="12" y="72"/>
                  <a:pt x="12" y="72"/>
                </a:cubicBezTo>
                <a:cubicBezTo>
                  <a:pt x="19" y="72"/>
                  <a:pt x="24" y="67"/>
                  <a:pt x="24" y="60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5"/>
                  <a:pt x="19" y="0"/>
                  <a:pt x="12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84" name="Rectangle 94"/>
          <p:cNvSpPr/>
          <p:nvPr/>
        </p:nvSpPr>
        <p:spPr>
          <a:xfrm>
            <a:off x="5622925" y="3060700"/>
            <a:ext cx="53975" cy="1619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85" name="Rectangle 95"/>
          <p:cNvSpPr/>
          <p:nvPr/>
        </p:nvSpPr>
        <p:spPr>
          <a:xfrm>
            <a:off x="5622925" y="3060700"/>
            <a:ext cx="53975" cy="1619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86" name="Rectangle 96"/>
          <p:cNvSpPr/>
          <p:nvPr/>
        </p:nvSpPr>
        <p:spPr>
          <a:xfrm>
            <a:off x="5622925" y="3060700"/>
            <a:ext cx="53975" cy="1619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87" name="Rectangle 97"/>
          <p:cNvSpPr/>
          <p:nvPr/>
        </p:nvSpPr>
        <p:spPr>
          <a:xfrm>
            <a:off x="5622925" y="3060700"/>
            <a:ext cx="53975" cy="1619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88" name="Rectangle 98"/>
          <p:cNvSpPr/>
          <p:nvPr/>
        </p:nvSpPr>
        <p:spPr>
          <a:xfrm>
            <a:off x="5457825" y="3060700"/>
            <a:ext cx="53975" cy="1619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89" name="Rectangle 99"/>
          <p:cNvSpPr/>
          <p:nvPr/>
        </p:nvSpPr>
        <p:spPr>
          <a:xfrm>
            <a:off x="5457825" y="3060700"/>
            <a:ext cx="53975" cy="1619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90" name="Rectangle 100"/>
          <p:cNvSpPr/>
          <p:nvPr/>
        </p:nvSpPr>
        <p:spPr>
          <a:xfrm>
            <a:off x="5457825" y="3060700"/>
            <a:ext cx="53975" cy="1619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91" name="Rectangle 101"/>
          <p:cNvSpPr/>
          <p:nvPr/>
        </p:nvSpPr>
        <p:spPr>
          <a:xfrm>
            <a:off x="5457825" y="3060700"/>
            <a:ext cx="53975" cy="1619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92" name="Freeform 102"/>
          <p:cNvSpPr/>
          <p:nvPr/>
        </p:nvSpPr>
        <p:spPr>
          <a:xfrm>
            <a:off x="5432425" y="3136900"/>
            <a:ext cx="273050" cy="260350"/>
          </a:xfrm>
          <a:custGeom>
            <a:avLst/>
            <a:gdLst/>
            <a:ahLst/>
            <a:cxnLst>
              <a:cxn ang="0">
                <a:pos x="136203" y="0"/>
              </a:cxn>
              <a:cxn ang="0">
                <a:pos x="169611" y="97652"/>
              </a:cxn>
              <a:cxn ang="0">
                <a:pos x="272405" y="100222"/>
              </a:cxn>
              <a:cxn ang="0">
                <a:pos x="190170" y="161898"/>
              </a:cxn>
              <a:cxn ang="0">
                <a:pos x="218438" y="259550"/>
              </a:cxn>
              <a:cxn ang="0">
                <a:pos x="136203" y="200445"/>
              </a:cxn>
              <a:cxn ang="0">
                <a:pos x="51397" y="259550"/>
              </a:cxn>
              <a:cxn ang="0">
                <a:pos x="79666" y="161898"/>
              </a:cxn>
              <a:cxn ang="0">
                <a:pos x="0" y="100222"/>
              </a:cxn>
              <a:cxn ang="0">
                <a:pos x="100224" y="97652"/>
              </a:cxn>
              <a:cxn ang="0">
                <a:pos x="136203" y="0"/>
              </a:cxn>
            </a:cxnLst>
            <a:pathLst>
              <a:path w="106" h="101">
                <a:moveTo>
                  <a:pt x="53" y="0"/>
                </a:moveTo>
                <a:lnTo>
                  <a:pt x="66" y="38"/>
                </a:lnTo>
                <a:lnTo>
                  <a:pt x="106" y="39"/>
                </a:lnTo>
                <a:lnTo>
                  <a:pt x="74" y="63"/>
                </a:lnTo>
                <a:lnTo>
                  <a:pt x="85" y="101"/>
                </a:lnTo>
                <a:lnTo>
                  <a:pt x="53" y="78"/>
                </a:lnTo>
                <a:lnTo>
                  <a:pt x="20" y="101"/>
                </a:lnTo>
                <a:lnTo>
                  <a:pt x="31" y="63"/>
                </a:lnTo>
                <a:lnTo>
                  <a:pt x="0" y="39"/>
                </a:lnTo>
                <a:lnTo>
                  <a:pt x="39" y="38"/>
                </a:lnTo>
                <a:lnTo>
                  <a:pt x="53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93" name="Freeform 103"/>
          <p:cNvSpPr/>
          <p:nvPr/>
        </p:nvSpPr>
        <p:spPr>
          <a:xfrm>
            <a:off x="5432425" y="3136900"/>
            <a:ext cx="273050" cy="260350"/>
          </a:xfrm>
          <a:custGeom>
            <a:avLst/>
            <a:gdLst/>
            <a:ahLst/>
            <a:cxnLst>
              <a:cxn ang="0">
                <a:pos x="136203" y="0"/>
              </a:cxn>
              <a:cxn ang="0">
                <a:pos x="169611" y="97652"/>
              </a:cxn>
              <a:cxn ang="0">
                <a:pos x="272405" y="100222"/>
              </a:cxn>
              <a:cxn ang="0">
                <a:pos x="190170" y="161898"/>
              </a:cxn>
              <a:cxn ang="0">
                <a:pos x="218438" y="259550"/>
              </a:cxn>
              <a:cxn ang="0">
                <a:pos x="136203" y="200445"/>
              </a:cxn>
              <a:cxn ang="0">
                <a:pos x="51397" y="259550"/>
              </a:cxn>
              <a:cxn ang="0">
                <a:pos x="79666" y="161898"/>
              </a:cxn>
              <a:cxn ang="0">
                <a:pos x="0" y="100222"/>
              </a:cxn>
              <a:cxn ang="0">
                <a:pos x="100224" y="97652"/>
              </a:cxn>
              <a:cxn ang="0">
                <a:pos x="136203" y="0"/>
              </a:cxn>
            </a:cxnLst>
            <a:pathLst>
              <a:path w="106" h="101">
                <a:moveTo>
                  <a:pt x="53" y="0"/>
                </a:moveTo>
                <a:lnTo>
                  <a:pt x="66" y="38"/>
                </a:lnTo>
                <a:lnTo>
                  <a:pt x="106" y="39"/>
                </a:lnTo>
                <a:lnTo>
                  <a:pt x="74" y="63"/>
                </a:lnTo>
                <a:lnTo>
                  <a:pt x="85" y="101"/>
                </a:lnTo>
                <a:lnTo>
                  <a:pt x="53" y="78"/>
                </a:lnTo>
                <a:lnTo>
                  <a:pt x="20" y="101"/>
                </a:lnTo>
                <a:lnTo>
                  <a:pt x="31" y="63"/>
                </a:lnTo>
                <a:lnTo>
                  <a:pt x="0" y="39"/>
                </a:lnTo>
                <a:lnTo>
                  <a:pt x="39" y="38"/>
                </a:lnTo>
                <a:lnTo>
                  <a:pt x="53" y="0"/>
                </a:ln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94" name="Rectangle 104"/>
          <p:cNvSpPr/>
          <p:nvPr/>
        </p:nvSpPr>
        <p:spPr>
          <a:xfrm>
            <a:off x="5540375" y="3060700"/>
            <a:ext cx="53975" cy="12065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95" name="Rectangle 105"/>
          <p:cNvSpPr/>
          <p:nvPr/>
        </p:nvSpPr>
        <p:spPr>
          <a:xfrm>
            <a:off x="5540375" y="3060700"/>
            <a:ext cx="53975" cy="12065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896" name="Freeform 106"/>
          <p:cNvSpPr/>
          <p:nvPr/>
        </p:nvSpPr>
        <p:spPr>
          <a:xfrm>
            <a:off x="5540375" y="3060700"/>
            <a:ext cx="53975" cy="120650"/>
          </a:xfrm>
          <a:custGeom>
            <a:avLst/>
            <a:gdLst/>
            <a:ahLst/>
            <a:cxnLst>
              <a:cxn ang="0">
                <a:pos x="53967" y="0"/>
              </a:cxn>
              <a:cxn ang="0">
                <a:pos x="0" y="0"/>
              </a:cxn>
              <a:cxn ang="0">
                <a:pos x="0" y="120780"/>
              </a:cxn>
              <a:cxn ang="0">
                <a:pos x="28268" y="41117"/>
              </a:cxn>
              <a:cxn ang="0">
                <a:pos x="53967" y="120780"/>
              </a:cxn>
              <a:cxn ang="0">
                <a:pos x="53967" y="0"/>
              </a:cxn>
            </a:cxnLst>
            <a:pathLst>
              <a:path w="21" h="47">
                <a:moveTo>
                  <a:pt x="21" y="0"/>
                </a:moveTo>
                <a:lnTo>
                  <a:pt x="0" y="0"/>
                </a:lnTo>
                <a:lnTo>
                  <a:pt x="0" y="47"/>
                </a:lnTo>
                <a:lnTo>
                  <a:pt x="11" y="16"/>
                </a:lnTo>
                <a:lnTo>
                  <a:pt x="21" y="47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97" name="Freeform 107"/>
          <p:cNvSpPr/>
          <p:nvPr/>
        </p:nvSpPr>
        <p:spPr>
          <a:xfrm>
            <a:off x="5540375" y="3060700"/>
            <a:ext cx="53975" cy="120650"/>
          </a:xfrm>
          <a:custGeom>
            <a:avLst/>
            <a:gdLst/>
            <a:ahLst/>
            <a:cxnLst>
              <a:cxn ang="0">
                <a:pos x="53967" y="0"/>
              </a:cxn>
              <a:cxn ang="0">
                <a:pos x="0" y="0"/>
              </a:cxn>
              <a:cxn ang="0">
                <a:pos x="0" y="120780"/>
              </a:cxn>
              <a:cxn ang="0">
                <a:pos x="28268" y="41117"/>
              </a:cxn>
              <a:cxn ang="0">
                <a:pos x="53967" y="120780"/>
              </a:cxn>
              <a:cxn ang="0">
                <a:pos x="53967" y="0"/>
              </a:cxn>
            </a:cxnLst>
            <a:pathLst>
              <a:path w="21" h="47">
                <a:moveTo>
                  <a:pt x="21" y="0"/>
                </a:moveTo>
                <a:lnTo>
                  <a:pt x="0" y="0"/>
                </a:lnTo>
                <a:lnTo>
                  <a:pt x="0" y="47"/>
                </a:lnTo>
                <a:lnTo>
                  <a:pt x="11" y="16"/>
                </a:lnTo>
                <a:lnTo>
                  <a:pt x="21" y="47"/>
                </a:lnTo>
                <a:lnTo>
                  <a:pt x="21" y="0"/>
                </a:ln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98" name="Freeform 108"/>
          <p:cNvSpPr/>
          <p:nvPr/>
        </p:nvSpPr>
        <p:spPr>
          <a:xfrm>
            <a:off x="6315075" y="3127375"/>
            <a:ext cx="68263" cy="217488"/>
          </a:xfrm>
          <a:custGeom>
            <a:avLst/>
            <a:gdLst/>
            <a:ahLst/>
            <a:cxnLst>
              <a:cxn ang="0">
                <a:pos x="55510" y="0"/>
              </a:cxn>
              <a:cxn ang="0">
                <a:pos x="0" y="0"/>
              </a:cxn>
              <a:cxn ang="0">
                <a:pos x="0" y="218432"/>
              </a:cxn>
              <a:cxn ang="0">
                <a:pos x="55510" y="218432"/>
              </a:cxn>
              <a:cxn ang="0">
                <a:pos x="69387" y="204780"/>
              </a:cxn>
              <a:cxn ang="0">
                <a:pos x="69387" y="13652"/>
              </a:cxn>
              <a:cxn ang="0">
                <a:pos x="55510" y="0"/>
              </a:cxn>
            </a:cxnLst>
            <a:pathLst>
              <a:path w="30" h="96">
                <a:moveTo>
                  <a:pt x="2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4" y="96"/>
                  <a:pt x="24" y="96"/>
                  <a:pt x="24" y="96"/>
                </a:cubicBezTo>
                <a:cubicBezTo>
                  <a:pt x="27" y="96"/>
                  <a:pt x="30" y="93"/>
                  <a:pt x="30" y="90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3"/>
                  <a:pt x="27" y="0"/>
                  <a:pt x="24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899" name="Freeform 109"/>
          <p:cNvSpPr>
            <a:spLocks noEditPoints="1"/>
          </p:cNvSpPr>
          <p:nvPr/>
        </p:nvSpPr>
        <p:spPr>
          <a:xfrm>
            <a:off x="6096000" y="3073400"/>
            <a:ext cx="204788" cy="271463"/>
          </a:xfrm>
          <a:custGeom>
            <a:avLst/>
            <a:gdLst/>
            <a:ahLst/>
            <a:cxnLst>
              <a:cxn ang="0">
                <a:pos x="191883" y="54480"/>
              </a:cxn>
              <a:cxn ang="0">
                <a:pos x="191883" y="54480"/>
              </a:cxn>
              <a:cxn ang="0">
                <a:pos x="191883" y="52210"/>
              </a:cxn>
              <a:cxn ang="0">
                <a:pos x="191883" y="40860"/>
              </a:cxn>
              <a:cxn ang="0">
                <a:pos x="150765" y="0"/>
              </a:cxn>
              <a:cxn ang="0">
                <a:pos x="68530" y="0"/>
              </a:cxn>
              <a:cxn ang="0">
                <a:pos x="27412" y="40860"/>
              </a:cxn>
              <a:cxn ang="0">
                <a:pos x="27412" y="54480"/>
              </a:cxn>
              <a:cxn ang="0">
                <a:pos x="0" y="54480"/>
              </a:cxn>
              <a:cxn ang="0">
                <a:pos x="0" y="272399"/>
              </a:cxn>
              <a:cxn ang="0">
                <a:pos x="205589" y="272399"/>
              </a:cxn>
              <a:cxn ang="0">
                <a:pos x="205589" y="54480"/>
              </a:cxn>
              <a:cxn ang="0">
                <a:pos x="191883" y="54480"/>
              </a:cxn>
              <a:cxn ang="0">
                <a:pos x="164471" y="54480"/>
              </a:cxn>
              <a:cxn ang="0">
                <a:pos x="164471" y="54480"/>
              </a:cxn>
              <a:cxn ang="0">
                <a:pos x="54824" y="54480"/>
              </a:cxn>
              <a:cxn ang="0">
                <a:pos x="54824" y="40860"/>
              </a:cxn>
              <a:cxn ang="0">
                <a:pos x="68530" y="27240"/>
              </a:cxn>
              <a:cxn ang="0">
                <a:pos x="150765" y="27240"/>
              </a:cxn>
              <a:cxn ang="0">
                <a:pos x="164471" y="40860"/>
              </a:cxn>
              <a:cxn ang="0">
                <a:pos x="164471" y="54480"/>
              </a:cxn>
            </a:cxnLst>
            <a:pathLst>
              <a:path w="90" h="120">
                <a:moveTo>
                  <a:pt x="84" y="24"/>
                </a:moveTo>
                <a:cubicBezTo>
                  <a:pt x="84" y="24"/>
                  <a:pt x="84" y="24"/>
                  <a:pt x="84" y="24"/>
                </a:cubicBezTo>
                <a:cubicBezTo>
                  <a:pt x="84" y="23"/>
                  <a:pt x="84" y="23"/>
                  <a:pt x="84" y="23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6"/>
                  <a:pt x="75" y="0"/>
                  <a:pt x="6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8" y="0"/>
                  <a:pt x="12" y="9"/>
                  <a:pt x="12" y="18"/>
                </a:cubicBezTo>
                <a:cubicBezTo>
                  <a:pt x="12" y="24"/>
                  <a:pt x="12" y="24"/>
                  <a:pt x="12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20"/>
                  <a:pt x="0" y="120"/>
                  <a:pt x="0" y="120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90" y="24"/>
                  <a:pt x="90" y="24"/>
                  <a:pt x="90" y="24"/>
                </a:cubicBezTo>
                <a:lnTo>
                  <a:pt x="84" y="24"/>
                </a:lnTo>
                <a:close/>
                <a:moveTo>
                  <a:pt x="72" y="24"/>
                </a:moveTo>
                <a:cubicBezTo>
                  <a:pt x="72" y="24"/>
                  <a:pt x="72" y="24"/>
                  <a:pt x="72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4" y="12"/>
                  <a:pt x="30" y="12"/>
                </a:cubicBezTo>
                <a:cubicBezTo>
                  <a:pt x="66" y="12"/>
                  <a:pt x="66" y="12"/>
                  <a:pt x="66" y="12"/>
                </a:cubicBezTo>
                <a:cubicBezTo>
                  <a:pt x="66" y="12"/>
                  <a:pt x="72" y="12"/>
                  <a:pt x="72" y="18"/>
                </a:cubicBezTo>
                <a:lnTo>
                  <a:pt x="72" y="2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00" name="Freeform 110"/>
          <p:cNvSpPr/>
          <p:nvPr/>
        </p:nvSpPr>
        <p:spPr>
          <a:xfrm>
            <a:off x="6029325" y="3127375"/>
            <a:ext cx="53975" cy="217488"/>
          </a:xfrm>
          <a:custGeom>
            <a:avLst/>
            <a:gdLst/>
            <a:ahLst/>
            <a:cxnLst>
              <a:cxn ang="0">
                <a:pos x="53967" y="0"/>
              </a:cxn>
              <a:cxn ang="0">
                <a:pos x="13492" y="0"/>
              </a:cxn>
              <a:cxn ang="0">
                <a:pos x="0" y="13652"/>
              </a:cxn>
              <a:cxn ang="0">
                <a:pos x="0" y="204780"/>
              </a:cxn>
              <a:cxn ang="0">
                <a:pos x="13492" y="218432"/>
              </a:cxn>
              <a:cxn ang="0">
                <a:pos x="53967" y="218432"/>
              </a:cxn>
              <a:cxn ang="0">
                <a:pos x="53967" y="0"/>
              </a:cxn>
            </a:cxnLst>
            <a:pathLst>
              <a:path w="24" h="96">
                <a:moveTo>
                  <a:pt x="24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3"/>
                  <a:pt x="3" y="96"/>
                  <a:pt x="6" y="96"/>
                </a:cubicBezTo>
                <a:cubicBezTo>
                  <a:pt x="24" y="96"/>
                  <a:pt x="24" y="96"/>
                  <a:pt x="24" y="96"/>
                </a:cubicBezTo>
                <a:lnTo>
                  <a:pt x="2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01" name="Rectangle 111"/>
          <p:cNvSpPr/>
          <p:nvPr/>
        </p:nvSpPr>
        <p:spPr>
          <a:xfrm>
            <a:off x="6761163" y="3178175"/>
            <a:ext cx="25400" cy="5397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02" name="Freeform 112"/>
          <p:cNvSpPr>
            <a:spLocks noEditPoints="1"/>
          </p:cNvSpPr>
          <p:nvPr/>
        </p:nvSpPr>
        <p:spPr>
          <a:xfrm>
            <a:off x="6691313" y="3040063"/>
            <a:ext cx="355600" cy="150812"/>
          </a:xfrm>
          <a:custGeom>
            <a:avLst/>
            <a:gdLst/>
            <a:ahLst/>
            <a:cxnLst>
              <a:cxn ang="0">
                <a:pos x="259161" y="55134"/>
              </a:cxn>
              <a:cxn ang="0">
                <a:pos x="259161" y="52837"/>
              </a:cxn>
              <a:cxn ang="0">
                <a:pos x="259161" y="41350"/>
              </a:cxn>
              <a:cxn ang="0">
                <a:pos x="218241" y="0"/>
              </a:cxn>
              <a:cxn ang="0">
                <a:pos x="136401" y="0"/>
              </a:cxn>
              <a:cxn ang="0">
                <a:pos x="95481" y="41350"/>
              </a:cxn>
              <a:cxn ang="0">
                <a:pos x="95481" y="55134"/>
              </a:cxn>
              <a:cxn ang="0">
                <a:pos x="0" y="55134"/>
              </a:cxn>
              <a:cxn ang="0">
                <a:pos x="0" y="151618"/>
              </a:cxn>
              <a:cxn ang="0">
                <a:pos x="54560" y="151618"/>
              </a:cxn>
              <a:cxn ang="0">
                <a:pos x="54560" y="124051"/>
              </a:cxn>
              <a:cxn ang="0">
                <a:pos x="109121" y="124051"/>
              </a:cxn>
              <a:cxn ang="0">
                <a:pos x="109121" y="151618"/>
              </a:cxn>
              <a:cxn ang="0">
                <a:pos x="245521" y="151618"/>
              </a:cxn>
              <a:cxn ang="0">
                <a:pos x="245521" y="124051"/>
              </a:cxn>
              <a:cxn ang="0">
                <a:pos x="300082" y="124051"/>
              </a:cxn>
              <a:cxn ang="0">
                <a:pos x="300082" y="151618"/>
              </a:cxn>
              <a:cxn ang="0">
                <a:pos x="354642" y="151618"/>
              </a:cxn>
              <a:cxn ang="0">
                <a:pos x="354642" y="55134"/>
              </a:cxn>
              <a:cxn ang="0">
                <a:pos x="259161" y="55134"/>
              </a:cxn>
              <a:cxn ang="0">
                <a:pos x="122761" y="41350"/>
              </a:cxn>
              <a:cxn ang="0">
                <a:pos x="136401" y="27567"/>
              </a:cxn>
              <a:cxn ang="0">
                <a:pos x="218241" y="27567"/>
              </a:cxn>
              <a:cxn ang="0">
                <a:pos x="231881" y="41350"/>
              </a:cxn>
              <a:cxn ang="0">
                <a:pos x="231881" y="55134"/>
              </a:cxn>
              <a:cxn ang="0">
                <a:pos x="122761" y="55134"/>
              </a:cxn>
              <a:cxn ang="0">
                <a:pos x="122761" y="41350"/>
              </a:cxn>
            </a:cxnLst>
            <a:pathLst>
              <a:path w="156" h="66">
                <a:moveTo>
                  <a:pt x="114" y="24"/>
                </a:moveTo>
                <a:cubicBezTo>
                  <a:pt x="114" y="23"/>
                  <a:pt x="114" y="23"/>
                  <a:pt x="114" y="23"/>
                </a:cubicBezTo>
                <a:cubicBezTo>
                  <a:pt x="114" y="18"/>
                  <a:pt x="114" y="18"/>
                  <a:pt x="114" y="18"/>
                </a:cubicBezTo>
                <a:cubicBezTo>
                  <a:pt x="114" y="6"/>
                  <a:pt x="105" y="0"/>
                  <a:pt x="9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48" y="0"/>
                  <a:pt x="42" y="9"/>
                  <a:pt x="42" y="18"/>
                </a:cubicBezTo>
                <a:cubicBezTo>
                  <a:pt x="42" y="24"/>
                  <a:pt x="42" y="24"/>
                  <a:pt x="42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66"/>
                  <a:pt x="0" y="66"/>
                  <a:pt x="0" y="66"/>
                </a:cubicBezTo>
                <a:cubicBezTo>
                  <a:pt x="24" y="66"/>
                  <a:pt x="24" y="66"/>
                  <a:pt x="24" y="66"/>
                </a:cubicBezTo>
                <a:cubicBezTo>
                  <a:pt x="24" y="54"/>
                  <a:pt x="24" y="54"/>
                  <a:pt x="2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66"/>
                  <a:pt x="48" y="66"/>
                  <a:pt x="48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8" y="54"/>
                  <a:pt x="108" y="54"/>
                  <a:pt x="108" y="54"/>
                </a:cubicBezTo>
                <a:cubicBezTo>
                  <a:pt x="132" y="54"/>
                  <a:pt x="132" y="54"/>
                  <a:pt x="132" y="54"/>
                </a:cubicBezTo>
                <a:cubicBezTo>
                  <a:pt x="132" y="66"/>
                  <a:pt x="132" y="66"/>
                  <a:pt x="132" y="66"/>
                </a:cubicBezTo>
                <a:cubicBezTo>
                  <a:pt x="156" y="66"/>
                  <a:pt x="156" y="66"/>
                  <a:pt x="156" y="66"/>
                </a:cubicBezTo>
                <a:cubicBezTo>
                  <a:pt x="156" y="24"/>
                  <a:pt x="156" y="24"/>
                  <a:pt x="156" y="24"/>
                </a:cubicBezTo>
                <a:lnTo>
                  <a:pt x="114" y="24"/>
                </a:lnTo>
                <a:close/>
                <a:moveTo>
                  <a:pt x="54" y="18"/>
                </a:moveTo>
                <a:cubicBezTo>
                  <a:pt x="54" y="18"/>
                  <a:pt x="54" y="12"/>
                  <a:pt x="60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102" y="12"/>
                  <a:pt x="102" y="18"/>
                </a:cubicBezTo>
                <a:cubicBezTo>
                  <a:pt x="102" y="24"/>
                  <a:pt x="102" y="24"/>
                  <a:pt x="102" y="24"/>
                </a:cubicBezTo>
                <a:cubicBezTo>
                  <a:pt x="54" y="24"/>
                  <a:pt x="54" y="24"/>
                  <a:pt x="54" y="24"/>
                </a:cubicBezTo>
                <a:lnTo>
                  <a:pt x="54" y="1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03" name="Freeform 113"/>
          <p:cNvSpPr/>
          <p:nvPr/>
        </p:nvSpPr>
        <p:spPr>
          <a:xfrm>
            <a:off x="6705600" y="3203575"/>
            <a:ext cx="328613" cy="136525"/>
          </a:xfrm>
          <a:custGeom>
            <a:avLst/>
            <a:gdLst/>
            <a:ahLst/>
            <a:cxnLst>
              <a:cxn ang="0">
                <a:pos x="287825" y="41117"/>
              </a:cxn>
              <a:cxn ang="0">
                <a:pos x="233858" y="41117"/>
              </a:cxn>
              <a:cxn ang="0">
                <a:pos x="233858" y="0"/>
              </a:cxn>
              <a:cxn ang="0">
                <a:pos x="97655" y="0"/>
              </a:cxn>
              <a:cxn ang="0">
                <a:pos x="97655" y="41117"/>
              </a:cxn>
              <a:cxn ang="0">
                <a:pos x="41118" y="41117"/>
              </a:cxn>
              <a:cxn ang="0">
                <a:pos x="41118" y="0"/>
              </a:cxn>
              <a:cxn ang="0">
                <a:pos x="0" y="0"/>
              </a:cxn>
              <a:cxn ang="0">
                <a:pos x="0" y="136200"/>
              </a:cxn>
              <a:cxn ang="0">
                <a:pos x="328943" y="136200"/>
              </a:cxn>
              <a:cxn ang="0">
                <a:pos x="328943" y="0"/>
              </a:cxn>
              <a:cxn ang="0">
                <a:pos x="287825" y="0"/>
              </a:cxn>
              <a:cxn ang="0">
                <a:pos x="287825" y="41117"/>
              </a:cxn>
            </a:cxnLst>
            <a:pathLst>
              <a:path w="128" h="53">
                <a:moveTo>
                  <a:pt x="112" y="16"/>
                </a:moveTo>
                <a:lnTo>
                  <a:pt x="91" y="16"/>
                </a:lnTo>
                <a:lnTo>
                  <a:pt x="91" y="0"/>
                </a:lnTo>
                <a:lnTo>
                  <a:pt x="38" y="0"/>
                </a:lnTo>
                <a:lnTo>
                  <a:pt x="38" y="16"/>
                </a:lnTo>
                <a:lnTo>
                  <a:pt x="16" y="16"/>
                </a:lnTo>
                <a:lnTo>
                  <a:pt x="16" y="0"/>
                </a:lnTo>
                <a:lnTo>
                  <a:pt x="0" y="0"/>
                </a:lnTo>
                <a:lnTo>
                  <a:pt x="0" y="53"/>
                </a:lnTo>
                <a:lnTo>
                  <a:pt x="128" y="53"/>
                </a:lnTo>
                <a:lnTo>
                  <a:pt x="128" y="0"/>
                </a:lnTo>
                <a:lnTo>
                  <a:pt x="112" y="0"/>
                </a:lnTo>
                <a:lnTo>
                  <a:pt x="112" y="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04" name="Rectangle 114"/>
          <p:cNvSpPr/>
          <p:nvPr/>
        </p:nvSpPr>
        <p:spPr>
          <a:xfrm>
            <a:off x="6951663" y="3178175"/>
            <a:ext cx="28575" cy="5397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05" name="Freeform 115"/>
          <p:cNvSpPr>
            <a:spLocks noEditPoints="1"/>
          </p:cNvSpPr>
          <p:nvPr/>
        </p:nvSpPr>
        <p:spPr>
          <a:xfrm>
            <a:off x="7370763" y="3036888"/>
            <a:ext cx="325437" cy="327025"/>
          </a:xfrm>
          <a:custGeom>
            <a:avLst/>
            <a:gdLst/>
            <a:ahLst/>
            <a:cxnLst>
              <a:cxn ang="0">
                <a:pos x="299174" y="81591"/>
              </a:cxn>
              <a:cxn ang="0">
                <a:pos x="244779" y="81591"/>
              </a:cxn>
              <a:cxn ang="0">
                <a:pos x="244779" y="81591"/>
              </a:cxn>
              <a:cxn ang="0">
                <a:pos x="163186" y="0"/>
              </a:cxn>
              <a:cxn ang="0">
                <a:pos x="81593" y="81591"/>
              </a:cxn>
              <a:cxn ang="0">
                <a:pos x="81593" y="81591"/>
              </a:cxn>
              <a:cxn ang="0">
                <a:pos x="27198" y="81591"/>
              </a:cxn>
              <a:cxn ang="0">
                <a:pos x="0" y="81591"/>
              </a:cxn>
              <a:cxn ang="0">
                <a:pos x="0" y="108788"/>
              </a:cxn>
              <a:cxn ang="0">
                <a:pos x="0" y="108788"/>
              </a:cxn>
              <a:cxn ang="0">
                <a:pos x="0" y="299168"/>
              </a:cxn>
              <a:cxn ang="0">
                <a:pos x="27198" y="326365"/>
              </a:cxn>
              <a:cxn ang="0">
                <a:pos x="299174" y="326365"/>
              </a:cxn>
              <a:cxn ang="0">
                <a:pos x="326372" y="299168"/>
              </a:cxn>
              <a:cxn ang="0">
                <a:pos x="326372" y="271971"/>
              </a:cxn>
              <a:cxn ang="0">
                <a:pos x="0" y="271971"/>
              </a:cxn>
              <a:cxn ang="0">
                <a:pos x="0" y="258372"/>
              </a:cxn>
              <a:cxn ang="0">
                <a:pos x="326372" y="258372"/>
              </a:cxn>
              <a:cxn ang="0">
                <a:pos x="326372" y="122387"/>
              </a:cxn>
              <a:cxn ang="0">
                <a:pos x="326372" y="108788"/>
              </a:cxn>
              <a:cxn ang="0">
                <a:pos x="326372" y="81591"/>
              </a:cxn>
              <a:cxn ang="0">
                <a:pos x="299174" y="81591"/>
              </a:cxn>
              <a:cxn ang="0">
                <a:pos x="217581" y="81591"/>
              </a:cxn>
              <a:cxn ang="0">
                <a:pos x="108791" y="81591"/>
              </a:cxn>
              <a:cxn ang="0">
                <a:pos x="108791" y="81591"/>
              </a:cxn>
              <a:cxn ang="0">
                <a:pos x="163186" y="27197"/>
              </a:cxn>
              <a:cxn ang="0">
                <a:pos x="217581" y="81591"/>
              </a:cxn>
            </a:cxnLst>
            <a:pathLst>
              <a:path w="144" h="144">
                <a:moveTo>
                  <a:pt x="132" y="36"/>
                </a:move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16"/>
                  <a:pt x="92" y="0"/>
                  <a:pt x="72" y="0"/>
                </a:cubicBezTo>
                <a:cubicBezTo>
                  <a:pt x="52" y="0"/>
                  <a:pt x="36" y="1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120"/>
                  <a:pt x="144" y="120"/>
                  <a:pt x="144" y="120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14"/>
                  <a:pt x="0" y="114"/>
                  <a:pt x="0" y="114"/>
                </a:cubicBezTo>
                <a:cubicBezTo>
                  <a:pt x="144" y="114"/>
                  <a:pt x="144" y="114"/>
                  <a:pt x="144" y="114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36"/>
                  <a:pt x="144" y="36"/>
                  <a:pt x="144" y="36"/>
                </a:cubicBezTo>
                <a:lnTo>
                  <a:pt x="132" y="36"/>
                </a:lnTo>
                <a:close/>
                <a:moveTo>
                  <a:pt x="96" y="36"/>
                </a:moveTo>
                <a:cubicBezTo>
                  <a:pt x="48" y="36"/>
                  <a:pt x="48" y="36"/>
                  <a:pt x="48" y="36"/>
                </a:cubicBezTo>
                <a:cubicBezTo>
                  <a:pt x="48" y="36"/>
                  <a:pt x="48" y="36"/>
                  <a:pt x="48" y="36"/>
                </a:cubicBezTo>
                <a:cubicBezTo>
                  <a:pt x="48" y="23"/>
                  <a:pt x="59" y="12"/>
                  <a:pt x="72" y="12"/>
                </a:cubicBezTo>
                <a:cubicBezTo>
                  <a:pt x="85" y="12"/>
                  <a:pt x="96" y="23"/>
                  <a:pt x="96" y="3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06" name="Freeform 116"/>
          <p:cNvSpPr/>
          <p:nvPr/>
        </p:nvSpPr>
        <p:spPr>
          <a:xfrm>
            <a:off x="8048625" y="3027363"/>
            <a:ext cx="244475" cy="26987"/>
          </a:xfrm>
          <a:custGeom>
            <a:avLst/>
            <a:gdLst/>
            <a:ahLst/>
            <a:cxnLst>
              <a:cxn ang="0">
                <a:pos x="0" y="28267"/>
              </a:cxn>
              <a:cxn ang="0">
                <a:pos x="25699" y="0"/>
              </a:cxn>
              <a:cxn ang="0">
                <a:pos x="218438" y="0"/>
              </a:cxn>
              <a:cxn ang="0">
                <a:pos x="244137" y="28267"/>
              </a:cxn>
              <a:cxn ang="0">
                <a:pos x="0" y="28267"/>
              </a:cxn>
            </a:cxnLst>
            <a:pathLst>
              <a:path w="95" h="11">
                <a:moveTo>
                  <a:pt x="0" y="11"/>
                </a:moveTo>
                <a:lnTo>
                  <a:pt x="10" y="0"/>
                </a:lnTo>
                <a:lnTo>
                  <a:pt x="85" y="0"/>
                </a:lnTo>
                <a:lnTo>
                  <a:pt x="95" y="11"/>
                </a:lnTo>
                <a:lnTo>
                  <a:pt x="0" y="1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07" name="Freeform 117"/>
          <p:cNvSpPr>
            <a:spLocks noEditPoints="1"/>
          </p:cNvSpPr>
          <p:nvPr/>
        </p:nvSpPr>
        <p:spPr>
          <a:xfrm>
            <a:off x="8032750" y="3068638"/>
            <a:ext cx="276225" cy="93662"/>
          </a:xfrm>
          <a:custGeom>
            <a:avLst/>
            <a:gdLst/>
            <a:ahLst/>
            <a:cxnLst>
              <a:cxn ang="0">
                <a:pos x="0" y="95084"/>
              </a:cxn>
              <a:cxn ang="0">
                <a:pos x="274975" y="95084"/>
              </a:cxn>
              <a:cxn ang="0">
                <a:pos x="274975" y="0"/>
              </a:cxn>
              <a:cxn ang="0">
                <a:pos x="0" y="0"/>
              </a:cxn>
              <a:cxn ang="0">
                <a:pos x="0" y="95084"/>
              </a:cxn>
              <a:cxn ang="0">
                <a:pos x="192739" y="53967"/>
              </a:cxn>
              <a:cxn ang="0">
                <a:pos x="192739" y="69386"/>
              </a:cxn>
              <a:cxn ang="0">
                <a:pos x="177320" y="69386"/>
              </a:cxn>
              <a:cxn ang="0">
                <a:pos x="177320" y="53967"/>
              </a:cxn>
              <a:cxn ang="0">
                <a:pos x="97655" y="53967"/>
              </a:cxn>
              <a:cxn ang="0">
                <a:pos x="97655" y="69386"/>
              </a:cxn>
              <a:cxn ang="0">
                <a:pos x="82236" y="69386"/>
              </a:cxn>
              <a:cxn ang="0">
                <a:pos x="82236" y="53967"/>
              </a:cxn>
              <a:cxn ang="0">
                <a:pos x="82236" y="41117"/>
              </a:cxn>
              <a:cxn ang="0">
                <a:pos x="192739" y="41117"/>
              </a:cxn>
              <a:cxn ang="0">
                <a:pos x="192739" y="53967"/>
              </a:cxn>
            </a:cxnLst>
            <a:pathLst>
              <a:path w="107" h="37">
                <a:moveTo>
                  <a:pt x="0" y="37"/>
                </a:moveTo>
                <a:lnTo>
                  <a:pt x="107" y="37"/>
                </a:lnTo>
                <a:lnTo>
                  <a:pt x="107" y="0"/>
                </a:lnTo>
                <a:lnTo>
                  <a:pt x="0" y="0"/>
                </a:lnTo>
                <a:lnTo>
                  <a:pt x="0" y="37"/>
                </a:lnTo>
                <a:close/>
                <a:moveTo>
                  <a:pt x="75" y="21"/>
                </a:moveTo>
                <a:lnTo>
                  <a:pt x="75" y="27"/>
                </a:lnTo>
                <a:lnTo>
                  <a:pt x="69" y="27"/>
                </a:lnTo>
                <a:lnTo>
                  <a:pt x="69" y="21"/>
                </a:lnTo>
                <a:lnTo>
                  <a:pt x="38" y="21"/>
                </a:lnTo>
                <a:lnTo>
                  <a:pt x="38" y="27"/>
                </a:lnTo>
                <a:lnTo>
                  <a:pt x="32" y="27"/>
                </a:lnTo>
                <a:lnTo>
                  <a:pt x="32" y="21"/>
                </a:lnTo>
                <a:lnTo>
                  <a:pt x="32" y="16"/>
                </a:lnTo>
                <a:lnTo>
                  <a:pt x="75" y="16"/>
                </a:lnTo>
                <a:lnTo>
                  <a:pt x="75" y="2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08" name="Freeform 118"/>
          <p:cNvSpPr>
            <a:spLocks noEditPoints="1"/>
          </p:cNvSpPr>
          <p:nvPr/>
        </p:nvSpPr>
        <p:spPr>
          <a:xfrm>
            <a:off x="8032750" y="3178175"/>
            <a:ext cx="276225" cy="95250"/>
          </a:xfrm>
          <a:custGeom>
            <a:avLst/>
            <a:gdLst/>
            <a:ahLst/>
            <a:cxnLst>
              <a:cxn ang="0">
                <a:pos x="0" y="95084"/>
              </a:cxn>
              <a:cxn ang="0">
                <a:pos x="274975" y="95084"/>
              </a:cxn>
              <a:cxn ang="0">
                <a:pos x="274975" y="0"/>
              </a:cxn>
              <a:cxn ang="0">
                <a:pos x="0" y="0"/>
              </a:cxn>
              <a:cxn ang="0">
                <a:pos x="0" y="95084"/>
              </a:cxn>
              <a:cxn ang="0">
                <a:pos x="192739" y="53967"/>
              </a:cxn>
              <a:cxn ang="0">
                <a:pos x="192739" y="66816"/>
              </a:cxn>
              <a:cxn ang="0">
                <a:pos x="177320" y="66816"/>
              </a:cxn>
              <a:cxn ang="0">
                <a:pos x="177320" y="53967"/>
              </a:cxn>
              <a:cxn ang="0">
                <a:pos x="97655" y="53967"/>
              </a:cxn>
              <a:cxn ang="0">
                <a:pos x="97655" y="66816"/>
              </a:cxn>
              <a:cxn ang="0">
                <a:pos x="82236" y="66816"/>
              </a:cxn>
              <a:cxn ang="0">
                <a:pos x="82236" y="53967"/>
              </a:cxn>
              <a:cxn ang="0">
                <a:pos x="82236" y="41117"/>
              </a:cxn>
              <a:cxn ang="0">
                <a:pos x="192739" y="41117"/>
              </a:cxn>
              <a:cxn ang="0">
                <a:pos x="192739" y="53967"/>
              </a:cxn>
            </a:cxnLst>
            <a:pathLst>
              <a:path w="107" h="37">
                <a:moveTo>
                  <a:pt x="0" y="37"/>
                </a:moveTo>
                <a:lnTo>
                  <a:pt x="107" y="37"/>
                </a:lnTo>
                <a:lnTo>
                  <a:pt x="107" y="0"/>
                </a:lnTo>
                <a:lnTo>
                  <a:pt x="0" y="0"/>
                </a:lnTo>
                <a:lnTo>
                  <a:pt x="0" y="37"/>
                </a:lnTo>
                <a:close/>
                <a:moveTo>
                  <a:pt x="75" y="21"/>
                </a:moveTo>
                <a:lnTo>
                  <a:pt x="75" y="26"/>
                </a:lnTo>
                <a:lnTo>
                  <a:pt x="69" y="26"/>
                </a:lnTo>
                <a:lnTo>
                  <a:pt x="69" y="21"/>
                </a:lnTo>
                <a:lnTo>
                  <a:pt x="38" y="21"/>
                </a:lnTo>
                <a:lnTo>
                  <a:pt x="38" y="26"/>
                </a:lnTo>
                <a:lnTo>
                  <a:pt x="32" y="26"/>
                </a:lnTo>
                <a:lnTo>
                  <a:pt x="32" y="21"/>
                </a:lnTo>
                <a:lnTo>
                  <a:pt x="32" y="16"/>
                </a:lnTo>
                <a:lnTo>
                  <a:pt x="75" y="16"/>
                </a:lnTo>
                <a:lnTo>
                  <a:pt x="75" y="2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09" name="Freeform 119"/>
          <p:cNvSpPr>
            <a:spLocks noEditPoints="1"/>
          </p:cNvSpPr>
          <p:nvPr/>
        </p:nvSpPr>
        <p:spPr>
          <a:xfrm>
            <a:off x="8032750" y="3286125"/>
            <a:ext cx="276225" cy="95250"/>
          </a:xfrm>
          <a:custGeom>
            <a:avLst/>
            <a:gdLst/>
            <a:ahLst/>
            <a:cxnLst>
              <a:cxn ang="0">
                <a:pos x="0" y="95084"/>
              </a:cxn>
              <a:cxn ang="0">
                <a:pos x="274975" y="95084"/>
              </a:cxn>
              <a:cxn ang="0">
                <a:pos x="274975" y="0"/>
              </a:cxn>
              <a:cxn ang="0">
                <a:pos x="0" y="0"/>
              </a:cxn>
              <a:cxn ang="0">
                <a:pos x="0" y="95084"/>
              </a:cxn>
              <a:cxn ang="0">
                <a:pos x="192739" y="53967"/>
              </a:cxn>
              <a:cxn ang="0">
                <a:pos x="192739" y="69386"/>
              </a:cxn>
              <a:cxn ang="0">
                <a:pos x="177320" y="69386"/>
              </a:cxn>
              <a:cxn ang="0">
                <a:pos x="177320" y="53967"/>
              </a:cxn>
              <a:cxn ang="0">
                <a:pos x="97655" y="53967"/>
              </a:cxn>
              <a:cxn ang="0">
                <a:pos x="97655" y="69386"/>
              </a:cxn>
              <a:cxn ang="0">
                <a:pos x="82236" y="69386"/>
              </a:cxn>
              <a:cxn ang="0">
                <a:pos x="82236" y="53967"/>
              </a:cxn>
              <a:cxn ang="0">
                <a:pos x="82236" y="41117"/>
              </a:cxn>
              <a:cxn ang="0">
                <a:pos x="192739" y="41117"/>
              </a:cxn>
              <a:cxn ang="0">
                <a:pos x="192739" y="53967"/>
              </a:cxn>
            </a:cxnLst>
            <a:pathLst>
              <a:path w="107" h="37">
                <a:moveTo>
                  <a:pt x="0" y="37"/>
                </a:moveTo>
                <a:lnTo>
                  <a:pt x="107" y="37"/>
                </a:lnTo>
                <a:lnTo>
                  <a:pt x="107" y="0"/>
                </a:lnTo>
                <a:lnTo>
                  <a:pt x="0" y="0"/>
                </a:lnTo>
                <a:lnTo>
                  <a:pt x="0" y="37"/>
                </a:lnTo>
                <a:close/>
                <a:moveTo>
                  <a:pt x="75" y="21"/>
                </a:moveTo>
                <a:lnTo>
                  <a:pt x="75" y="27"/>
                </a:lnTo>
                <a:lnTo>
                  <a:pt x="69" y="27"/>
                </a:lnTo>
                <a:lnTo>
                  <a:pt x="69" y="21"/>
                </a:lnTo>
                <a:lnTo>
                  <a:pt x="38" y="21"/>
                </a:lnTo>
                <a:lnTo>
                  <a:pt x="38" y="27"/>
                </a:lnTo>
                <a:lnTo>
                  <a:pt x="32" y="27"/>
                </a:lnTo>
                <a:lnTo>
                  <a:pt x="32" y="21"/>
                </a:lnTo>
                <a:lnTo>
                  <a:pt x="32" y="16"/>
                </a:lnTo>
                <a:lnTo>
                  <a:pt x="75" y="16"/>
                </a:lnTo>
                <a:lnTo>
                  <a:pt x="75" y="2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10" name="Freeform 120"/>
          <p:cNvSpPr>
            <a:spLocks noEditPoints="1"/>
          </p:cNvSpPr>
          <p:nvPr/>
        </p:nvSpPr>
        <p:spPr>
          <a:xfrm>
            <a:off x="909638" y="3681413"/>
            <a:ext cx="327025" cy="301625"/>
          </a:xfrm>
          <a:custGeom>
            <a:avLst/>
            <a:gdLst/>
            <a:ahLst/>
            <a:cxnLst>
              <a:cxn ang="0">
                <a:pos x="282684" y="0"/>
              </a:cxn>
              <a:cxn ang="0">
                <a:pos x="256986" y="0"/>
              </a:cxn>
              <a:cxn ang="0">
                <a:pos x="244137" y="0"/>
              </a:cxn>
              <a:cxn ang="0">
                <a:pos x="79666" y="0"/>
              </a:cxn>
              <a:cxn ang="0">
                <a:pos x="66816" y="0"/>
              </a:cxn>
              <a:cxn ang="0">
                <a:pos x="41118" y="0"/>
              </a:cxn>
              <a:cxn ang="0">
                <a:pos x="0" y="159328"/>
              </a:cxn>
              <a:cxn ang="0">
                <a:pos x="0" y="300667"/>
              </a:cxn>
              <a:cxn ang="0">
                <a:pos x="326372" y="300667"/>
              </a:cxn>
              <a:cxn ang="0">
                <a:pos x="326372" y="164467"/>
              </a:cxn>
              <a:cxn ang="0">
                <a:pos x="282684" y="0"/>
              </a:cxn>
              <a:cxn ang="0">
                <a:pos x="64246" y="28268"/>
              </a:cxn>
              <a:cxn ang="0">
                <a:pos x="66816" y="28268"/>
              </a:cxn>
              <a:cxn ang="0">
                <a:pos x="79666" y="28268"/>
              </a:cxn>
              <a:cxn ang="0">
                <a:pos x="244137" y="28268"/>
              </a:cxn>
              <a:cxn ang="0">
                <a:pos x="256986" y="28268"/>
              </a:cxn>
              <a:cxn ang="0">
                <a:pos x="259556" y="28268"/>
              </a:cxn>
              <a:cxn ang="0">
                <a:pos x="298104" y="164467"/>
              </a:cxn>
              <a:cxn ang="0">
                <a:pos x="223578" y="164467"/>
              </a:cxn>
              <a:cxn ang="0">
                <a:pos x="197879" y="205584"/>
              </a:cxn>
              <a:cxn ang="0">
                <a:pos x="128493" y="205584"/>
              </a:cxn>
              <a:cxn ang="0">
                <a:pos x="100224" y="164467"/>
              </a:cxn>
              <a:cxn ang="0">
                <a:pos x="25699" y="164467"/>
              </a:cxn>
              <a:cxn ang="0">
                <a:pos x="64246" y="28268"/>
              </a:cxn>
            </a:cxnLst>
            <a:pathLst>
              <a:path w="127" h="117">
                <a:moveTo>
                  <a:pt x="110" y="0"/>
                </a:moveTo>
                <a:lnTo>
                  <a:pt x="100" y="0"/>
                </a:lnTo>
                <a:lnTo>
                  <a:pt x="95" y="0"/>
                </a:lnTo>
                <a:lnTo>
                  <a:pt x="31" y="0"/>
                </a:lnTo>
                <a:lnTo>
                  <a:pt x="26" y="0"/>
                </a:lnTo>
                <a:lnTo>
                  <a:pt x="16" y="0"/>
                </a:lnTo>
                <a:lnTo>
                  <a:pt x="0" y="62"/>
                </a:lnTo>
                <a:lnTo>
                  <a:pt x="0" y="117"/>
                </a:lnTo>
                <a:lnTo>
                  <a:pt x="127" y="117"/>
                </a:lnTo>
                <a:lnTo>
                  <a:pt x="127" y="64"/>
                </a:lnTo>
                <a:lnTo>
                  <a:pt x="110" y="0"/>
                </a:lnTo>
                <a:close/>
                <a:moveTo>
                  <a:pt x="25" y="11"/>
                </a:moveTo>
                <a:lnTo>
                  <a:pt x="26" y="11"/>
                </a:lnTo>
                <a:lnTo>
                  <a:pt x="31" y="11"/>
                </a:lnTo>
                <a:lnTo>
                  <a:pt x="95" y="11"/>
                </a:lnTo>
                <a:lnTo>
                  <a:pt x="100" y="11"/>
                </a:lnTo>
                <a:lnTo>
                  <a:pt x="101" y="11"/>
                </a:lnTo>
                <a:lnTo>
                  <a:pt x="116" y="64"/>
                </a:lnTo>
                <a:lnTo>
                  <a:pt x="87" y="64"/>
                </a:lnTo>
                <a:lnTo>
                  <a:pt x="77" y="80"/>
                </a:lnTo>
                <a:lnTo>
                  <a:pt x="50" y="80"/>
                </a:lnTo>
                <a:lnTo>
                  <a:pt x="39" y="64"/>
                </a:lnTo>
                <a:lnTo>
                  <a:pt x="10" y="64"/>
                </a:lnTo>
                <a:lnTo>
                  <a:pt x="25" y="1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11" name="Rectangle 121"/>
          <p:cNvSpPr/>
          <p:nvPr/>
        </p:nvSpPr>
        <p:spPr>
          <a:xfrm>
            <a:off x="1608138" y="3787775"/>
            <a:ext cx="247650" cy="10795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12" name="Rectangle 122"/>
          <p:cNvSpPr/>
          <p:nvPr/>
        </p:nvSpPr>
        <p:spPr>
          <a:xfrm>
            <a:off x="1608138" y="3787775"/>
            <a:ext cx="247650" cy="10795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13" name="Rectangle 123"/>
          <p:cNvSpPr/>
          <p:nvPr/>
        </p:nvSpPr>
        <p:spPr>
          <a:xfrm>
            <a:off x="1608138" y="3787775"/>
            <a:ext cx="247650" cy="10795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14" name="Rectangle 124"/>
          <p:cNvSpPr/>
          <p:nvPr/>
        </p:nvSpPr>
        <p:spPr>
          <a:xfrm>
            <a:off x="1608138" y="3787775"/>
            <a:ext cx="247650" cy="10795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15" name="Freeform 125"/>
          <p:cNvSpPr>
            <a:spLocks noEditPoints="1"/>
          </p:cNvSpPr>
          <p:nvPr/>
        </p:nvSpPr>
        <p:spPr>
          <a:xfrm>
            <a:off x="1568450" y="3746500"/>
            <a:ext cx="354013" cy="190500"/>
          </a:xfrm>
          <a:custGeom>
            <a:avLst/>
            <a:gdLst/>
            <a:ahLst/>
            <a:cxnLst>
              <a:cxn ang="0">
                <a:pos x="343275" y="54333"/>
              </a:cxn>
              <a:cxn ang="0">
                <a:pos x="327362" y="54333"/>
              </a:cxn>
              <a:cxn ang="0">
                <a:pos x="327362" y="13583"/>
              </a:cxn>
              <a:cxn ang="0">
                <a:pos x="313722" y="0"/>
              </a:cxn>
              <a:cxn ang="0">
                <a:pos x="13640" y="0"/>
              </a:cxn>
              <a:cxn ang="0">
                <a:pos x="0" y="13583"/>
              </a:cxn>
              <a:cxn ang="0">
                <a:pos x="0" y="176582"/>
              </a:cxn>
              <a:cxn ang="0">
                <a:pos x="13640" y="190165"/>
              </a:cxn>
              <a:cxn ang="0">
                <a:pos x="313722" y="190165"/>
              </a:cxn>
              <a:cxn ang="0">
                <a:pos x="327362" y="176582"/>
              </a:cxn>
              <a:cxn ang="0">
                <a:pos x="327362" y="135832"/>
              </a:cxn>
              <a:cxn ang="0">
                <a:pos x="343275" y="135832"/>
              </a:cxn>
              <a:cxn ang="0">
                <a:pos x="354642" y="124513"/>
              </a:cxn>
              <a:cxn ang="0">
                <a:pos x="354642" y="65652"/>
              </a:cxn>
              <a:cxn ang="0">
                <a:pos x="343275" y="54333"/>
              </a:cxn>
              <a:cxn ang="0">
                <a:pos x="300082" y="162999"/>
              </a:cxn>
              <a:cxn ang="0">
                <a:pos x="27280" y="162999"/>
              </a:cxn>
              <a:cxn ang="0">
                <a:pos x="27280" y="27166"/>
              </a:cxn>
              <a:cxn ang="0">
                <a:pos x="300082" y="27166"/>
              </a:cxn>
              <a:cxn ang="0">
                <a:pos x="300082" y="162999"/>
              </a:cxn>
            </a:cxnLst>
            <a:pathLst>
              <a:path w="156" h="84">
                <a:moveTo>
                  <a:pt x="151" y="24"/>
                </a:moveTo>
                <a:cubicBezTo>
                  <a:pt x="144" y="24"/>
                  <a:pt x="144" y="24"/>
                  <a:pt x="144" y="24"/>
                </a:cubicBezTo>
                <a:cubicBezTo>
                  <a:pt x="144" y="6"/>
                  <a:pt x="144" y="6"/>
                  <a:pt x="144" y="6"/>
                </a:cubicBezTo>
                <a:cubicBezTo>
                  <a:pt x="144" y="3"/>
                  <a:pt x="141" y="0"/>
                  <a:pt x="138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3" y="84"/>
                  <a:pt x="6" y="84"/>
                </a:cubicBezTo>
                <a:cubicBezTo>
                  <a:pt x="138" y="84"/>
                  <a:pt x="138" y="84"/>
                  <a:pt x="138" y="84"/>
                </a:cubicBezTo>
                <a:cubicBezTo>
                  <a:pt x="141" y="84"/>
                  <a:pt x="144" y="81"/>
                  <a:pt x="144" y="78"/>
                </a:cubicBezTo>
                <a:cubicBezTo>
                  <a:pt x="144" y="60"/>
                  <a:pt x="144" y="60"/>
                  <a:pt x="144" y="60"/>
                </a:cubicBezTo>
                <a:cubicBezTo>
                  <a:pt x="151" y="60"/>
                  <a:pt x="151" y="60"/>
                  <a:pt x="151" y="60"/>
                </a:cubicBezTo>
                <a:cubicBezTo>
                  <a:pt x="154" y="60"/>
                  <a:pt x="156" y="58"/>
                  <a:pt x="156" y="55"/>
                </a:cubicBezTo>
                <a:cubicBezTo>
                  <a:pt x="156" y="29"/>
                  <a:pt x="156" y="29"/>
                  <a:pt x="156" y="29"/>
                </a:cubicBezTo>
                <a:cubicBezTo>
                  <a:pt x="156" y="26"/>
                  <a:pt x="154" y="24"/>
                  <a:pt x="151" y="24"/>
                </a:cubicBezTo>
                <a:moveTo>
                  <a:pt x="132" y="72"/>
                </a:moveTo>
                <a:cubicBezTo>
                  <a:pt x="12" y="72"/>
                  <a:pt x="12" y="72"/>
                  <a:pt x="12" y="72"/>
                </a:cubicBezTo>
                <a:cubicBezTo>
                  <a:pt x="12" y="12"/>
                  <a:pt x="12" y="12"/>
                  <a:pt x="12" y="12"/>
                </a:cubicBezTo>
                <a:cubicBezTo>
                  <a:pt x="132" y="12"/>
                  <a:pt x="132" y="12"/>
                  <a:pt x="132" y="12"/>
                </a:cubicBezTo>
                <a:lnTo>
                  <a:pt x="132" y="7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16" name="Freeform 126"/>
          <p:cNvSpPr>
            <a:spLocks noEditPoints="1"/>
          </p:cNvSpPr>
          <p:nvPr/>
        </p:nvSpPr>
        <p:spPr>
          <a:xfrm>
            <a:off x="2852738" y="3705225"/>
            <a:ext cx="373062" cy="273050"/>
          </a:xfrm>
          <a:custGeom>
            <a:avLst/>
            <a:gdLst/>
            <a:ahLst/>
            <a:cxnLst>
              <a:cxn ang="0">
                <a:pos x="281745" y="0"/>
              </a:cxn>
              <a:cxn ang="0">
                <a:pos x="93158" y="0"/>
              </a:cxn>
              <a:cxn ang="0">
                <a:pos x="93158" y="272399"/>
              </a:cxn>
              <a:cxn ang="0">
                <a:pos x="281745" y="272399"/>
              </a:cxn>
              <a:cxn ang="0">
                <a:pos x="281745" y="0"/>
              </a:cxn>
              <a:cxn ang="0">
                <a:pos x="145417" y="136200"/>
              </a:cxn>
              <a:cxn ang="0">
                <a:pos x="131784" y="149819"/>
              </a:cxn>
              <a:cxn ang="0">
                <a:pos x="118151" y="136200"/>
              </a:cxn>
              <a:cxn ang="0">
                <a:pos x="118151" y="81720"/>
              </a:cxn>
              <a:cxn ang="0">
                <a:pos x="131784" y="68100"/>
              </a:cxn>
              <a:cxn ang="0">
                <a:pos x="145417" y="81720"/>
              </a:cxn>
              <a:cxn ang="0">
                <a:pos x="145417" y="136200"/>
              </a:cxn>
              <a:cxn ang="0">
                <a:pos x="213581" y="231539"/>
              </a:cxn>
              <a:cxn ang="0">
                <a:pos x="159049" y="231539"/>
              </a:cxn>
              <a:cxn ang="0">
                <a:pos x="159049" y="217919"/>
              </a:cxn>
              <a:cxn ang="0">
                <a:pos x="186315" y="190679"/>
              </a:cxn>
              <a:cxn ang="0">
                <a:pos x="213581" y="217919"/>
              </a:cxn>
              <a:cxn ang="0">
                <a:pos x="213581" y="231539"/>
              </a:cxn>
              <a:cxn ang="0">
                <a:pos x="254479" y="136200"/>
              </a:cxn>
              <a:cxn ang="0">
                <a:pos x="240846" y="149819"/>
              </a:cxn>
              <a:cxn ang="0">
                <a:pos x="227213" y="136200"/>
              </a:cxn>
              <a:cxn ang="0">
                <a:pos x="227213" y="81720"/>
              </a:cxn>
              <a:cxn ang="0">
                <a:pos x="240846" y="68100"/>
              </a:cxn>
              <a:cxn ang="0">
                <a:pos x="254479" y="81720"/>
              </a:cxn>
              <a:cxn ang="0">
                <a:pos x="254479" y="136200"/>
              </a:cxn>
            </a:cxnLst>
            <a:pathLst>
              <a:path w="164" h="120">
                <a:moveTo>
                  <a:pt x="124" y="0"/>
                </a:moveTo>
                <a:cubicBezTo>
                  <a:pt x="41" y="0"/>
                  <a:pt x="41" y="0"/>
                  <a:pt x="41" y="0"/>
                </a:cubicBezTo>
                <a:cubicBezTo>
                  <a:pt x="0" y="0"/>
                  <a:pt x="0" y="120"/>
                  <a:pt x="41" y="120"/>
                </a:cubicBezTo>
                <a:cubicBezTo>
                  <a:pt x="124" y="120"/>
                  <a:pt x="124" y="120"/>
                  <a:pt x="124" y="120"/>
                </a:cubicBezTo>
                <a:cubicBezTo>
                  <a:pt x="164" y="120"/>
                  <a:pt x="164" y="0"/>
                  <a:pt x="124" y="0"/>
                </a:cubicBezTo>
                <a:moveTo>
                  <a:pt x="64" y="60"/>
                </a:moveTo>
                <a:cubicBezTo>
                  <a:pt x="64" y="63"/>
                  <a:pt x="61" y="66"/>
                  <a:pt x="58" y="66"/>
                </a:cubicBezTo>
                <a:cubicBezTo>
                  <a:pt x="55" y="66"/>
                  <a:pt x="52" y="63"/>
                  <a:pt x="52" y="60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3"/>
                  <a:pt x="55" y="30"/>
                  <a:pt x="58" y="30"/>
                </a:cubicBezTo>
                <a:cubicBezTo>
                  <a:pt x="61" y="30"/>
                  <a:pt x="64" y="33"/>
                  <a:pt x="64" y="36"/>
                </a:cubicBezTo>
                <a:lnTo>
                  <a:pt x="64" y="60"/>
                </a:lnTo>
                <a:close/>
                <a:moveTo>
                  <a:pt x="94" y="102"/>
                </a:moveTo>
                <a:cubicBezTo>
                  <a:pt x="70" y="102"/>
                  <a:pt x="70" y="102"/>
                  <a:pt x="70" y="102"/>
                </a:cubicBezTo>
                <a:cubicBezTo>
                  <a:pt x="70" y="96"/>
                  <a:pt x="70" y="96"/>
                  <a:pt x="70" y="96"/>
                </a:cubicBezTo>
                <a:cubicBezTo>
                  <a:pt x="70" y="89"/>
                  <a:pt x="75" y="84"/>
                  <a:pt x="82" y="84"/>
                </a:cubicBezTo>
                <a:cubicBezTo>
                  <a:pt x="89" y="84"/>
                  <a:pt x="94" y="89"/>
                  <a:pt x="94" y="96"/>
                </a:cubicBezTo>
                <a:lnTo>
                  <a:pt x="94" y="102"/>
                </a:lnTo>
                <a:close/>
                <a:moveTo>
                  <a:pt x="112" y="60"/>
                </a:moveTo>
                <a:cubicBezTo>
                  <a:pt x="112" y="63"/>
                  <a:pt x="109" y="66"/>
                  <a:pt x="106" y="66"/>
                </a:cubicBezTo>
                <a:cubicBezTo>
                  <a:pt x="103" y="66"/>
                  <a:pt x="100" y="63"/>
                  <a:pt x="100" y="60"/>
                </a:cubicBezTo>
                <a:cubicBezTo>
                  <a:pt x="100" y="36"/>
                  <a:pt x="100" y="36"/>
                  <a:pt x="100" y="36"/>
                </a:cubicBezTo>
                <a:cubicBezTo>
                  <a:pt x="100" y="33"/>
                  <a:pt x="103" y="30"/>
                  <a:pt x="106" y="30"/>
                </a:cubicBezTo>
                <a:cubicBezTo>
                  <a:pt x="109" y="30"/>
                  <a:pt x="112" y="33"/>
                  <a:pt x="112" y="36"/>
                </a:cubicBezTo>
                <a:lnTo>
                  <a:pt x="112" y="6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17" name="Freeform 127"/>
          <p:cNvSpPr/>
          <p:nvPr/>
        </p:nvSpPr>
        <p:spPr>
          <a:xfrm>
            <a:off x="3543300" y="3675063"/>
            <a:ext cx="244475" cy="325437"/>
          </a:xfrm>
          <a:custGeom>
            <a:avLst/>
            <a:gdLst/>
            <a:ahLst/>
            <a:cxnLst>
              <a:cxn ang="0">
                <a:pos x="179890" y="195305"/>
              </a:cxn>
              <a:cxn ang="0">
                <a:pos x="231288" y="195305"/>
              </a:cxn>
              <a:cxn ang="0">
                <a:pos x="169611" y="120781"/>
              </a:cxn>
              <a:cxn ang="0">
                <a:pos x="203019" y="120781"/>
              </a:cxn>
              <a:cxn ang="0">
                <a:pos x="143912" y="53966"/>
              </a:cxn>
              <a:cxn ang="0">
                <a:pos x="164471" y="53966"/>
              </a:cxn>
              <a:cxn ang="0">
                <a:pos x="123353" y="0"/>
              </a:cxn>
              <a:cxn ang="0">
                <a:pos x="82236" y="53966"/>
              </a:cxn>
              <a:cxn ang="0">
                <a:pos x="102795" y="53966"/>
              </a:cxn>
              <a:cxn ang="0">
                <a:pos x="41118" y="120781"/>
              </a:cxn>
              <a:cxn ang="0">
                <a:pos x="74526" y="120781"/>
              </a:cxn>
              <a:cxn ang="0">
                <a:pos x="12849" y="195305"/>
              </a:cxn>
              <a:cxn ang="0">
                <a:pos x="64247" y="195305"/>
              </a:cxn>
              <a:cxn ang="0">
                <a:pos x="0" y="277539"/>
              </a:cxn>
              <a:cxn ang="0">
                <a:pos x="95085" y="277539"/>
              </a:cxn>
              <a:cxn ang="0">
                <a:pos x="95085" y="326365"/>
              </a:cxn>
              <a:cxn ang="0">
                <a:pos x="149052" y="326365"/>
              </a:cxn>
              <a:cxn ang="0">
                <a:pos x="149052" y="277539"/>
              </a:cxn>
              <a:cxn ang="0">
                <a:pos x="244137" y="277539"/>
              </a:cxn>
              <a:cxn ang="0">
                <a:pos x="179890" y="195305"/>
              </a:cxn>
            </a:cxnLst>
            <a:pathLst>
              <a:path w="95" h="127">
                <a:moveTo>
                  <a:pt x="70" y="76"/>
                </a:moveTo>
                <a:lnTo>
                  <a:pt x="90" y="76"/>
                </a:lnTo>
                <a:lnTo>
                  <a:pt x="66" y="47"/>
                </a:lnTo>
                <a:lnTo>
                  <a:pt x="79" y="47"/>
                </a:lnTo>
                <a:lnTo>
                  <a:pt x="56" y="21"/>
                </a:lnTo>
                <a:lnTo>
                  <a:pt x="64" y="21"/>
                </a:lnTo>
                <a:lnTo>
                  <a:pt x="48" y="0"/>
                </a:lnTo>
                <a:lnTo>
                  <a:pt x="32" y="21"/>
                </a:lnTo>
                <a:lnTo>
                  <a:pt x="40" y="21"/>
                </a:lnTo>
                <a:lnTo>
                  <a:pt x="16" y="47"/>
                </a:lnTo>
                <a:lnTo>
                  <a:pt x="29" y="47"/>
                </a:lnTo>
                <a:lnTo>
                  <a:pt x="5" y="76"/>
                </a:lnTo>
                <a:lnTo>
                  <a:pt x="25" y="76"/>
                </a:lnTo>
                <a:lnTo>
                  <a:pt x="0" y="108"/>
                </a:lnTo>
                <a:lnTo>
                  <a:pt x="37" y="108"/>
                </a:lnTo>
                <a:lnTo>
                  <a:pt x="37" y="127"/>
                </a:lnTo>
                <a:lnTo>
                  <a:pt x="58" y="127"/>
                </a:lnTo>
                <a:lnTo>
                  <a:pt x="58" y="108"/>
                </a:lnTo>
                <a:lnTo>
                  <a:pt x="95" y="108"/>
                </a:lnTo>
                <a:lnTo>
                  <a:pt x="70" y="7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18" name="Freeform 128"/>
          <p:cNvSpPr/>
          <p:nvPr/>
        </p:nvSpPr>
        <p:spPr>
          <a:xfrm>
            <a:off x="4130675" y="3656013"/>
            <a:ext cx="328613" cy="355600"/>
          </a:xfrm>
          <a:custGeom>
            <a:avLst/>
            <a:gdLst/>
            <a:ahLst/>
            <a:cxnLst>
              <a:cxn ang="0">
                <a:pos x="178177" y="27279"/>
              </a:cxn>
              <a:cxn ang="0">
                <a:pos x="178177" y="13640"/>
              </a:cxn>
              <a:cxn ang="0">
                <a:pos x="164472" y="0"/>
              </a:cxn>
              <a:cxn ang="0">
                <a:pos x="150766" y="13640"/>
              </a:cxn>
              <a:cxn ang="0">
                <a:pos x="150766" y="27279"/>
              </a:cxn>
              <a:cxn ang="0">
                <a:pos x="0" y="190956"/>
              </a:cxn>
              <a:cxn ang="0">
                <a:pos x="2284" y="190956"/>
              </a:cxn>
              <a:cxn ang="0">
                <a:pos x="54824" y="150037"/>
              </a:cxn>
              <a:cxn ang="0">
                <a:pos x="107363" y="190956"/>
              </a:cxn>
              <a:cxn ang="0">
                <a:pos x="111932" y="190956"/>
              </a:cxn>
              <a:cxn ang="0">
                <a:pos x="150766" y="152310"/>
              </a:cxn>
              <a:cxn ang="0">
                <a:pos x="150766" y="300074"/>
              </a:cxn>
              <a:cxn ang="0">
                <a:pos x="123354" y="327354"/>
              </a:cxn>
              <a:cxn ang="0">
                <a:pos x="95942" y="300074"/>
              </a:cxn>
              <a:cxn ang="0">
                <a:pos x="82236" y="286434"/>
              </a:cxn>
              <a:cxn ang="0">
                <a:pos x="68530" y="300074"/>
              </a:cxn>
              <a:cxn ang="0">
                <a:pos x="123354" y="354633"/>
              </a:cxn>
              <a:cxn ang="0">
                <a:pos x="178177" y="300074"/>
              </a:cxn>
              <a:cxn ang="0">
                <a:pos x="178177" y="152310"/>
              </a:cxn>
              <a:cxn ang="0">
                <a:pos x="217011" y="190956"/>
              </a:cxn>
              <a:cxn ang="0">
                <a:pos x="221580" y="190956"/>
              </a:cxn>
              <a:cxn ang="0">
                <a:pos x="274119" y="150037"/>
              </a:cxn>
              <a:cxn ang="0">
                <a:pos x="326659" y="190956"/>
              </a:cxn>
              <a:cxn ang="0">
                <a:pos x="328943" y="190956"/>
              </a:cxn>
              <a:cxn ang="0">
                <a:pos x="178177" y="27279"/>
              </a:cxn>
            </a:cxnLst>
            <a:pathLst>
              <a:path w="144" h="156">
                <a:moveTo>
                  <a:pt x="78" y="12"/>
                </a:moveTo>
                <a:cubicBezTo>
                  <a:pt x="78" y="6"/>
                  <a:pt x="78" y="6"/>
                  <a:pt x="78" y="6"/>
                </a:cubicBezTo>
                <a:cubicBezTo>
                  <a:pt x="78" y="3"/>
                  <a:pt x="75" y="0"/>
                  <a:pt x="72" y="0"/>
                </a:cubicBezTo>
                <a:cubicBezTo>
                  <a:pt x="69" y="0"/>
                  <a:pt x="66" y="3"/>
                  <a:pt x="66" y="6"/>
                </a:cubicBezTo>
                <a:cubicBezTo>
                  <a:pt x="66" y="12"/>
                  <a:pt x="66" y="12"/>
                  <a:pt x="66" y="12"/>
                </a:cubicBezTo>
                <a:cubicBezTo>
                  <a:pt x="29" y="15"/>
                  <a:pt x="0" y="46"/>
                  <a:pt x="0" y="84"/>
                </a:cubicBezTo>
                <a:cubicBezTo>
                  <a:pt x="1" y="84"/>
                  <a:pt x="1" y="84"/>
                  <a:pt x="1" y="84"/>
                </a:cubicBezTo>
                <a:cubicBezTo>
                  <a:pt x="4" y="74"/>
                  <a:pt x="13" y="66"/>
                  <a:pt x="24" y="66"/>
                </a:cubicBezTo>
                <a:cubicBezTo>
                  <a:pt x="35" y="66"/>
                  <a:pt x="44" y="74"/>
                  <a:pt x="47" y="84"/>
                </a:cubicBezTo>
                <a:cubicBezTo>
                  <a:pt x="49" y="84"/>
                  <a:pt x="49" y="84"/>
                  <a:pt x="49" y="84"/>
                </a:cubicBezTo>
                <a:cubicBezTo>
                  <a:pt x="51" y="76"/>
                  <a:pt x="58" y="69"/>
                  <a:pt x="66" y="67"/>
                </a:cubicBezTo>
                <a:cubicBezTo>
                  <a:pt x="66" y="132"/>
                  <a:pt x="66" y="132"/>
                  <a:pt x="66" y="132"/>
                </a:cubicBezTo>
                <a:cubicBezTo>
                  <a:pt x="66" y="134"/>
                  <a:pt x="65" y="144"/>
                  <a:pt x="54" y="144"/>
                </a:cubicBezTo>
                <a:cubicBezTo>
                  <a:pt x="43" y="144"/>
                  <a:pt x="42" y="135"/>
                  <a:pt x="42" y="132"/>
                </a:cubicBezTo>
                <a:cubicBezTo>
                  <a:pt x="42" y="129"/>
                  <a:pt x="39" y="126"/>
                  <a:pt x="36" y="126"/>
                </a:cubicBezTo>
                <a:cubicBezTo>
                  <a:pt x="33" y="126"/>
                  <a:pt x="30" y="129"/>
                  <a:pt x="30" y="132"/>
                </a:cubicBezTo>
                <a:cubicBezTo>
                  <a:pt x="30" y="142"/>
                  <a:pt x="36" y="156"/>
                  <a:pt x="54" y="156"/>
                </a:cubicBezTo>
                <a:cubicBezTo>
                  <a:pt x="72" y="156"/>
                  <a:pt x="78" y="142"/>
                  <a:pt x="78" y="132"/>
                </a:cubicBezTo>
                <a:cubicBezTo>
                  <a:pt x="78" y="67"/>
                  <a:pt x="78" y="67"/>
                  <a:pt x="78" y="67"/>
                </a:cubicBezTo>
                <a:cubicBezTo>
                  <a:pt x="86" y="69"/>
                  <a:pt x="93" y="76"/>
                  <a:pt x="95" y="84"/>
                </a:cubicBezTo>
                <a:cubicBezTo>
                  <a:pt x="97" y="84"/>
                  <a:pt x="97" y="84"/>
                  <a:pt x="97" y="84"/>
                </a:cubicBezTo>
                <a:cubicBezTo>
                  <a:pt x="100" y="74"/>
                  <a:pt x="109" y="66"/>
                  <a:pt x="120" y="66"/>
                </a:cubicBezTo>
                <a:cubicBezTo>
                  <a:pt x="131" y="66"/>
                  <a:pt x="140" y="74"/>
                  <a:pt x="143" y="84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46"/>
                  <a:pt x="115" y="15"/>
                  <a:pt x="78" y="12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19" name="Oval 129"/>
          <p:cNvSpPr/>
          <p:nvPr/>
        </p:nvSpPr>
        <p:spPr>
          <a:xfrm>
            <a:off x="6124575" y="3921125"/>
            <a:ext cx="53975" cy="5397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20" name="Oval 130"/>
          <p:cNvSpPr/>
          <p:nvPr/>
        </p:nvSpPr>
        <p:spPr>
          <a:xfrm>
            <a:off x="6273800" y="3921125"/>
            <a:ext cx="53975" cy="5397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21" name="Freeform 131"/>
          <p:cNvSpPr>
            <a:spLocks noEditPoints="1"/>
          </p:cNvSpPr>
          <p:nvPr/>
        </p:nvSpPr>
        <p:spPr>
          <a:xfrm>
            <a:off x="6013450" y="3714750"/>
            <a:ext cx="382588" cy="180975"/>
          </a:xfrm>
          <a:custGeom>
            <a:avLst/>
            <a:gdLst/>
            <a:ahLst/>
            <a:cxnLst>
              <a:cxn ang="0">
                <a:pos x="20513" y="0"/>
              </a:cxn>
              <a:cxn ang="0">
                <a:pos x="31909" y="41512"/>
              </a:cxn>
              <a:cxn ang="0">
                <a:pos x="382909" y="41512"/>
              </a:cxn>
              <a:cxn ang="0">
                <a:pos x="88890" y="69187"/>
              </a:cxn>
              <a:cxn ang="0">
                <a:pos x="95727" y="76106"/>
              </a:cxn>
              <a:cxn ang="0">
                <a:pos x="246156" y="103780"/>
              </a:cxn>
              <a:cxn ang="0">
                <a:pos x="232480" y="62268"/>
              </a:cxn>
              <a:cxn ang="0">
                <a:pos x="225643" y="69187"/>
              </a:cxn>
              <a:cxn ang="0">
                <a:pos x="225643" y="96862"/>
              </a:cxn>
              <a:cxn ang="0">
                <a:pos x="218805" y="89943"/>
              </a:cxn>
              <a:cxn ang="0">
                <a:pos x="177779" y="76106"/>
              </a:cxn>
              <a:cxn ang="0">
                <a:pos x="150429" y="62268"/>
              </a:cxn>
              <a:cxn ang="0">
                <a:pos x="143591" y="69187"/>
              </a:cxn>
              <a:cxn ang="0">
                <a:pos x="129916" y="69187"/>
              </a:cxn>
              <a:cxn ang="0">
                <a:pos x="123078" y="62268"/>
              </a:cxn>
              <a:cxn ang="0">
                <a:pos x="109403" y="89943"/>
              </a:cxn>
              <a:cxn ang="0">
                <a:pos x="123078" y="131455"/>
              </a:cxn>
              <a:cxn ang="0">
                <a:pos x="129916" y="124536"/>
              </a:cxn>
              <a:cxn ang="0">
                <a:pos x="143591" y="96862"/>
              </a:cxn>
              <a:cxn ang="0">
                <a:pos x="136753" y="89943"/>
              </a:cxn>
              <a:cxn ang="0">
                <a:pos x="136753" y="145293"/>
              </a:cxn>
              <a:cxn ang="0">
                <a:pos x="150429" y="131455"/>
              </a:cxn>
              <a:cxn ang="0">
                <a:pos x="157266" y="124536"/>
              </a:cxn>
              <a:cxn ang="0">
                <a:pos x="170942" y="96862"/>
              </a:cxn>
              <a:cxn ang="0">
                <a:pos x="164104" y="89943"/>
              </a:cxn>
              <a:cxn ang="0">
                <a:pos x="164104" y="145293"/>
              </a:cxn>
              <a:cxn ang="0">
                <a:pos x="177779" y="131455"/>
              </a:cxn>
              <a:cxn ang="0">
                <a:pos x="184617" y="124536"/>
              </a:cxn>
              <a:cxn ang="0">
                <a:pos x="198292" y="96862"/>
              </a:cxn>
              <a:cxn ang="0">
                <a:pos x="191455" y="89943"/>
              </a:cxn>
              <a:cxn ang="0">
                <a:pos x="191455" y="145293"/>
              </a:cxn>
              <a:cxn ang="0">
                <a:pos x="205130" y="131455"/>
              </a:cxn>
              <a:cxn ang="0">
                <a:pos x="211967" y="124536"/>
              </a:cxn>
              <a:cxn ang="0">
                <a:pos x="198292" y="69187"/>
              </a:cxn>
              <a:cxn ang="0">
                <a:pos x="205130" y="76106"/>
              </a:cxn>
              <a:cxn ang="0">
                <a:pos x="218805" y="145293"/>
              </a:cxn>
              <a:cxn ang="0">
                <a:pos x="232480" y="131455"/>
              </a:cxn>
              <a:cxn ang="0">
                <a:pos x="239318" y="124536"/>
              </a:cxn>
              <a:cxn ang="0">
                <a:pos x="239318" y="152211"/>
              </a:cxn>
              <a:cxn ang="0">
                <a:pos x="246156" y="159130"/>
              </a:cxn>
              <a:cxn ang="0">
                <a:pos x="259831" y="117618"/>
              </a:cxn>
              <a:cxn ang="0">
                <a:pos x="259831" y="76106"/>
              </a:cxn>
              <a:cxn ang="0">
                <a:pos x="266669" y="69187"/>
              </a:cxn>
              <a:cxn ang="0">
                <a:pos x="280344" y="96862"/>
              </a:cxn>
              <a:cxn ang="0">
                <a:pos x="273506" y="89943"/>
              </a:cxn>
              <a:cxn ang="0">
                <a:pos x="273506" y="145293"/>
              </a:cxn>
              <a:cxn ang="0">
                <a:pos x="287182" y="131455"/>
              </a:cxn>
              <a:cxn ang="0">
                <a:pos x="294019" y="124536"/>
              </a:cxn>
              <a:cxn ang="0">
                <a:pos x="280344" y="69187"/>
              </a:cxn>
              <a:cxn ang="0">
                <a:pos x="287182" y="76106"/>
              </a:cxn>
              <a:cxn ang="0">
                <a:pos x="300857" y="145293"/>
              </a:cxn>
              <a:cxn ang="0">
                <a:pos x="300857" y="103780"/>
              </a:cxn>
              <a:cxn ang="0">
                <a:pos x="307695" y="96862"/>
              </a:cxn>
              <a:cxn ang="0">
                <a:pos x="307695" y="124536"/>
              </a:cxn>
              <a:cxn ang="0">
                <a:pos x="314532" y="131455"/>
              </a:cxn>
              <a:cxn ang="0">
                <a:pos x="314532" y="62268"/>
              </a:cxn>
              <a:cxn ang="0">
                <a:pos x="328208" y="103780"/>
              </a:cxn>
              <a:cxn ang="0">
                <a:pos x="335045" y="96862"/>
              </a:cxn>
              <a:cxn ang="0">
                <a:pos x="335045" y="69187"/>
              </a:cxn>
              <a:cxn ang="0">
                <a:pos x="341883" y="76106"/>
              </a:cxn>
            </a:cxnLst>
            <a:pathLst>
              <a:path w="168" h="78">
                <a:moveTo>
                  <a:pt x="33" y="18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14"/>
                  <a:pt x="4" y="18"/>
                  <a:pt x="9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45" y="78"/>
                  <a:pt x="45" y="78"/>
                  <a:pt x="45" y="78"/>
                </a:cubicBezTo>
                <a:cubicBezTo>
                  <a:pt x="148" y="78"/>
                  <a:pt x="148" y="78"/>
                  <a:pt x="148" y="78"/>
                </a:cubicBezTo>
                <a:cubicBezTo>
                  <a:pt x="168" y="18"/>
                  <a:pt x="168" y="18"/>
                  <a:pt x="168" y="18"/>
                </a:cubicBezTo>
                <a:lnTo>
                  <a:pt x="33" y="18"/>
                </a:lnTo>
                <a:close/>
                <a:moveTo>
                  <a:pt x="42" y="33"/>
                </a:moveTo>
                <a:cubicBezTo>
                  <a:pt x="40" y="33"/>
                  <a:pt x="39" y="32"/>
                  <a:pt x="39" y="30"/>
                </a:cubicBezTo>
                <a:cubicBezTo>
                  <a:pt x="39" y="28"/>
                  <a:pt x="40" y="27"/>
                  <a:pt x="42" y="27"/>
                </a:cubicBezTo>
                <a:cubicBezTo>
                  <a:pt x="44" y="27"/>
                  <a:pt x="45" y="28"/>
                  <a:pt x="45" y="30"/>
                </a:cubicBezTo>
                <a:cubicBezTo>
                  <a:pt x="45" y="32"/>
                  <a:pt x="44" y="33"/>
                  <a:pt x="42" y="33"/>
                </a:cubicBezTo>
                <a:moveTo>
                  <a:pt x="108" y="39"/>
                </a:moveTo>
                <a:cubicBezTo>
                  <a:pt x="110" y="39"/>
                  <a:pt x="111" y="40"/>
                  <a:pt x="111" y="42"/>
                </a:cubicBezTo>
                <a:cubicBezTo>
                  <a:pt x="111" y="44"/>
                  <a:pt x="110" y="45"/>
                  <a:pt x="108" y="45"/>
                </a:cubicBezTo>
                <a:cubicBezTo>
                  <a:pt x="106" y="45"/>
                  <a:pt x="105" y="44"/>
                  <a:pt x="105" y="42"/>
                </a:cubicBezTo>
                <a:cubicBezTo>
                  <a:pt x="105" y="40"/>
                  <a:pt x="106" y="39"/>
                  <a:pt x="108" y="39"/>
                </a:cubicBezTo>
                <a:moveTo>
                  <a:pt x="102" y="27"/>
                </a:moveTo>
                <a:cubicBezTo>
                  <a:pt x="104" y="27"/>
                  <a:pt x="105" y="28"/>
                  <a:pt x="105" y="30"/>
                </a:cubicBezTo>
                <a:cubicBezTo>
                  <a:pt x="105" y="32"/>
                  <a:pt x="104" y="33"/>
                  <a:pt x="102" y="33"/>
                </a:cubicBezTo>
                <a:cubicBezTo>
                  <a:pt x="100" y="33"/>
                  <a:pt x="99" y="32"/>
                  <a:pt x="99" y="30"/>
                </a:cubicBezTo>
                <a:cubicBezTo>
                  <a:pt x="99" y="28"/>
                  <a:pt x="100" y="27"/>
                  <a:pt x="102" y="27"/>
                </a:cubicBezTo>
                <a:moveTo>
                  <a:pt x="96" y="39"/>
                </a:moveTo>
                <a:cubicBezTo>
                  <a:pt x="98" y="39"/>
                  <a:pt x="99" y="40"/>
                  <a:pt x="99" y="42"/>
                </a:cubicBezTo>
                <a:cubicBezTo>
                  <a:pt x="99" y="44"/>
                  <a:pt x="98" y="45"/>
                  <a:pt x="96" y="45"/>
                </a:cubicBezTo>
                <a:cubicBezTo>
                  <a:pt x="94" y="45"/>
                  <a:pt x="93" y="44"/>
                  <a:pt x="93" y="42"/>
                </a:cubicBezTo>
                <a:cubicBezTo>
                  <a:pt x="93" y="40"/>
                  <a:pt x="94" y="39"/>
                  <a:pt x="96" y="39"/>
                </a:cubicBezTo>
                <a:moveTo>
                  <a:pt x="78" y="27"/>
                </a:moveTo>
                <a:cubicBezTo>
                  <a:pt x="80" y="27"/>
                  <a:pt x="81" y="28"/>
                  <a:pt x="81" y="30"/>
                </a:cubicBezTo>
                <a:cubicBezTo>
                  <a:pt x="81" y="32"/>
                  <a:pt x="80" y="33"/>
                  <a:pt x="78" y="33"/>
                </a:cubicBezTo>
                <a:cubicBezTo>
                  <a:pt x="76" y="33"/>
                  <a:pt x="75" y="32"/>
                  <a:pt x="75" y="30"/>
                </a:cubicBezTo>
                <a:cubicBezTo>
                  <a:pt x="75" y="28"/>
                  <a:pt x="76" y="27"/>
                  <a:pt x="78" y="27"/>
                </a:cubicBezTo>
                <a:moveTo>
                  <a:pt x="66" y="27"/>
                </a:moveTo>
                <a:cubicBezTo>
                  <a:pt x="68" y="27"/>
                  <a:pt x="69" y="28"/>
                  <a:pt x="69" y="30"/>
                </a:cubicBezTo>
                <a:cubicBezTo>
                  <a:pt x="69" y="32"/>
                  <a:pt x="68" y="33"/>
                  <a:pt x="66" y="33"/>
                </a:cubicBezTo>
                <a:cubicBezTo>
                  <a:pt x="64" y="33"/>
                  <a:pt x="63" y="32"/>
                  <a:pt x="63" y="30"/>
                </a:cubicBezTo>
                <a:cubicBezTo>
                  <a:pt x="63" y="28"/>
                  <a:pt x="64" y="27"/>
                  <a:pt x="66" y="27"/>
                </a:cubicBezTo>
                <a:moveTo>
                  <a:pt x="54" y="27"/>
                </a:moveTo>
                <a:cubicBezTo>
                  <a:pt x="56" y="27"/>
                  <a:pt x="57" y="28"/>
                  <a:pt x="57" y="30"/>
                </a:cubicBezTo>
                <a:cubicBezTo>
                  <a:pt x="57" y="32"/>
                  <a:pt x="56" y="33"/>
                  <a:pt x="54" y="33"/>
                </a:cubicBezTo>
                <a:cubicBezTo>
                  <a:pt x="52" y="33"/>
                  <a:pt x="51" y="32"/>
                  <a:pt x="51" y="30"/>
                </a:cubicBezTo>
                <a:cubicBezTo>
                  <a:pt x="51" y="28"/>
                  <a:pt x="52" y="27"/>
                  <a:pt x="54" y="27"/>
                </a:cubicBezTo>
                <a:moveTo>
                  <a:pt x="48" y="45"/>
                </a:moveTo>
                <a:cubicBezTo>
                  <a:pt x="46" y="45"/>
                  <a:pt x="45" y="44"/>
                  <a:pt x="45" y="42"/>
                </a:cubicBezTo>
                <a:cubicBezTo>
                  <a:pt x="45" y="40"/>
                  <a:pt x="46" y="39"/>
                  <a:pt x="48" y="39"/>
                </a:cubicBezTo>
                <a:cubicBezTo>
                  <a:pt x="50" y="39"/>
                  <a:pt x="51" y="40"/>
                  <a:pt x="51" y="42"/>
                </a:cubicBezTo>
                <a:cubicBezTo>
                  <a:pt x="51" y="44"/>
                  <a:pt x="50" y="45"/>
                  <a:pt x="48" y="45"/>
                </a:cubicBezTo>
                <a:moveTo>
                  <a:pt x="54" y="57"/>
                </a:moveTo>
                <a:cubicBezTo>
                  <a:pt x="52" y="57"/>
                  <a:pt x="51" y="56"/>
                  <a:pt x="51" y="54"/>
                </a:cubicBezTo>
                <a:cubicBezTo>
                  <a:pt x="51" y="52"/>
                  <a:pt x="52" y="51"/>
                  <a:pt x="54" y="51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6" y="57"/>
                  <a:pt x="54" y="57"/>
                </a:cubicBezTo>
                <a:moveTo>
                  <a:pt x="60" y="39"/>
                </a:moveTo>
                <a:cubicBezTo>
                  <a:pt x="62" y="39"/>
                  <a:pt x="63" y="40"/>
                  <a:pt x="63" y="42"/>
                </a:cubicBezTo>
                <a:cubicBezTo>
                  <a:pt x="63" y="44"/>
                  <a:pt x="62" y="45"/>
                  <a:pt x="60" y="45"/>
                </a:cubicBezTo>
                <a:cubicBezTo>
                  <a:pt x="58" y="45"/>
                  <a:pt x="57" y="44"/>
                  <a:pt x="57" y="42"/>
                </a:cubicBezTo>
                <a:cubicBezTo>
                  <a:pt x="57" y="40"/>
                  <a:pt x="58" y="39"/>
                  <a:pt x="60" y="39"/>
                </a:cubicBezTo>
                <a:moveTo>
                  <a:pt x="60" y="69"/>
                </a:moveTo>
                <a:cubicBezTo>
                  <a:pt x="58" y="69"/>
                  <a:pt x="57" y="68"/>
                  <a:pt x="57" y="66"/>
                </a:cubicBezTo>
                <a:cubicBezTo>
                  <a:pt x="57" y="64"/>
                  <a:pt x="58" y="63"/>
                  <a:pt x="60" y="63"/>
                </a:cubicBezTo>
                <a:cubicBezTo>
                  <a:pt x="62" y="63"/>
                  <a:pt x="63" y="64"/>
                  <a:pt x="63" y="66"/>
                </a:cubicBezTo>
                <a:cubicBezTo>
                  <a:pt x="63" y="68"/>
                  <a:pt x="62" y="69"/>
                  <a:pt x="60" y="69"/>
                </a:cubicBezTo>
                <a:moveTo>
                  <a:pt x="66" y="57"/>
                </a:moveTo>
                <a:cubicBezTo>
                  <a:pt x="64" y="57"/>
                  <a:pt x="63" y="56"/>
                  <a:pt x="63" y="54"/>
                </a:cubicBezTo>
                <a:cubicBezTo>
                  <a:pt x="63" y="52"/>
                  <a:pt x="64" y="51"/>
                  <a:pt x="66" y="51"/>
                </a:cubicBezTo>
                <a:cubicBezTo>
                  <a:pt x="68" y="51"/>
                  <a:pt x="69" y="52"/>
                  <a:pt x="69" y="54"/>
                </a:cubicBezTo>
                <a:cubicBezTo>
                  <a:pt x="69" y="56"/>
                  <a:pt x="68" y="57"/>
                  <a:pt x="66" y="57"/>
                </a:cubicBezTo>
                <a:moveTo>
                  <a:pt x="72" y="39"/>
                </a:moveTo>
                <a:cubicBezTo>
                  <a:pt x="74" y="39"/>
                  <a:pt x="75" y="40"/>
                  <a:pt x="75" y="42"/>
                </a:cubicBezTo>
                <a:cubicBezTo>
                  <a:pt x="75" y="44"/>
                  <a:pt x="74" y="45"/>
                  <a:pt x="72" y="45"/>
                </a:cubicBezTo>
                <a:cubicBezTo>
                  <a:pt x="70" y="45"/>
                  <a:pt x="69" y="44"/>
                  <a:pt x="69" y="42"/>
                </a:cubicBezTo>
                <a:cubicBezTo>
                  <a:pt x="69" y="40"/>
                  <a:pt x="70" y="39"/>
                  <a:pt x="72" y="39"/>
                </a:cubicBezTo>
                <a:moveTo>
                  <a:pt x="72" y="69"/>
                </a:moveTo>
                <a:cubicBezTo>
                  <a:pt x="70" y="69"/>
                  <a:pt x="69" y="68"/>
                  <a:pt x="69" y="66"/>
                </a:cubicBezTo>
                <a:cubicBezTo>
                  <a:pt x="69" y="64"/>
                  <a:pt x="70" y="63"/>
                  <a:pt x="72" y="63"/>
                </a:cubicBezTo>
                <a:cubicBezTo>
                  <a:pt x="74" y="63"/>
                  <a:pt x="75" y="64"/>
                  <a:pt x="75" y="66"/>
                </a:cubicBezTo>
                <a:cubicBezTo>
                  <a:pt x="75" y="68"/>
                  <a:pt x="74" y="69"/>
                  <a:pt x="72" y="69"/>
                </a:cubicBezTo>
                <a:moveTo>
                  <a:pt x="78" y="57"/>
                </a:moveTo>
                <a:cubicBezTo>
                  <a:pt x="76" y="57"/>
                  <a:pt x="75" y="56"/>
                  <a:pt x="75" y="54"/>
                </a:cubicBezTo>
                <a:cubicBezTo>
                  <a:pt x="75" y="52"/>
                  <a:pt x="76" y="51"/>
                  <a:pt x="78" y="51"/>
                </a:cubicBezTo>
                <a:cubicBezTo>
                  <a:pt x="80" y="51"/>
                  <a:pt x="81" y="52"/>
                  <a:pt x="81" y="54"/>
                </a:cubicBezTo>
                <a:cubicBezTo>
                  <a:pt x="81" y="56"/>
                  <a:pt x="80" y="57"/>
                  <a:pt x="78" y="57"/>
                </a:cubicBezTo>
                <a:moveTo>
                  <a:pt x="84" y="39"/>
                </a:moveTo>
                <a:cubicBezTo>
                  <a:pt x="86" y="39"/>
                  <a:pt x="87" y="40"/>
                  <a:pt x="87" y="42"/>
                </a:cubicBezTo>
                <a:cubicBezTo>
                  <a:pt x="87" y="44"/>
                  <a:pt x="86" y="45"/>
                  <a:pt x="84" y="45"/>
                </a:cubicBezTo>
                <a:cubicBezTo>
                  <a:pt x="82" y="45"/>
                  <a:pt x="81" y="44"/>
                  <a:pt x="81" y="42"/>
                </a:cubicBezTo>
                <a:cubicBezTo>
                  <a:pt x="81" y="40"/>
                  <a:pt x="82" y="39"/>
                  <a:pt x="84" y="39"/>
                </a:cubicBezTo>
                <a:moveTo>
                  <a:pt x="84" y="69"/>
                </a:moveTo>
                <a:cubicBezTo>
                  <a:pt x="82" y="69"/>
                  <a:pt x="81" y="68"/>
                  <a:pt x="81" y="66"/>
                </a:cubicBezTo>
                <a:cubicBezTo>
                  <a:pt x="81" y="64"/>
                  <a:pt x="82" y="63"/>
                  <a:pt x="84" y="63"/>
                </a:cubicBezTo>
                <a:cubicBezTo>
                  <a:pt x="86" y="63"/>
                  <a:pt x="87" y="64"/>
                  <a:pt x="87" y="66"/>
                </a:cubicBezTo>
                <a:cubicBezTo>
                  <a:pt x="87" y="68"/>
                  <a:pt x="86" y="69"/>
                  <a:pt x="84" y="69"/>
                </a:cubicBezTo>
                <a:moveTo>
                  <a:pt x="90" y="57"/>
                </a:moveTo>
                <a:cubicBezTo>
                  <a:pt x="88" y="57"/>
                  <a:pt x="87" y="56"/>
                  <a:pt x="87" y="54"/>
                </a:cubicBezTo>
                <a:cubicBezTo>
                  <a:pt x="87" y="52"/>
                  <a:pt x="88" y="51"/>
                  <a:pt x="90" y="51"/>
                </a:cubicBezTo>
                <a:cubicBezTo>
                  <a:pt x="92" y="51"/>
                  <a:pt x="93" y="52"/>
                  <a:pt x="93" y="54"/>
                </a:cubicBezTo>
                <a:cubicBezTo>
                  <a:pt x="93" y="56"/>
                  <a:pt x="92" y="57"/>
                  <a:pt x="90" y="57"/>
                </a:cubicBezTo>
                <a:moveTo>
                  <a:pt x="90" y="33"/>
                </a:moveTo>
                <a:cubicBezTo>
                  <a:pt x="88" y="33"/>
                  <a:pt x="87" y="32"/>
                  <a:pt x="87" y="30"/>
                </a:cubicBezTo>
                <a:cubicBezTo>
                  <a:pt x="87" y="28"/>
                  <a:pt x="88" y="27"/>
                  <a:pt x="90" y="27"/>
                </a:cubicBezTo>
                <a:cubicBezTo>
                  <a:pt x="92" y="27"/>
                  <a:pt x="93" y="28"/>
                  <a:pt x="93" y="30"/>
                </a:cubicBezTo>
                <a:cubicBezTo>
                  <a:pt x="93" y="32"/>
                  <a:pt x="92" y="33"/>
                  <a:pt x="90" y="33"/>
                </a:cubicBezTo>
                <a:moveTo>
                  <a:pt x="96" y="69"/>
                </a:moveTo>
                <a:cubicBezTo>
                  <a:pt x="94" y="69"/>
                  <a:pt x="93" y="68"/>
                  <a:pt x="93" y="66"/>
                </a:cubicBezTo>
                <a:cubicBezTo>
                  <a:pt x="93" y="64"/>
                  <a:pt x="94" y="63"/>
                  <a:pt x="96" y="63"/>
                </a:cubicBezTo>
                <a:cubicBezTo>
                  <a:pt x="98" y="63"/>
                  <a:pt x="99" y="64"/>
                  <a:pt x="99" y="66"/>
                </a:cubicBezTo>
                <a:cubicBezTo>
                  <a:pt x="99" y="68"/>
                  <a:pt x="98" y="69"/>
                  <a:pt x="96" y="69"/>
                </a:cubicBezTo>
                <a:moveTo>
                  <a:pt x="102" y="57"/>
                </a:moveTo>
                <a:cubicBezTo>
                  <a:pt x="100" y="57"/>
                  <a:pt x="99" y="56"/>
                  <a:pt x="99" y="54"/>
                </a:cubicBezTo>
                <a:cubicBezTo>
                  <a:pt x="99" y="52"/>
                  <a:pt x="100" y="51"/>
                  <a:pt x="102" y="51"/>
                </a:cubicBezTo>
                <a:cubicBezTo>
                  <a:pt x="104" y="51"/>
                  <a:pt x="105" y="52"/>
                  <a:pt x="105" y="54"/>
                </a:cubicBezTo>
                <a:cubicBezTo>
                  <a:pt x="105" y="56"/>
                  <a:pt x="104" y="57"/>
                  <a:pt x="102" y="57"/>
                </a:cubicBezTo>
                <a:moveTo>
                  <a:pt x="108" y="69"/>
                </a:moveTo>
                <a:cubicBezTo>
                  <a:pt x="106" y="69"/>
                  <a:pt x="105" y="68"/>
                  <a:pt x="105" y="66"/>
                </a:cubicBezTo>
                <a:cubicBezTo>
                  <a:pt x="105" y="64"/>
                  <a:pt x="106" y="63"/>
                  <a:pt x="108" y="63"/>
                </a:cubicBezTo>
                <a:cubicBezTo>
                  <a:pt x="110" y="63"/>
                  <a:pt x="111" y="64"/>
                  <a:pt x="111" y="66"/>
                </a:cubicBezTo>
                <a:cubicBezTo>
                  <a:pt x="111" y="68"/>
                  <a:pt x="110" y="69"/>
                  <a:pt x="108" y="69"/>
                </a:cubicBezTo>
                <a:moveTo>
                  <a:pt x="114" y="57"/>
                </a:moveTo>
                <a:cubicBezTo>
                  <a:pt x="112" y="57"/>
                  <a:pt x="111" y="56"/>
                  <a:pt x="111" y="54"/>
                </a:cubicBezTo>
                <a:cubicBezTo>
                  <a:pt x="111" y="52"/>
                  <a:pt x="112" y="51"/>
                  <a:pt x="114" y="51"/>
                </a:cubicBezTo>
                <a:cubicBezTo>
                  <a:pt x="116" y="51"/>
                  <a:pt x="117" y="52"/>
                  <a:pt x="117" y="54"/>
                </a:cubicBezTo>
                <a:cubicBezTo>
                  <a:pt x="117" y="56"/>
                  <a:pt x="116" y="57"/>
                  <a:pt x="114" y="57"/>
                </a:cubicBezTo>
                <a:moveTo>
                  <a:pt x="114" y="33"/>
                </a:moveTo>
                <a:cubicBezTo>
                  <a:pt x="112" y="33"/>
                  <a:pt x="111" y="32"/>
                  <a:pt x="111" y="30"/>
                </a:cubicBezTo>
                <a:cubicBezTo>
                  <a:pt x="111" y="28"/>
                  <a:pt x="112" y="27"/>
                  <a:pt x="114" y="27"/>
                </a:cubicBezTo>
                <a:cubicBezTo>
                  <a:pt x="116" y="27"/>
                  <a:pt x="117" y="28"/>
                  <a:pt x="117" y="30"/>
                </a:cubicBezTo>
                <a:cubicBezTo>
                  <a:pt x="117" y="32"/>
                  <a:pt x="116" y="33"/>
                  <a:pt x="114" y="33"/>
                </a:cubicBezTo>
                <a:moveTo>
                  <a:pt x="120" y="39"/>
                </a:moveTo>
                <a:cubicBezTo>
                  <a:pt x="122" y="39"/>
                  <a:pt x="123" y="40"/>
                  <a:pt x="123" y="42"/>
                </a:cubicBezTo>
                <a:cubicBezTo>
                  <a:pt x="123" y="44"/>
                  <a:pt x="122" y="45"/>
                  <a:pt x="120" y="45"/>
                </a:cubicBezTo>
                <a:cubicBezTo>
                  <a:pt x="118" y="45"/>
                  <a:pt x="117" y="44"/>
                  <a:pt x="117" y="42"/>
                </a:cubicBezTo>
                <a:cubicBezTo>
                  <a:pt x="117" y="40"/>
                  <a:pt x="118" y="39"/>
                  <a:pt x="120" y="39"/>
                </a:cubicBezTo>
                <a:moveTo>
                  <a:pt x="120" y="69"/>
                </a:moveTo>
                <a:cubicBezTo>
                  <a:pt x="118" y="69"/>
                  <a:pt x="117" y="68"/>
                  <a:pt x="117" y="66"/>
                </a:cubicBezTo>
                <a:cubicBezTo>
                  <a:pt x="117" y="64"/>
                  <a:pt x="118" y="63"/>
                  <a:pt x="120" y="63"/>
                </a:cubicBezTo>
                <a:cubicBezTo>
                  <a:pt x="122" y="63"/>
                  <a:pt x="123" y="64"/>
                  <a:pt x="123" y="66"/>
                </a:cubicBezTo>
                <a:cubicBezTo>
                  <a:pt x="123" y="68"/>
                  <a:pt x="122" y="69"/>
                  <a:pt x="120" y="69"/>
                </a:cubicBezTo>
                <a:moveTo>
                  <a:pt x="126" y="57"/>
                </a:moveTo>
                <a:cubicBezTo>
                  <a:pt x="124" y="57"/>
                  <a:pt x="123" y="56"/>
                  <a:pt x="123" y="54"/>
                </a:cubicBezTo>
                <a:cubicBezTo>
                  <a:pt x="123" y="52"/>
                  <a:pt x="124" y="51"/>
                  <a:pt x="126" y="51"/>
                </a:cubicBezTo>
                <a:cubicBezTo>
                  <a:pt x="128" y="51"/>
                  <a:pt x="129" y="52"/>
                  <a:pt x="129" y="54"/>
                </a:cubicBezTo>
                <a:cubicBezTo>
                  <a:pt x="129" y="56"/>
                  <a:pt x="128" y="57"/>
                  <a:pt x="126" y="57"/>
                </a:cubicBezTo>
                <a:moveTo>
                  <a:pt x="126" y="33"/>
                </a:moveTo>
                <a:cubicBezTo>
                  <a:pt x="124" y="33"/>
                  <a:pt x="123" y="32"/>
                  <a:pt x="123" y="30"/>
                </a:cubicBezTo>
                <a:cubicBezTo>
                  <a:pt x="123" y="28"/>
                  <a:pt x="124" y="27"/>
                  <a:pt x="126" y="27"/>
                </a:cubicBezTo>
                <a:cubicBezTo>
                  <a:pt x="128" y="27"/>
                  <a:pt x="129" y="28"/>
                  <a:pt x="129" y="30"/>
                </a:cubicBezTo>
                <a:cubicBezTo>
                  <a:pt x="129" y="32"/>
                  <a:pt x="128" y="33"/>
                  <a:pt x="126" y="33"/>
                </a:cubicBezTo>
                <a:moveTo>
                  <a:pt x="132" y="69"/>
                </a:moveTo>
                <a:cubicBezTo>
                  <a:pt x="130" y="69"/>
                  <a:pt x="129" y="68"/>
                  <a:pt x="129" y="66"/>
                </a:cubicBezTo>
                <a:cubicBezTo>
                  <a:pt x="129" y="64"/>
                  <a:pt x="130" y="63"/>
                  <a:pt x="132" y="63"/>
                </a:cubicBezTo>
                <a:cubicBezTo>
                  <a:pt x="134" y="63"/>
                  <a:pt x="135" y="64"/>
                  <a:pt x="135" y="66"/>
                </a:cubicBezTo>
                <a:cubicBezTo>
                  <a:pt x="135" y="68"/>
                  <a:pt x="134" y="69"/>
                  <a:pt x="132" y="69"/>
                </a:cubicBezTo>
                <a:moveTo>
                  <a:pt x="132" y="45"/>
                </a:moveTo>
                <a:cubicBezTo>
                  <a:pt x="130" y="45"/>
                  <a:pt x="129" y="44"/>
                  <a:pt x="129" y="42"/>
                </a:cubicBezTo>
                <a:cubicBezTo>
                  <a:pt x="129" y="40"/>
                  <a:pt x="130" y="39"/>
                  <a:pt x="132" y="39"/>
                </a:cubicBezTo>
                <a:cubicBezTo>
                  <a:pt x="134" y="39"/>
                  <a:pt x="135" y="40"/>
                  <a:pt x="135" y="42"/>
                </a:cubicBezTo>
                <a:cubicBezTo>
                  <a:pt x="135" y="44"/>
                  <a:pt x="134" y="45"/>
                  <a:pt x="132" y="45"/>
                </a:cubicBezTo>
                <a:moveTo>
                  <a:pt x="138" y="57"/>
                </a:moveTo>
                <a:cubicBezTo>
                  <a:pt x="136" y="57"/>
                  <a:pt x="135" y="56"/>
                  <a:pt x="135" y="54"/>
                </a:cubicBezTo>
                <a:cubicBezTo>
                  <a:pt x="135" y="52"/>
                  <a:pt x="136" y="51"/>
                  <a:pt x="138" y="51"/>
                </a:cubicBezTo>
                <a:cubicBezTo>
                  <a:pt x="140" y="51"/>
                  <a:pt x="141" y="52"/>
                  <a:pt x="141" y="54"/>
                </a:cubicBezTo>
                <a:cubicBezTo>
                  <a:pt x="141" y="56"/>
                  <a:pt x="140" y="57"/>
                  <a:pt x="138" y="57"/>
                </a:cubicBezTo>
                <a:moveTo>
                  <a:pt x="138" y="33"/>
                </a:moveTo>
                <a:cubicBezTo>
                  <a:pt x="136" y="33"/>
                  <a:pt x="135" y="32"/>
                  <a:pt x="135" y="30"/>
                </a:cubicBezTo>
                <a:cubicBezTo>
                  <a:pt x="135" y="28"/>
                  <a:pt x="136" y="27"/>
                  <a:pt x="138" y="27"/>
                </a:cubicBezTo>
                <a:cubicBezTo>
                  <a:pt x="140" y="27"/>
                  <a:pt x="141" y="28"/>
                  <a:pt x="141" y="30"/>
                </a:cubicBezTo>
                <a:cubicBezTo>
                  <a:pt x="141" y="32"/>
                  <a:pt x="140" y="33"/>
                  <a:pt x="138" y="33"/>
                </a:cubicBezTo>
                <a:moveTo>
                  <a:pt x="144" y="45"/>
                </a:moveTo>
                <a:cubicBezTo>
                  <a:pt x="142" y="45"/>
                  <a:pt x="141" y="44"/>
                  <a:pt x="141" y="42"/>
                </a:cubicBezTo>
                <a:cubicBezTo>
                  <a:pt x="141" y="40"/>
                  <a:pt x="142" y="39"/>
                  <a:pt x="144" y="39"/>
                </a:cubicBezTo>
                <a:cubicBezTo>
                  <a:pt x="146" y="39"/>
                  <a:pt x="147" y="40"/>
                  <a:pt x="147" y="42"/>
                </a:cubicBezTo>
                <a:cubicBezTo>
                  <a:pt x="147" y="44"/>
                  <a:pt x="146" y="45"/>
                  <a:pt x="144" y="45"/>
                </a:cubicBezTo>
                <a:moveTo>
                  <a:pt x="150" y="33"/>
                </a:moveTo>
                <a:cubicBezTo>
                  <a:pt x="148" y="33"/>
                  <a:pt x="147" y="32"/>
                  <a:pt x="147" y="30"/>
                </a:cubicBezTo>
                <a:cubicBezTo>
                  <a:pt x="147" y="28"/>
                  <a:pt x="148" y="27"/>
                  <a:pt x="150" y="27"/>
                </a:cubicBezTo>
                <a:cubicBezTo>
                  <a:pt x="152" y="27"/>
                  <a:pt x="153" y="28"/>
                  <a:pt x="153" y="30"/>
                </a:cubicBezTo>
                <a:cubicBezTo>
                  <a:pt x="153" y="32"/>
                  <a:pt x="152" y="33"/>
                  <a:pt x="150" y="33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22" name="Freeform 132"/>
          <p:cNvSpPr>
            <a:spLocks noEditPoints="1"/>
          </p:cNvSpPr>
          <p:nvPr/>
        </p:nvSpPr>
        <p:spPr>
          <a:xfrm>
            <a:off x="6697663" y="3692525"/>
            <a:ext cx="325437" cy="271463"/>
          </a:xfrm>
          <a:custGeom>
            <a:avLst/>
            <a:gdLst/>
            <a:ahLst/>
            <a:cxnLst>
              <a:cxn ang="0">
                <a:pos x="299174" y="81720"/>
              </a:cxn>
              <a:cxn ang="0">
                <a:pos x="258378" y="81720"/>
              </a:cxn>
              <a:cxn ang="0">
                <a:pos x="163186" y="0"/>
              </a:cxn>
              <a:cxn ang="0">
                <a:pos x="67994" y="81720"/>
              </a:cxn>
              <a:cxn ang="0">
                <a:pos x="27198" y="81720"/>
              </a:cxn>
              <a:cxn ang="0">
                <a:pos x="0" y="108960"/>
              </a:cxn>
              <a:cxn ang="0">
                <a:pos x="0" y="272399"/>
              </a:cxn>
              <a:cxn ang="0">
                <a:pos x="326372" y="272399"/>
              </a:cxn>
              <a:cxn ang="0">
                <a:pos x="326372" y="108960"/>
              </a:cxn>
              <a:cxn ang="0">
                <a:pos x="299174" y="81720"/>
              </a:cxn>
              <a:cxn ang="0">
                <a:pos x="231180" y="204299"/>
              </a:cxn>
              <a:cxn ang="0">
                <a:pos x="190384" y="204299"/>
              </a:cxn>
              <a:cxn ang="0">
                <a:pos x="190384" y="245159"/>
              </a:cxn>
              <a:cxn ang="0">
                <a:pos x="135988" y="245159"/>
              </a:cxn>
              <a:cxn ang="0">
                <a:pos x="135988" y="204299"/>
              </a:cxn>
              <a:cxn ang="0">
                <a:pos x="95192" y="204299"/>
              </a:cxn>
              <a:cxn ang="0">
                <a:pos x="95192" y="149819"/>
              </a:cxn>
              <a:cxn ang="0">
                <a:pos x="135988" y="149819"/>
              </a:cxn>
              <a:cxn ang="0">
                <a:pos x="135988" y="108960"/>
              </a:cxn>
              <a:cxn ang="0">
                <a:pos x="190384" y="108960"/>
              </a:cxn>
              <a:cxn ang="0">
                <a:pos x="190384" y="149819"/>
              </a:cxn>
              <a:cxn ang="0">
                <a:pos x="231180" y="149819"/>
              </a:cxn>
              <a:cxn ang="0">
                <a:pos x="231180" y="204299"/>
              </a:cxn>
              <a:cxn ang="0">
                <a:pos x="95192" y="81720"/>
              </a:cxn>
              <a:cxn ang="0">
                <a:pos x="163186" y="27240"/>
              </a:cxn>
              <a:cxn ang="0">
                <a:pos x="231180" y="81720"/>
              </a:cxn>
              <a:cxn ang="0">
                <a:pos x="95192" y="81720"/>
              </a:cxn>
            </a:cxnLst>
            <a:pathLst>
              <a:path w="144" h="120">
                <a:moveTo>
                  <a:pt x="132" y="36"/>
                </a:moveTo>
                <a:cubicBezTo>
                  <a:pt x="114" y="36"/>
                  <a:pt x="114" y="36"/>
                  <a:pt x="114" y="36"/>
                </a:cubicBezTo>
                <a:cubicBezTo>
                  <a:pt x="114" y="16"/>
                  <a:pt x="95" y="0"/>
                  <a:pt x="72" y="0"/>
                </a:cubicBezTo>
                <a:cubicBezTo>
                  <a:pt x="49" y="0"/>
                  <a:pt x="30" y="16"/>
                  <a:pt x="30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20"/>
                  <a:pt x="0" y="120"/>
                  <a:pt x="0" y="120"/>
                </a:cubicBezTo>
                <a:cubicBezTo>
                  <a:pt x="144" y="120"/>
                  <a:pt x="144" y="120"/>
                  <a:pt x="144" y="120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2" y="90"/>
                </a:moveTo>
                <a:cubicBezTo>
                  <a:pt x="84" y="90"/>
                  <a:pt x="84" y="90"/>
                  <a:pt x="84" y="90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90"/>
                  <a:pt x="60" y="90"/>
                  <a:pt x="60" y="90"/>
                </a:cubicBezTo>
                <a:cubicBezTo>
                  <a:pt x="42" y="90"/>
                  <a:pt x="42" y="90"/>
                  <a:pt x="42" y="90"/>
                </a:cubicBezTo>
                <a:cubicBezTo>
                  <a:pt x="42" y="66"/>
                  <a:pt x="42" y="66"/>
                  <a:pt x="42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48"/>
                  <a:pt x="60" y="48"/>
                  <a:pt x="60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66"/>
                  <a:pt x="84" y="66"/>
                  <a:pt x="84" y="66"/>
                </a:cubicBezTo>
                <a:cubicBezTo>
                  <a:pt x="102" y="66"/>
                  <a:pt x="102" y="66"/>
                  <a:pt x="102" y="66"/>
                </a:cubicBezTo>
                <a:lnTo>
                  <a:pt x="102" y="90"/>
                </a:lnTo>
                <a:close/>
                <a:moveTo>
                  <a:pt x="42" y="36"/>
                </a:moveTo>
                <a:cubicBezTo>
                  <a:pt x="42" y="23"/>
                  <a:pt x="55" y="12"/>
                  <a:pt x="72" y="12"/>
                </a:cubicBezTo>
                <a:cubicBezTo>
                  <a:pt x="89" y="12"/>
                  <a:pt x="102" y="23"/>
                  <a:pt x="102" y="36"/>
                </a:cubicBezTo>
                <a:lnTo>
                  <a:pt x="42" y="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23" name="Freeform 133"/>
          <p:cNvSpPr/>
          <p:nvPr/>
        </p:nvSpPr>
        <p:spPr>
          <a:xfrm>
            <a:off x="7366000" y="3681413"/>
            <a:ext cx="354013" cy="311150"/>
          </a:xfrm>
          <a:custGeom>
            <a:avLst/>
            <a:gdLst/>
            <a:ahLst/>
            <a:cxnLst>
              <a:cxn ang="0">
                <a:pos x="327362" y="182911"/>
              </a:cxn>
              <a:cxn ang="0">
                <a:pos x="304628" y="196629"/>
              </a:cxn>
              <a:cxn ang="0">
                <a:pos x="254615" y="196629"/>
              </a:cxn>
              <a:cxn ang="0">
                <a:pos x="213695" y="116606"/>
              </a:cxn>
              <a:cxn ang="0">
                <a:pos x="184141" y="228638"/>
              </a:cxn>
              <a:cxn ang="0">
                <a:pos x="163681" y="2286"/>
              </a:cxn>
              <a:cxn ang="0">
                <a:pos x="136401" y="0"/>
              </a:cxn>
              <a:cxn ang="0">
                <a:pos x="84114" y="196629"/>
              </a:cxn>
              <a:cxn ang="0">
                <a:pos x="0" y="196629"/>
              </a:cxn>
              <a:cxn ang="0">
                <a:pos x="0" y="224065"/>
              </a:cxn>
              <a:cxn ang="0">
                <a:pos x="106847" y="224065"/>
              </a:cxn>
              <a:cxn ang="0">
                <a:pos x="143221" y="82310"/>
              </a:cxn>
              <a:cxn ang="0">
                <a:pos x="163681" y="308662"/>
              </a:cxn>
              <a:cxn ang="0">
                <a:pos x="190961" y="310948"/>
              </a:cxn>
              <a:cxn ang="0">
                <a:pos x="222788" y="194343"/>
              </a:cxn>
              <a:cxn ang="0">
                <a:pos x="236428" y="224065"/>
              </a:cxn>
              <a:cxn ang="0">
                <a:pos x="304628" y="224065"/>
              </a:cxn>
              <a:cxn ang="0">
                <a:pos x="327362" y="237784"/>
              </a:cxn>
              <a:cxn ang="0">
                <a:pos x="354642" y="210347"/>
              </a:cxn>
              <a:cxn ang="0">
                <a:pos x="327362" y="182911"/>
              </a:cxn>
            </a:cxnLst>
            <a:pathLst>
              <a:path w="156" h="136">
                <a:moveTo>
                  <a:pt x="144" y="80"/>
                </a:moveTo>
                <a:cubicBezTo>
                  <a:pt x="140" y="80"/>
                  <a:pt x="136" y="82"/>
                  <a:pt x="13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94" y="51"/>
                  <a:pt x="94" y="51"/>
                  <a:pt x="94" y="51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72" y="1"/>
                  <a:pt x="72" y="1"/>
                  <a:pt x="72" y="1"/>
                </a:cubicBezTo>
                <a:cubicBezTo>
                  <a:pt x="60" y="0"/>
                  <a:pt x="60" y="0"/>
                  <a:pt x="60" y="0"/>
                </a:cubicBezTo>
                <a:cubicBezTo>
                  <a:pt x="37" y="86"/>
                  <a:pt x="37" y="86"/>
                  <a:pt x="37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8"/>
                  <a:pt x="0" y="98"/>
                  <a:pt x="0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63" y="36"/>
                  <a:pt x="63" y="36"/>
                  <a:pt x="63" y="36"/>
                </a:cubicBezTo>
                <a:cubicBezTo>
                  <a:pt x="72" y="135"/>
                  <a:pt x="72" y="135"/>
                  <a:pt x="72" y="135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98" y="85"/>
                  <a:pt x="98" y="85"/>
                  <a:pt x="98" y="85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6" y="102"/>
                  <a:pt x="140" y="104"/>
                  <a:pt x="144" y="104"/>
                </a:cubicBezTo>
                <a:cubicBezTo>
                  <a:pt x="151" y="104"/>
                  <a:pt x="156" y="99"/>
                  <a:pt x="156" y="92"/>
                </a:cubicBezTo>
                <a:cubicBezTo>
                  <a:pt x="156" y="85"/>
                  <a:pt x="151" y="80"/>
                  <a:pt x="144" y="8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24" name="Freeform 134"/>
          <p:cNvSpPr/>
          <p:nvPr/>
        </p:nvSpPr>
        <p:spPr>
          <a:xfrm>
            <a:off x="8115300" y="3681413"/>
            <a:ext cx="165100" cy="330200"/>
          </a:xfrm>
          <a:custGeom>
            <a:avLst/>
            <a:gdLst/>
            <a:ahLst/>
            <a:cxnLst>
              <a:cxn ang="0">
                <a:pos x="48828" y="0"/>
              </a:cxn>
              <a:cxn ang="0">
                <a:pos x="151623" y="0"/>
              </a:cxn>
              <a:cxn ang="0">
                <a:pos x="118214" y="77094"/>
              </a:cxn>
              <a:cxn ang="0">
                <a:pos x="164472" y="77094"/>
              </a:cxn>
              <a:cxn ang="0">
                <a:pos x="82236" y="195306"/>
              </a:cxn>
              <a:cxn ang="0">
                <a:pos x="131064" y="195306"/>
              </a:cxn>
              <a:cxn ang="0">
                <a:pos x="48828" y="328936"/>
              </a:cxn>
              <a:cxn ang="0">
                <a:pos x="48828" y="236423"/>
              </a:cxn>
              <a:cxn ang="0">
                <a:pos x="0" y="236423"/>
              </a:cxn>
              <a:cxn ang="0">
                <a:pos x="46258" y="120781"/>
              </a:cxn>
              <a:cxn ang="0">
                <a:pos x="0" y="120781"/>
              </a:cxn>
              <a:cxn ang="0">
                <a:pos x="48828" y="0"/>
              </a:cxn>
            </a:cxnLst>
            <a:pathLst>
              <a:path w="64" h="128">
                <a:moveTo>
                  <a:pt x="19" y="0"/>
                </a:moveTo>
                <a:lnTo>
                  <a:pt x="59" y="0"/>
                </a:lnTo>
                <a:lnTo>
                  <a:pt x="46" y="30"/>
                </a:lnTo>
                <a:lnTo>
                  <a:pt x="64" y="30"/>
                </a:lnTo>
                <a:lnTo>
                  <a:pt x="32" y="76"/>
                </a:lnTo>
                <a:lnTo>
                  <a:pt x="51" y="76"/>
                </a:lnTo>
                <a:lnTo>
                  <a:pt x="19" y="128"/>
                </a:lnTo>
                <a:lnTo>
                  <a:pt x="19" y="92"/>
                </a:lnTo>
                <a:lnTo>
                  <a:pt x="0" y="92"/>
                </a:lnTo>
                <a:lnTo>
                  <a:pt x="18" y="47"/>
                </a:lnTo>
                <a:lnTo>
                  <a:pt x="0" y="47"/>
                </a:lnTo>
                <a:lnTo>
                  <a:pt x="19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25" name="Rectangle 135"/>
          <p:cNvSpPr/>
          <p:nvPr/>
        </p:nvSpPr>
        <p:spPr>
          <a:xfrm>
            <a:off x="984250" y="4294188"/>
            <a:ext cx="25400" cy="6826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26" name="Rectangle 136"/>
          <p:cNvSpPr/>
          <p:nvPr/>
        </p:nvSpPr>
        <p:spPr>
          <a:xfrm>
            <a:off x="984250" y="4294188"/>
            <a:ext cx="25400" cy="6826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27" name="Rectangle 137"/>
          <p:cNvSpPr/>
          <p:nvPr/>
        </p:nvSpPr>
        <p:spPr>
          <a:xfrm>
            <a:off x="984250" y="4294188"/>
            <a:ext cx="25400" cy="6826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28" name="Rectangle 138"/>
          <p:cNvSpPr/>
          <p:nvPr/>
        </p:nvSpPr>
        <p:spPr>
          <a:xfrm>
            <a:off x="984250" y="4294188"/>
            <a:ext cx="25400" cy="6826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29" name="Rectangle 139"/>
          <p:cNvSpPr/>
          <p:nvPr/>
        </p:nvSpPr>
        <p:spPr>
          <a:xfrm>
            <a:off x="1133475" y="4294188"/>
            <a:ext cx="28575" cy="6826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30" name="Rectangle 140"/>
          <p:cNvSpPr/>
          <p:nvPr/>
        </p:nvSpPr>
        <p:spPr>
          <a:xfrm>
            <a:off x="1133475" y="4294188"/>
            <a:ext cx="28575" cy="6826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31" name="Rectangle 141"/>
          <p:cNvSpPr/>
          <p:nvPr/>
        </p:nvSpPr>
        <p:spPr>
          <a:xfrm>
            <a:off x="1133475" y="4294188"/>
            <a:ext cx="28575" cy="6826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32" name="Rectangle 142"/>
          <p:cNvSpPr/>
          <p:nvPr/>
        </p:nvSpPr>
        <p:spPr>
          <a:xfrm>
            <a:off x="1133475" y="4294188"/>
            <a:ext cx="28575" cy="6826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33" name="Freeform 143"/>
          <p:cNvSpPr/>
          <p:nvPr/>
        </p:nvSpPr>
        <p:spPr>
          <a:xfrm>
            <a:off x="914400" y="4335463"/>
            <a:ext cx="314325" cy="39687"/>
          </a:xfrm>
          <a:custGeom>
            <a:avLst/>
            <a:gdLst/>
            <a:ahLst/>
            <a:cxnLst>
              <a:cxn ang="0">
                <a:pos x="299891" y="0"/>
              </a:cxn>
              <a:cxn ang="0">
                <a:pos x="245365" y="0"/>
              </a:cxn>
              <a:cxn ang="0">
                <a:pos x="245365" y="27411"/>
              </a:cxn>
              <a:cxn ang="0">
                <a:pos x="218102" y="27411"/>
              </a:cxn>
              <a:cxn ang="0">
                <a:pos x="218102" y="0"/>
              </a:cxn>
              <a:cxn ang="0">
                <a:pos x="95420" y="0"/>
              </a:cxn>
              <a:cxn ang="0">
                <a:pos x="95420" y="27411"/>
              </a:cxn>
              <a:cxn ang="0">
                <a:pos x="68157" y="27411"/>
              </a:cxn>
              <a:cxn ang="0">
                <a:pos x="68157" y="0"/>
              </a:cxn>
              <a:cxn ang="0">
                <a:pos x="13631" y="0"/>
              </a:cxn>
              <a:cxn ang="0">
                <a:pos x="0" y="13706"/>
              </a:cxn>
              <a:cxn ang="0">
                <a:pos x="0" y="41117"/>
              </a:cxn>
              <a:cxn ang="0">
                <a:pos x="313522" y="41117"/>
              </a:cxn>
              <a:cxn ang="0">
                <a:pos x="313522" y="13706"/>
              </a:cxn>
              <a:cxn ang="0">
                <a:pos x="299891" y="0"/>
              </a:cxn>
            </a:cxnLst>
            <a:pathLst>
              <a:path w="138" h="18">
                <a:moveTo>
                  <a:pt x="132" y="0"/>
                </a:moveTo>
                <a:cubicBezTo>
                  <a:pt x="108" y="0"/>
                  <a:pt x="108" y="0"/>
                  <a:pt x="108" y="0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0"/>
                  <a:pt x="96" y="0"/>
                  <a:pt x="96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2"/>
                  <a:pt x="42" y="12"/>
                  <a:pt x="42" y="12"/>
                </a:cubicBezTo>
                <a:cubicBezTo>
                  <a:pt x="30" y="12"/>
                  <a:pt x="30" y="12"/>
                  <a:pt x="30" y="12"/>
                </a:cubicBezTo>
                <a:cubicBezTo>
                  <a:pt x="30" y="0"/>
                  <a:pt x="30" y="0"/>
                  <a:pt x="30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18"/>
                  <a:pt x="0" y="18"/>
                  <a:pt x="0" y="18"/>
                </a:cubicBezTo>
                <a:cubicBezTo>
                  <a:pt x="138" y="18"/>
                  <a:pt x="138" y="18"/>
                  <a:pt x="138" y="18"/>
                </a:cubicBezTo>
                <a:cubicBezTo>
                  <a:pt x="138" y="6"/>
                  <a:pt x="138" y="6"/>
                  <a:pt x="138" y="6"/>
                </a:cubicBezTo>
                <a:cubicBezTo>
                  <a:pt x="138" y="3"/>
                  <a:pt x="135" y="0"/>
                  <a:pt x="132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34" name="Freeform 144"/>
          <p:cNvSpPr>
            <a:spLocks noEditPoints="1"/>
          </p:cNvSpPr>
          <p:nvPr/>
        </p:nvSpPr>
        <p:spPr>
          <a:xfrm>
            <a:off x="914400" y="4391025"/>
            <a:ext cx="314325" cy="244475"/>
          </a:xfrm>
          <a:custGeom>
            <a:avLst/>
            <a:gdLst/>
            <a:ahLst/>
            <a:cxnLst>
              <a:cxn ang="0">
                <a:pos x="13631" y="244131"/>
              </a:cxn>
              <a:cxn ang="0">
                <a:pos x="313522" y="230568"/>
              </a:cxn>
              <a:cxn ang="0">
                <a:pos x="0" y="0"/>
              </a:cxn>
              <a:cxn ang="0">
                <a:pos x="231734" y="27126"/>
              </a:cxn>
              <a:cxn ang="0">
                <a:pos x="286259" y="81377"/>
              </a:cxn>
              <a:cxn ang="0">
                <a:pos x="231734" y="27126"/>
              </a:cxn>
              <a:cxn ang="0">
                <a:pos x="286259" y="94940"/>
              </a:cxn>
              <a:cxn ang="0">
                <a:pos x="231734" y="149191"/>
              </a:cxn>
              <a:cxn ang="0">
                <a:pos x="231734" y="162754"/>
              </a:cxn>
              <a:cxn ang="0">
                <a:pos x="286259" y="217005"/>
              </a:cxn>
              <a:cxn ang="0">
                <a:pos x="231734" y="162754"/>
              </a:cxn>
              <a:cxn ang="0">
                <a:pos x="218102" y="27126"/>
              </a:cxn>
              <a:cxn ang="0">
                <a:pos x="163577" y="81377"/>
              </a:cxn>
              <a:cxn ang="0">
                <a:pos x="163577" y="94940"/>
              </a:cxn>
              <a:cxn ang="0">
                <a:pos x="218102" y="149191"/>
              </a:cxn>
              <a:cxn ang="0">
                <a:pos x="163577" y="94940"/>
              </a:cxn>
              <a:cxn ang="0">
                <a:pos x="218102" y="162754"/>
              </a:cxn>
              <a:cxn ang="0">
                <a:pos x="163577" y="217005"/>
              </a:cxn>
              <a:cxn ang="0">
                <a:pos x="95420" y="27126"/>
              </a:cxn>
              <a:cxn ang="0">
                <a:pos x="149945" y="81377"/>
              </a:cxn>
              <a:cxn ang="0">
                <a:pos x="95420" y="27126"/>
              </a:cxn>
              <a:cxn ang="0">
                <a:pos x="149945" y="94940"/>
              </a:cxn>
              <a:cxn ang="0">
                <a:pos x="95420" y="149191"/>
              </a:cxn>
              <a:cxn ang="0">
                <a:pos x="95420" y="162754"/>
              </a:cxn>
              <a:cxn ang="0">
                <a:pos x="149945" y="217005"/>
              </a:cxn>
              <a:cxn ang="0">
                <a:pos x="95420" y="162754"/>
              </a:cxn>
              <a:cxn ang="0">
                <a:pos x="81788" y="27126"/>
              </a:cxn>
              <a:cxn ang="0">
                <a:pos x="27263" y="81377"/>
              </a:cxn>
              <a:cxn ang="0">
                <a:pos x="27263" y="94940"/>
              </a:cxn>
              <a:cxn ang="0">
                <a:pos x="81788" y="149191"/>
              </a:cxn>
              <a:cxn ang="0">
                <a:pos x="27263" y="94940"/>
              </a:cxn>
              <a:cxn ang="0">
                <a:pos x="81788" y="162754"/>
              </a:cxn>
              <a:cxn ang="0">
                <a:pos x="27263" y="217005"/>
              </a:cxn>
            </a:cxnLst>
            <a:pathLst>
              <a:path w="138" h="108">
                <a:moveTo>
                  <a:pt x="0" y="102"/>
                </a:moveTo>
                <a:cubicBezTo>
                  <a:pt x="0" y="105"/>
                  <a:pt x="3" y="108"/>
                  <a:pt x="6" y="108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35" y="108"/>
                  <a:pt x="138" y="105"/>
                  <a:pt x="138" y="102"/>
                </a:cubicBezTo>
                <a:cubicBezTo>
                  <a:pt x="138" y="0"/>
                  <a:pt x="138" y="0"/>
                  <a:pt x="138" y="0"/>
                </a:cubicBezTo>
                <a:cubicBezTo>
                  <a:pt x="0" y="0"/>
                  <a:pt x="0" y="0"/>
                  <a:pt x="0" y="0"/>
                </a:cubicBezTo>
                <a:lnTo>
                  <a:pt x="0" y="102"/>
                </a:lnTo>
                <a:close/>
                <a:moveTo>
                  <a:pt x="102" y="12"/>
                </a:moveTo>
                <a:cubicBezTo>
                  <a:pt x="126" y="12"/>
                  <a:pt x="126" y="12"/>
                  <a:pt x="126" y="12"/>
                </a:cubicBezTo>
                <a:cubicBezTo>
                  <a:pt x="126" y="36"/>
                  <a:pt x="126" y="36"/>
                  <a:pt x="126" y="36"/>
                </a:cubicBezTo>
                <a:cubicBezTo>
                  <a:pt x="102" y="36"/>
                  <a:pt x="102" y="36"/>
                  <a:pt x="102" y="36"/>
                </a:cubicBezTo>
                <a:lnTo>
                  <a:pt x="102" y="12"/>
                </a:lnTo>
                <a:close/>
                <a:moveTo>
                  <a:pt x="102" y="42"/>
                </a:moveTo>
                <a:cubicBezTo>
                  <a:pt x="126" y="42"/>
                  <a:pt x="126" y="42"/>
                  <a:pt x="126" y="42"/>
                </a:cubicBezTo>
                <a:cubicBezTo>
                  <a:pt x="126" y="66"/>
                  <a:pt x="126" y="66"/>
                  <a:pt x="126" y="66"/>
                </a:cubicBezTo>
                <a:cubicBezTo>
                  <a:pt x="102" y="66"/>
                  <a:pt x="102" y="66"/>
                  <a:pt x="102" y="66"/>
                </a:cubicBezTo>
                <a:lnTo>
                  <a:pt x="102" y="42"/>
                </a:lnTo>
                <a:close/>
                <a:moveTo>
                  <a:pt x="102" y="72"/>
                </a:moveTo>
                <a:cubicBezTo>
                  <a:pt x="126" y="72"/>
                  <a:pt x="126" y="72"/>
                  <a:pt x="126" y="72"/>
                </a:cubicBezTo>
                <a:cubicBezTo>
                  <a:pt x="126" y="96"/>
                  <a:pt x="126" y="96"/>
                  <a:pt x="126" y="96"/>
                </a:cubicBezTo>
                <a:cubicBezTo>
                  <a:pt x="102" y="96"/>
                  <a:pt x="102" y="96"/>
                  <a:pt x="102" y="96"/>
                </a:cubicBezTo>
                <a:lnTo>
                  <a:pt x="102" y="72"/>
                </a:lnTo>
                <a:close/>
                <a:moveTo>
                  <a:pt x="72" y="12"/>
                </a:moveTo>
                <a:cubicBezTo>
                  <a:pt x="96" y="12"/>
                  <a:pt x="96" y="12"/>
                  <a:pt x="96" y="12"/>
                </a:cubicBezTo>
                <a:cubicBezTo>
                  <a:pt x="96" y="36"/>
                  <a:pt x="96" y="36"/>
                  <a:pt x="96" y="36"/>
                </a:cubicBezTo>
                <a:cubicBezTo>
                  <a:pt x="72" y="36"/>
                  <a:pt x="72" y="36"/>
                  <a:pt x="72" y="36"/>
                </a:cubicBezTo>
                <a:lnTo>
                  <a:pt x="72" y="12"/>
                </a:lnTo>
                <a:close/>
                <a:moveTo>
                  <a:pt x="72" y="42"/>
                </a:moveTo>
                <a:cubicBezTo>
                  <a:pt x="96" y="42"/>
                  <a:pt x="96" y="42"/>
                  <a:pt x="96" y="42"/>
                </a:cubicBezTo>
                <a:cubicBezTo>
                  <a:pt x="96" y="66"/>
                  <a:pt x="96" y="66"/>
                  <a:pt x="96" y="66"/>
                </a:cubicBezTo>
                <a:cubicBezTo>
                  <a:pt x="72" y="66"/>
                  <a:pt x="72" y="66"/>
                  <a:pt x="72" y="66"/>
                </a:cubicBezTo>
                <a:lnTo>
                  <a:pt x="72" y="42"/>
                </a:lnTo>
                <a:close/>
                <a:moveTo>
                  <a:pt x="72" y="72"/>
                </a:moveTo>
                <a:cubicBezTo>
                  <a:pt x="96" y="72"/>
                  <a:pt x="96" y="72"/>
                  <a:pt x="96" y="72"/>
                </a:cubicBezTo>
                <a:cubicBezTo>
                  <a:pt x="96" y="96"/>
                  <a:pt x="96" y="96"/>
                  <a:pt x="96" y="96"/>
                </a:cubicBezTo>
                <a:cubicBezTo>
                  <a:pt x="72" y="96"/>
                  <a:pt x="72" y="96"/>
                  <a:pt x="72" y="96"/>
                </a:cubicBezTo>
                <a:lnTo>
                  <a:pt x="72" y="72"/>
                </a:lnTo>
                <a:close/>
                <a:moveTo>
                  <a:pt x="42" y="12"/>
                </a:moveTo>
                <a:cubicBezTo>
                  <a:pt x="66" y="12"/>
                  <a:pt x="66" y="12"/>
                  <a:pt x="66" y="12"/>
                </a:cubicBezTo>
                <a:cubicBezTo>
                  <a:pt x="66" y="36"/>
                  <a:pt x="66" y="36"/>
                  <a:pt x="66" y="36"/>
                </a:cubicBezTo>
                <a:cubicBezTo>
                  <a:pt x="42" y="36"/>
                  <a:pt x="42" y="36"/>
                  <a:pt x="42" y="36"/>
                </a:cubicBezTo>
                <a:lnTo>
                  <a:pt x="42" y="12"/>
                </a:lnTo>
                <a:close/>
                <a:moveTo>
                  <a:pt x="42" y="42"/>
                </a:moveTo>
                <a:cubicBezTo>
                  <a:pt x="66" y="42"/>
                  <a:pt x="66" y="42"/>
                  <a:pt x="66" y="42"/>
                </a:cubicBezTo>
                <a:cubicBezTo>
                  <a:pt x="66" y="66"/>
                  <a:pt x="66" y="66"/>
                  <a:pt x="66" y="66"/>
                </a:cubicBezTo>
                <a:cubicBezTo>
                  <a:pt x="42" y="66"/>
                  <a:pt x="42" y="66"/>
                  <a:pt x="42" y="66"/>
                </a:cubicBezTo>
                <a:lnTo>
                  <a:pt x="42" y="42"/>
                </a:lnTo>
                <a:close/>
                <a:moveTo>
                  <a:pt x="42" y="72"/>
                </a:moveTo>
                <a:cubicBezTo>
                  <a:pt x="66" y="72"/>
                  <a:pt x="66" y="72"/>
                  <a:pt x="66" y="72"/>
                </a:cubicBezTo>
                <a:cubicBezTo>
                  <a:pt x="66" y="96"/>
                  <a:pt x="66" y="96"/>
                  <a:pt x="66" y="96"/>
                </a:cubicBezTo>
                <a:cubicBezTo>
                  <a:pt x="42" y="96"/>
                  <a:pt x="42" y="96"/>
                  <a:pt x="42" y="96"/>
                </a:cubicBezTo>
                <a:lnTo>
                  <a:pt x="42" y="72"/>
                </a:lnTo>
                <a:close/>
                <a:moveTo>
                  <a:pt x="12" y="12"/>
                </a:moveTo>
                <a:cubicBezTo>
                  <a:pt x="36" y="12"/>
                  <a:pt x="36" y="12"/>
                  <a:pt x="36" y="12"/>
                </a:cubicBezTo>
                <a:cubicBezTo>
                  <a:pt x="36" y="36"/>
                  <a:pt x="36" y="36"/>
                  <a:pt x="36" y="36"/>
                </a:cubicBezTo>
                <a:cubicBezTo>
                  <a:pt x="12" y="36"/>
                  <a:pt x="12" y="36"/>
                  <a:pt x="12" y="36"/>
                </a:cubicBezTo>
                <a:lnTo>
                  <a:pt x="12" y="12"/>
                </a:lnTo>
                <a:close/>
                <a:moveTo>
                  <a:pt x="12" y="42"/>
                </a:moveTo>
                <a:cubicBezTo>
                  <a:pt x="36" y="42"/>
                  <a:pt x="36" y="42"/>
                  <a:pt x="36" y="42"/>
                </a:cubicBezTo>
                <a:cubicBezTo>
                  <a:pt x="36" y="66"/>
                  <a:pt x="36" y="66"/>
                  <a:pt x="36" y="66"/>
                </a:cubicBezTo>
                <a:cubicBezTo>
                  <a:pt x="12" y="66"/>
                  <a:pt x="12" y="66"/>
                  <a:pt x="12" y="66"/>
                </a:cubicBezTo>
                <a:lnTo>
                  <a:pt x="12" y="42"/>
                </a:lnTo>
                <a:close/>
                <a:moveTo>
                  <a:pt x="12" y="72"/>
                </a:moveTo>
                <a:cubicBezTo>
                  <a:pt x="36" y="72"/>
                  <a:pt x="36" y="72"/>
                  <a:pt x="36" y="72"/>
                </a:cubicBezTo>
                <a:cubicBezTo>
                  <a:pt x="36" y="96"/>
                  <a:pt x="36" y="96"/>
                  <a:pt x="36" y="96"/>
                </a:cubicBezTo>
                <a:cubicBezTo>
                  <a:pt x="12" y="96"/>
                  <a:pt x="12" y="96"/>
                  <a:pt x="12" y="96"/>
                </a:cubicBezTo>
                <a:lnTo>
                  <a:pt x="12" y="7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35" name="Freeform 145"/>
          <p:cNvSpPr/>
          <p:nvPr/>
        </p:nvSpPr>
        <p:spPr>
          <a:xfrm>
            <a:off x="4711700" y="4273550"/>
            <a:ext cx="409575" cy="342900"/>
          </a:xfrm>
          <a:custGeom>
            <a:avLst/>
            <a:gdLst/>
            <a:ahLst/>
            <a:cxnLst>
              <a:cxn ang="0">
                <a:pos x="246534" y="0"/>
              </a:cxn>
              <a:cxn ang="0">
                <a:pos x="301320" y="82028"/>
              </a:cxn>
              <a:cxn ang="0">
                <a:pos x="308168" y="77471"/>
              </a:cxn>
              <a:cxn ang="0">
                <a:pos x="394912" y="75192"/>
              </a:cxn>
              <a:cxn ang="0">
                <a:pos x="324147" y="132156"/>
              </a:cxn>
              <a:cxn ang="0">
                <a:pos x="367519" y="221020"/>
              </a:cxn>
              <a:cxn ang="0">
                <a:pos x="289906" y="264312"/>
              </a:cxn>
              <a:cxn ang="0">
                <a:pos x="283058" y="257477"/>
              </a:cxn>
              <a:cxn ang="0">
                <a:pos x="205445" y="218741"/>
              </a:cxn>
              <a:cxn ang="0">
                <a:pos x="244252" y="296212"/>
              </a:cxn>
              <a:cxn ang="0">
                <a:pos x="168922" y="341783"/>
              </a:cxn>
              <a:cxn ang="0">
                <a:pos x="116419" y="257477"/>
              </a:cxn>
              <a:cxn ang="0">
                <a:pos x="107288" y="262034"/>
              </a:cxn>
              <a:cxn ang="0">
                <a:pos x="18262" y="271148"/>
              </a:cxn>
              <a:cxn ang="0">
                <a:pos x="82178" y="214184"/>
              </a:cxn>
              <a:cxn ang="0">
                <a:pos x="86744" y="209627"/>
              </a:cxn>
              <a:cxn ang="0">
                <a:pos x="41089" y="120763"/>
              </a:cxn>
              <a:cxn ang="0">
                <a:pos x="120984" y="75192"/>
              </a:cxn>
              <a:cxn ang="0">
                <a:pos x="164356" y="148106"/>
              </a:cxn>
              <a:cxn ang="0">
                <a:pos x="205445" y="70635"/>
              </a:cxn>
              <a:cxn ang="0">
                <a:pos x="168922" y="54685"/>
              </a:cxn>
              <a:cxn ang="0">
                <a:pos x="171204" y="43293"/>
              </a:cxn>
              <a:cxn ang="0">
                <a:pos x="246534" y="0"/>
              </a:cxn>
            </a:cxnLst>
            <a:pathLst>
              <a:path w="179" h="150">
                <a:moveTo>
                  <a:pt x="108" y="0"/>
                </a:moveTo>
                <a:cubicBezTo>
                  <a:pt x="114" y="11"/>
                  <a:pt x="124" y="33"/>
                  <a:pt x="132" y="36"/>
                </a:cubicBezTo>
                <a:cubicBezTo>
                  <a:pt x="133" y="36"/>
                  <a:pt x="134" y="35"/>
                  <a:pt x="135" y="34"/>
                </a:cubicBezTo>
                <a:cubicBezTo>
                  <a:pt x="137" y="14"/>
                  <a:pt x="168" y="6"/>
                  <a:pt x="173" y="33"/>
                </a:cubicBezTo>
                <a:cubicBezTo>
                  <a:pt x="179" y="61"/>
                  <a:pt x="154" y="50"/>
                  <a:pt x="142" y="58"/>
                </a:cubicBezTo>
                <a:cubicBezTo>
                  <a:pt x="148" y="71"/>
                  <a:pt x="155" y="84"/>
                  <a:pt x="161" y="97"/>
                </a:cubicBezTo>
                <a:cubicBezTo>
                  <a:pt x="152" y="102"/>
                  <a:pt x="137" y="114"/>
                  <a:pt x="127" y="116"/>
                </a:cubicBezTo>
                <a:cubicBezTo>
                  <a:pt x="125" y="116"/>
                  <a:pt x="125" y="114"/>
                  <a:pt x="124" y="113"/>
                </a:cubicBezTo>
                <a:cubicBezTo>
                  <a:pt x="128" y="90"/>
                  <a:pt x="112" y="72"/>
                  <a:pt x="90" y="96"/>
                </a:cubicBezTo>
                <a:cubicBezTo>
                  <a:pt x="72" y="115"/>
                  <a:pt x="109" y="125"/>
                  <a:pt x="107" y="130"/>
                </a:cubicBezTo>
                <a:cubicBezTo>
                  <a:pt x="96" y="137"/>
                  <a:pt x="85" y="143"/>
                  <a:pt x="74" y="150"/>
                </a:cubicBezTo>
                <a:cubicBezTo>
                  <a:pt x="66" y="138"/>
                  <a:pt x="59" y="125"/>
                  <a:pt x="51" y="113"/>
                </a:cubicBezTo>
                <a:cubicBezTo>
                  <a:pt x="50" y="114"/>
                  <a:pt x="48" y="115"/>
                  <a:pt x="47" y="115"/>
                </a:cubicBezTo>
                <a:cubicBezTo>
                  <a:pt x="42" y="132"/>
                  <a:pt x="18" y="149"/>
                  <a:pt x="8" y="119"/>
                </a:cubicBezTo>
                <a:cubicBezTo>
                  <a:pt x="0" y="94"/>
                  <a:pt x="22" y="96"/>
                  <a:pt x="36" y="94"/>
                </a:cubicBezTo>
                <a:cubicBezTo>
                  <a:pt x="37" y="93"/>
                  <a:pt x="38" y="93"/>
                  <a:pt x="38" y="92"/>
                </a:cubicBezTo>
                <a:cubicBezTo>
                  <a:pt x="32" y="79"/>
                  <a:pt x="24" y="66"/>
                  <a:pt x="18" y="53"/>
                </a:cubicBezTo>
                <a:cubicBezTo>
                  <a:pt x="29" y="47"/>
                  <a:pt x="41" y="40"/>
                  <a:pt x="53" y="33"/>
                </a:cubicBezTo>
                <a:cubicBezTo>
                  <a:pt x="62" y="42"/>
                  <a:pt x="48" y="65"/>
                  <a:pt x="72" y="65"/>
                </a:cubicBezTo>
                <a:cubicBezTo>
                  <a:pt x="87" y="64"/>
                  <a:pt x="100" y="45"/>
                  <a:pt x="90" y="31"/>
                </a:cubicBezTo>
                <a:cubicBezTo>
                  <a:pt x="84" y="28"/>
                  <a:pt x="76" y="28"/>
                  <a:pt x="74" y="24"/>
                </a:cubicBezTo>
                <a:cubicBezTo>
                  <a:pt x="72" y="19"/>
                  <a:pt x="74" y="21"/>
                  <a:pt x="75" y="19"/>
                </a:cubicBezTo>
                <a:cubicBezTo>
                  <a:pt x="86" y="13"/>
                  <a:pt x="97" y="6"/>
                  <a:pt x="108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36" name="Freeform 146"/>
          <p:cNvSpPr>
            <a:spLocks noEditPoints="1"/>
          </p:cNvSpPr>
          <p:nvPr/>
        </p:nvSpPr>
        <p:spPr>
          <a:xfrm>
            <a:off x="2233613" y="3684588"/>
            <a:ext cx="328612" cy="327025"/>
          </a:xfrm>
          <a:custGeom>
            <a:avLst/>
            <a:gdLst/>
            <a:ahLst/>
            <a:cxnLst>
              <a:cxn ang="0">
                <a:pos x="0" y="27197"/>
              </a:cxn>
              <a:cxn ang="0">
                <a:pos x="0" y="299168"/>
              </a:cxn>
              <a:cxn ang="0">
                <a:pos x="27412" y="326365"/>
              </a:cxn>
              <a:cxn ang="0">
                <a:pos x="301531" y="326365"/>
              </a:cxn>
              <a:cxn ang="0">
                <a:pos x="328943" y="299168"/>
              </a:cxn>
              <a:cxn ang="0">
                <a:pos x="328943" y="27197"/>
              </a:cxn>
              <a:cxn ang="0">
                <a:pos x="301531" y="0"/>
              </a:cxn>
              <a:cxn ang="0">
                <a:pos x="27412" y="0"/>
              </a:cxn>
              <a:cxn ang="0">
                <a:pos x="0" y="27197"/>
              </a:cxn>
              <a:cxn ang="0">
                <a:pos x="219295" y="135985"/>
              </a:cxn>
              <a:cxn ang="0">
                <a:pos x="246707" y="135985"/>
              </a:cxn>
              <a:cxn ang="0">
                <a:pos x="246707" y="54394"/>
              </a:cxn>
              <a:cxn ang="0">
                <a:pos x="274119" y="54394"/>
              </a:cxn>
              <a:cxn ang="0">
                <a:pos x="274119" y="135985"/>
              </a:cxn>
              <a:cxn ang="0">
                <a:pos x="301531" y="135985"/>
              </a:cxn>
              <a:cxn ang="0">
                <a:pos x="301531" y="176781"/>
              </a:cxn>
              <a:cxn ang="0">
                <a:pos x="274119" y="176781"/>
              </a:cxn>
              <a:cxn ang="0">
                <a:pos x="274119" y="271971"/>
              </a:cxn>
              <a:cxn ang="0">
                <a:pos x="246707" y="271971"/>
              </a:cxn>
              <a:cxn ang="0">
                <a:pos x="246707" y="176781"/>
              </a:cxn>
              <a:cxn ang="0">
                <a:pos x="219295" y="176781"/>
              </a:cxn>
              <a:cxn ang="0">
                <a:pos x="219295" y="135985"/>
              </a:cxn>
              <a:cxn ang="0">
                <a:pos x="123354" y="176781"/>
              </a:cxn>
              <a:cxn ang="0">
                <a:pos x="150766" y="176781"/>
              </a:cxn>
              <a:cxn ang="0">
                <a:pos x="150766" y="54394"/>
              </a:cxn>
              <a:cxn ang="0">
                <a:pos x="178177" y="54394"/>
              </a:cxn>
              <a:cxn ang="0">
                <a:pos x="178177" y="176781"/>
              </a:cxn>
              <a:cxn ang="0">
                <a:pos x="205589" y="176781"/>
              </a:cxn>
              <a:cxn ang="0">
                <a:pos x="205589" y="217577"/>
              </a:cxn>
              <a:cxn ang="0">
                <a:pos x="178177" y="217577"/>
              </a:cxn>
              <a:cxn ang="0">
                <a:pos x="178177" y="271971"/>
              </a:cxn>
              <a:cxn ang="0">
                <a:pos x="150766" y="271971"/>
              </a:cxn>
              <a:cxn ang="0">
                <a:pos x="150766" y="217577"/>
              </a:cxn>
              <a:cxn ang="0">
                <a:pos x="123354" y="217577"/>
              </a:cxn>
              <a:cxn ang="0">
                <a:pos x="123354" y="176781"/>
              </a:cxn>
              <a:cxn ang="0">
                <a:pos x="27412" y="108788"/>
              </a:cxn>
              <a:cxn ang="0">
                <a:pos x="54824" y="108788"/>
              </a:cxn>
              <a:cxn ang="0">
                <a:pos x="54824" y="54394"/>
              </a:cxn>
              <a:cxn ang="0">
                <a:pos x="82236" y="54394"/>
              </a:cxn>
              <a:cxn ang="0">
                <a:pos x="82236" y="108788"/>
              </a:cxn>
              <a:cxn ang="0">
                <a:pos x="109648" y="108788"/>
              </a:cxn>
              <a:cxn ang="0">
                <a:pos x="109648" y="149584"/>
              </a:cxn>
              <a:cxn ang="0">
                <a:pos x="82236" y="149584"/>
              </a:cxn>
              <a:cxn ang="0">
                <a:pos x="82236" y="271971"/>
              </a:cxn>
              <a:cxn ang="0">
                <a:pos x="54824" y="271971"/>
              </a:cxn>
              <a:cxn ang="0">
                <a:pos x="54824" y="149584"/>
              </a:cxn>
              <a:cxn ang="0">
                <a:pos x="27412" y="149584"/>
              </a:cxn>
              <a:cxn ang="0">
                <a:pos x="27412" y="108788"/>
              </a:cxn>
            </a:cxnLst>
            <a:pathLst>
              <a:path w="144" h="144">
                <a:moveTo>
                  <a:pt x="0" y="12"/>
                </a:move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12"/>
                  <a:pt x="144" y="12"/>
                  <a:pt x="144" y="12"/>
                </a:cubicBezTo>
                <a:cubicBezTo>
                  <a:pt x="144" y="5"/>
                  <a:pt x="139" y="0"/>
                  <a:pt x="13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moveTo>
                  <a:pt x="96" y="60"/>
                </a:moveTo>
                <a:cubicBezTo>
                  <a:pt x="108" y="60"/>
                  <a:pt x="108" y="60"/>
                  <a:pt x="108" y="60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20" y="24"/>
                  <a:pt x="120" y="24"/>
                  <a:pt x="120" y="24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32" y="60"/>
                  <a:pt x="132" y="60"/>
                  <a:pt x="132" y="60"/>
                </a:cubicBezTo>
                <a:cubicBezTo>
                  <a:pt x="132" y="78"/>
                  <a:pt x="132" y="78"/>
                  <a:pt x="132" y="78"/>
                </a:cubicBezTo>
                <a:cubicBezTo>
                  <a:pt x="120" y="78"/>
                  <a:pt x="120" y="78"/>
                  <a:pt x="120" y="78"/>
                </a:cubicBezTo>
                <a:cubicBezTo>
                  <a:pt x="120" y="120"/>
                  <a:pt x="120" y="120"/>
                  <a:pt x="120" y="12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96" y="78"/>
                  <a:pt x="96" y="78"/>
                  <a:pt x="96" y="78"/>
                </a:cubicBezTo>
                <a:cubicBezTo>
                  <a:pt x="96" y="60"/>
                  <a:pt x="96" y="60"/>
                  <a:pt x="96" y="60"/>
                </a:cubicBezTo>
                <a:moveTo>
                  <a:pt x="54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66" y="24"/>
                  <a:pt x="66" y="24"/>
                  <a:pt x="66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78"/>
                  <a:pt x="78" y="78"/>
                  <a:pt x="78" y="78"/>
                </a:cubicBezTo>
                <a:cubicBezTo>
                  <a:pt x="90" y="78"/>
                  <a:pt x="90" y="78"/>
                  <a:pt x="90" y="78"/>
                </a:cubicBezTo>
                <a:cubicBezTo>
                  <a:pt x="90" y="96"/>
                  <a:pt x="90" y="96"/>
                  <a:pt x="90" y="96"/>
                </a:cubicBezTo>
                <a:cubicBezTo>
                  <a:pt x="78" y="96"/>
                  <a:pt x="78" y="96"/>
                  <a:pt x="78" y="96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66" y="120"/>
                  <a:pt x="66" y="120"/>
                  <a:pt x="66" y="120"/>
                </a:cubicBezTo>
                <a:cubicBezTo>
                  <a:pt x="66" y="96"/>
                  <a:pt x="66" y="96"/>
                  <a:pt x="66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54" y="78"/>
                  <a:pt x="54" y="78"/>
                  <a:pt x="54" y="78"/>
                </a:cubicBezTo>
                <a:moveTo>
                  <a:pt x="1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24"/>
                  <a:pt x="24" y="24"/>
                  <a:pt x="24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48"/>
                  <a:pt x="36" y="48"/>
                  <a:pt x="36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48" y="66"/>
                  <a:pt x="48" y="66"/>
                  <a:pt x="48" y="66"/>
                </a:cubicBezTo>
                <a:cubicBezTo>
                  <a:pt x="36" y="66"/>
                  <a:pt x="36" y="66"/>
                  <a:pt x="36" y="66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66"/>
                  <a:pt x="24" y="66"/>
                  <a:pt x="24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12" y="48"/>
                  <a:pt x="12" y="48"/>
                  <a:pt x="12" y="48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37" name="Rectangle 147"/>
          <p:cNvSpPr/>
          <p:nvPr/>
        </p:nvSpPr>
        <p:spPr>
          <a:xfrm>
            <a:off x="2451100" y="3821113"/>
            <a:ext cx="82550" cy="254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38" name="Rectangle 148"/>
          <p:cNvSpPr/>
          <p:nvPr/>
        </p:nvSpPr>
        <p:spPr>
          <a:xfrm>
            <a:off x="2451100" y="3821113"/>
            <a:ext cx="82550" cy="254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39" name="Freeform 149"/>
          <p:cNvSpPr/>
          <p:nvPr/>
        </p:nvSpPr>
        <p:spPr>
          <a:xfrm>
            <a:off x="2451100" y="3821113"/>
            <a:ext cx="82550" cy="25400"/>
          </a:xfrm>
          <a:custGeom>
            <a:avLst/>
            <a:gdLst/>
            <a:ahLst/>
            <a:cxnLst>
              <a:cxn ang="0">
                <a:pos x="82235" y="0"/>
              </a:cxn>
              <a:cxn ang="0">
                <a:pos x="56537" y="0"/>
              </a:cxn>
              <a:cxn ang="0">
                <a:pos x="28268" y="0"/>
              </a:cxn>
              <a:cxn ang="0">
                <a:pos x="0" y="0"/>
              </a:cxn>
              <a:cxn ang="0">
                <a:pos x="0" y="25699"/>
              </a:cxn>
              <a:cxn ang="0">
                <a:pos x="82235" y="25699"/>
              </a:cxn>
              <a:cxn ang="0">
                <a:pos x="82235" y="0"/>
              </a:cxn>
            </a:cxnLst>
            <a:pathLst>
              <a:path w="32" h="10">
                <a:moveTo>
                  <a:pt x="32" y="0"/>
                </a:moveTo>
                <a:lnTo>
                  <a:pt x="22" y="0"/>
                </a:lnTo>
                <a:lnTo>
                  <a:pt x="11" y="0"/>
                </a:lnTo>
                <a:lnTo>
                  <a:pt x="0" y="0"/>
                </a:lnTo>
                <a:lnTo>
                  <a:pt x="0" y="10"/>
                </a:lnTo>
                <a:lnTo>
                  <a:pt x="32" y="10"/>
                </a:lnTo>
                <a:lnTo>
                  <a:pt x="3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40" name="Freeform 150"/>
          <p:cNvSpPr/>
          <p:nvPr/>
        </p:nvSpPr>
        <p:spPr>
          <a:xfrm>
            <a:off x="2451100" y="3821113"/>
            <a:ext cx="82550" cy="25400"/>
          </a:xfrm>
          <a:custGeom>
            <a:avLst/>
            <a:gdLst/>
            <a:ahLst/>
            <a:cxnLst>
              <a:cxn ang="0">
                <a:pos x="82235" y="0"/>
              </a:cxn>
              <a:cxn ang="0">
                <a:pos x="56537" y="0"/>
              </a:cxn>
              <a:cxn ang="0">
                <a:pos x="28268" y="0"/>
              </a:cxn>
              <a:cxn ang="0">
                <a:pos x="0" y="0"/>
              </a:cxn>
              <a:cxn ang="0">
                <a:pos x="0" y="25699"/>
              </a:cxn>
              <a:cxn ang="0">
                <a:pos x="82235" y="25699"/>
              </a:cxn>
              <a:cxn ang="0">
                <a:pos x="82235" y="0"/>
              </a:cxn>
            </a:cxnLst>
            <a:pathLst>
              <a:path w="32" h="10">
                <a:moveTo>
                  <a:pt x="32" y="0"/>
                </a:moveTo>
                <a:lnTo>
                  <a:pt x="22" y="0"/>
                </a:lnTo>
                <a:lnTo>
                  <a:pt x="11" y="0"/>
                </a:lnTo>
                <a:lnTo>
                  <a:pt x="0" y="0"/>
                </a:lnTo>
                <a:lnTo>
                  <a:pt x="0" y="10"/>
                </a:lnTo>
                <a:lnTo>
                  <a:pt x="32" y="10"/>
                </a:lnTo>
                <a:lnTo>
                  <a:pt x="32" y="0"/>
                </a:ln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41" name="Rectangle 151"/>
          <p:cNvSpPr/>
          <p:nvPr/>
        </p:nvSpPr>
        <p:spPr>
          <a:xfrm>
            <a:off x="2357438" y="3862388"/>
            <a:ext cx="80962" cy="254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42" name="Rectangle 152"/>
          <p:cNvSpPr/>
          <p:nvPr/>
        </p:nvSpPr>
        <p:spPr>
          <a:xfrm>
            <a:off x="2357438" y="3862388"/>
            <a:ext cx="80962" cy="254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43" name="Freeform 153"/>
          <p:cNvSpPr/>
          <p:nvPr/>
        </p:nvSpPr>
        <p:spPr>
          <a:xfrm>
            <a:off x="2357438" y="3862388"/>
            <a:ext cx="80962" cy="25400"/>
          </a:xfrm>
          <a:custGeom>
            <a:avLst/>
            <a:gdLst/>
            <a:ahLst/>
            <a:cxnLst>
              <a:cxn ang="0">
                <a:pos x="82235" y="0"/>
              </a:cxn>
              <a:cxn ang="0">
                <a:pos x="53967" y="0"/>
              </a:cxn>
              <a:cxn ang="0">
                <a:pos x="28268" y="0"/>
              </a:cxn>
              <a:cxn ang="0">
                <a:pos x="0" y="0"/>
              </a:cxn>
              <a:cxn ang="0">
                <a:pos x="0" y="25699"/>
              </a:cxn>
              <a:cxn ang="0">
                <a:pos x="82235" y="25699"/>
              </a:cxn>
              <a:cxn ang="0">
                <a:pos x="82235" y="0"/>
              </a:cxn>
            </a:cxnLst>
            <a:pathLst>
              <a:path w="32" h="10">
                <a:moveTo>
                  <a:pt x="32" y="0"/>
                </a:moveTo>
                <a:lnTo>
                  <a:pt x="21" y="0"/>
                </a:lnTo>
                <a:lnTo>
                  <a:pt x="11" y="0"/>
                </a:lnTo>
                <a:lnTo>
                  <a:pt x="0" y="0"/>
                </a:lnTo>
                <a:lnTo>
                  <a:pt x="0" y="10"/>
                </a:lnTo>
                <a:lnTo>
                  <a:pt x="32" y="10"/>
                </a:lnTo>
                <a:lnTo>
                  <a:pt x="3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44" name="Freeform 154"/>
          <p:cNvSpPr/>
          <p:nvPr/>
        </p:nvSpPr>
        <p:spPr>
          <a:xfrm>
            <a:off x="2357438" y="3862388"/>
            <a:ext cx="80962" cy="25400"/>
          </a:xfrm>
          <a:custGeom>
            <a:avLst/>
            <a:gdLst/>
            <a:ahLst/>
            <a:cxnLst>
              <a:cxn ang="0">
                <a:pos x="82235" y="0"/>
              </a:cxn>
              <a:cxn ang="0">
                <a:pos x="53967" y="0"/>
              </a:cxn>
              <a:cxn ang="0">
                <a:pos x="28268" y="0"/>
              </a:cxn>
              <a:cxn ang="0">
                <a:pos x="0" y="0"/>
              </a:cxn>
              <a:cxn ang="0">
                <a:pos x="0" y="25699"/>
              </a:cxn>
              <a:cxn ang="0">
                <a:pos x="82235" y="25699"/>
              </a:cxn>
              <a:cxn ang="0">
                <a:pos x="82235" y="0"/>
              </a:cxn>
            </a:cxnLst>
            <a:pathLst>
              <a:path w="32" h="10">
                <a:moveTo>
                  <a:pt x="32" y="0"/>
                </a:moveTo>
                <a:lnTo>
                  <a:pt x="21" y="0"/>
                </a:lnTo>
                <a:lnTo>
                  <a:pt x="11" y="0"/>
                </a:lnTo>
                <a:lnTo>
                  <a:pt x="0" y="0"/>
                </a:lnTo>
                <a:lnTo>
                  <a:pt x="0" y="10"/>
                </a:lnTo>
                <a:lnTo>
                  <a:pt x="32" y="10"/>
                </a:lnTo>
                <a:lnTo>
                  <a:pt x="32" y="0"/>
                </a:ln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45" name="Rectangle 155"/>
          <p:cNvSpPr/>
          <p:nvPr/>
        </p:nvSpPr>
        <p:spPr>
          <a:xfrm>
            <a:off x="2262188" y="3792538"/>
            <a:ext cx="80962" cy="2857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46" name="Rectangle 156"/>
          <p:cNvSpPr/>
          <p:nvPr/>
        </p:nvSpPr>
        <p:spPr>
          <a:xfrm>
            <a:off x="2262188" y="3792538"/>
            <a:ext cx="80962" cy="2857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47" name="Freeform 157"/>
          <p:cNvSpPr/>
          <p:nvPr/>
        </p:nvSpPr>
        <p:spPr>
          <a:xfrm>
            <a:off x="2262188" y="3792538"/>
            <a:ext cx="80962" cy="28575"/>
          </a:xfrm>
          <a:custGeom>
            <a:avLst/>
            <a:gdLst/>
            <a:ahLst/>
            <a:cxnLst>
              <a:cxn ang="0">
                <a:pos x="82235" y="0"/>
              </a:cxn>
              <a:cxn ang="0">
                <a:pos x="53967" y="0"/>
              </a:cxn>
              <a:cxn ang="0">
                <a:pos x="28268" y="0"/>
              </a:cxn>
              <a:cxn ang="0">
                <a:pos x="0" y="0"/>
              </a:cxn>
              <a:cxn ang="0">
                <a:pos x="0" y="28267"/>
              </a:cxn>
              <a:cxn ang="0">
                <a:pos x="82235" y="28267"/>
              </a:cxn>
              <a:cxn ang="0">
                <a:pos x="82235" y="0"/>
              </a:cxn>
            </a:cxnLst>
            <a:pathLst>
              <a:path w="32" h="11">
                <a:moveTo>
                  <a:pt x="32" y="0"/>
                </a:moveTo>
                <a:lnTo>
                  <a:pt x="21" y="0"/>
                </a:lnTo>
                <a:lnTo>
                  <a:pt x="11" y="0"/>
                </a:lnTo>
                <a:lnTo>
                  <a:pt x="0" y="0"/>
                </a:lnTo>
                <a:lnTo>
                  <a:pt x="0" y="11"/>
                </a:lnTo>
                <a:lnTo>
                  <a:pt x="32" y="11"/>
                </a:lnTo>
                <a:lnTo>
                  <a:pt x="3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48" name="Freeform 158"/>
          <p:cNvSpPr/>
          <p:nvPr/>
        </p:nvSpPr>
        <p:spPr>
          <a:xfrm>
            <a:off x="2262188" y="3792538"/>
            <a:ext cx="80962" cy="28575"/>
          </a:xfrm>
          <a:custGeom>
            <a:avLst/>
            <a:gdLst/>
            <a:ahLst/>
            <a:cxnLst>
              <a:cxn ang="0">
                <a:pos x="82235" y="0"/>
              </a:cxn>
              <a:cxn ang="0">
                <a:pos x="53967" y="0"/>
              </a:cxn>
              <a:cxn ang="0">
                <a:pos x="28268" y="0"/>
              </a:cxn>
              <a:cxn ang="0">
                <a:pos x="0" y="0"/>
              </a:cxn>
              <a:cxn ang="0">
                <a:pos x="0" y="28267"/>
              </a:cxn>
              <a:cxn ang="0">
                <a:pos x="82235" y="28267"/>
              </a:cxn>
              <a:cxn ang="0">
                <a:pos x="82235" y="0"/>
              </a:cxn>
            </a:cxnLst>
            <a:pathLst>
              <a:path w="32" h="11">
                <a:moveTo>
                  <a:pt x="32" y="0"/>
                </a:moveTo>
                <a:lnTo>
                  <a:pt x="21" y="0"/>
                </a:lnTo>
                <a:lnTo>
                  <a:pt x="11" y="0"/>
                </a:lnTo>
                <a:lnTo>
                  <a:pt x="0" y="0"/>
                </a:lnTo>
                <a:lnTo>
                  <a:pt x="0" y="11"/>
                </a:lnTo>
                <a:lnTo>
                  <a:pt x="32" y="11"/>
                </a:lnTo>
                <a:lnTo>
                  <a:pt x="32" y="0"/>
                </a:ln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49" name="Freeform 159"/>
          <p:cNvSpPr/>
          <p:nvPr/>
        </p:nvSpPr>
        <p:spPr>
          <a:xfrm>
            <a:off x="4776788" y="3694113"/>
            <a:ext cx="107950" cy="288925"/>
          </a:xfrm>
          <a:custGeom>
            <a:avLst/>
            <a:gdLst/>
            <a:ahLst/>
            <a:cxnLst>
              <a:cxn ang="0">
                <a:pos x="107935" y="246700"/>
              </a:cxn>
              <a:cxn ang="0">
                <a:pos x="0" y="287817"/>
              </a:cxn>
              <a:cxn ang="0">
                <a:pos x="0" y="41117"/>
              </a:cxn>
              <a:cxn ang="0">
                <a:pos x="107935" y="0"/>
              </a:cxn>
              <a:cxn ang="0">
                <a:pos x="107935" y="246700"/>
              </a:cxn>
            </a:cxnLst>
            <a:pathLst>
              <a:path w="42" h="112">
                <a:moveTo>
                  <a:pt x="42" y="96"/>
                </a:moveTo>
                <a:lnTo>
                  <a:pt x="0" y="112"/>
                </a:lnTo>
                <a:lnTo>
                  <a:pt x="0" y="16"/>
                </a:lnTo>
                <a:lnTo>
                  <a:pt x="42" y="0"/>
                </a:lnTo>
                <a:lnTo>
                  <a:pt x="42" y="9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50" name="Freeform 160"/>
          <p:cNvSpPr/>
          <p:nvPr/>
        </p:nvSpPr>
        <p:spPr>
          <a:xfrm>
            <a:off x="5021263" y="3694113"/>
            <a:ext cx="109537" cy="288925"/>
          </a:xfrm>
          <a:custGeom>
            <a:avLst/>
            <a:gdLst/>
            <a:ahLst/>
            <a:cxnLst>
              <a:cxn ang="0">
                <a:pos x="110504" y="246700"/>
              </a:cxn>
              <a:cxn ang="0">
                <a:pos x="0" y="287817"/>
              </a:cxn>
              <a:cxn ang="0">
                <a:pos x="0" y="41117"/>
              </a:cxn>
              <a:cxn ang="0">
                <a:pos x="110504" y="0"/>
              </a:cxn>
              <a:cxn ang="0">
                <a:pos x="110504" y="246700"/>
              </a:cxn>
            </a:cxnLst>
            <a:pathLst>
              <a:path w="43" h="112">
                <a:moveTo>
                  <a:pt x="43" y="96"/>
                </a:moveTo>
                <a:lnTo>
                  <a:pt x="0" y="112"/>
                </a:lnTo>
                <a:lnTo>
                  <a:pt x="0" y="16"/>
                </a:lnTo>
                <a:lnTo>
                  <a:pt x="43" y="0"/>
                </a:lnTo>
                <a:lnTo>
                  <a:pt x="43" y="9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51" name="Freeform 161"/>
          <p:cNvSpPr/>
          <p:nvPr/>
        </p:nvSpPr>
        <p:spPr>
          <a:xfrm>
            <a:off x="4897438" y="3694113"/>
            <a:ext cx="111125" cy="288925"/>
          </a:xfrm>
          <a:custGeom>
            <a:avLst/>
            <a:gdLst/>
            <a:ahLst/>
            <a:cxnLst>
              <a:cxn ang="0">
                <a:pos x="0" y="246700"/>
              </a:cxn>
              <a:cxn ang="0">
                <a:pos x="110504" y="287817"/>
              </a:cxn>
              <a:cxn ang="0">
                <a:pos x="110504" y="41117"/>
              </a:cxn>
              <a:cxn ang="0">
                <a:pos x="0" y="0"/>
              </a:cxn>
              <a:cxn ang="0">
                <a:pos x="0" y="246700"/>
              </a:cxn>
            </a:cxnLst>
            <a:pathLst>
              <a:path w="43" h="112">
                <a:moveTo>
                  <a:pt x="0" y="96"/>
                </a:moveTo>
                <a:lnTo>
                  <a:pt x="43" y="112"/>
                </a:lnTo>
                <a:lnTo>
                  <a:pt x="43" y="16"/>
                </a:lnTo>
                <a:lnTo>
                  <a:pt x="0" y="0"/>
                </a:lnTo>
                <a:lnTo>
                  <a:pt x="0" y="9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52" name="Freeform 162"/>
          <p:cNvSpPr/>
          <p:nvPr/>
        </p:nvSpPr>
        <p:spPr>
          <a:xfrm>
            <a:off x="5373688" y="3768725"/>
            <a:ext cx="407987" cy="165100"/>
          </a:xfrm>
          <a:custGeom>
            <a:avLst/>
            <a:gdLst/>
            <a:ahLst/>
            <a:cxnLst>
              <a:cxn ang="0">
                <a:pos x="381367" y="22843"/>
              </a:cxn>
              <a:cxn ang="0">
                <a:pos x="324616" y="57107"/>
              </a:cxn>
              <a:cxn ang="0">
                <a:pos x="256515" y="0"/>
              </a:cxn>
              <a:cxn ang="0">
                <a:pos x="172523" y="52538"/>
              </a:cxn>
              <a:cxn ang="0">
                <a:pos x="138473" y="52538"/>
              </a:cxn>
              <a:cxn ang="0">
                <a:pos x="86262" y="52538"/>
              </a:cxn>
              <a:cxn ang="0">
                <a:pos x="45401" y="18274"/>
              </a:cxn>
              <a:cxn ang="0">
                <a:pos x="52211" y="77665"/>
              </a:cxn>
              <a:cxn ang="0">
                <a:pos x="52211" y="79949"/>
              </a:cxn>
              <a:cxn ang="0">
                <a:pos x="45401" y="139340"/>
              </a:cxn>
              <a:cxn ang="0">
                <a:pos x="86262" y="105076"/>
              </a:cxn>
              <a:cxn ang="0">
                <a:pos x="138473" y="105076"/>
              </a:cxn>
              <a:cxn ang="0">
                <a:pos x="172523" y="105076"/>
              </a:cxn>
              <a:cxn ang="0">
                <a:pos x="306456" y="164467"/>
              </a:cxn>
              <a:cxn ang="0">
                <a:pos x="408608" y="86802"/>
              </a:cxn>
              <a:cxn ang="0">
                <a:pos x="381367" y="22843"/>
              </a:cxn>
            </a:cxnLst>
            <a:pathLst>
              <a:path w="180" h="72">
                <a:moveTo>
                  <a:pt x="168" y="10"/>
                </a:moveTo>
                <a:cubicBezTo>
                  <a:pt x="163" y="19"/>
                  <a:pt x="154" y="25"/>
                  <a:pt x="143" y="25"/>
                </a:cubicBezTo>
                <a:cubicBezTo>
                  <a:pt x="128" y="25"/>
                  <a:pt x="116" y="14"/>
                  <a:pt x="113" y="0"/>
                </a:cubicBezTo>
                <a:cubicBezTo>
                  <a:pt x="88" y="7"/>
                  <a:pt x="76" y="23"/>
                  <a:pt x="76" y="23"/>
                </a:cubicBezTo>
                <a:cubicBezTo>
                  <a:pt x="61" y="23"/>
                  <a:pt x="61" y="23"/>
                  <a:pt x="61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41" y="0"/>
                  <a:pt x="20" y="8"/>
                </a:cubicBezTo>
                <a:cubicBezTo>
                  <a:pt x="0" y="17"/>
                  <a:pt x="23" y="34"/>
                  <a:pt x="23" y="34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0" y="52"/>
                  <a:pt x="20" y="61"/>
                </a:cubicBezTo>
                <a:cubicBezTo>
                  <a:pt x="41" y="70"/>
                  <a:pt x="38" y="46"/>
                  <a:pt x="38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76" y="46"/>
                  <a:pt x="76" y="46"/>
                  <a:pt x="76" y="46"/>
                </a:cubicBezTo>
                <a:cubicBezTo>
                  <a:pt x="76" y="46"/>
                  <a:pt x="95" y="72"/>
                  <a:pt x="135" y="72"/>
                </a:cubicBezTo>
                <a:cubicBezTo>
                  <a:pt x="175" y="72"/>
                  <a:pt x="180" y="47"/>
                  <a:pt x="180" y="38"/>
                </a:cubicBezTo>
                <a:cubicBezTo>
                  <a:pt x="180" y="34"/>
                  <a:pt x="178" y="21"/>
                  <a:pt x="168" y="1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53" name="Freeform 163"/>
          <p:cNvSpPr/>
          <p:nvPr/>
        </p:nvSpPr>
        <p:spPr>
          <a:xfrm>
            <a:off x="5453063" y="4414838"/>
            <a:ext cx="290512" cy="215900"/>
          </a:xfrm>
          <a:custGeom>
            <a:avLst/>
            <a:gdLst/>
            <a:ahLst/>
            <a:cxnLst>
              <a:cxn ang="0">
                <a:pos x="279051" y="133193"/>
              </a:cxn>
              <a:cxn ang="0">
                <a:pos x="224602" y="89561"/>
              </a:cxn>
              <a:cxn ang="0">
                <a:pos x="145198" y="0"/>
              </a:cxn>
              <a:cxn ang="0">
                <a:pos x="65793" y="89561"/>
              </a:cxn>
              <a:cxn ang="0">
                <a:pos x="11344" y="133193"/>
              </a:cxn>
              <a:cxn ang="0">
                <a:pos x="31762" y="195196"/>
              </a:cxn>
              <a:cxn ang="0">
                <a:pos x="133854" y="192900"/>
              </a:cxn>
              <a:cxn ang="0">
                <a:pos x="145198" y="190603"/>
              </a:cxn>
              <a:cxn ang="0">
                <a:pos x="156541" y="192900"/>
              </a:cxn>
              <a:cxn ang="0">
                <a:pos x="258633" y="195196"/>
              </a:cxn>
              <a:cxn ang="0">
                <a:pos x="279051" y="133193"/>
              </a:cxn>
            </a:cxnLst>
            <a:pathLst>
              <a:path w="128" h="94">
                <a:moveTo>
                  <a:pt x="123" y="58"/>
                </a:moveTo>
                <a:cubicBezTo>
                  <a:pt x="119" y="48"/>
                  <a:pt x="105" y="45"/>
                  <a:pt x="99" y="39"/>
                </a:cubicBezTo>
                <a:cubicBezTo>
                  <a:pt x="85" y="25"/>
                  <a:pt x="88" y="2"/>
                  <a:pt x="64" y="0"/>
                </a:cubicBezTo>
                <a:cubicBezTo>
                  <a:pt x="40" y="2"/>
                  <a:pt x="43" y="25"/>
                  <a:pt x="29" y="39"/>
                </a:cubicBezTo>
                <a:cubicBezTo>
                  <a:pt x="23" y="45"/>
                  <a:pt x="9" y="48"/>
                  <a:pt x="5" y="58"/>
                </a:cubicBezTo>
                <a:cubicBezTo>
                  <a:pt x="0" y="69"/>
                  <a:pt x="8" y="80"/>
                  <a:pt x="14" y="85"/>
                </a:cubicBezTo>
                <a:cubicBezTo>
                  <a:pt x="26" y="94"/>
                  <a:pt x="45" y="85"/>
                  <a:pt x="59" y="84"/>
                </a:cubicBezTo>
                <a:cubicBezTo>
                  <a:pt x="60" y="83"/>
                  <a:pt x="62" y="83"/>
                  <a:pt x="64" y="83"/>
                </a:cubicBezTo>
                <a:cubicBezTo>
                  <a:pt x="66" y="83"/>
                  <a:pt x="68" y="83"/>
                  <a:pt x="69" y="84"/>
                </a:cubicBezTo>
                <a:cubicBezTo>
                  <a:pt x="83" y="85"/>
                  <a:pt x="102" y="94"/>
                  <a:pt x="114" y="85"/>
                </a:cubicBezTo>
                <a:cubicBezTo>
                  <a:pt x="120" y="80"/>
                  <a:pt x="128" y="69"/>
                  <a:pt x="123" y="58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54" name="Freeform 164"/>
          <p:cNvSpPr/>
          <p:nvPr/>
        </p:nvSpPr>
        <p:spPr>
          <a:xfrm>
            <a:off x="5680075" y="4364038"/>
            <a:ext cx="87313" cy="107950"/>
          </a:xfrm>
          <a:custGeom>
            <a:avLst/>
            <a:gdLst/>
            <a:ahLst/>
            <a:cxnLst>
              <a:cxn ang="0">
                <a:pos x="80477" y="64299"/>
              </a:cxn>
              <a:cxn ang="0">
                <a:pos x="29891" y="103338"/>
              </a:cxn>
              <a:cxn ang="0">
                <a:pos x="6898" y="43632"/>
              </a:cxn>
              <a:cxn ang="0">
                <a:pos x="57484" y="4593"/>
              </a:cxn>
              <a:cxn ang="0">
                <a:pos x="80477" y="64299"/>
              </a:cxn>
            </a:cxnLst>
            <a:pathLst>
              <a:path w="38" h="47">
                <a:moveTo>
                  <a:pt x="35" y="28"/>
                </a:moveTo>
                <a:cubicBezTo>
                  <a:pt x="32" y="40"/>
                  <a:pt x="22" y="47"/>
                  <a:pt x="13" y="45"/>
                </a:cubicBezTo>
                <a:cubicBezTo>
                  <a:pt x="4" y="43"/>
                  <a:pt x="0" y="31"/>
                  <a:pt x="3" y="19"/>
                </a:cubicBezTo>
                <a:cubicBezTo>
                  <a:pt x="6" y="8"/>
                  <a:pt x="16" y="0"/>
                  <a:pt x="25" y="2"/>
                </a:cubicBezTo>
                <a:cubicBezTo>
                  <a:pt x="34" y="5"/>
                  <a:pt x="38" y="16"/>
                  <a:pt x="35" y="28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55" name="Freeform 165"/>
          <p:cNvSpPr/>
          <p:nvPr/>
        </p:nvSpPr>
        <p:spPr>
          <a:xfrm>
            <a:off x="5430838" y="4364038"/>
            <a:ext cx="84137" cy="107950"/>
          </a:xfrm>
          <a:custGeom>
            <a:avLst/>
            <a:gdLst/>
            <a:ahLst/>
            <a:cxnLst>
              <a:cxn ang="0">
                <a:pos x="78111" y="43632"/>
              </a:cxn>
              <a:cxn ang="0">
                <a:pos x="55793" y="103338"/>
              </a:cxn>
              <a:cxn ang="0">
                <a:pos x="6695" y="64299"/>
              </a:cxn>
              <a:cxn ang="0">
                <a:pos x="29013" y="4593"/>
              </a:cxn>
              <a:cxn ang="0">
                <a:pos x="78111" y="43632"/>
              </a:cxn>
            </a:cxnLst>
            <a:pathLst>
              <a:path w="38" h="47">
                <a:moveTo>
                  <a:pt x="35" y="19"/>
                </a:moveTo>
                <a:cubicBezTo>
                  <a:pt x="38" y="31"/>
                  <a:pt x="34" y="43"/>
                  <a:pt x="25" y="45"/>
                </a:cubicBezTo>
                <a:cubicBezTo>
                  <a:pt x="16" y="47"/>
                  <a:pt x="6" y="40"/>
                  <a:pt x="3" y="28"/>
                </a:cubicBezTo>
                <a:cubicBezTo>
                  <a:pt x="0" y="16"/>
                  <a:pt x="4" y="5"/>
                  <a:pt x="13" y="2"/>
                </a:cubicBezTo>
                <a:cubicBezTo>
                  <a:pt x="22" y="0"/>
                  <a:pt x="32" y="8"/>
                  <a:pt x="35" y="19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56" name="Freeform 166"/>
          <p:cNvSpPr/>
          <p:nvPr/>
        </p:nvSpPr>
        <p:spPr>
          <a:xfrm>
            <a:off x="5505450" y="4286250"/>
            <a:ext cx="87313" cy="107950"/>
          </a:xfrm>
          <a:custGeom>
            <a:avLst/>
            <a:gdLst/>
            <a:ahLst/>
            <a:cxnLst>
              <a:cxn ang="0">
                <a:pos x="80477" y="44971"/>
              </a:cxn>
              <a:cxn ang="0">
                <a:pos x="57484" y="101185"/>
              </a:cxn>
              <a:cxn ang="0">
                <a:pos x="6898" y="62960"/>
              </a:cxn>
              <a:cxn ang="0">
                <a:pos x="29891" y="4497"/>
              </a:cxn>
              <a:cxn ang="0">
                <a:pos x="80477" y="44971"/>
              </a:cxn>
            </a:cxnLst>
            <a:pathLst>
              <a:path w="38" h="48">
                <a:moveTo>
                  <a:pt x="35" y="20"/>
                </a:moveTo>
                <a:cubicBezTo>
                  <a:pt x="38" y="31"/>
                  <a:pt x="33" y="43"/>
                  <a:pt x="25" y="45"/>
                </a:cubicBezTo>
                <a:cubicBezTo>
                  <a:pt x="16" y="48"/>
                  <a:pt x="6" y="40"/>
                  <a:pt x="3" y="28"/>
                </a:cubicBezTo>
                <a:cubicBezTo>
                  <a:pt x="0" y="16"/>
                  <a:pt x="4" y="5"/>
                  <a:pt x="13" y="2"/>
                </a:cubicBezTo>
                <a:cubicBezTo>
                  <a:pt x="22" y="0"/>
                  <a:pt x="32" y="8"/>
                  <a:pt x="35" y="2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57" name="Freeform 167"/>
          <p:cNvSpPr/>
          <p:nvPr/>
        </p:nvSpPr>
        <p:spPr>
          <a:xfrm>
            <a:off x="5605463" y="4286250"/>
            <a:ext cx="87312" cy="107950"/>
          </a:xfrm>
          <a:custGeom>
            <a:avLst/>
            <a:gdLst/>
            <a:ahLst/>
            <a:cxnLst>
              <a:cxn ang="0">
                <a:pos x="80477" y="62960"/>
              </a:cxn>
              <a:cxn ang="0">
                <a:pos x="29891" y="101185"/>
              </a:cxn>
              <a:cxn ang="0">
                <a:pos x="6898" y="44971"/>
              </a:cxn>
              <a:cxn ang="0">
                <a:pos x="57484" y="4497"/>
              </a:cxn>
              <a:cxn ang="0">
                <a:pos x="80477" y="62960"/>
              </a:cxn>
            </a:cxnLst>
            <a:pathLst>
              <a:path w="38" h="48">
                <a:moveTo>
                  <a:pt x="35" y="28"/>
                </a:moveTo>
                <a:cubicBezTo>
                  <a:pt x="32" y="40"/>
                  <a:pt x="22" y="48"/>
                  <a:pt x="13" y="45"/>
                </a:cubicBezTo>
                <a:cubicBezTo>
                  <a:pt x="5" y="43"/>
                  <a:pt x="0" y="31"/>
                  <a:pt x="3" y="20"/>
                </a:cubicBezTo>
                <a:cubicBezTo>
                  <a:pt x="6" y="8"/>
                  <a:pt x="16" y="0"/>
                  <a:pt x="25" y="2"/>
                </a:cubicBezTo>
                <a:cubicBezTo>
                  <a:pt x="34" y="5"/>
                  <a:pt x="38" y="16"/>
                  <a:pt x="35" y="28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58" name="Freeform 168"/>
          <p:cNvSpPr/>
          <p:nvPr/>
        </p:nvSpPr>
        <p:spPr>
          <a:xfrm>
            <a:off x="6084888" y="4400550"/>
            <a:ext cx="355600" cy="134938"/>
          </a:xfrm>
          <a:custGeom>
            <a:avLst/>
            <a:gdLst/>
            <a:ahLst/>
            <a:cxnLst>
              <a:cxn ang="0">
                <a:pos x="354642" y="54480"/>
              </a:cxn>
              <a:cxn ang="0">
                <a:pos x="327362" y="54480"/>
              </a:cxn>
              <a:cxn ang="0">
                <a:pos x="327362" y="27240"/>
              </a:cxn>
              <a:cxn ang="0">
                <a:pos x="313722" y="13620"/>
              </a:cxn>
              <a:cxn ang="0">
                <a:pos x="286442" y="13620"/>
              </a:cxn>
              <a:cxn ang="0">
                <a:pos x="272802" y="27240"/>
              </a:cxn>
              <a:cxn ang="0">
                <a:pos x="272802" y="13620"/>
              </a:cxn>
              <a:cxn ang="0">
                <a:pos x="259161" y="0"/>
              </a:cxn>
              <a:cxn ang="0">
                <a:pos x="231881" y="0"/>
              </a:cxn>
              <a:cxn ang="0">
                <a:pos x="218241" y="13620"/>
              </a:cxn>
              <a:cxn ang="0">
                <a:pos x="218241" y="54480"/>
              </a:cxn>
              <a:cxn ang="0">
                <a:pos x="136401" y="54480"/>
              </a:cxn>
              <a:cxn ang="0">
                <a:pos x="136401" y="13620"/>
              </a:cxn>
              <a:cxn ang="0">
                <a:pos x="122761" y="0"/>
              </a:cxn>
              <a:cxn ang="0">
                <a:pos x="95481" y="0"/>
              </a:cxn>
              <a:cxn ang="0">
                <a:pos x="81840" y="13620"/>
              </a:cxn>
              <a:cxn ang="0">
                <a:pos x="81840" y="27240"/>
              </a:cxn>
              <a:cxn ang="0">
                <a:pos x="68200" y="13620"/>
              </a:cxn>
              <a:cxn ang="0">
                <a:pos x="40920" y="13620"/>
              </a:cxn>
              <a:cxn ang="0">
                <a:pos x="27280" y="27240"/>
              </a:cxn>
              <a:cxn ang="0">
                <a:pos x="27280" y="54480"/>
              </a:cxn>
              <a:cxn ang="0">
                <a:pos x="0" y="54480"/>
              </a:cxn>
              <a:cxn ang="0">
                <a:pos x="0" y="81720"/>
              </a:cxn>
              <a:cxn ang="0">
                <a:pos x="27280" y="81720"/>
              </a:cxn>
              <a:cxn ang="0">
                <a:pos x="27280" y="108960"/>
              </a:cxn>
              <a:cxn ang="0">
                <a:pos x="40920" y="122580"/>
              </a:cxn>
              <a:cxn ang="0">
                <a:pos x="68200" y="122580"/>
              </a:cxn>
              <a:cxn ang="0">
                <a:pos x="81840" y="108960"/>
              </a:cxn>
              <a:cxn ang="0">
                <a:pos x="81840" y="122580"/>
              </a:cxn>
              <a:cxn ang="0">
                <a:pos x="95481" y="136200"/>
              </a:cxn>
              <a:cxn ang="0">
                <a:pos x="122761" y="136200"/>
              </a:cxn>
              <a:cxn ang="0">
                <a:pos x="136401" y="122580"/>
              </a:cxn>
              <a:cxn ang="0">
                <a:pos x="136401" y="81720"/>
              </a:cxn>
              <a:cxn ang="0">
                <a:pos x="218241" y="81720"/>
              </a:cxn>
              <a:cxn ang="0">
                <a:pos x="218241" y="122580"/>
              </a:cxn>
              <a:cxn ang="0">
                <a:pos x="231881" y="136200"/>
              </a:cxn>
              <a:cxn ang="0">
                <a:pos x="259161" y="136200"/>
              </a:cxn>
              <a:cxn ang="0">
                <a:pos x="272802" y="122580"/>
              </a:cxn>
              <a:cxn ang="0">
                <a:pos x="272802" y="108960"/>
              </a:cxn>
              <a:cxn ang="0">
                <a:pos x="286442" y="122580"/>
              </a:cxn>
              <a:cxn ang="0">
                <a:pos x="313722" y="122580"/>
              </a:cxn>
              <a:cxn ang="0">
                <a:pos x="327362" y="108960"/>
              </a:cxn>
              <a:cxn ang="0">
                <a:pos x="327362" y="81720"/>
              </a:cxn>
              <a:cxn ang="0">
                <a:pos x="354642" y="81720"/>
              </a:cxn>
              <a:cxn ang="0">
                <a:pos x="354642" y="54480"/>
              </a:cxn>
            </a:cxnLst>
            <a:pathLst>
              <a:path w="156" h="60">
                <a:moveTo>
                  <a:pt x="156" y="24"/>
                </a:moveTo>
                <a:cubicBezTo>
                  <a:pt x="144" y="24"/>
                  <a:pt x="144" y="24"/>
                  <a:pt x="144" y="24"/>
                </a:cubicBezTo>
                <a:cubicBezTo>
                  <a:pt x="144" y="12"/>
                  <a:pt x="144" y="12"/>
                  <a:pt x="144" y="12"/>
                </a:cubicBezTo>
                <a:cubicBezTo>
                  <a:pt x="144" y="9"/>
                  <a:pt x="141" y="6"/>
                  <a:pt x="138" y="6"/>
                </a:cubicBezTo>
                <a:cubicBezTo>
                  <a:pt x="126" y="6"/>
                  <a:pt x="126" y="6"/>
                  <a:pt x="126" y="6"/>
                </a:cubicBezTo>
                <a:cubicBezTo>
                  <a:pt x="123" y="6"/>
                  <a:pt x="120" y="9"/>
                  <a:pt x="120" y="12"/>
                </a:cubicBezTo>
                <a:cubicBezTo>
                  <a:pt x="120" y="6"/>
                  <a:pt x="120" y="6"/>
                  <a:pt x="120" y="6"/>
                </a:cubicBezTo>
                <a:cubicBezTo>
                  <a:pt x="120" y="3"/>
                  <a:pt x="117" y="0"/>
                  <a:pt x="114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24"/>
                  <a:pt x="96" y="24"/>
                  <a:pt x="96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"/>
                  <a:pt x="57" y="0"/>
                  <a:pt x="54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9"/>
                  <a:pt x="33" y="6"/>
                  <a:pt x="30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5" y="6"/>
                  <a:pt x="12" y="9"/>
                  <a:pt x="12" y="12"/>
                </a:cubicBezTo>
                <a:cubicBezTo>
                  <a:pt x="12" y="24"/>
                  <a:pt x="12" y="24"/>
                  <a:pt x="12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36"/>
                  <a:pt x="0" y="36"/>
                  <a:pt x="0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51"/>
                  <a:pt x="15" y="54"/>
                  <a:pt x="18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3" y="54"/>
                  <a:pt x="36" y="51"/>
                  <a:pt x="36" y="48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7"/>
                  <a:pt x="39" y="60"/>
                  <a:pt x="42" y="60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60" y="57"/>
                  <a:pt x="60" y="54"/>
                </a:cubicBezTo>
                <a:cubicBezTo>
                  <a:pt x="60" y="36"/>
                  <a:pt x="60" y="36"/>
                  <a:pt x="60" y="36"/>
                </a:cubicBezTo>
                <a:cubicBezTo>
                  <a:pt x="96" y="36"/>
                  <a:pt x="96" y="36"/>
                  <a:pt x="96" y="36"/>
                </a:cubicBezTo>
                <a:cubicBezTo>
                  <a:pt x="96" y="54"/>
                  <a:pt x="96" y="54"/>
                  <a:pt x="96" y="54"/>
                </a:cubicBezTo>
                <a:cubicBezTo>
                  <a:pt x="96" y="57"/>
                  <a:pt x="99" y="60"/>
                  <a:pt x="102" y="60"/>
                </a:cubicBezTo>
                <a:cubicBezTo>
                  <a:pt x="114" y="60"/>
                  <a:pt x="114" y="60"/>
                  <a:pt x="114" y="60"/>
                </a:cubicBezTo>
                <a:cubicBezTo>
                  <a:pt x="117" y="60"/>
                  <a:pt x="120" y="57"/>
                  <a:pt x="120" y="54"/>
                </a:cubicBezTo>
                <a:cubicBezTo>
                  <a:pt x="120" y="48"/>
                  <a:pt x="120" y="48"/>
                  <a:pt x="120" y="48"/>
                </a:cubicBezTo>
                <a:cubicBezTo>
                  <a:pt x="120" y="51"/>
                  <a:pt x="123" y="54"/>
                  <a:pt x="126" y="54"/>
                </a:cubicBezTo>
                <a:cubicBezTo>
                  <a:pt x="138" y="54"/>
                  <a:pt x="138" y="54"/>
                  <a:pt x="138" y="54"/>
                </a:cubicBezTo>
                <a:cubicBezTo>
                  <a:pt x="141" y="54"/>
                  <a:pt x="144" y="51"/>
                  <a:pt x="144" y="48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56" y="36"/>
                  <a:pt x="156" y="36"/>
                  <a:pt x="156" y="36"/>
                </a:cubicBezTo>
                <a:lnTo>
                  <a:pt x="156" y="2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59" name="Freeform 169"/>
          <p:cNvSpPr>
            <a:spLocks noEditPoints="1"/>
          </p:cNvSpPr>
          <p:nvPr/>
        </p:nvSpPr>
        <p:spPr>
          <a:xfrm>
            <a:off x="6881813" y="4405313"/>
            <a:ext cx="107950" cy="107950"/>
          </a:xfrm>
          <a:custGeom>
            <a:avLst/>
            <a:gdLst/>
            <a:ahLst/>
            <a:cxnLst>
              <a:cxn ang="0">
                <a:pos x="53968" y="26983"/>
              </a:cxn>
              <a:cxn ang="0">
                <a:pos x="80951" y="53966"/>
              </a:cxn>
              <a:cxn ang="0">
                <a:pos x="53968" y="80948"/>
              </a:cxn>
              <a:cxn ang="0">
                <a:pos x="26984" y="53966"/>
              </a:cxn>
              <a:cxn ang="0">
                <a:pos x="53968" y="26983"/>
              </a:cxn>
              <a:cxn ang="0">
                <a:pos x="53968" y="0"/>
              </a:cxn>
              <a:cxn ang="0">
                <a:pos x="0" y="53966"/>
              </a:cxn>
              <a:cxn ang="0">
                <a:pos x="53968" y="107931"/>
              </a:cxn>
              <a:cxn ang="0">
                <a:pos x="107935" y="53966"/>
              </a:cxn>
              <a:cxn ang="0">
                <a:pos x="53968" y="0"/>
              </a:cxn>
            </a:cxnLst>
            <a:pathLst>
              <a:path w="48" h="48">
                <a:moveTo>
                  <a:pt x="24" y="12"/>
                </a:moveTo>
                <a:cubicBezTo>
                  <a:pt x="31" y="12"/>
                  <a:pt x="36" y="17"/>
                  <a:pt x="36" y="24"/>
                </a:cubicBezTo>
                <a:cubicBezTo>
                  <a:pt x="36" y="31"/>
                  <a:pt x="31" y="36"/>
                  <a:pt x="24" y="36"/>
                </a:cubicBezTo>
                <a:cubicBezTo>
                  <a:pt x="17" y="36"/>
                  <a:pt x="12" y="31"/>
                  <a:pt x="12" y="24"/>
                </a:cubicBezTo>
                <a:cubicBezTo>
                  <a:pt x="12" y="17"/>
                  <a:pt x="17" y="12"/>
                  <a:pt x="24" y="12"/>
                </a:cubicBezTo>
                <a:moveTo>
                  <a:pt x="24" y="0"/>
                </a:moveTo>
                <a:cubicBezTo>
                  <a:pt x="11" y="0"/>
                  <a:pt x="0" y="11"/>
                  <a:pt x="0" y="24"/>
                </a:cubicBezTo>
                <a:cubicBezTo>
                  <a:pt x="0" y="37"/>
                  <a:pt x="11" y="48"/>
                  <a:pt x="24" y="48"/>
                </a:cubicBezTo>
                <a:cubicBezTo>
                  <a:pt x="37" y="48"/>
                  <a:pt x="48" y="37"/>
                  <a:pt x="48" y="24"/>
                </a:cubicBezTo>
                <a:cubicBezTo>
                  <a:pt x="48" y="11"/>
                  <a:pt x="37" y="0"/>
                  <a:pt x="24" y="0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60" name="Freeform 170"/>
          <p:cNvSpPr/>
          <p:nvPr/>
        </p:nvSpPr>
        <p:spPr>
          <a:xfrm>
            <a:off x="6923088" y="4322763"/>
            <a:ext cx="25400" cy="53975"/>
          </a:xfrm>
          <a:custGeom>
            <a:avLst/>
            <a:gdLst/>
            <a:ahLst/>
            <a:cxnLst>
              <a:cxn ang="0">
                <a:pos x="12850" y="53966"/>
              </a:cxn>
              <a:cxn ang="0">
                <a:pos x="0" y="40475"/>
              </a:cxn>
              <a:cxn ang="0">
                <a:pos x="0" y="13492"/>
              </a:cxn>
              <a:cxn ang="0">
                <a:pos x="12850" y="0"/>
              </a:cxn>
              <a:cxn ang="0">
                <a:pos x="25699" y="13492"/>
              </a:cxn>
              <a:cxn ang="0">
                <a:pos x="25699" y="40475"/>
              </a:cxn>
              <a:cxn ang="0">
                <a:pos x="12850" y="53966"/>
              </a:cxn>
            </a:cxnLst>
            <a:pathLst>
              <a:path w="12" h="24">
                <a:moveTo>
                  <a:pt x="6" y="24"/>
                </a:moveTo>
                <a:cubicBezTo>
                  <a:pt x="3" y="24"/>
                  <a:pt x="0" y="21"/>
                  <a:pt x="0" y="18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9" y="0"/>
                  <a:pt x="12" y="3"/>
                  <a:pt x="12" y="6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21"/>
                  <a:pt x="9" y="24"/>
                  <a:pt x="6" y="24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61" name="Freeform 171"/>
          <p:cNvSpPr/>
          <p:nvPr/>
        </p:nvSpPr>
        <p:spPr>
          <a:xfrm>
            <a:off x="6988175" y="4356100"/>
            <a:ext cx="50800" cy="49213"/>
          </a:xfrm>
          <a:custGeom>
            <a:avLst/>
            <a:gdLst/>
            <a:ahLst/>
            <a:cxnLst>
              <a:cxn ang="0">
                <a:pos x="16354" y="48826"/>
              </a:cxn>
              <a:cxn ang="0">
                <a:pos x="4672" y="46501"/>
              </a:cxn>
              <a:cxn ang="0">
                <a:pos x="4672" y="25576"/>
              </a:cxn>
              <a:cxn ang="0">
                <a:pos x="25698" y="6975"/>
              </a:cxn>
              <a:cxn ang="0">
                <a:pos x="44388" y="6975"/>
              </a:cxn>
              <a:cxn ang="0">
                <a:pos x="44388" y="25576"/>
              </a:cxn>
              <a:cxn ang="0">
                <a:pos x="25698" y="46501"/>
              </a:cxn>
              <a:cxn ang="0">
                <a:pos x="16354" y="48826"/>
              </a:cxn>
            </a:cxnLst>
            <a:pathLst>
              <a:path w="22" h="21">
                <a:moveTo>
                  <a:pt x="7" y="21"/>
                </a:moveTo>
                <a:cubicBezTo>
                  <a:pt x="5" y="21"/>
                  <a:pt x="4" y="21"/>
                  <a:pt x="2" y="20"/>
                </a:cubicBezTo>
                <a:cubicBezTo>
                  <a:pt x="0" y="17"/>
                  <a:pt x="0" y="13"/>
                  <a:pt x="2" y="11"/>
                </a:cubicBezTo>
                <a:cubicBezTo>
                  <a:pt x="11" y="3"/>
                  <a:pt x="11" y="3"/>
                  <a:pt x="11" y="3"/>
                </a:cubicBezTo>
                <a:cubicBezTo>
                  <a:pt x="13" y="0"/>
                  <a:pt x="17" y="0"/>
                  <a:pt x="19" y="3"/>
                </a:cubicBezTo>
                <a:cubicBezTo>
                  <a:pt x="22" y="5"/>
                  <a:pt x="22" y="9"/>
                  <a:pt x="19" y="11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21"/>
                  <a:pt x="8" y="21"/>
                  <a:pt x="7" y="21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62" name="Freeform 172"/>
          <p:cNvSpPr/>
          <p:nvPr/>
        </p:nvSpPr>
        <p:spPr>
          <a:xfrm>
            <a:off x="7018338" y="4446588"/>
            <a:ext cx="53975" cy="28575"/>
          </a:xfrm>
          <a:custGeom>
            <a:avLst/>
            <a:gdLst/>
            <a:ahLst/>
            <a:cxnLst>
              <a:cxn ang="0">
                <a:pos x="40475" y="28267"/>
              </a:cxn>
              <a:cxn ang="0">
                <a:pos x="13492" y="28267"/>
              </a:cxn>
              <a:cxn ang="0">
                <a:pos x="0" y="14134"/>
              </a:cxn>
              <a:cxn ang="0">
                <a:pos x="13492" y="0"/>
              </a:cxn>
              <a:cxn ang="0">
                <a:pos x="40475" y="0"/>
              </a:cxn>
              <a:cxn ang="0">
                <a:pos x="53967" y="14134"/>
              </a:cxn>
              <a:cxn ang="0">
                <a:pos x="40475" y="28267"/>
              </a:cxn>
            </a:cxnLst>
            <a:pathLst>
              <a:path w="24" h="12">
                <a:moveTo>
                  <a:pt x="18" y="12"/>
                </a:moveTo>
                <a:cubicBezTo>
                  <a:pt x="6" y="12"/>
                  <a:pt x="6" y="12"/>
                  <a:pt x="6" y="12"/>
                </a:cubicBezTo>
                <a:cubicBezTo>
                  <a:pt x="3" y="12"/>
                  <a:pt x="0" y="9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21" y="0"/>
                  <a:pt x="24" y="3"/>
                  <a:pt x="24" y="6"/>
                </a:cubicBezTo>
                <a:cubicBezTo>
                  <a:pt x="24" y="9"/>
                  <a:pt x="21" y="12"/>
                  <a:pt x="18" y="12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63" name="Freeform 173"/>
          <p:cNvSpPr/>
          <p:nvPr/>
        </p:nvSpPr>
        <p:spPr>
          <a:xfrm>
            <a:off x="6988175" y="4513263"/>
            <a:ext cx="50800" cy="46037"/>
          </a:xfrm>
          <a:custGeom>
            <a:avLst/>
            <a:gdLst/>
            <a:ahLst/>
            <a:cxnLst>
              <a:cxn ang="0">
                <a:pos x="35043" y="46258"/>
              </a:cxn>
              <a:cxn ang="0">
                <a:pos x="25698" y="41852"/>
              </a:cxn>
              <a:cxn ang="0">
                <a:pos x="4672" y="24230"/>
              </a:cxn>
              <a:cxn ang="0">
                <a:pos x="4672" y="4406"/>
              </a:cxn>
              <a:cxn ang="0">
                <a:pos x="25698" y="4406"/>
              </a:cxn>
              <a:cxn ang="0">
                <a:pos x="44388" y="24230"/>
              </a:cxn>
              <a:cxn ang="0">
                <a:pos x="44388" y="41852"/>
              </a:cxn>
              <a:cxn ang="0">
                <a:pos x="35043" y="46258"/>
              </a:cxn>
            </a:cxnLst>
            <a:pathLst>
              <a:path w="22" h="21">
                <a:moveTo>
                  <a:pt x="15" y="21"/>
                </a:moveTo>
                <a:cubicBezTo>
                  <a:pt x="14" y="21"/>
                  <a:pt x="12" y="21"/>
                  <a:pt x="11" y="19"/>
                </a:cubicBezTo>
                <a:cubicBezTo>
                  <a:pt x="2" y="11"/>
                  <a:pt x="2" y="11"/>
                  <a:pt x="2" y="11"/>
                </a:cubicBezTo>
                <a:cubicBezTo>
                  <a:pt x="0" y="9"/>
                  <a:pt x="0" y="5"/>
                  <a:pt x="2" y="2"/>
                </a:cubicBezTo>
                <a:cubicBezTo>
                  <a:pt x="5" y="0"/>
                  <a:pt x="9" y="0"/>
                  <a:pt x="11" y="2"/>
                </a:cubicBezTo>
                <a:cubicBezTo>
                  <a:pt x="19" y="11"/>
                  <a:pt x="19" y="11"/>
                  <a:pt x="19" y="11"/>
                </a:cubicBezTo>
                <a:cubicBezTo>
                  <a:pt x="22" y="13"/>
                  <a:pt x="22" y="17"/>
                  <a:pt x="19" y="19"/>
                </a:cubicBezTo>
                <a:cubicBezTo>
                  <a:pt x="18" y="21"/>
                  <a:pt x="17" y="21"/>
                  <a:pt x="15" y="21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64" name="Freeform 174"/>
          <p:cNvSpPr/>
          <p:nvPr/>
        </p:nvSpPr>
        <p:spPr>
          <a:xfrm>
            <a:off x="6923088" y="4541838"/>
            <a:ext cx="25400" cy="53975"/>
          </a:xfrm>
          <a:custGeom>
            <a:avLst/>
            <a:gdLst/>
            <a:ahLst/>
            <a:cxnLst>
              <a:cxn ang="0">
                <a:pos x="12850" y="53966"/>
              </a:cxn>
              <a:cxn ang="0">
                <a:pos x="0" y="40475"/>
              </a:cxn>
              <a:cxn ang="0">
                <a:pos x="0" y="13492"/>
              </a:cxn>
              <a:cxn ang="0">
                <a:pos x="12850" y="0"/>
              </a:cxn>
              <a:cxn ang="0">
                <a:pos x="25699" y="13492"/>
              </a:cxn>
              <a:cxn ang="0">
                <a:pos x="25699" y="40475"/>
              </a:cxn>
              <a:cxn ang="0">
                <a:pos x="12850" y="53966"/>
              </a:cxn>
            </a:cxnLst>
            <a:pathLst>
              <a:path w="12" h="24">
                <a:moveTo>
                  <a:pt x="6" y="24"/>
                </a:moveTo>
                <a:cubicBezTo>
                  <a:pt x="3" y="24"/>
                  <a:pt x="0" y="21"/>
                  <a:pt x="0" y="18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9" y="0"/>
                  <a:pt x="12" y="3"/>
                  <a:pt x="12" y="6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21"/>
                  <a:pt x="9" y="24"/>
                  <a:pt x="6" y="24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65" name="Freeform 175"/>
          <p:cNvSpPr/>
          <p:nvPr/>
        </p:nvSpPr>
        <p:spPr>
          <a:xfrm>
            <a:off x="6834188" y="4513263"/>
            <a:ext cx="50800" cy="46037"/>
          </a:xfrm>
          <a:custGeom>
            <a:avLst/>
            <a:gdLst/>
            <a:ahLst/>
            <a:cxnLst>
              <a:cxn ang="0">
                <a:pos x="16354" y="46258"/>
              </a:cxn>
              <a:cxn ang="0">
                <a:pos x="7009" y="41852"/>
              </a:cxn>
              <a:cxn ang="0">
                <a:pos x="7009" y="24230"/>
              </a:cxn>
              <a:cxn ang="0">
                <a:pos x="25698" y="4406"/>
              </a:cxn>
              <a:cxn ang="0">
                <a:pos x="46725" y="4406"/>
              </a:cxn>
              <a:cxn ang="0">
                <a:pos x="46725" y="24230"/>
              </a:cxn>
              <a:cxn ang="0">
                <a:pos x="25698" y="41852"/>
              </a:cxn>
              <a:cxn ang="0">
                <a:pos x="16354" y="46258"/>
              </a:cxn>
            </a:cxnLst>
            <a:pathLst>
              <a:path w="22" h="21">
                <a:moveTo>
                  <a:pt x="7" y="21"/>
                </a:moveTo>
                <a:cubicBezTo>
                  <a:pt x="5" y="21"/>
                  <a:pt x="4" y="21"/>
                  <a:pt x="3" y="19"/>
                </a:cubicBezTo>
                <a:cubicBezTo>
                  <a:pt x="0" y="17"/>
                  <a:pt x="0" y="13"/>
                  <a:pt x="3" y="11"/>
                </a:cubicBezTo>
                <a:cubicBezTo>
                  <a:pt x="11" y="2"/>
                  <a:pt x="11" y="2"/>
                  <a:pt x="11" y="2"/>
                </a:cubicBezTo>
                <a:cubicBezTo>
                  <a:pt x="13" y="0"/>
                  <a:pt x="17" y="0"/>
                  <a:pt x="20" y="2"/>
                </a:cubicBezTo>
                <a:cubicBezTo>
                  <a:pt x="22" y="5"/>
                  <a:pt x="22" y="9"/>
                  <a:pt x="20" y="11"/>
                </a:cubicBezTo>
                <a:cubicBezTo>
                  <a:pt x="11" y="19"/>
                  <a:pt x="11" y="19"/>
                  <a:pt x="11" y="19"/>
                </a:cubicBezTo>
                <a:cubicBezTo>
                  <a:pt x="10" y="21"/>
                  <a:pt x="8" y="21"/>
                  <a:pt x="7" y="21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66" name="Freeform 176"/>
          <p:cNvSpPr/>
          <p:nvPr/>
        </p:nvSpPr>
        <p:spPr>
          <a:xfrm>
            <a:off x="6800850" y="4446588"/>
            <a:ext cx="53975" cy="28575"/>
          </a:xfrm>
          <a:custGeom>
            <a:avLst/>
            <a:gdLst/>
            <a:ahLst/>
            <a:cxnLst>
              <a:cxn ang="0">
                <a:pos x="40475" y="28267"/>
              </a:cxn>
              <a:cxn ang="0">
                <a:pos x="13492" y="28267"/>
              </a:cxn>
              <a:cxn ang="0">
                <a:pos x="0" y="14134"/>
              </a:cxn>
              <a:cxn ang="0">
                <a:pos x="13492" y="0"/>
              </a:cxn>
              <a:cxn ang="0">
                <a:pos x="40475" y="0"/>
              </a:cxn>
              <a:cxn ang="0">
                <a:pos x="53967" y="14134"/>
              </a:cxn>
              <a:cxn ang="0">
                <a:pos x="40475" y="28267"/>
              </a:cxn>
            </a:cxnLst>
            <a:pathLst>
              <a:path w="24" h="12">
                <a:moveTo>
                  <a:pt x="18" y="12"/>
                </a:moveTo>
                <a:cubicBezTo>
                  <a:pt x="6" y="12"/>
                  <a:pt x="6" y="12"/>
                  <a:pt x="6" y="12"/>
                </a:cubicBezTo>
                <a:cubicBezTo>
                  <a:pt x="3" y="12"/>
                  <a:pt x="0" y="9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21" y="0"/>
                  <a:pt x="24" y="3"/>
                  <a:pt x="24" y="6"/>
                </a:cubicBezTo>
                <a:cubicBezTo>
                  <a:pt x="24" y="9"/>
                  <a:pt x="21" y="12"/>
                  <a:pt x="18" y="12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67" name="Freeform 177"/>
          <p:cNvSpPr/>
          <p:nvPr/>
        </p:nvSpPr>
        <p:spPr>
          <a:xfrm>
            <a:off x="6834188" y="4356100"/>
            <a:ext cx="50800" cy="49213"/>
          </a:xfrm>
          <a:custGeom>
            <a:avLst/>
            <a:gdLst/>
            <a:ahLst/>
            <a:cxnLst>
              <a:cxn ang="0">
                <a:pos x="35043" y="48826"/>
              </a:cxn>
              <a:cxn ang="0">
                <a:pos x="25698" y="46501"/>
              </a:cxn>
              <a:cxn ang="0">
                <a:pos x="7009" y="25576"/>
              </a:cxn>
              <a:cxn ang="0">
                <a:pos x="7009" y="6975"/>
              </a:cxn>
              <a:cxn ang="0">
                <a:pos x="25698" y="6975"/>
              </a:cxn>
              <a:cxn ang="0">
                <a:pos x="46725" y="25576"/>
              </a:cxn>
              <a:cxn ang="0">
                <a:pos x="46725" y="46501"/>
              </a:cxn>
              <a:cxn ang="0">
                <a:pos x="35043" y="48826"/>
              </a:cxn>
            </a:cxnLst>
            <a:pathLst>
              <a:path w="22" h="21">
                <a:moveTo>
                  <a:pt x="15" y="21"/>
                </a:moveTo>
                <a:cubicBezTo>
                  <a:pt x="14" y="21"/>
                  <a:pt x="12" y="21"/>
                  <a:pt x="11" y="20"/>
                </a:cubicBezTo>
                <a:cubicBezTo>
                  <a:pt x="3" y="11"/>
                  <a:pt x="3" y="11"/>
                  <a:pt x="3" y="11"/>
                </a:cubicBezTo>
                <a:cubicBezTo>
                  <a:pt x="0" y="9"/>
                  <a:pt x="0" y="5"/>
                  <a:pt x="3" y="3"/>
                </a:cubicBezTo>
                <a:cubicBezTo>
                  <a:pt x="5" y="0"/>
                  <a:pt x="9" y="0"/>
                  <a:pt x="11" y="3"/>
                </a:cubicBezTo>
                <a:cubicBezTo>
                  <a:pt x="20" y="11"/>
                  <a:pt x="20" y="11"/>
                  <a:pt x="20" y="11"/>
                </a:cubicBezTo>
                <a:cubicBezTo>
                  <a:pt x="22" y="13"/>
                  <a:pt x="22" y="17"/>
                  <a:pt x="20" y="20"/>
                </a:cubicBezTo>
                <a:cubicBezTo>
                  <a:pt x="18" y="21"/>
                  <a:pt x="17" y="21"/>
                  <a:pt x="15" y="21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68" name="Freeform 178"/>
          <p:cNvSpPr/>
          <p:nvPr/>
        </p:nvSpPr>
        <p:spPr>
          <a:xfrm>
            <a:off x="8007350" y="2489200"/>
            <a:ext cx="244475" cy="273050"/>
          </a:xfrm>
          <a:custGeom>
            <a:avLst/>
            <a:gdLst/>
            <a:ahLst/>
            <a:cxnLst>
              <a:cxn ang="0">
                <a:pos x="41118" y="87373"/>
              </a:cxn>
              <a:cxn ang="0">
                <a:pos x="95085" y="33407"/>
              </a:cxn>
              <a:cxn ang="0">
                <a:pos x="123353" y="33407"/>
              </a:cxn>
              <a:cxn ang="0">
                <a:pos x="82236" y="107932"/>
              </a:cxn>
              <a:cxn ang="0">
                <a:pos x="82236" y="190165"/>
              </a:cxn>
              <a:cxn ang="0">
                <a:pos x="0" y="190165"/>
              </a:cxn>
              <a:cxn ang="0">
                <a:pos x="0" y="218433"/>
              </a:cxn>
              <a:cxn ang="0">
                <a:pos x="107934" y="218433"/>
              </a:cxn>
              <a:cxn ang="0">
                <a:pos x="107934" y="136200"/>
              </a:cxn>
              <a:cxn ang="0">
                <a:pos x="164471" y="182456"/>
              </a:cxn>
              <a:cxn ang="0">
                <a:pos x="164471" y="272399"/>
              </a:cxn>
              <a:cxn ang="0">
                <a:pos x="190170" y="272399"/>
              </a:cxn>
              <a:cxn ang="0">
                <a:pos x="190170" y="161898"/>
              </a:cxn>
              <a:cxn ang="0">
                <a:pos x="136203" y="115641"/>
              </a:cxn>
              <a:cxn ang="0">
                <a:pos x="149052" y="82234"/>
              </a:cxn>
              <a:cxn ang="0">
                <a:pos x="164471" y="95083"/>
              </a:cxn>
              <a:cxn ang="0">
                <a:pos x="244137" y="95083"/>
              </a:cxn>
              <a:cxn ang="0">
                <a:pos x="244137" y="66815"/>
              </a:cxn>
              <a:cxn ang="0">
                <a:pos x="177321" y="66815"/>
              </a:cxn>
              <a:cxn ang="0">
                <a:pos x="177321" y="0"/>
              </a:cxn>
              <a:cxn ang="0">
                <a:pos x="82236" y="0"/>
              </a:cxn>
              <a:cxn ang="0">
                <a:pos x="25699" y="74524"/>
              </a:cxn>
              <a:cxn ang="0">
                <a:pos x="41118" y="87373"/>
              </a:cxn>
            </a:cxnLst>
            <a:pathLst>
              <a:path w="95" h="106">
                <a:moveTo>
                  <a:pt x="16" y="34"/>
                </a:moveTo>
                <a:lnTo>
                  <a:pt x="37" y="13"/>
                </a:lnTo>
                <a:lnTo>
                  <a:pt x="48" y="13"/>
                </a:lnTo>
                <a:lnTo>
                  <a:pt x="32" y="42"/>
                </a:lnTo>
                <a:lnTo>
                  <a:pt x="32" y="74"/>
                </a:lnTo>
                <a:lnTo>
                  <a:pt x="0" y="74"/>
                </a:lnTo>
                <a:lnTo>
                  <a:pt x="0" y="85"/>
                </a:lnTo>
                <a:lnTo>
                  <a:pt x="42" y="85"/>
                </a:lnTo>
                <a:lnTo>
                  <a:pt x="42" y="53"/>
                </a:lnTo>
                <a:lnTo>
                  <a:pt x="64" y="71"/>
                </a:lnTo>
                <a:lnTo>
                  <a:pt x="64" y="106"/>
                </a:lnTo>
                <a:lnTo>
                  <a:pt x="74" y="106"/>
                </a:lnTo>
                <a:lnTo>
                  <a:pt x="74" y="63"/>
                </a:lnTo>
                <a:lnTo>
                  <a:pt x="53" y="45"/>
                </a:lnTo>
                <a:lnTo>
                  <a:pt x="58" y="32"/>
                </a:lnTo>
                <a:lnTo>
                  <a:pt x="64" y="37"/>
                </a:lnTo>
                <a:lnTo>
                  <a:pt x="95" y="37"/>
                </a:lnTo>
                <a:lnTo>
                  <a:pt x="95" y="26"/>
                </a:lnTo>
                <a:lnTo>
                  <a:pt x="69" y="26"/>
                </a:lnTo>
                <a:lnTo>
                  <a:pt x="69" y="0"/>
                </a:lnTo>
                <a:lnTo>
                  <a:pt x="32" y="0"/>
                </a:lnTo>
                <a:lnTo>
                  <a:pt x="10" y="29"/>
                </a:lnTo>
                <a:lnTo>
                  <a:pt x="16" y="3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69" name="Oval 179"/>
          <p:cNvSpPr/>
          <p:nvPr/>
        </p:nvSpPr>
        <p:spPr>
          <a:xfrm>
            <a:off x="8172450" y="2433638"/>
            <a:ext cx="53975" cy="55562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70" name="Freeform 180"/>
          <p:cNvSpPr>
            <a:spLocks noEditPoints="1"/>
          </p:cNvSpPr>
          <p:nvPr/>
        </p:nvSpPr>
        <p:spPr>
          <a:xfrm>
            <a:off x="8007350" y="1906588"/>
            <a:ext cx="190500" cy="41275"/>
          </a:xfrm>
          <a:custGeom>
            <a:avLst/>
            <a:gdLst/>
            <a:ahLst/>
            <a:cxnLst>
              <a:cxn ang="0">
                <a:pos x="95085" y="0"/>
              </a:cxn>
              <a:cxn ang="0">
                <a:pos x="0" y="20559"/>
              </a:cxn>
              <a:cxn ang="0">
                <a:pos x="95085" y="41117"/>
              </a:cxn>
              <a:cxn ang="0">
                <a:pos x="190170" y="20559"/>
              </a:cxn>
              <a:cxn ang="0">
                <a:pos x="95085" y="0"/>
              </a:cxn>
              <a:cxn ang="0">
                <a:pos x="95085" y="27411"/>
              </a:cxn>
              <a:cxn ang="0">
                <a:pos x="67918" y="18274"/>
              </a:cxn>
              <a:cxn ang="0">
                <a:pos x="95085" y="9137"/>
              </a:cxn>
              <a:cxn ang="0">
                <a:pos x="122252" y="18274"/>
              </a:cxn>
              <a:cxn ang="0">
                <a:pos x="95085" y="27411"/>
              </a:cxn>
            </a:cxnLst>
            <a:pathLst>
              <a:path w="84" h="18">
                <a:moveTo>
                  <a:pt x="42" y="0"/>
                </a:moveTo>
                <a:cubicBezTo>
                  <a:pt x="19" y="0"/>
                  <a:pt x="0" y="4"/>
                  <a:pt x="0" y="9"/>
                </a:cubicBezTo>
                <a:cubicBezTo>
                  <a:pt x="0" y="14"/>
                  <a:pt x="19" y="18"/>
                  <a:pt x="42" y="18"/>
                </a:cubicBezTo>
                <a:cubicBezTo>
                  <a:pt x="65" y="18"/>
                  <a:pt x="84" y="14"/>
                  <a:pt x="84" y="9"/>
                </a:cubicBezTo>
                <a:cubicBezTo>
                  <a:pt x="84" y="4"/>
                  <a:pt x="65" y="0"/>
                  <a:pt x="42" y="0"/>
                </a:cubicBezTo>
                <a:moveTo>
                  <a:pt x="42" y="12"/>
                </a:moveTo>
                <a:cubicBezTo>
                  <a:pt x="35" y="12"/>
                  <a:pt x="30" y="10"/>
                  <a:pt x="30" y="8"/>
                </a:cubicBezTo>
                <a:cubicBezTo>
                  <a:pt x="30" y="6"/>
                  <a:pt x="35" y="4"/>
                  <a:pt x="42" y="4"/>
                </a:cubicBezTo>
                <a:cubicBezTo>
                  <a:pt x="49" y="4"/>
                  <a:pt x="54" y="6"/>
                  <a:pt x="54" y="8"/>
                </a:cubicBezTo>
                <a:cubicBezTo>
                  <a:pt x="54" y="10"/>
                  <a:pt x="49" y="12"/>
                  <a:pt x="42" y="12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71" name="Freeform 181"/>
          <p:cNvSpPr>
            <a:spLocks noEditPoints="1"/>
          </p:cNvSpPr>
          <p:nvPr/>
        </p:nvSpPr>
        <p:spPr>
          <a:xfrm>
            <a:off x="8007350" y="1947863"/>
            <a:ext cx="355600" cy="230187"/>
          </a:xfrm>
          <a:custGeom>
            <a:avLst/>
            <a:gdLst/>
            <a:ahLst/>
            <a:cxnLst>
              <a:cxn ang="0">
                <a:pos x="190961" y="13605"/>
              </a:cxn>
              <a:cxn ang="0">
                <a:pos x="95481" y="13605"/>
              </a:cxn>
              <a:cxn ang="0">
                <a:pos x="0" y="217677"/>
              </a:cxn>
              <a:cxn ang="0">
                <a:pos x="190961" y="217677"/>
              </a:cxn>
              <a:cxn ang="0">
                <a:pos x="341002" y="190468"/>
              </a:cxn>
              <a:cxn ang="0">
                <a:pos x="354642" y="27210"/>
              </a:cxn>
              <a:cxn ang="0">
                <a:pos x="313722" y="27210"/>
              </a:cxn>
              <a:cxn ang="0">
                <a:pos x="327362" y="40814"/>
              </a:cxn>
              <a:cxn ang="0">
                <a:pos x="313722" y="27210"/>
              </a:cxn>
              <a:cxn ang="0">
                <a:pos x="300082" y="27210"/>
              </a:cxn>
              <a:cxn ang="0">
                <a:pos x="286442" y="40814"/>
              </a:cxn>
              <a:cxn ang="0">
                <a:pos x="259161" y="27210"/>
              </a:cxn>
              <a:cxn ang="0">
                <a:pos x="272802" y="40814"/>
              </a:cxn>
              <a:cxn ang="0">
                <a:pos x="259161" y="27210"/>
              </a:cxn>
              <a:cxn ang="0">
                <a:pos x="245521" y="27210"/>
              </a:cxn>
              <a:cxn ang="0">
                <a:pos x="231881" y="40814"/>
              </a:cxn>
              <a:cxn ang="0">
                <a:pos x="218241" y="176863"/>
              </a:cxn>
              <a:cxn ang="0">
                <a:pos x="204601" y="163258"/>
              </a:cxn>
              <a:cxn ang="0">
                <a:pos x="218241" y="176863"/>
              </a:cxn>
              <a:cxn ang="0">
                <a:pos x="190961" y="149653"/>
              </a:cxn>
              <a:cxn ang="0">
                <a:pos x="218241" y="54419"/>
              </a:cxn>
              <a:cxn ang="0">
                <a:pos x="218241" y="40814"/>
              </a:cxn>
              <a:cxn ang="0">
                <a:pos x="204601" y="27210"/>
              </a:cxn>
              <a:cxn ang="0">
                <a:pos x="218241" y="40814"/>
              </a:cxn>
              <a:cxn ang="0">
                <a:pos x="231881" y="176863"/>
              </a:cxn>
              <a:cxn ang="0">
                <a:pos x="245521" y="163258"/>
              </a:cxn>
              <a:cxn ang="0">
                <a:pos x="272802" y="176863"/>
              </a:cxn>
              <a:cxn ang="0">
                <a:pos x="259161" y="163258"/>
              </a:cxn>
              <a:cxn ang="0">
                <a:pos x="272802" y="176863"/>
              </a:cxn>
              <a:cxn ang="0">
                <a:pos x="286442" y="176863"/>
              </a:cxn>
              <a:cxn ang="0">
                <a:pos x="300082" y="163258"/>
              </a:cxn>
              <a:cxn ang="0">
                <a:pos x="327362" y="176863"/>
              </a:cxn>
              <a:cxn ang="0">
                <a:pos x="313722" y="163258"/>
              </a:cxn>
              <a:cxn ang="0">
                <a:pos x="327362" y="176863"/>
              </a:cxn>
              <a:cxn ang="0">
                <a:pos x="231881" y="149653"/>
              </a:cxn>
              <a:cxn ang="0">
                <a:pos x="341002" y="54419"/>
              </a:cxn>
            </a:cxnLst>
            <a:pathLst>
              <a:path w="156" h="102">
                <a:moveTo>
                  <a:pt x="150" y="6"/>
                </a:moveTo>
                <a:cubicBezTo>
                  <a:pt x="84" y="6"/>
                  <a:pt x="84" y="6"/>
                  <a:pt x="84" y="6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0"/>
                  <a:pt x="78" y="6"/>
                  <a:pt x="42" y="6"/>
                </a:cubicBezTo>
                <a:cubicBezTo>
                  <a:pt x="6" y="6"/>
                  <a:pt x="0" y="0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6"/>
                  <a:pt x="6" y="102"/>
                  <a:pt x="42" y="102"/>
                </a:cubicBezTo>
                <a:cubicBezTo>
                  <a:pt x="78" y="102"/>
                  <a:pt x="84" y="96"/>
                  <a:pt x="84" y="96"/>
                </a:cubicBezTo>
                <a:cubicBezTo>
                  <a:pt x="84" y="84"/>
                  <a:pt x="84" y="84"/>
                  <a:pt x="84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3" y="84"/>
                  <a:pt x="156" y="81"/>
                  <a:pt x="156" y="78"/>
                </a:cubicBezTo>
                <a:cubicBezTo>
                  <a:pt x="156" y="12"/>
                  <a:pt x="156" y="12"/>
                  <a:pt x="156" y="12"/>
                </a:cubicBezTo>
                <a:cubicBezTo>
                  <a:pt x="156" y="9"/>
                  <a:pt x="153" y="6"/>
                  <a:pt x="150" y="6"/>
                </a:cubicBezTo>
                <a:moveTo>
                  <a:pt x="138" y="12"/>
                </a:moveTo>
                <a:cubicBezTo>
                  <a:pt x="144" y="12"/>
                  <a:pt x="144" y="12"/>
                  <a:pt x="144" y="12"/>
                </a:cubicBezTo>
                <a:cubicBezTo>
                  <a:pt x="144" y="18"/>
                  <a:pt x="144" y="18"/>
                  <a:pt x="144" y="18"/>
                </a:cubicBezTo>
                <a:cubicBezTo>
                  <a:pt x="138" y="18"/>
                  <a:pt x="138" y="18"/>
                  <a:pt x="138" y="18"/>
                </a:cubicBezTo>
                <a:lnTo>
                  <a:pt x="138" y="12"/>
                </a:lnTo>
                <a:close/>
                <a:moveTo>
                  <a:pt x="126" y="12"/>
                </a:moveTo>
                <a:cubicBezTo>
                  <a:pt x="132" y="12"/>
                  <a:pt x="132" y="12"/>
                  <a:pt x="132" y="12"/>
                </a:cubicBezTo>
                <a:cubicBezTo>
                  <a:pt x="132" y="18"/>
                  <a:pt x="132" y="18"/>
                  <a:pt x="132" y="18"/>
                </a:cubicBezTo>
                <a:cubicBezTo>
                  <a:pt x="126" y="18"/>
                  <a:pt x="126" y="18"/>
                  <a:pt x="126" y="18"/>
                </a:cubicBezTo>
                <a:lnTo>
                  <a:pt x="126" y="12"/>
                </a:lnTo>
                <a:close/>
                <a:moveTo>
                  <a:pt x="114" y="12"/>
                </a:moveTo>
                <a:cubicBezTo>
                  <a:pt x="120" y="12"/>
                  <a:pt x="120" y="12"/>
                  <a:pt x="120" y="12"/>
                </a:cubicBezTo>
                <a:cubicBezTo>
                  <a:pt x="120" y="18"/>
                  <a:pt x="120" y="18"/>
                  <a:pt x="120" y="18"/>
                </a:cubicBezTo>
                <a:cubicBezTo>
                  <a:pt x="114" y="18"/>
                  <a:pt x="114" y="18"/>
                  <a:pt x="114" y="18"/>
                </a:cubicBezTo>
                <a:lnTo>
                  <a:pt x="114" y="12"/>
                </a:lnTo>
                <a:close/>
                <a:moveTo>
                  <a:pt x="102" y="12"/>
                </a:moveTo>
                <a:cubicBezTo>
                  <a:pt x="108" y="12"/>
                  <a:pt x="108" y="12"/>
                  <a:pt x="108" y="12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2" y="18"/>
                  <a:pt x="102" y="18"/>
                  <a:pt x="102" y="18"/>
                </a:cubicBezTo>
                <a:lnTo>
                  <a:pt x="102" y="12"/>
                </a:lnTo>
                <a:close/>
                <a:moveTo>
                  <a:pt x="96" y="78"/>
                </a:moveTo>
                <a:cubicBezTo>
                  <a:pt x="90" y="78"/>
                  <a:pt x="90" y="78"/>
                  <a:pt x="90" y="78"/>
                </a:cubicBezTo>
                <a:cubicBezTo>
                  <a:pt x="90" y="72"/>
                  <a:pt x="90" y="72"/>
                  <a:pt x="90" y="72"/>
                </a:cubicBezTo>
                <a:cubicBezTo>
                  <a:pt x="96" y="72"/>
                  <a:pt x="96" y="72"/>
                  <a:pt x="96" y="72"/>
                </a:cubicBezTo>
                <a:lnTo>
                  <a:pt x="96" y="78"/>
                </a:lnTo>
                <a:close/>
                <a:moveTo>
                  <a:pt x="96" y="66"/>
                </a:moveTo>
                <a:cubicBezTo>
                  <a:pt x="84" y="66"/>
                  <a:pt x="84" y="66"/>
                  <a:pt x="84" y="66"/>
                </a:cubicBezTo>
                <a:cubicBezTo>
                  <a:pt x="84" y="24"/>
                  <a:pt x="84" y="24"/>
                  <a:pt x="84" y="24"/>
                </a:cubicBezTo>
                <a:cubicBezTo>
                  <a:pt x="96" y="24"/>
                  <a:pt x="96" y="24"/>
                  <a:pt x="96" y="24"/>
                </a:cubicBezTo>
                <a:lnTo>
                  <a:pt x="96" y="66"/>
                </a:lnTo>
                <a:close/>
                <a:moveTo>
                  <a:pt x="96" y="18"/>
                </a:moveTo>
                <a:cubicBezTo>
                  <a:pt x="90" y="18"/>
                  <a:pt x="90" y="18"/>
                  <a:pt x="90" y="18"/>
                </a:cubicBezTo>
                <a:cubicBezTo>
                  <a:pt x="90" y="12"/>
                  <a:pt x="90" y="12"/>
                  <a:pt x="90" y="12"/>
                </a:cubicBezTo>
                <a:cubicBezTo>
                  <a:pt x="96" y="12"/>
                  <a:pt x="96" y="12"/>
                  <a:pt x="96" y="12"/>
                </a:cubicBezTo>
                <a:lnTo>
                  <a:pt x="96" y="18"/>
                </a:lnTo>
                <a:close/>
                <a:moveTo>
                  <a:pt x="108" y="78"/>
                </a:moveTo>
                <a:cubicBezTo>
                  <a:pt x="102" y="78"/>
                  <a:pt x="102" y="78"/>
                  <a:pt x="102" y="78"/>
                </a:cubicBezTo>
                <a:cubicBezTo>
                  <a:pt x="102" y="72"/>
                  <a:pt x="102" y="72"/>
                  <a:pt x="102" y="72"/>
                </a:cubicBezTo>
                <a:cubicBezTo>
                  <a:pt x="108" y="72"/>
                  <a:pt x="108" y="72"/>
                  <a:pt x="108" y="72"/>
                </a:cubicBezTo>
                <a:lnTo>
                  <a:pt x="108" y="78"/>
                </a:lnTo>
                <a:close/>
                <a:moveTo>
                  <a:pt x="120" y="78"/>
                </a:moveTo>
                <a:cubicBezTo>
                  <a:pt x="114" y="78"/>
                  <a:pt x="114" y="78"/>
                  <a:pt x="114" y="78"/>
                </a:cubicBezTo>
                <a:cubicBezTo>
                  <a:pt x="114" y="72"/>
                  <a:pt x="114" y="72"/>
                  <a:pt x="114" y="72"/>
                </a:cubicBezTo>
                <a:cubicBezTo>
                  <a:pt x="120" y="72"/>
                  <a:pt x="120" y="72"/>
                  <a:pt x="120" y="72"/>
                </a:cubicBezTo>
                <a:lnTo>
                  <a:pt x="120" y="78"/>
                </a:lnTo>
                <a:close/>
                <a:moveTo>
                  <a:pt x="132" y="78"/>
                </a:moveTo>
                <a:cubicBezTo>
                  <a:pt x="126" y="78"/>
                  <a:pt x="126" y="78"/>
                  <a:pt x="126" y="78"/>
                </a:cubicBezTo>
                <a:cubicBezTo>
                  <a:pt x="126" y="72"/>
                  <a:pt x="126" y="72"/>
                  <a:pt x="126" y="72"/>
                </a:cubicBezTo>
                <a:cubicBezTo>
                  <a:pt x="132" y="72"/>
                  <a:pt x="132" y="72"/>
                  <a:pt x="132" y="72"/>
                </a:cubicBezTo>
                <a:lnTo>
                  <a:pt x="132" y="78"/>
                </a:lnTo>
                <a:close/>
                <a:moveTo>
                  <a:pt x="144" y="78"/>
                </a:moveTo>
                <a:cubicBezTo>
                  <a:pt x="138" y="78"/>
                  <a:pt x="138" y="78"/>
                  <a:pt x="138" y="78"/>
                </a:cubicBezTo>
                <a:cubicBezTo>
                  <a:pt x="138" y="72"/>
                  <a:pt x="138" y="72"/>
                  <a:pt x="138" y="72"/>
                </a:cubicBezTo>
                <a:cubicBezTo>
                  <a:pt x="144" y="72"/>
                  <a:pt x="144" y="72"/>
                  <a:pt x="144" y="72"/>
                </a:cubicBezTo>
                <a:lnTo>
                  <a:pt x="144" y="78"/>
                </a:lnTo>
                <a:close/>
                <a:moveTo>
                  <a:pt x="150" y="66"/>
                </a:moveTo>
                <a:cubicBezTo>
                  <a:pt x="102" y="66"/>
                  <a:pt x="102" y="66"/>
                  <a:pt x="102" y="66"/>
                </a:cubicBezTo>
                <a:cubicBezTo>
                  <a:pt x="102" y="24"/>
                  <a:pt x="102" y="24"/>
                  <a:pt x="102" y="24"/>
                </a:cubicBezTo>
                <a:cubicBezTo>
                  <a:pt x="150" y="24"/>
                  <a:pt x="150" y="24"/>
                  <a:pt x="150" y="24"/>
                </a:cubicBezTo>
                <a:lnTo>
                  <a:pt x="150" y="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72" name="Rectangle 182"/>
          <p:cNvSpPr/>
          <p:nvPr/>
        </p:nvSpPr>
        <p:spPr>
          <a:xfrm>
            <a:off x="6189663" y="2730500"/>
            <a:ext cx="26987" cy="1587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73" name="Rectangle 183"/>
          <p:cNvSpPr/>
          <p:nvPr/>
        </p:nvSpPr>
        <p:spPr>
          <a:xfrm>
            <a:off x="6162675" y="2676525"/>
            <a:ext cx="80963" cy="1587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74" name="Rectangle 184"/>
          <p:cNvSpPr/>
          <p:nvPr/>
        </p:nvSpPr>
        <p:spPr>
          <a:xfrm>
            <a:off x="6162675" y="2705100"/>
            <a:ext cx="80963" cy="127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75" name="Freeform 185"/>
          <p:cNvSpPr/>
          <p:nvPr/>
        </p:nvSpPr>
        <p:spPr>
          <a:xfrm>
            <a:off x="6108700" y="2459038"/>
            <a:ext cx="188913" cy="204787"/>
          </a:xfrm>
          <a:custGeom>
            <a:avLst/>
            <a:gdLst/>
            <a:ahLst/>
            <a:cxnLst>
              <a:cxn ang="0">
                <a:pos x="190170" y="95940"/>
              </a:cxn>
              <a:cxn ang="0">
                <a:pos x="95085" y="0"/>
              </a:cxn>
              <a:cxn ang="0">
                <a:pos x="0" y="95940"/>
              </a:cxn>
              <a:cxn ang="0">
                <a:pos x="54334" y="182742"/>
              </a:cxn>
              <a:cxn ang="0">
                <a:pos x="54334" y="205585"/>
              </a:cxn>
              <a:cxn ang="0">
                <a:pos x="135836" y="205585"/>
              </a:cxn>
              <a:cxn ang="0">
                <a:pos x="135836" y="182742"/>
              </a:cxn>
              <a:cxn ang="0">
                <a:pos x="190170" y="95940"/>
              </a:cxn>
            </a:cxnLst>
            <a:pathLst>
              <a:path w="84" h="90">
                <a:moveTo>
                  <a:pt x="84" y="42"/>
                </a:moveTo>
                <a:cubicBezTo>
                  <a:pt x="84" y="19"/>
                  <a:pt x="65" y="0"/>
                  <a:pt x="42" y="0"/>
                </a:cubicBezTo>
                <a:cubicBezTo>
                  <a:pt x="19" y="0"/>
                  <a:pt x="0" y="19"/>
                  <a:pt x="0" y="42"/>
                </a:cubicBezTo>
                <a:cubicBezTo>
                  <a:pt x="0" y="59"/>
                  <a:pt x="10" y="73"/>
                  <a:pt x="24" y="80"/>
                </a:cubicBezTo>
                <a:cubicBezTo>
                  <a:pt x="24" y="90"/>
                  <a:pt x="24" y="90"/>
                  <a:pt x="24" y="90"/>
                </a:cubicBezTo>
                <a:cubicBezTo>
                  <a:pt x="60" y="90"/>
                  <a:pt x="60" y="90"/>
                  <a:pt x="60" y="90"/>
                </a:cubicBezTo>
                <a:cubicBezTo>
                  <a:pt x="60" y="80"/>
                  <a:pt x="60" y="80"/>
                  <a:pt x="60" y="80"/>
                </a:cubicBezTo>
                <a:cubicBezTo>
                  <a:pt x="74" y="73"/>
                  <a:pt x="84" y="59"/>
                  <a:pt x="84" y="42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76" name="Freeform 186"/>
          <p:cNvSpPr/>
          <p:nvPr/>
        </p:nvSpPr>
        <p:spPr>
          <a:xfrm>
            <a:off x="6781800" y="2425700"/>
            <a:ext cx="188913" cy="354013"/>
          </a:xfrm>
          <a:custGeom>
            <a:avLst/>
            <a:gdLst/>
            <a:ahLst/>
            <a:cxnLst>
              <a:cxn ang="0">
                <a:pos x="190170" y="54559"/>
              </a:cxn>
              <a:cxn ang="0">
                <a:pos x="190170" y="259155"/>
              </a:cxn>
              <a:cxn ang="0">
                <a:pos x="95085" y="354633"/>
              </a:cxn>
              <a:cxn ang="0">
                <a:pos x="0" y="259155"/>
              </a:cxn>
              <a:cxn ang="0">
                <a:pos x="0" y="68199"/>
              </a:cxn>
              <a:cxn ang="0">
                <a:pos x="9056" y="34099"/>
              </a:cxn>
              <a:cxn ang="0">
                <a:pos x="67918" y="0"/>
              </a:cxn>
              <a:cxn ang="0">
                <a:pos x="126780" y="34099"/>
              </a:cxn>
              <a:cxn ang="0">
                <a:pos x="135836" y="68199"/>
              </a:cxn>
              <a:cxn ang="0">
                <a:pos x="135836" y="245515"/>
              </a:cxn>
              <a:cxn ang="0">
                <a:pos x="95085" y="286434"/>
              </a:cxn>
              <a:cxn ang="0">
                <a:pos x="54334" y="245515"/>
              </a:cxn>
              <a:cxn ang="0">
                <a:pos x="54334" y="122758"/>
              </a:cxn>
              <a:cxn ang="0">
                <a:pos x="67918" y="109118"/>
              </a:cxn>
              <a:cxn ang="0">
                <a:pos x="81501" y="122758"/>
              </a:cxn>
              <a:cxn ang="0">
                <a:pos x="81501" y="245515"/>
              </a:cxn>
              <a:cxn ang="0">
                <a:pos x="95085" y="259155"/>
              </a:cxn>
              <a:cxn ang="0">
                <a:pos x="108669" y="245515"/>
              </a:cxn>
              <a:cxn ang="0">
                <a:pos x="108669" y="68199"/>
              </a:cxn>
              <a:cxn ang="0">
                <a:pos x="67918" y="27279"/>
              </a:cxn>
              <a:cxn ang="0">
                <a:pos x="31695" y="47739"/>
              </a:cxn>
              <a:cxn ang="0">
                <a:pos x="27167" y="68199"/>
              </a:cxn>
              <a:cxn ang="0">
                <a:pos x="27167" y="259155"/>
              </a:cxn>
              <a:cxn ang="0">
                <a:pos x="95085" y="327354"/>
              </a:cxn>
              <a:cxn ang="0">
                <a:pos x="163003" y="259155"/>
              </a:cxn>
              <a:cxn ang="0">
                <a:pos x="163003" y="54559"/>
              </a:cxn>
              <a:cxn ang="0">
                <a:pos x="176586" y="40919"/>
              </a:cxn>
              <a:cxn ang="0">
                <a:pos x="190170" y="54559"/>
              </a:cxn>
            </a:cxnLst>
            <a:pathLst>
              <a:path w="84" h="156">
                <a:moveTo>
                  <a:pt x="84" y="24"/>
                </a:moveTo>
                <a:cubicBezTo>
                  <a:pt x="84" y="114"/>
                  <a:pt x="84" y="114"/>
                  <a:pt x="84" y="114"/>
                </a:cubicBezTo>
                <a:cubicBezTo>
                  <a:pt x="84" y="129"/>
                  <a:pt x="75" y="156"/>
                  <a:pt x="42" y="156"/>
                </a:cubicBezTo>
                <a:cubicBezTo>
                  <a:pt x="9" y="156"/>
                  <a:pt x="0" y="129"/>
                  <a:pt x="0" y="114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2"/>
                  <a:pt x="4" y="15"/>
                </a:cubicBezTo>
                <a:cubicBezTo>
                  <a:pt x="9" y="5"/>
                  <a:pt x="18" y="0"/>
                  <a:pt x="30" y="0"/>
                </a:cubicBezTo>
                <a:cubicBezTo>
                  <a:pt x="42" y="0"/>
                  <a:pt x="51" y="5"/>
                  <a:pt x="56" y="15"/>
                </a:cubicBezTo>
                <a:cubicBezTo>
                  <a:pt x="60" y="22"/>
                  <a:pt x="60" y="29"/>
                  <a:pt x="60" y="30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15"/>
                  <a:pt x="55" y="126"/>
                  <a:pt x="42" y="126"/>
                </a:cubicBezTo>
                <a:cubicBezTo>
                  <a:pt x="29" y="126"/>
                  <a:pt x="24" y="115"/>
                  <a:pt x="24" y="108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1"/>
                  <a:pt x="27" y="48"/>
                  <a:pt x="30" y="48"/>
                </a:cubicBezTo>
                <a:cubicBezTo>
                  <a:pt x="33" y="48"/>
                  <a:pt x="36" y="51"/>
                  <a:pt x="36" y="54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11"/>
                  <a:pt x="37" y="114"/>
                  <a:pt x="42" y="114"/>
                </a:cubicBezTo>
                <a:cubicBezTo>
                  <a:pt x="47" y="114"/>
                  <a:pt x="48" y="111"/>
                  <a:pt x="48" y="108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27"/>
                  <a:pt x="47" y="12"/>
                  <a:pt x="30" y="12"/>
                </a:cubicBezTo>
                <a:cubicBezTo>
                  <a:pt x="22" y="12"/>
                  <a:pt x="17" y="15"/>
                  <a:pt x="14" y="21"/>
                </a:cubicBezTo>
                <a:cubicBezTo>
                  <a:pt x="12" y="25"/>
                  <a:pt x="12" y="30"/>
                  <a:pt x="12" y="30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7"/>
                  <a:pt x="13" y="144"/>
                  <a:pt x="42" y="144"/>
                </a:cubicBezTo>
                <a:cubicBezTo>
                  <a:pt x="72" y="144"/>
                  <a:pt x="72" y="115"/>
                  <a:pt x="72" y="114"/>
                </a:cubicBezTo>
                <a:cubicBezTo>
                  <a:pt x="72" y="24"/>
                  <a:pt x="72" y="24"/>
                  <a:pt x="72" y="24"/>
                </a:cubicBezTo>
                <a:cubicBezTo>
                  <a:pt x="72" y="21"/>
                  <a:pt x="75" y="18"/>
                  <a:pt x="78" y="18"/>
                </a:cubicBezTo>
                <a:cubicBezTo>
                  <a:pt x="81" y="18"/>
                  <a:pt x="84" y="21"/>
                  <a:pt x="84" y="24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77" name="Freeform 187"/>
          <p:cNvSpPr/>
          <p:nvPr/>
        </p:nvSpPr>
        <p:spPr>
          <a:xfrm>
            <a:off x="7326313" y="2489200"/>
            <a:ext cx="357187" cy="244475"/>
          </a:xfrm>
          <a:custGeom>
            <a:avLst/>
            <a:gdLst/>
            <a:ahLst/>
            <a:cxnLst>
              <a:cxn ang="0">
                <a:pos x="274777" y="0"/>
              </a:cxn>
              <a:cxn ang="0">
                <a:pos x="231271" y="0"/>
              </a:cxn>
              <a:cxn ang="0">
                <a:pos x="178605" y="40689"/>
              </a:cxn>
              <a:cxn ang="0">
                <a:pos x="125939" y="0"/>
              </a:cxn>
              <a:cxn ang="0">
                <a:pos x="82433" y="0"/>
              </a:cxn>
              <a:cxn ang="0">
                <a:pos x="82433" y="0"/>
              </a:cxn>
              <a:cxn ang="0">
                <a:pos x="82433" y="0"/>
              </a:cxn>
              <a:cxn ang="0">
                <a:pos x="82433" y="0"/>
              </a:cxn>
              <a:cxn ang="0">
                <a:pos x="0" y="40689"/>
              </a:cxn>
              <a:cxn ang="0">
                <a:pos x="27478" y="108503"/>
              </a:cxn>
              <a:cxn ang="0">
                <a:pos x="82433" y="81377"/>
              </a:cxn>
              <a:cxn ang="0">
                <a:pos x="82433" y="244131"/>
              </a:cxn>
              <a:cxn ang="0">
                <a:pos x="274777" y="244131"/>
              </a:cxn>
              <a:cxn ang="0">
                <a:pos x="274777" y="81377"/>
              </a:cxn>
              <a:cxn ang="0">
                <a:pos x="329732" y="108503"/>
              </a:cxn>
              <a:cxn ang="0">
                <a:pos x="357210" y="40689"/>
              </a:cxn>
              <a:cxn ang="0">
                <a:pos x="274777" y="0"/>
              </a:cxn>
            </a:cxnLst>
            <a:pathLst>
              <a:path w="156" h="108">
                <a:moveTo>
                  <a:pt x="120" y="0"/>
                </a:moveTo>
                <a:cubicBezTo>
                  <a:pt x="101" y="0"/>
                  <a:pt x="101" y="0"/>
                  <a:pt x="101" y="0"/>
                </a:cubicBezTo>
                <a:cubicBezTo>
                  <a:pt x="98" y="10"/>
                  <a:pt x="89" y="18"/>
                  <a:pt x="78" y="18"/>
                </a:cubicBezTo>
                <a:cubicBezTo>
                  <a:pt x="67" y="18"/>
                  <a:pt x="58" y="10"/>
                  <a:pt x="55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2" y="48"/>
                  <a:pt x="12" y="48"/>
                  <a:pt x="12" y="48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56" y="18"/>
                  <a:pt x="156" y="18"/>
                  <a:pt x="156" y="18"/>
                </a:cubicBezTo>
                <a:lnTo>
                  <a:pt x="12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78" name="Freeform 284"/>
          <p:cNvSpPr>
            <a:spLocks noEditPoints="1"/>
          </p:cNvSpPr>
          <p:nvPr/>
        </p:nvSpPr>
        <p:spPr>
          <a:xfrm>
            <a:off x="8005763" y="4367213"/>
            <a:ext cx="328612" cy="219075"/>
          </a:xfrm>
          <a:custGeom>
            <a:avLst/>
            <a:gdLst/>
            <a:ahLst/>
            <a:cxnLst>
              <a:cxn ang="0">
                <a:pos x="246707" y="0"/>
              </a:cxn>
              <a:cxn ang="0">
                <a:pos x="0" y="0"/>
              </a:cxn>
              <a:cxn ang="0">
                <a:pos x="0" y="27304"/>
              </a:cxn>
              <a:cxn ang="0">
                <a:pos x="0" y="27304"/>
              </a:cxn>
              <a:cxn ang="0">
                <a:pos x="0" y="163824"/>
              </a:cxn>
              <a:cxn ang="0">
                <a:pos x="54824" y="218432"/>
              </a:cxn>
              <a:cxn ang="0">
                <a:pos x="191883" y="218432"/>
              </a:cxn>
              <a:cxn ang="0">
                <a:pos x="246707" y="163824"/>
              </a:cxn>
              <a:cxn ang="0">
                <a:pos x="328943" y="81912"/>
              </a:cxn>
              <a:cxn ang="0">
                <a:pos x="246707" y="0"/>
              </a:cxn>
              <a:cxn ang="0">
                <a:pos x="246707" y="122868"/>
              </a:cxn>
              <a:cxn ang="0">
                <a:pos x="246707" y="40956"/>
              </a:cxn>
              <a:cxn ang="0">
                <a:pos x="287825" y="81912"/>
              </a:cxn>
              <a:cxn ang="0">
                <a:pos x="246707" y="122868"/>
              </a:cxn>
            </a:cxnLst>
            <a:pathLst>
              <a:path w="144" h="96">
                <a:moveTo>
                  <a:pt x="108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86"/>
                  <a:pt x="11" y="96"/>
                  <a:pt x="24" y="96"/>
                </a:cubicBezTo>
                <a:cubicBezTo>
                  <a:pt x="84" y="96"/>
                  <a:pt x="84" y="96"/>
                  <a:pt x="84" y="96"/>
                </a:cubicBezTo>
                <a:cubicBezTo>
                  <a:pt x="97" y="96"/>
                  <a:pt x="108" y="86"/>
                  <a:pt x="108" y="72"/>
                </a:cubicBezTo>
                <a:cubicBezTo>
                  <a:pt x="128" y="72"/>
                  <a:pt x="144" y="56"/>
                  <a:pt x="144" y="36"/>
                </a:cubicBezTo>
                <a:cubicBezTo>
                  <a:pt x="144" y="17"/>
                  <a:pt x="128" y="0"/>
                  <a:pt x="108" y="0"/>
                </a:cubicBezTo>
                <a:moveTo>
                  <a:pt x="108" y="54"/>
                </a:moveTo>
                <a:cubicBezTo>
                  <a:pt x="108" y="18"/>
                  <a:pt x="108" y="18"/>
                  <a:pt x="108" y="18"/>
                </a:cubicBezTo>
                <a:cubicBezTo>
                  <a:pt x="118" y="18"/>
                  <a:pt x="126" y="27"/>
                  <a:pt x="126" y="36"/>
                </a:cubicBezTo>
                <a:cubicBezTo>
                  <a:pt x="126" y="46"/>
                  <a:pt x="118" y="54"/>
                  <a:pt x="108" y="54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79" name="Freeform 285"/>
          <p:cNvSpPr/>
          <p:nvPr/>
        </p:nvSpPr>
        <p:spPr>
          <a:xfrm>
            <a:off x="8081963" y="4237038"/>
            <a:ext cx="107950" cy="109537"/>
          </a:xfrm>
          <a:custGeom>
            <a:avLst/>
            <a:gdLst/>
            <a:ahLst/>
            <a:cxnLst>
              <a:cxn ang="0">
                <a:pos x="60713" y="110501"/>
              </a:cxn>
              <a:cxn ang="0">
                <a:pos x="26984" y="89782"/>
              </a:cxn>
              <a:cxn ang="0">
                <a:pos x="65211" y="71365"/>
              </a:cxn>
              <a:cxn ang="0">
                <a:pos x="92194" y="64459"/>
              </a:cxn>
              <a:cxn ang="0">
                <a:pos x="53968" y="55251"/>
              </a:cxn>
              <a:cxn ang="0">
                <a:pos x="0" y="34532"/>
              </a:cxn>
              <a:cxn ang="0">
                <a:pos x="101189" y="0"/>
              </a:cxn>
              <a:cxn ang="0">
                <a:pos x="107935" y="6906"/>
              </a:cxn>
              <a:cxn ang="0">
                <a:pos x="101189" y="13813"/>
              </a:cxn>
              <a:cxn ang="0">
                <a:pos x="15741" y="34532"/>
              </a:cxn>
              <a:cxn ang="0">
                <a:pos x="53968" y="43740"/>
              </a:cxn>
              <a:cxn ang="0">
                <a:pos x="107935" y="62157"/>
              </a:cxn>
              <a:cxn ang="0">
                <a:pos x="69708" y="82876"/>
              </a:cxn>
              <a:cxn ang="0">
                <a:pos x="40476" y="92084"/>
              </a:cxn>
              <a:cxn ang="0">
                <a:pos x="60713" y="96688"/>
              </a:cxn>
              <a:cxn ang="0">
                <a:pos x="67459" y="103595"/>
              </a:cxn>
              <a:cxn ang="0">
                <a:pos x="60713" y="110501"/>
              </a:cxn>
            </a:cxnLst>
            <a:pathLst>
              <a:path w="48" h="48">
                <a:moveTo>
                  <a:pt x="27" y="48"/>
                </a:moveTo>
                <a:cubicBezTo>
                  <a:pt x="20" y="48"/>
                  <a:pt x="12" y="46"/>
                  <a:pt x="12" y="39"/>
                </a:cubicBezTo>
                <a:cubicBezTo>
                  <a:pt x="12" y="34"/>
                  <a:pt x="20" y="33"/>
                  <a:pt x="29" y="31"/>
                </a:cubicBezTo>
                <a:cubicBezTo>
                  <a:pt x="33" y="30"/>
                  <a:pt x="38" y="29"/>
                  <a:pt x="41" y="28"/>
                </a:cubicBezTo>
                <a:cubicBezTo>
                  <a:pt x="37" y="26"/>
                  <a:pt x="29" y="25"/>
                  <a:pt x="24" y="24"/>
                </a:cubicBezTo>
                <a:cubicBezTo>
                  <a:pt x="8" y="22"/>
                  <a:pt x="0" y="21"/>
                  <a:pt x="0" y="15"/>
                </a:cubicBezTo>
                <a:cubicBezTo>
                  <a:pt x="0" y="5"/>
                  <a:pt x="42" y="0"/>
                  <a:pt x="45" y="0"/>
                </a:cubicBezTo>
                <a:cubicBezTo>
                  <a:pt x="47" y="0"/>
                  <a:pt x="48" y="2"/>
                  <a:pt x="48" y="3"/>
                </a:cubicBezTo>
                <a:cubicBezTo>
                  <a:pt x="48" y="5"/>
                  <a:pt x="47" y="6"/>
                  <a:pt x="45" y="6"/>
                </a:cubicBezTo>
                <a:cubicBezTo>
                  <a:pt x="36" y="6"/>
                  <a:pt x="12" y="11"/>
                  <a:pt x="7" y="15"/>
                </a:cubicBezTo>
                <a:cubicBezTo>
                  <a:pt x="10" y="16"/>
                  <a:pt x="19" y="18"/>
                  <a:pt x="24" y="19"/>
                </a:cubicBezTo>
                <a:cubicBezTo>
                  <a:pt x="40" y="21"/>
                  <a:pt x="48" y="22"/>
                  <a:pt x="48" y="27"/>
                </a:cubicBezTo>
                <a:cubicBezTo>
                  <a:pt x="48" y="33"/>
                  <a:pt x="40" y="34"/>
                  <a:pt x="31" y="36"/>
                </a:cubicBezTo>
                <a:cubicBezTo>
                  <a:pt x="27" y="37"/>
                  <a:pt x="20" y="39"/>
                  <a:pt x="18" y="40"/>
                </a:cubicBezTo>
                <a:cubicBezTo>
                  <a:pt x="19" y="41"/>
                  <a:pt x="24" y="42"/>
                  <a:pt x="27" y="42"/>
                </a:cubicBezTo>
                <a:cubicBezTo>
                  <a:pt x="29" y="42"/>
                  <a:pt x="30" y="44"/>
                  <a:pt x="30" y="45"/>
                </a:cubicBezTo>
                <a:cubicBezTo>
                  <a:pt x="30" y="47"/>
                  <a:pt x="29" y="48"/>
                  <a:pt x="27" y="48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80" name="Freeform 300"/>
          <p:cNvSpPr/>
          <p:nvPr/>
        </p:nvSpPr>
        <p:spPr>
          <a:xfrm>
            <a:off x="7339013" y="4543425"/>
            <a:ext cx="401637" cy="41275"/>
          </a:xfrm>
          <a:custGeom>
            <a:avLst/>
            <a:gdLst/>
            <a:ahLst/>
            <a:cxnLst>
              <a:cxn ang="0">
                <a:pos x="400898" y="41117"/>
              </a:cxn>
              <a:cxn ang="0">
                <a:pos x="375842" y="36548"/>
              </a:cxn>
              <a:cxn ang="0">
                <a:pos x="350786" y="31980"/>
              </a:cxn>
              <a:cxn ang="0">
                <a:pos x="325730" y="36548"/>
              </a:cxn>
              <a:cxn ang="0">
                <a:pos x="300674" y="41117"/>
              </a:cxn>
              <a:cxn ang="0">
                <a:pos x="275617" y="36548"/>
              </a:cxn>
              <a:cxn ang="0">
                <a:pos x="250561" y="31980"/>
              </a:cxn>
              <a:cxn ang="0">
                <a:pos x="225505" y="36548"/>
              </a:cxn>
              <a:cxn ang="0">
                <a:pos x="200449" y="41117"/>
              </a:cxn>
              <a:cxn ang="0">
                <a:pos x="175393" y="36548"/>
              </a:cxn>
              <a:cxn ang="0">
                <a:pos x="150337" y="31980"/>
              </a:cxn>
              <a:cxn ang="0">
                <a:pos x="125281" y="36548"/>
              </a:cxn>
              <a:cxn ang="0">
                <a:pos x="100225" y="41117"/>
              </a:cxn>
              <a:cxn ang="0">
                <a:pos x="75168" y="36548"/>
              </a:cxn>
              <a:cxn ang="0">
                <a:pos x="50112" y="31980"/>
              </a:cxn>
              <a:cxn ang="0">
                <a:pos x="25056" y="36548"/>
              </a:cxn>
              <a:cxn ang="0">
                <a:pos x="0" y="41117"/>
              </a:cxn>
              <a:cxn ang="0">
                <a:pos x="0" y="9137"/>
              </a:cxn>
              <a:cxn ang="0">
                <a:pos x="25056" y="4569"/>
              </a:cxn>
              <a:cxn ang="0">
                <a:pos x="50112" y="0"/>
              </a:cxn>
              <a:cxn ang="0">
                <a:pos x="75168" y="4569"/>
              </a:cxn>
              <a:cxn ang="0">
                <a:pos x="100225" y="9137"/>
              </a:cxn>
              <a:cxn ang="0">
                <a:pos x="125281" y="4569"/>
              </a:cxn>
              <a:cxn ang="0">
                <a:pos x="150337" y="0"/>
              </a:cxn>
              <a:cxn ang="0">
                <a:pos x="175393" y="4569"/>
              </a:cxn>
              <a:cxn ang="0">
                <a:pos x="200449" y="9137"/>
              </a:cxn>
              <a:cxn ang="0">
                <a:pos x="225505" y="4569"/>
              </a:cxn>
              <a:cxn ang="0">
                <a:pos x="250561" y="0"/>
              </a:cxn>
              <a:cxn ang="0">
                <a:pos x="275617" y="4569"/>
              </a:cxn>
              <a:cxn ang="0">
                <a:pos x="300674" y="9137"/>
              </a:cxn>
              <a:cxn ang="0">
                <a:pos x="325730" y="4569"/>
              </a:cxn>
              <a:cxn ang="0">
                <a:pos x="350786" y="0"/>
              </a:cxn>
              <a:cxn ang="0">
                <a:pos x="375842" y="4569"/>
              </a:cxn>
              <a:cxn ang="0">
                <a:pos x="400898" y="9137"/>
              </a:cxn>
              <a:cxn ang="0">
                <a:pos x="400898" y="41117"/>
              </a:cxn>
            </a:cxnLst>
            <a:pathLst>
              <a:path w="176" h="18">
                <a:moveTo>
                  <a:pt x="176" y="18"/>
                </a:moveTo>
                <a:cubicBezTo>
                  <a:pt x="172" y="18"/>
                  <a:pt x="168" y="17"/>
                  <a:pt x="165" y="16"/>
                </a:cubicBezTo>
                <a:cubicBezTo>
                  <a:pt x="162" y="15"/>
                  <a:pt x="158" y="14"/>
                  <a:pt x="154" y="14"/>
                </a:cubicBezTo>
                <a:cubicBezTo>
                  <a:pt x="150" y="14"/>
                  <a:pt x="146" y="15"/>
                  <a:pt x="143" y="16"/>
                </a:cubicBezTo>
                <a:cubicBezTo>
                  <a:pt x="139" y="17"/>
                  <a:pt x="136" y="18"/>
                  <a:pt x="132" y="18"/>
                </a:cubicBezTo>
                <a:cubicBezTo>
                  <a:pt x="128" y="18"/>
                  <a:pt x="124" y="17"/>
                  <a:pt x="121" y="16"/>
                </a:cubicBezTo>
                <a:cubicBezTo>
                  <a:pt x="118" y="15"/>
                  <a:pt x="114" y="14"/>
                  <a:pt x="110" y="14"/>
                </a:cubicBezTo>
                <a:cubicBezTo>
                  <a:pt x="106" y="14"/>
                  <a:pt x="102" y="15"/>
                  <a:pt x="99" y="16"/>
                </a:cubicBezTo>
                <a:cubicBezTo>
                  <a:pt x="96" y="17"/>
                  <a:pt x="92" y="18"/>
                  <a:pt x="88" y="18"/>
                </a:cubicBezTo>
                <a:cubicBezTo>
                  <a:pt x="84" y="18"/>
                  <a:pt x="81" y="17"/>
                  <a:pt x="77" y="16"/>
                </a:cubicBezTo>
                <a:cubicBezTo>
                  <a:pt x="74" y="15"/>
                  <a:pt x="70" y="14"/>
                  <a:pt x="66" y="14"/>
                </a:cubicBezTo>
                <a:cubicBezTo>
                  <a:pt x="62" y="14"/>
                  <a:pt x="58" y="15"/>
                  <a:pt x="55" y="16"/>
                </a:cubicBezTo>
                <a:cubicBezTo>
                  <a:pt x="52" y="17"/>
                  <a:pt x="48" y="18"/>
                  <a:pt x="44" y="18"/>
                </a:cubicBezTo>
                <a:cubicBezTo>
                  <a:pt x="40" y="18"/>
                  <a:pt x="37" y="17"/>
                  <a:pt x="33" y="16"/>
                </a:cubicBezTo>
                <a:cubicBezTo>
                  <a:pt x="30" y="15"/>
                  <a:pt x="26" y="14"/>
                  <a:pt x="22" y="14"/>
                </a:cubicBezTo>
                <a:cubicBezTo>
                  <a:pt x="18" y="14"/>
                  <a:pt x="14" y="15"/>
                  <a:pt x="11" y="16"/>
                </a:cubicBezTo>
                <a:cubicBezTo>
                  <a:pt x="8" y="17"/>
                  <a:pt x="4" y="18"/>
                  <a:pt x="0" y="18"/>
                </a:cubicBezTo>
                <a:cubicBezTo>
                  <a:pt x="0" y="4"/>
                  <a:pt x="0" y="4"/>
                  <a:pt x="0" y="4"/>
                </a:cubicBezTo>
                <a:cubicBezTo>
                  <a:pt x="4" y="4"/>
                  <a:pt x="8" y="4"/>
                  <a:pt x="11" y="2"/>
                </a:cubicBezTo>
                <a:cubicBezTo>
                  <a:pt x="14" y="1"/>
                  <a:pt x="18" y="0"/>
                  <a:pt x="22" y="0"/>
                </a:cubicBezTo>
                <a:cubicBezTo>
                  <a:pt x="26" y="0"/>
                  <a:pt x="30" y="1"/>
                  <a:pt x="33" y="2"/>
                </a:cubicBezTo>
                <a:cubicBezTo>
                  <a:pt x="37" y="4"/>
                  <a:pt x="40" y="4"/>
                  <a:pt x="44" y="4"/>
                </a:cubicBezTo>
                <a:cubicBezTo>
                  <a:pt x="48" y="4"/>
                  <a:pt x="52" y="4"/>
                  <a:pt x="55" y="2"/>
                </a:cubicBezTo>
                <a:cubicBezTo>
                  <a:pt x="58" y="1"/>
                  <a:pt x="62" y="0"/>
                  <a:pt x="66" y="0"/>
                </a:cubicBezTo>
                <a:cubicBezTo>
                  <a:pt x="70" y="0"/>
                  <a:pt x="74" y="1"/>
                  <a:pt x="77" y="2"/>
                </a:cubicBezTo>
                <a:cubicBezTo>
                  <a:pt x="81" y="4"/>
                  <a:pt x="84" y="4"/>
                  <a:pt x="88" y="4"/>
                </a:cubicBezTo>
                <a:cubicBezTo>
                  <a:pt x="92" y="4"/>
                  <a:pt x="96" y="4"/>
                  <a:pt x="99" y="2"/>
                </a:cubicBezTo>
                <a:cubicBezTo>
                  <a:pt x="102" y="1"/>
                  <a:pt x="106" y="0"/>
                  <a:pt x="110" y="0"/>
                </a:cubicBezTo>
                <a:cubicBezTo>
                  <a:pt x="114" y="0"/>
                  <a:pt x="118" y="1"/>
                  <a:pt x="121" y="2"/>
                </a:cubicBezTo>
                <a:cubicBezTo>
                  <a:pt x="124" y="4"/>
                  <a:pt x="128" y="4"/>
                  <a:pt x="132" y="4"/>
                </a:cubicBezTo>
                <a:cubicBezTo>
                  <a:pt x="136" y="4"/>
                  <a:pt x="139" y="4"/>
                  <a:pt x="143" y="2"/>
                </a:cubicBezTo>
                <a:cubicBezTo>
                  <a:pt x="146" y="1"/>
                  <a:pt x="150" y="0"/>
                  <a:pt x="154" y="0"/>
                </a:cubicBezTo>
                <a:cubicBezTo>
                  <a:pt x="158" y="0"/>
                  <a:pt x="162" y="1"/>
                  <a:pt x="165" y="2"/>
                </a:cubicBezTo>
                <a:cubicBezTo>
                  <a:pt x="168" y="4"/>
                  <a:pt x="172" y="4"/>
                  <a:pt x="176" y="4"/>
                </a:cubicBezTo>
                <a:lnTo>
                  <a:pt x="176" y="1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81" name="Freeform 301"/>
          <p:cNvSpPr/>
          <p:nvPr/>
        </p:nvSpPr>
        <p:spPr>
          <a:xfrm>
            <a:off x="7632700" y="4392613"/>
            <a:ext cx="95250" cy="95250"/>
          </a:xfrm>
          <a:custGeom>
            <a:avLst/>
            <a:gdLst/>
            <a:ahLst/>
            <a:cxnLst>
              <a:cxn ang="0">
                <a:pos x="47543" y="95084"/>
              </a:cxn>
              <a:cxn ang="0">
                <a:pos x="95085" y="47542"/>
              </a:cxn>
              <a:cxn ang="0">
                <a:pos x="47543" y="0"/>
              </a:cxn>
              <a:cxn ang="0">
                <a:pos x="0" y="47542"/>
              </a:cxn>
              <a:cxn ang="0">
                <a:pos x="47543" y="95084"/>
              </a:cxn>
            </a:cxnLst>
            <a:pathLst>
              <a:path w="42" h="42">
                <a:moveTo>
                  <a:pt x="21" y="42"/>
                </a:moveTo>
                <a:cubicBezTo>
                  <a:pt x="33" y="42"/>
                  <a:pt x="42" y="33"/>
                  <a:pt x="42" y="21"/>
                </a:cubicBezTo>
                <a:cubicBezTo>
                  <a:pt x="42" y="10"/>
                  <a:pt x="33" y="0"/>
                  <a:pt x="21" y="0"/>
                </a:cubicBezTo>
                <a:cubicBezTo>
                  <a:pt x="10" y="0"/>
                  <a:pt x="0" y="10"/>
                  <a:pt x="0" y="21"/>
                </a:cubicBezTo>
                <a:cubicBezTo>
                  <a:pt x="0" y="33"/>
                  <a:pt x="9" y="42"/>
                  <a:pt x="21" y="42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82" name="Freeform 302"/>
          <p:cNvSpPr/>
          <p:nvPr/>
        </p:nvSpPr>
        <p:spPr>
          <a:xfrm>
            <a:off x="7399338" y="4306888"/>
            <a:ext cx="295275" cy="223837"/>
          </a:xfrm>
          <a:custGeom>
            <a:avLst/>
            <a:gdLst/>
            <a:ahLst/>
            <a:cxnLst>
              <a:cxn ang="0">
                <a:pos x="0" y="223573"/>
              </a:cxn>
              <a:cxn ang="0">
                <a:pos x="265981" y="223573"/>
              </a:cxn>
              <a:cxn ang="0">
                <a:pos x="179594" y="70722"/>
              </a:cxn>
              <a:cxn ang="0">
                <a:pos x="272801" y="52471"/>
              </a:cxn>
              <a:cxn ang="0">
                <a:pos x="295534" y="27376"/>
              </a:cxn>
              <a:cxn ang="0">
                <a:pos x="268254" y="0"/>
              </a:cxn>
              <a:cxn ang="0">
                <a:pos x="265981" y="0"/>
              </a:cxn>
              <a:cxn ang="0">
                <a:pos x="122760" y="25095"/>
              </a:cxn>
              <a:cxn ang="0">
                <a:pos x="106847" y="61597"/>
              </a:cxn>
              <a:cxn ang="0">
                <a:pos x="109120" y="63878"/>
              </a:cxn>
              <a:cxn ang="0">
                <a:pos x="145494" y="130037"/>
              </a:cxn>
              <a:cxn ang="0">
                <a:pos x="0" y="223573"/>
              </a:cxn>
            </a:cxnLst>
            <a:pathLst>
              <a:path w="130" h="98">
                <a:moveTo>
                  <a:pt x="0" y="98"/>
                </a:moveTo>
                <a:cubicBezTo>
                  <a:pt x="117" y="98"/>
                  <a:pt x="117" y="98"/>
                  <a:pt x="117" y="98"/>
                </a:cubicBezTo>
                <a:cubicBezTo>
                  <a:pt x="79" y="31"/>
                  <a:pt x="79" y="31"/>
                  <a:pt x="79" y="31"/>
                </a:cubicBezTo>
                <a:cubicBezTo>
                  <a:pt x="120" y="23"/>
                  <a:pt x="120" y="23"/>
                  <a:pt x="120" y="23"/>
                </a:cubicBezTo>
                <a:cubicBezTo>
                  <a:pt x="126" y="22"/>
                  <a:pt x="130" y="18"/>
                  <a:pt x="130" y="12"/>
                </a:cubicBezTo>
                <a:cubicBezTo>
                  <a:pt x="130" y="5"/>
                  <a:pt x="125" y="0"/>
                  <a:pt x="118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54" y="11"/>
                  <a:pt x="54" y="11"/>
                  <a:pt x="54" y="11"/>
                </a:cubicBezTo>
                <a:cubicBezTo>
                  <a:pt x="50" y="12"/>
                  <a:pt x="44" y="19"/>
                  <a:pt x="47" y="27"/>
                </a:cubicBezTo>
                <a:cubicBezTo>
                  <a:pt x="47" y="27"/>
                  <a:pt x="47" y="27"/>
                  <a:pt x="48" y="28"/>
                </a:cubicBezTo>
                <a:cubicBezTo>
                  <a:pt x="64" y="57"/>
                  <a:pt x="64" y="57"/>
                  <a:pt x="64" y="57"/>
                </a:cubicBezTo>
                <a:lnTo>
                  <a:pt x="0" y="9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83" name="Freeform 383"/>
          <p:cNvSpPr/>
          <p:nvPr/>
        </p:nvSpPr>
        <p:spPr>
          <a:xfrm>
            <a:off x="4110038" y="4251325"/>
            <a:ext cx="374650" cy="354013"/>
          </a:xfrm>
          <a:custGeom>
            <a:avLst/>
            <a:gdLst/>
            <a:ahLst/>
            <a:cxnLst>
              <a:cxn ang="0">
                <a:pos x="372926" y="297801"/>
              </a:cxn>
              <a:cxn ang="0">
                <a:pos x="329721" y="270521"/>
              </a:cxn>
              <a:cxn ang="0">
                <a:pos x="270599" y="245515"/>
              </a:cxn>
              <a:cxn ang="0">
                <a:pos x="254681" y="240969"/>
              </a:cxn>
              <a:cxn ang="0">
                <a:pos x="238764" y="213689"/>
              </a:cxn>
              <a:cxn ang="0">
                <a:pos x="229668" y="213689"/>
              </a:cxn>
              <a:cxn ang="0">
                <a:pos x="238764" y="193230"/>
              </a:cxn>
              <a:cxn ang="0">
                <a:pos x="243312" y="168223"/>
              </a:cxn>
              <a:cxn ang="0">
                <a:pos x="254681" y="159130"/>
              </a:cxn>
              <a:cxn ang="0">
                <a:pos x="259229" y="143217"/>
              </a:cxn>
              <a:cxn ang="0">
                <a:pos x="259229" y="115938"/>
              </a:cxn>
              <a:cxn ang="0">
                <a:pos x="254681" y="104571"/>
              </a:cxn>
              <a:cxn ang="0">
                <a:pos x="256955" y="68199"/>
              </a:cxn>
              <a:cxn ang="0">
                <a:pos x="252407" y="43192"/>
              </a:cxn>
              <a:cxn ang="0">
                <a:pos x="243312" y="27279"/>
              </a:cxn>
              <a:cxn ang="0">
                <a:pos x="231942" y="25006"/>
              </a:cxn>
              <a:cxn ang="0">
                <a:pos x="225120" y="18186"/>
              </a:cxn>
              <a:cxn ang="0">
                <a:pos x="145532" y="20460"/>
              </a:cxn>
              <a:cxn ang="0">
                <a:pos x="115971" y="104571"/>
              </a:cxn>
              <a:cxn ang="0">
                <a:pos x="111423" y="120484"/>
              </a:cxn>
              <a:cxn ang="0">
                <a:pos x="122793" y="163677"/>
              </a:cxn>
              <a:cxn ang="0">
                <a:pos x="131888" y="165950"/>
              </a:cxn>
              <a:cxn ang="0">
                <a:pos x="134162" y="195503"/>
              </a:cxn>
              <a:cxn ang="0">
                <a:pos x="143258" y="213689"/>
              </a:cxn>
              <a:cxn ang="0">
                <a:pos x="136436" y="213689"/>
              </a:cxn>
              <a:cxn ang="0">
                <a:pos x="120519" y="240969"/>
              </a:cxn>
              <a:cxn ang="0">
                <a:pos x="104601" y="245515"/>
              </a:cxn>
              <a:cxn ang="0">
                <a:pos x="45479" y="270521"/>
              </a:cxn>
              <a:cxn ang="0">
                <a:pos x="2274" y="297801"/>
              </a:cxn>
              <a:cxn ang="0">
                <a:pos x="0" y="354633"/>
              </a:cxn>
              <a:cxn ang="0">
                <a:pos x="163724" y="354633"/>
              </a:cxn>
              <a:cxn ang="0">
                <a:pos x="177367" y="272795"/>
              </a:cxn>
              <a:cxn ang="0">
                <a:pos x="165998" y="252335"/>
              </a:cxn>
              <a:cxn ang="0">
                <a:pos x="188737" y="240969"/>
              </a:cxn>
              <a:cxn ang="0">
                <a:pos x="209202" y="252335"/>
              </a:cxn>
              <a:cxn ang="0">
                <a:pos x="197833" y="272795"/>
              </a:cxn>
              <a:cxn ang="0">
                <a:pos x="218298" y="354633"/>
              </a:cxn>
              <a:cxn ang="0">
                <a:pos x="372926" y="354633"/>
              </a:cxn>
              <a:cxn ang="0">
                <a:pos x="372926" y="297801"/>
              </a:cxn>
            </a:cxnLst>
            <a:pathLst>
              <a:path w="165" h="156">
                <a:moveTo>
                  <a:pt x="164" y="131"/>
                </a:moveTo>
                <a:cubicBezTo>
                  <a:pt x="161" y="123"/>
                  <a:pt x="152" y="122"/>
                  <a:pt x="145" y="119"/>
                </a:cubicBezTo>
                <a:cubicBezTo>
                  <a:pt x="137" y="115"/>
                  <a:pt x="127" y="111"/>
                  <a:pt x="119" y="108"/>
                </a:cubicBezTo>
                <a:cubicBezTo>
                  <a:pt x="117" y="107"/>
                  <a:pt x="114" y="107"/>
                  <a:pt x="112" y="106"/>
                </a:cubicBezTo>
                <a:cubicBezTo>
                  <a:pt x="109" y="104"/>
                  <a:pt x="107" y="98"/>
                  <a:pt x="105" y="94"/>
                </a:cubicBezTo>
                <a:cubicBezTo>
                  <a:pt x="104" y="94"/>
                  <a:pt x="102" y="94"/>
                  <a:pt x="101" y="94"/>
                </a:cubicBezTo>
                <a:cubicBezTo>
                  <a:pt x="101" y="89"/>
                  <a:pt x="104" y="89"/>
                  <a:pt x="105" y="85"/>
                </a:cubicBezTo>
                <a:cubicBezTo>
                  <a:pt x="106" y="81"/>
                  <a:pt x="105" y="77"/>
                  <a:pt x="107" y="74"/>
                </a:cubicBezTo>
                <a:cubicBezTo>
                  <a:pt x="108" y="72"/>
                  <a:pt x="111" y="72"/>
                  <a:pt x="112" y="70"/>
                </a:cubicBezTo>
                <a:cubicBezTo>
                  <a:pt x="113" y="68"/>
                  <a:pt x="114" y="65"/>
                  <a:pt x="114" y="63"/>
                </a:cubicBezTo>
                <a:cubicBezTo>
                  <a:pt x="115" y="60"/>
                  <a:pt x="116" y="55"/>
                  <a:pt x="114" y="51"/>
                </a:cubicBezTo>
                <a:cubicBezTo>
                  <a:pt x="113" y="49"/>
                  <a:pt x="112" y="49"/>
                  <a:pt x="112" y="46"/>
                </a:cubicBezTo>
                <a:cubicBezTo>
                  <a:pt x="111" y="43"/>
                  <a:pt x="113" y="33"/>
                  <a:pt x="113" y="30"/>
                </a:cubicBezTo>
                <a:cubicBezTo>
                  <a:pt x="113" y="25"/>
                  <a:pt x="113" y="24"/>
                  <a:pt x="111" y="19"/>
                </a:cubicBezTo>
                <a:cubicBezTo>
                  <a:pt x="111" y="19"/>
                  <a:pt x="110" y="14"/>
                  <a:pt x="107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99" y="8"/>
                  <a:pt x="99" y="8"/>
                  <a:pt x="99" y="8"/>
                </a:cubicBezTo>
                <a:cubicBezTo>
                  <a:pt x="86" y="0"/>
                  <a:pt x="71" y="6"/>
                  <a:pt x="64" y="9"/>
                </a:cubicBezTo>
                <a:cubicBezTo>
                  <a:pt x="53" y="12"/>
                  <a:pt x="46" y="23"/>
                  <a:pt x="51" y="46"/>
                </a:cubicBezTo>
                <a:cubicBezTo>
                  <a:pt x="52" y="49"/>
                  <a:pt x="49" y="51"/>
                  <a:pt x="49" y="53"/>
                </a:cubicBezTo>
                <a:cubicBezTo>
                  <a:pt x="50" y="58"/>
                  <a:pt x="50" y="69"/>
                  <a:pt x="54" y="72"/>
                </a:cubicBezTo>
                <a:cubicBezTo>
                  <a:pt x="54" y="72"/>
                  <a:pt x="58" y="73"/>
                  <a:pt x="58" y="73"/>
                </a:cubicBezTo>
                <a:cubicBezTo>
                  <a:pt x="58" y="77"/>
                  <a:pt x="58" y="82"/>
                  <a:pt x="59" y="86"/>
                </a:cubicBezTo>
                <a:cubicBezTo>
                  <a:pt x="60" y="89"/>
                  <a:pt x="63" y="89"/>
                  <a:pt x="63" y="94"/>
                </a:cubicBezTo>
                <a:cubicBezTo>
                  <a:pt x="60" y="94"/>
                  <a:pt x="60" y="94"/>
                  <a:pt x="60" y="94"/>
                </a:cubicBezTo>
                <a:cubicBezTo>
                  <a:pt x="58" y="98"/>
                  <a:pt x="56" y="104"/>
                  <a:pt x="53" y="106"/>
                </a:cubicBezTo>
                <a:cubicBezTo>
                  <a:pt x="51" y="107"/>
                  <a:pt x="48" y="107"/>
                  <a:pt x="46" y="108"/>
                </a:cubicBezTo>
                <a:cubicBezTo>
                  <a:pt x="38" y="111"/>
                  <a:pt x="28" y="115"/>
                  <a:pt x="20" y="119"/>
                </a:cubicBezTo>
                <a:cubicBezTo>
                  <a:pt x="13" y="122"/>
                  <a:pt x="4" y="123"/>
                  <a:pt x="1" y="131"/>
                </a:cubicBezTo>
                <a:cubicBezTo>
                  <a:pt x="1" y="136"/>
                  <a:pt x="0" y="149"/>
                  <a:pt x="0" y="15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92" y="111"/>
                  <a:pt x="92" y="111"/>
                  <a:pt x="92" y="111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164" y="156"/>
                  <a:pt x="164" y="156"/>
                  <a:pt x="164" y="156"/>
                </a:cubicBezTo>
                <a:cubicBezTo>
                  <a:pt x="165" y="149"/>
                  <a:pt x="164" y="136"/>
                  <a:pt x="164" y="13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84" name="Freeform 384"/>
          <p:cNvSpPr>
            <a:spLocks noEditPoints="1"/>
          </p:cNvSpPr>
          <p:nvPr/>
        </p:nvSpPr>
        <p:spPr>
          <a:xfrm>
            <a:off x="3505200" y="4202113"/>
            <a:ext cx="368300" cy="431800"/>
          </a:xfrm>
          <a:custGeom>
            <a:avLst/>
            <a:gdLst/>
            <a:ahLst/>
            <a:cxnLst>
              <a:cxn ang="0">
                <a:pos x="68054" y="52262"/>
              </a:cxn>
              <a:cxn ang="0">
                <a:pos x="68054" y="106796"/>
              </a:cxn>
              <a:cxn ang="0">
                <a:pos x="0" y="106796"/>
              </a:cxn>
              <a:cxn ang="0">
                <a:pos x="0" y="306753"/>
              </a:cxn>
              <a:cxn ang="0">
                <a:pos x="68054" y="306753"/>
              </a:cxn>
              <a:cxn ang="0">
                <a:pos x="188281" y="431727"/>
              </a:cxn>
              <a:cxn ang="0">
                <a:pos x="306241" y="306753"/>
              </a:cxn>
              <a:cxn ang="0">
                <a:pos x="367489" y="306753"/>
              </a:cxn>
              <a:cxn ang="0">
                <a:pos x="367489" y="106796"/>
              </a:cxn>
              <a:cxn ang="0">
                <a:pos x="260872" y="106796"/>
              </a:cxn>
              <a:cxn ang="0">
                <a:pos x="260872" y="36356"/>
              </a:cxn>
              <a:cxn ang="0">
                <a:pos x="222308" y="36356"/>
              </a:cxn>
              <a:cxn ang="0">
                <a:pos x="222308" y="106796"/>
              </a:cxn>
              <a:cxn ang="0">
                <a:pos x="208697" y="106796"/>
              </a:cxn>
              <a:cxn ang="0">
                <a:pos x="208697" y="20450"/>
              </a:cxn>
              <a:cxn ang="0">
                <a:pos x="170134" y="20450"/>
              </a:cxn>
              <a:cxn ang="0">
                <a:pos x="170134" y="106796"/>
              </a:cxn>
              <a:cxn ang="0">
                <a:pos x="156523" y="106796"/>
              </a:cxn>
              <a:cxn ang="0">
                <a:pos x="156523" y="36356"/>
              </a:cxn>
              <a:cxn ang="0">
                <a:pos x="117959" y="36356"/>
              </a:cxn>
              <a:cxn ang="0">
                <a:pos x="117959" y="106796"/>
              </a:cxn>
              <a:cxn ang="0">
                <a:pos x="104349" y="106796"/>
              </a:cxn>
              <a:cxn ang="0">
                <a:pos x="104349" y="52262"/>
              </a:cxn>
              <a:cxn ang="0">
                <a:pos x="68054" y="52262"/>
              </a:cxn>
              <a:cxn ang="0">
                <a:pos x="267677" y="204502"/>
              </a:cxn>
              <a:cxn ang="0">
                <a:pos x="306241" y="204502"/>
              </a:cxn>
              <a:cxn ang="0">
                <a:pos x="306241" y="295392"/>
              </a:cxn>
              <a:cxn ang="0">
                <a:pos x="356147" y="295392"/>
              </a:cxn>
              <a:cxn ang="0">
                <a:pos x="356147" y="118157"/>
              </a:cxn>
              <a:cxn ang="0">
                <a:pos x="11342" y="118157"/>
              </a:cxn>
              <a:cxn ang="0">
                <a:pos x="11342" y="295392"/>
              </a:cxn>
              <a:cxn ang="0">
                <a:pos x="267677" y="295392"/>
              </a:cxn>
              <a:cxn ang="0">
                <a:pos x="267677" y="204502"/>
              </a:cxn>
            </a:cxnLst>
            <a:pathLst>
              <a:path w="162" h="190">
                <a:moveTo>
                  <a:pt x="30" y="23"/>
                </a:moveTo>
                <a:cubicBezTo>
                  <a:pt x="30" y="47"/>
                  <a:pt x="30" y="47"/>
                  <a:pt x="3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135"/>
                  <a:pt x="0" y="135"/>
                  <a:pt x="0" y="135"/>
                </a:cubicBezTo>
                <a:cubicBezTo>
                  <a:pt x="30" y="135"/>
                  <a:pt x="30" y="135"/>
                  <a:pt x="30" y="135"/>
                </a:cubicBezTo>
                <a:cubicBezTo>
                  <a:pt x="31" y="165"/>
                  <a:pt x="55" y="190"/>
                  <a:pt x="83" y="190"/>
                </a:cubicBezTo>
                <a:cubicBezTo>
                  <a:pt x="111" y="190"/>
                  <a:pt x="135" y="165"/>
                  <a:pt x="135" y="135"/>
                </a:cubicBezTo>
                <a:cubicBezTo>
                  <a:pt x="162" y="135"/>
                  <a:pt x="162" y="135"/>
                  <a:pt x="162" y="135"/>
                </a:cubicBezTo>
                <a:cubicBezTo>
                  <a:pt x="162" y="47"/>
                  <a:pt x="162" y="47"/>
                  <a:pt x="162" y="47"/>
                </a:cubicBezTo>
                <a:cubicBezTo>
                  <a:pt x="115" y="47"/>
                  <a:pt x="115" y="47"/>
                  <a:pt x="115" y="47"/>
                </a:cubicBezTo>
                <a:cubicBezTo>
                  <a:pt x="115" y="16"/>
                  <a:pt x="115" y="16"/>
                  <a:pt x="115" y="16"/>
                </a:cubicBezTo>
                <a:cubicBezTo>
                  <a:pt x="113" y="6"/>
                  <a:pt x="101" y="7"/>
                  <a:pt x="98" y="16"/>
                </a:cubicBezTo>
                <a:cubicBezTo>
                  <a:pt x="98" y="47"/>
                  <a:pt x="98" y="47"/>
                  <a:pt x="98" y="47"/>
                </a:cubicBezTo>
                <a:cubicBezTo>
                  <a:pt x="92" y="47"/>
                  <a:pt x="92" y="47"/>
                  <a:pt x="92" y="47"/>
                </a:cubicBezTo>
                <a:cubicBezTo>
                  <a:pt x="92" y="9"/>
                  <a:pt x="92" y="9"/>
                  <a:pt x="92" y="9"/>
                </a:cubicBezTo>
                <a:cubicBezTo>
                  <a:pt x="88" y="0"/>
                  <a:pt x="79" y="0"/>
                  <a:pt x="75" y="9"/>
                </a:cubicBezTo>
                <a:cubicBezTo>
                  <a:pt x="75" y="47"/>
                  <a:pt x="75" y="47"/>
                  <a:pt x="75" y="47"/>
                </a:cubicBezTo>
                <a:cubicBezTo>
                  <a:pt x="69" y="47"/>
                  <a:pt x="69" y="47"/>
                  <a:pt x="69" y="47"/>
                </a:cubicBezTo>
                <a:cubicBezTo>
                  <a:pt x="69" y="16"/>
                  <a:pt x="69" y="16"/>
                  <a:pt x="69" y="16"/>
                </a:cubicBezTo>
                <a:cubicBezTo>
                  <a:pt x="66" y="8"/>
                  <a:pt x="57" y="6"/>
                  <a:pt x="52" y="16"/>
                </a:cubicBezTo>
                <a:cubicBezTo>
                  <a:pt x="52" y="47"/>
                  <a:pt x="52" y="47"/>
                  <a:pt x="52" y="47"/>
                </a:cubicBezTo>
                <a:cubicBezTo>
                  <a:pt x="46" y="47"/>
                  <a:pt x="46" y="47"/>
                  <a:pt x="46" y="47"/>
                </a:cubicBezTo>
                <a:cubicBezTo>
                  <a:pt x="46" y="23"/>
                  <a:pt x="46" y="23"/>
                  <a:pt x="46" y="23"/>
                </a:cubicBezTo>
                <a:cubicBezTo>
                  <a:pt x="43" y="15"/>
                  <a:pt x="34" y="13"/>
                  <a:pt x="30" y="23"/>
                </a:cubicBezTo>
                <a:close/>
                <a:moveTo>
                  <a:pt x="118" y="90"/>
                </a:moveTo>
                <a:cubicBezTo>
                  <a:pt x="122" y="70"/>
                  <a:pt x="132" y="75"/>
                  <a:pt x="135" y="90"/>
                </a:cubicBezTo>
                <a:cubicBezTo>
                  <a:pt x="135" y="130"/>
                  <a:pt x="135" y="130"/>
                  <a:pt x="135" y="130"/>
                </a:cubicBezTo>
                <a:cubicBezTo>
                  <a:pt x="157" y="130"/>
                  <a:pt x="157" y="130"/>
                  <a:pt x="157" y="130"/>
                </a:cubicBezTo>
                <a:cubicBezTo>
                  <a:pt x="157" y="52"/>
                  <a:pt x="157" y="52"/>
                  <a:pt x="157" y="52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130"/>
                  <a:pt x="5" y="130"/>
                  <a:pt x="5" y="130"/>
                </a:cubicBezTo>
                <a:cubicBezTo>
                  <a:pt x="118" y="130"/>
                  <a:pt x="118" y="130"/>
                  <a:pt x="118" y="130"/>
                </a:cubicBezTo>
                <a:lnTo>
                  <a:pt x="118" y="9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85" name="Freeform 385"/>
          <p:cNvSpPr>
            <a:spLocks noEditPoints="1"/>
          </p:cNvSpPr>
          <p:nvPr/>
        </p:nvSpPr>
        <p:spPr>
          <a:xfrm>
            <a:off x="3597275" y="4330700"/>
            <a:ext cx="157163" cy="157163"/>
          </a:xfrm>
          <a:custGeom>
            <a:avLst/>
            <a:gdLst/>
            <a:ahLst/>
            <a:cxnLst>
              <a:cxn ang="0">
                <a:pos x="0" y="65883"/>
              </a:cxn>
              <a:cxn ang="0">
                <a:pos x="0" y="93145"/>
              </a:cxn>
              <a:cxn ang="0">
                <a:pos x="36350" y="93145"/>
              </a:cxn>
              <a:cxn ang="0">
                <a:pos x="27263" y="99961"/>
              </a:cxn>
              <a:cxn ang="0">
                <a:pos x="27263" y="120408"/>
              </a:cxn>
              <a:cxn ang="0">
                <a:pos x="106779" y="120408"/>
              </a:cxn>
              <a:cxn ang="0">
                <a:pos x="47710" y="131767"/>
              </a:cxn>
              <a:cxn ang="0">
                <a:pos x="56797" y="154485"/>
              </a:cxn>
              <a:cxn ang="0">
                <a:pos x="129498" y="145398"/>
              </a:cxn>
              <a:cxn ang="0">
                <a:pos x="140858" y="97689"/>
              </a:cxn>
              <a:cxn ang="0">
                <a:pos x="70429" y="97689"/>
              </a:cxn>
              <a:cxn ang="0">
                <a:pos x="74973" y="93145"/>
              </a:cxn>
              <a:cxn ang="0">
                <a:pos x="156761" y="93145"/>
              </a:cxn>
              <a:cxn ang="0">
                <a:pos x="156761" y="65883"/>
              </a:cxn>
              <a:cxn ang="0">
                <a:pos x="0" y="65883"/>
              </a:cxn>
              <a:cxn ang="0">
                <a:pos x="13631" y="0"/>
              </a:cxn>
              <a:cxn ang="0">
                <a:pos x="13631" y="61340"/>
              </a:cxn>
              <a:cxn ang="0">
                <a:pos x="140858" y="61340"/>
              </a:cxn>
              <a:cxn ang="0">
                <a:pos x="140858" y="0"/>
              </a:cxn>
              <a:cxn ang="0">
                <a:pos x="13631" y="0"/>
              </a:cxn>
              <a:cxn ang="0">
                <a:pos x="109051" y="36349"/>
              </a:cxn>
              <a:cxn ang="0">
                <a:pos x="45438" y="36349"/>
              </a:cxn>
              <a:cxn ang="0">
                <a:pos x="45438" y="27262"/>
              </a:cxn>
              <a:cxn ang="0">
                <a:pos x="109051" y="27262"/>
              </a:cxn>
              <a:cxn ang="0">
                <a:pos x="109051" y="36349"/>
              </a:cxn>
            </a:cxnLst>
            <a:pathLst>
              <a:path w="69" h="69">
                <a:moveTo>
                  <a:pt x="0" y="29"/>
                </a:moveTo>
                <a:cubicBezTo>
                  <a:pt x="0" y="41"/>
                  <a:pt x="0" y="41"/>
                  <a:pt x="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5" y="42"/>
                  <a:pt x="14" y="43"/>
                  <a:pt x="12" y="44"/>
                </a:cubicBezTo>
                <a:cubicBezTo>
                  <a:pt x="12" y="53"/>
                  <a:pt x="12" y="53"/>
                  <a:pt x="12" y="53"/>
                </a:cubicBezTo>
                <a:cubicBezTo>
                  <a:pt x="47" y="53"/>
                  <a:pt x="47" y="53"/>
                  <a:pt x="47" y="53"/>
                </a:cubicBezTo>
                <a:cubicBezTo>
                  <a:pt x="49" y="57"/>
                  <a:pt x="40" y="58"/>
                  <a:pt x="21" y="58"/>
                </a:cubicBezTo>
                <a:cubicBezTo>
                  <a:pt x="25" y="68"/>
                  <a:pt x="25" y="68"/>
                  <a:pt x="25" y="68"/>
                </a:cubicBezTo>
                <a:cubicBezTo>
                  <a:pt x="43" y="69"/>
                  <a:pt x="53" y="67"/>
                  <a:pt x="57" y="64"/>
                </a:cubicBezTo>
                <a:cubicBezTo>
                  <a:pt x="61" y="62"/>
                  <a:pt x="63" y="55"/>
                  <a:pt x="62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3" y="41"/>
                  <a:pt x="33" y="41"/>
                  <a:pt x="33" y="41"/>
                </a:cubicBezTo>
                <a:cubicBezTo>
                  <a:pt x="69" y="41"/>
                  <a:pt x="69" y="41"/>
                  <a:pt x="69" y="41"/>
                </a:cubicBezTo>
                <a:cubicBezTo>
                  <a:pt x="69" y="29"/>
                  <a:pt x="69" y="29"/>
                  <a:pt x="69" y="29"/>
                </a:cubicBezTo>
                <a:lnTo>
                  <a:pt x="0" y="29"/>
                </a:lnTo>
                <a:close/>
                <a:moveTo>
                  <a:pt x="6" y="0"/>
                </a:moveTo>
                <a:cubicBezTo>
                  <a:pt x="6" y="27"/>
                  <a:pt x="6" y="27"/>
                  <a:pt x="6" y="27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0"/>
                  <a:pt x="62" y="0"/>
                  <a:pt x="62" y="0"/>
                </a:cubicBezTo>
                <a:lnTo>
                  <a:pt x="6" y="0"/>
                </a:lnTo>
                <a:close/>
                <a:moveTo>
                  <a:pt x="48" y="16"/>
                </a:moveTo>
                <a:cubicBezTo>
                  <a:pt x="20" y="16"/>
                  <a:pt x="20" y="16"/>
                  <a:pt x="20" y="16"/>
                </a:cubicBezTo>
                <a:cubicBezTo>
                  <a:pt x="20" y="12"/>
                  <a:pt x="20" y="12"/>
                  <a:pt x="20" y="12"/>
                </a:cubicBezTo>
                <a:cubicBezTo>
                  <a:pt x="48" y="12"/>
                  <a:pt x="48" y="12"/>
                  <a:pt x="48" y="12"/>
                </a:cubicBezTo>
                <a:lnTo>
                  <a:pt x="48" y="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86" name="Freeform 386"/>
          <p:cNvSpPr>
            <a:spLocks noEditPoints="1"/>
          </p:cNvSpPr>
          <p:nvPr/>
        </p:nvSpPr>
        <p:spPr>
          <a:xfrm>
            <a:off x="2824163" y="4225925"/>
            <a:ext cx="439737" cy="390525"/>
          </a:xfrm>
          <a:custGeom>
            <a:avLst/>
            <a:gdLst/>
            <a:ahLst/>
            <a:cxnLst>
              <a:cxn ang="0">
                <a:pos x="377970" y="222556"/>
              </a:cxn>
              <a:cxn ang="0">
                <a:pos x="418955" y="222556"/>
              </a:cxn>
              <a:cxn ang="0">
                <a:pos x="439447" y="233911"/>
              </a:cxn>
              <a:cxn ang="0">
                <a:pos x="434893" y="252079"/>
              </a:cxn>
              <a:cxn ang="0">
                <a:pos x="407570" y="247537"/>
              </a:cxn>
              <a:cxn ang="0">
                <a:pos x="377970" y="240724"/>
              </a:cxn>
              <a:cxn ang="0">
                <a:pos x="377970" y="345189"/>
              </a:cxn>
              <a:cxn ang="0">
                <a:pos x="332431" y="390609"/>
              </a:cxn>
              <a:cxn ang="0">
                <a:pos x="107016" y="390609"/>
              </a:cxn>
              <a:cxn ang="0">
                <a:pos x="61477" y="345189"/>
              </a:cxn>
              <a:cxn ang="0">
                <a:pos x="61477" y="240724"/>
              </a:cxn>
              <a:cxn ang="0">
                <a:pos x="34154" y="247537"/>
              </a:cxn>
              <a:cxn ang="0">
                <a:pos x="4554" y="252079"/>
              </a:cxn>
              <a:cxn ang="0">
                <a:pos x="2277" y="233911"/>
              </a:cxn>
              <a:cxn ang="0">
                <a:pos x="20492" y="222556"/>
              </a:cxn>
              <a:cxn ang="0">
                <a:pos x="61477" y="222556"/>
              </a:cxn>
              <a:cxn ang="0">
                <a:pos x="70585" y="222556"/>
              </a:cxn>
              <a:cxn ang="0">
                <a:pos x="368862" y="222556"/>
              </a:cxn>
              <a:cxn ang="0">
                <a:pos x="377970" y="222556"/>
              </a:cxn>
              <a:cxn ang="0">
                <a:pos x="270954" y="81755"/>
              </a:cxn>
              <a:cxn ang="0">
                <a:pos x="277785" y="54504"/>
              </a:cxn>
              <a:cxn ang="0">
                <a:pos x="277785" y="0"/>
              </a:cxn>
              <a:cxn ang="0">
                <a:pos x="300554" y="15897"/>
              </a:cxn>
              <a:cxn ang="0">
                <a:pos x="302831" y="40878"/>
              </a:cxn>
              <a:cxn ang="0">
                <a:pos x="286893" y="104465"/>
              </a:cxn>
              <a:cxn ang="0">
                <a:pos x="270954" y="81755"/>
              </a:cxn>
              <a:cxn ang="0">
                <a:pos x="195816" y="81755"/>
              </a:cxn>
              <a:cxn ang="0">
                <a:pos x="202647" y="54504"/>
              </a:cxn>
              <a:cxn ang="0">
                <a:pos x="200370" y="0"/>
              </a:cxn>
              <a:cxn ang="0">
                <a:pos x="225416" y="15897"/>
              </a:cxn>
              <a:cxn ang="0">
                <a:pos x="227693" y="40878"/>
              </a:cxn>
              <a:cxn ang="0">
                <a:pos x="211754" y="104465"/>
              </a:cxn>
              <a:cxn ang="0">
                <a:pos x="195816" y="81755"/>
              </a:cxn>
              <a:cxn ang="0">
                <a:pos x="116123" y="81755"/>
              </a:cxn>
              <a:cxn ang="0">
                <a:pos x="120677" y="54504"/>
              </a:cxn>
              <a:cxn ang="0">
                <a:pos x="120677" y="0"/>
              </a:cxn>
              <a:cxn ang="0">
                <a:pos x="145723" y="15897"/>
              </a:cxn>
              <a:cxn ang="0">
                <a:pos x="148000" y="40878"/>
              </a:cxn>
              <a:cxn ang="0">
                <a:pos x="132062" y="104465"/>
              </a:cxn>
              <a:cxn ang="0">
                <a:pos x="116123" y="81755"/>
              </a:cxn>
              <a:cxn ang="0">
                <a:pos x="84246" y="252079"/>
              </a:cxn>
              <a:cxn ang="0">
                <a:pos x="84246" y="327021"/>
              </a:cxn>
              <a:cxn ang="0">
                <a:pos x="93354" y="338376"/>
              </a:cxn>
              <a:cxn ang="0">
                <a:pos x="104739" y="327021"/>
              </a:cxn>
              <a:cxn ang="0">
                <a:pos x="104739" y="252079"/>
              </a:cxn>
              <a:cxn ang="0">
                <a:pos x="93354" y="242995"/>
              </a:cxn>
              <a:cxn ang="0">
                <a:pos x="84246" y="252079"/>
              </a:cxn>
              <a:cxn ang="0">
                <a:pos x="107016" y="161240"/>
              </a:cxn>
              <a:cxn ang="0">
                <a:pos x="202647" y="161240"/>
              </a:cxn>
              <a:cxn ang="0">
                <a:pos x="195816" y="136259"/>
              </a:cxn>
              <a:cxn ang="0">
                <a:pos x="209477" y="124904"/>
              </a:cxn>
              <a:cxn ang="0">
                <a:pos x="227693" y="124904"/>
              </a:cxn>
              <a:cxn ang="0">
                <a:pos x="239077" y="136259"/>
              </a:cxn>
              <a:cxn ang="0">
                <a:pos x="234524" y="161240"/>
              </a:cxn>
              <a:cxn ang="0">
                <a:pos x="332431" y="161240"/>
              </a:cxn>
              <a:cxn ang="0">
                <a:pos x="377970" y="202117"/>
              </a:cxn>
              <a:cxn ang="0">
                <a:pos x="61477" y="202117"/>
              </a:cxn>
              <a:cxn ang="0">
                <a:pos x="107016" y="161240"/>
              </a:cxn>
            </a:cxnLst>
            <a:pathLst>
              <a:path w="193" h="172">
                <a:moveTo>
                  <a:pt x="166" y="98"/>
                </a:moveTo>
                <a:cubicBezTo>
                  <a:pt x="184" y="98"/>
                  <a:pt x="184" y="98"/>
                  <a:pt x="184" y="98"/>
                </a:cubicBezTo>
                <a:cubicBezTo>
                  <a:pt x="191" y="98"/>
                  <a:pt x="192" y="99"/>
                  <a:pt x="193" y="103"/>
                </a:cubicBezTo>
                <a:cubicBezTo>
                  <a:pt x="193" y="106"/>
                  <a:pt x="193" y="110"/>
                  <a:pt x="191" y="111"/>
                </a:cubicBezTo>
                <a:cubicBezTo>
                  <a:pt x="189" y="114"/>
                  <a:pt x="183" y="113"/>
                  <a:pt x="179" y="109"/>
                </a:cubicBezTo>
                <a:cubicBezTo>
                  <a:pt x="176" y="106"/>
                  <a:pt x="170" y="106"/>
                  <a:pt x="166" y="106"/>
                </a:cubicBezTo>
                <a:cubicBezTo>
                  <a:pt x="166" y="152"/>
                  <a:pt x="166" y="152"/>
                  <a:pt x="166" y="152"/>
                </a:cubicBezTo>
                <a:cubicBezTo>
                  <a:pt x="166" y="163"/>
                  <a:pt x="157" y="172"/>
                  <a:pt x="146" y="172"/>
                </a:cubicBezTo>
                <a:cubicBezTo>
                  <a:pt x="47" y="172"/>
                  <a:pt x="47" y="172"/>
                  <a:pt x="47" y="172"/>
                </a:cubicBezTo>
                <a:cubicBezTo>
                  <a:pt x="36" y="172"/>
                  <a:pt x="27" y="163"/>
                  <a:pt x="27" y="152"/>
                </a:cubicBezTo>
                <a:cubicBezTo>
                  <a:pt x="27" y="106"/>
                  <a:pt x="27" y="106"/>
                  <a:pt x="27" y="106"/>
                </a:cubicBezTo>
                <a:cubicBezTo>
                  <a:pt x="23" y="106"/>
                  <a:pt x="18" y="106"/>
                  <a:pt x="15" y="109"/>
                </a:cubicBezTo>
                <a:cubicBezTo>
                  <a:pt x="10" y="113"/>
                  <a:pt x="4" y="114"/>
                  <a:pt x="2" y="111"/>
                </a:cubicBezTo>
                <a:cubicBezTo>
                  <a:pt x="0" y="110"/>
                  <a:pt x="0" y="106"/>
                  <a:pt x="1" y="103"/>
                </a:cubicBezTo>
                <a:cubicBezTo>
                  <a:pt x="1" y="99"/>
                  <a:pt x="2" y="98"/>
                  <a:pt x="9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162" y="98"/>
                  <a:pt x="162" y="98"/>
                  <a:pt x="162" y="98"/>
                </a:cubicBezTo>
                <a:cubicBezTo>
                  <a:pt x="166" y="98"/>
                  <a:pt x="166" y="98"/>
                  <a:pt x="166" y="98"/>
                </a:cubicBezTo>
                <a:close/>
                <a:moveTo>
                  <a:pt x="119" y="36"/>
                </a:moveTo>
                <a:cubicBezTo>
                  <a:pt x="125" y="32"/>
                  <a:pt x="124" y="28"/>
                  <a:pt x="122" y="24"/>
                </a:cubicBezTo>
                <a:cubicBezTo>
                  <a:pt x="118" y="16"/>
                  <a:pt x="115" y="9"/>
                  <a:pt x="122" y="0"/>
                </a:cubicBezTo>
                <a:cubicBezTo>
                  <a:pt x="132" y="7"/>
                  <a:pt x="132" y="7"/>
                  <a:pt x="132" y="7"/>
                </a:cubicBezTo>
                <a:cubicBezTo>
                  <a:pt x="130" y="11"/>
                  <a:pt x="131" y="14"/>
                  <a:pt x="133" y="18"/>
                </a:cubicBezTo>
                <a:cubicBezTo>
                  <a:pt x="137" y="28"/>
                  <a:pt x="142" y="37"/>
                  <a:pt x="126" y="46"/>
                </a:cubicBezTo>
                <a:cubicBezTo>
                  <a:pt x="119" y="36"/>
                  <a:pt x="119" y="36"/>
                  <a:pt x="119" y="36"/>
                </a:cubicBezTo>
                <a:close/>
                <a:moveTo>
                  <a:pt x="86" y="36"/>
                </a:moveTo>
                <a:cubicBezTo>
                  <a:pt x="92" y="32"/>
                  <a:pt x="91" y="28"/>
                  <a:pt x="89" y="24"/>
                </a:cubicBezTo>
                <a:cubicBezTo>
                  <a:pt x="85" y="16"/>
                  <a:pt x="82" y="9"/>
                  <a:pt x="88" y="0"/>
                </a:cubicBezTo>
                <a:cubicBezTo>
                  <a:pt x="99" y="7"/>
                  <a:pt x="99" y="7"/>
                  <a:pt x="99" y="7"/>
                </a:cubicBezTo>
                <a:cubicBezTo>
                  <a:pt x="97" y="11"/>
                  <a:pt x="98" y="14"/>
                  <a:pt x="100" y="18"/>
                </a:cubicBezTo>
                <a:cubicBezTo>
                  <a:pt x="104" y="28"/>
                  <a:pt x="109" y="37"/>
                  <a:pt x="93" y="46"/>
                </a:cubicBezTo>
                <a:cubicBezTo>
                  <a:pt x="86" y="36"/>
                  <a:pt x="86" y="36"/>
                  <a:pt x="86" y="36"/>
                </a:cubicBezTo>
                <a:close/>
                <a:moveTo>
                  <a:pt x="51" y="36"/>
                </a:moveTo>
                <a:cubicBezTo>
                  <a:pt x="57" y="32"/>
                  <a:pt x="55" y="28"/>
                  <a:pt x="53" y="24"/>
                </a:cubicBezTo>
                <a:cubicBezTo>
                  <a:pt x="50" y="16"/>
                  <a:pt x="47" y="9"/>
                  <a:pt x="53" y="0"/>
                </a:cubicBezTo>
                <a:cubicBezTo>
                  <a:pt x="64" y="7"/>
                  <a:pt x="64" y="7"/>
                  <a:pt x="64" y="7"/>
                </a:cubicBezTo>
                <a:cubicBezTo>
                  <a:pt x="61" y="11"/>
                  <a:pt x="63" y="14"/>
                  <a:pt x="65" y="18"/>
                </a:cubicBezTo>
                <a:cubicBezTo>
                  <a:pt x="69" y="28"/>
                  <a:pt x="73" y="37"/>
                  <a:pt x="58" y="46"/>
                </a:cubicBezTo>
                <a:cubicBezTo>
                  <a:pt x="51" y="36"/>
                  <a:pt x="51" y="36"/>
                  <a:pt x="51" y="36"/>
                </a:cubicBezTo>
                <a:close/>
                <a:moveTo>
                  <a:pt x="37" y="111"/>
                </a:moveTo>
                <a:cubicBezTo>
                  <a:pt x="37" y="144"/>
                  <a:pt x="37" y="144"/>
                  <a:pt x="37" y="144"/>
                </a:cubicBezTo>
                <a:cubicBezTo>
                  <a:pt x="37" y="147"/>
                  <a:pt x="39" y="149"/>
                  <a:pt x="41" y="149"/>
                </a:cubicBezTo>
                <a:cubicBezTo>
                  <a:pt x="44" y="149"/>
                  <a:pt x="46" y="147"/>
                  <a:pt x="46" y="144"/>
                </a:cubicBezTo>
                <a:cubicBezTo>
                  <a:pt x="46" y="111"/>
                  <a:pt x="46" y="111"/>
                  <a:pt x="46" y="111"/>
                </a:cubicBezTo>
                <a:cubicBezTo>
                  <a:pt x="46" y="109"/>
                  <a:pt x="44" y="107"/>
                  <a:pt x="41" y="107"/>
                </a:cubicBezTo>
                <a:cubicBezTo>
                  <a:pt x="39" y="107"/>
                  <a:pt x="37" y="109"/>
                  <a:pt x="37" y="111"/>
                </a:cubicBezTo>
                <a:close/>
                <a:moveTo>
                  <a:pt x="47" y="71"/>
                </a:moveTo>
                <a:cubicBezTo>
                  <a:pt x="89" y="71"/>
                  <a:pt x="89" y="71"/>
                  <a:pt x="89" y="71"/>
                </a:cubicBezTo>
                <a:cubicBezTo>
                  <a:pt x="86" y="60"/>
                  <a:pt x="86" y="60"/>
                  <a:pt x="86" y="60"/>
                </a:cubicBezTo>
                <a:cubicBezTo>
                  <a:pt x="86" y="57"/>
                  <a:pt x="89" y="55"/>
                  <a:pt x="92" y="55"/>
                </a:cubicBezTo>
                <a:cubicBezTo>
                  <a:pt x="100" y="55"/>
                  <a:pt x="100" y="55"/>
                  <a:pt x="100" y="55"/>
                </a:cubicBezTo>
                <a:cubicBezTo>
                  <a:pt x="103" y="55"/>
                  <a:pt x="106" y="57"/>
                  <a:pt x="105" y="60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146" y="71"/>
                  <a:pt x="146" y="71"/>
                  <a:pt x="146" y="71"/>
                </a:cubicBezTo>
                <a:cubicBezTo>
                  <a:pt x="157" y="71"/>
                  <a:pt x="165" y="79"/>
                  <a:pt x="166" y="89"/>
                </a:cubicBezTo>
                <a:cubicBezTo>
                  <a:pt x="27" y="89"/>
                  <a:pt x="27" y="89"/>
                  <a:pt x="27" y="89"/>
                </a:cubicBezTo>
                <a:cubicBezTo>
                  <a:pt x="28" y="79"/>
                  <a:pt x="37" y="71"/>
                  <a:pt x="47" y="7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87" name="Freeform 387"/>
          <p:cNvSpPr/>
          <p:nvPr/>
        </p:nvSpPr>
        <p:spPr>
          <a:xfrm>
            <a:off x="2197100" y="4233863"/>
            <a:ext cx="382588" cy="187325"/>
          </a:xfrm>
          <a:custGeom>
            <a:avLst/>
            <a:gdLst/>
            <a:ahLst/>
            <a:cxnLst>
              <a:cxn ang="0">
                <a:pos x="31909" y="61770"/>
              </a:cxn>
              <a:cxn ang="0">
                <a:pos x="61539" y="32029"/>
              </a:cxn>
              <a:cxn ang="0">
                <a:pos x="321370" y="32029"/>
              </a:cxn>
              <a:cxn ang="0">
                <a:pos x="353279" y="61770"/>
              </a:cxn>
              <a:cxn ang="0">
                <a:pos x="353279" y="187597"/>
              </a:cxn>
              <a:cxn ang="0">
                <a:pos x="382909" y="187597"/>
              </a:cxn>
              <a:cxn ang="0">
                <a:pos x="382909" y="61770"/>
              </a:cxn>
              <a:cxn ang="0">
                <a:pos x="321370" y="0"/>
              </a:cxn>
              <a:cxn ang="0">
                <a:pos x="61539" y="0"/>
              </a:cxn>
              <a:cxn ang="0">
                <a:pos x="0" y="61770"/>
              </a:cxn>
              <a:cxn ang="0">
                <a:pos x="0" y="187597"/>
              </a:cxn>
              <a:cxn ang="0">
                <a:pos x="31909" y="187597"/>
              </a:cxn>
              <a:cxn ang="0">
                <a:pos x="31909" y="61770"/>
              </a:cxn>
            </a:cxnLst>
            <a:pathLst>
              <a:path w="168" h="82">
                <a:moveTo>
                  <a:pt x="14" y="27"/>
                </a:moveTo>
                <a:cubicBezTo>
                  <a:pt x="14" y="20"/>
                  <a:pt x="20" y="14"/>
                  <a:pt x="27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9" y="14"/>
                  <a:pt x="155" y="20"/>
                  <a:pt x="155" y="27"/>
                </a:cubicBezTo>
                <a:cubicBezTo>
                  <a:pt x="155" y="82"/>
                  <a:pt x="155" y="82"/>
                  <a:pt x="155" y="82"/>
                </a:cubicBezTo>
                <a:cubicBezTo>
                  <a:pt x="168" y="82"/>
                  <a:pt x="168" y="82"/>
                  <a:pt x="168" y="82"/>
                </a:cubicBezTo>
                <a:cubicBezTo>
                  <a:pt x="168" y="27"/>
                  <a:pt x="168" y="27"/>
                  <a:pt x="168" y="27"/>
                </a:cubicBezTo>
                <a:cubicBezTo>
                  <a:pt x="168" y="12"/>
                  <a:pt x="156" y="0"/>
                  <a:pt x="141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13" y="0"/>
                  <a:pt x="0" y="12"/>
                  <a:pt x="0" y="27"/>
                </a:cubicBezTo>
                <a:cubicBezTo>
                  <a:pt x="0" y="82"/>
                  <a:pt x="0" y="82"/>
                  <a:pt x="0" y="82"/>
                </a:cubicBezTo>
                <a:cubicBezTo>
                  <a:pt x="14" y="82"/>
                  <a:pt x="14" y="82"/>
                  <a:pt x="14" y="82"/>
                </a:cubicBezTo>
                <a:lnTo>
                  <a:pt x="14" y="2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88" name="Freeform 388"/>
          <p:cNvSpPr/>
          <p:nvPr/>
        </p:nvSpPr>
        <p:spPr>
          <a:xfrm>
            <a:off x="2197100" y="4429125"/>
            <a:ext cx="382588" cy="187325"/>
          </a:xfrm>
          <a:custGeom>
            <a:avLst/>
            <a:gdLst/>
            <a:ahLst/>
            <a:cxnLst>
              <a:cxn ang="0">
                <a:pos x="353279" y="125827"/>
              </a:cxn>
              <a:cxn ang="0">
                <a:pos x="321370" y="155568"/>
              </a:cxn>
              <a:cxn ang="0">
                <a:pos x="61539" y="155568"/>
              </a:cxn>
              <a:cxn ang="0">
                <a:pos x="31909" y="125827"/>
              </a:cxn>
              <a:cxn ang="0">
                <a:pos x="31909" y="0"/>
              </a:cxn>
              <a:cxn ang="0">
                <a:pos x="0" y="0"/>
              </a:cxn>
              <a:cxn ang="0">
                <a:pos x="0" y="125827"/>
              </a:cxn>
              <a:cxn ang="0">
                <a:pos x="61539" y="187597"/>
              </a:cxn>
              <a:cxn ang="0">
                <a:pos x="321370" y="187597"/>
              </a:cxn>
              <a:cxn ang="0">
                <a:pos x="382909" y="125827"/>
              </a:cxn>
              <a:cxn ang="0">
                <a:pos x="382909" y="0"/>
              </a:cxn>
              <a:cxn ang="0">
                <a:pos x="353279" y="0"/>
              </a:cxn>
              <a:cxn ang="0">
                <a:pos x="353279" y="125827"/>
              </a:cxn>
            </a:cxnLst>
            <a:pathLst>
              <a:path w="168" h="82">
                <a:moveTo>
                  <a:pt x="155" y="55"/>
                </a:moveTo>
                <a:cubicBezTo>
                  <a:pt x="155" y="62"/>
                  <a:pt x="149" y="68"/>
                  <a:pt x="141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0" y="68"/>
                  <a:pt x="14" y="62"/>
                  <a:pt x="14" y="55"/>
                </a:cubicBezTo>
                <a:cubicBezTo>
                  <a:pt x="14" y="0"/>
                  <a:pt x="14" y="0"/>
                  <a:pt x="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70"/>
                  <a:pt x="13" y="82"/>
                  <a:pt x="27" y="82"/>
                </a:cubicBezTo>
                <a:cubicBezTo>
                  <a:pt x="141" y="82"/>
                  <a:pt x="141" y="82"/>
                  <a:pt x="141" y="82"/>
                </a:cubicBezTo>
                <a:cubicBezTo>
                  <a:pt x="156" y="82"/>
                  <a:pt x="168" y="70"/>
                  <a:pt x="168" y="55"/>
                </a:cubicBezTo>
                <a:cubicBezTo>
                  <a:pt x="168" y="0"/>
                  <a:pt x="168" y="0"/>
                  <a:pt x="168" y="0"/>
                </a:cubicBezTo>
                <a:cubicBezTo>
                  <a:pt x="155" y="0"/>
                  <a:pt x="155" y="0"/>
                  <a:pt x="155" y="0"/>
                </a:cubicBezTo>
                <a:lnTo>
                  <a:pt x="155" y="5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89" name="Freeform 389"/>
          <p:cNvSpPr/>
          <p:nvPr/>
        </p:nvSpPr>
        <p:spPr>
          <a:xfrm>
            <a:off x="2303463" y="4281488"/>
            <a:ext cx="168275" cy="77787"/>
          </a:xfrm>
          <a:custGeom>
            <a:avLst/>
            <a:gdLst/>
            <a:ahLst/>
            <a:cxnLst>
              <a:cxn ang="0">
                <a:pos x="75637" y="18140"/>
              </a:cxn>
              <a:cxn ang="0">
                <a:pos x="41257" y="0"/>
              </a:cxn>
              <a:cxn ang="0">
                <a:pos x="0" y="34012"/>
              </a:cxn>
              <a:cxn ang="0">
                <a:pos x="11460" y="34012"/>
              </a:cxn>
              <a:cxn ang="0">
                <a:pos x="22920" y="27209"/>
              </a:cxn>
              <a:cxn ang="0">
                <a:pos x="34381" y="38547"/>
              </a:cxn>
              <a:cxn ang="0">
                <a:pos x="22920" y="49884"/>
              </a:cxn>
              <a:cxn ang="0">
                <a:pos x="11460" y="40814"/>
              </a:cxn>
              <a:cxn ang="0">
                <a:pos x="0" y="40814"/>
              </a:cxn>
              <a:cxn ang="0">
                <a:pos x="41257" y="77093"/>
              </a:cxn>
              <a:cxn ang="0">
                <a:pos x="75637" y="56686"/>
              </a:cxn>
              <a:cxn ang="0">
                <a:pos x="91682" y="56686"/>
              </a:cxn>
              <a:cxn ang="0">
                <a:pos x="103142" y="45349"/>
              </a:cxn>
              <a:cxn ang="0">
                <a:pos x="112310" y="54419"/>
              </a:cxn>
              <a:cxn ang="0">
                <a:pos x="123770" y="45349"/>
              </a:cxn>
              <a:cxn ang="0">
                <a:pos x="132938" y="54419"/>
              </a:cxn>
              <a:cxn ang="0">
                <a:pos x="142107" y="45349"/>
              </a:cxn>
              <a:cxn ang="0">
                <a:pos x="151275" y="54419"/>
              </a:cxn>
              <a:cxn ang="0">
                <a:pos x="169611" y="36279"/>
              </a:cxn>
              <a:cxn ang="0">
                <a:pos x="151275" y="18140"/>
              </a:cxn>
              <a:cxn ang="0">
                <a:pos x="75637" y="18140"/>
              </a:cxn>
            </a:cxnLst>
            <a:pathLst>
              <a:path w="74" h="34">
                <a:moveTo>
                  <a:pt x="33" y="8"/>
                </a:moveTo>
                <a:cubicBezTo>
                  <a:pt x="30" y="3"/>
                  <a:pt x="24" y="0"/>
                  <a:pt x="18" y="0"/>
                </a:cubicBezTo>
                <a:cubicBezTo>
                  <a:pt x="9" y="0"/>
                  <a:pt x="1" y="7"/>
                  <a:pt x="0" y="15"/>
                </a:cubicBezTo>
                <a:cubicBezTo>
                  <a:pt x="5" y="15"/>
                  <a:pt x="5" y="15"/>
                  <a:pt x="5" y="15"/>
                </a:cubicBezTo>
                <a:cubicBezTo>
                  <a:pt x="6" y="13"/>
                  <a:pt x="8" y="12"/>
                  <a:pt x="10" y="12"/>
                </a:cubicBezTo>
                <a:cubicBezTo>
                  <a:pt x="13" y="12"/>
                  <a:pt x="15" y="14"/>
                  <a:pt x="15" y="17"/>
                </a:cubicBezTo>
                <a:cubicBezTo>
                  <a:pt x="15" y="19"/>
                  <a:pt x="13" y="22"/>
                  <a:pt x="10" y="22"/>
                </a:cubicBezTo>
                <a:cubicBezTo>
                  <a:pt x="8" y="22"/>
                  <a:pt x="6" y="20"/>
                  <a:pt x="5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1" y="27"/>
                  <a:pt x="9" y="34"/>
                  <a:pt x="18" y="34"/>
                </a:cubicBezTo>
                <a:cubicBezTo>
                  <a:pt x="24" y="34"/>
                  <a:pt x="30" y="30"/>
                  <a:pt x="33" y="25"/>
                </a:cubicBezTo>
                <a:cubicBezTo>
                  <a:pt x="40" y="25"/>
                  <a:pt x="40" y="25"/>
                  <a:pt x="40" y="25"/>
                </a:cubicBezTo>
                <a:cubicBezTo>
                  <a:pt x="45" y="20"/>
                  <a:pt x="45" y="20"/>
                  <a:pt x="45" y="20"/>
                </a:cubicBezTo>
                <a:cubicBezTo>
                  <a:pt x="49" y="24"/>
                  <a:pt x="49" y="24"/>
                  <a:pt x="49" y="24"/>
                </a:cubicBezTo>
                <a:cubicBezTo>
                  <a:pt x="54" y="20"/>
                  <a:pt x="54" y="20"/>
                  <a:pt x="54" y="20"/>
                </a:cubicBezTo>
                <a:cubicBezTo>
                  <a:pt x="58" y="24"/>
                  <a:pt x="58" y="24"/>
                  <a:pt x="58" y="24"/>
                </a:cubicBezTo>
                <a:cubicBezTo>
                  <a:pt x="62" y="20"/>
                  <a:pt x="62" y="20"/>
                  <a:pt x="62" y="20"/>
                </a:cubicBezTo>
                <a:cubicBezTo>
                  <a:pt x="66" y="24"/>
                  <a:pt x="66" y="24"/>
                  <a:pt x="66" y="24"/>
                </a:cubicBezTo>
                <a:cubicBezTo>
                  <a:pt x="74" y="16"/>
                  <a:pt x="74" y="16"/>
                  <a:pt x="74" y="16"/>
                </a:cubicBezTo>
                <a:cubicBezTo>
                  <a:pt x="66" y="8"/>
                  <a:pt x="66" y="8"/>
                  <a:pt x="66" y="8"/>
                </a:cubicBezTo>
                <a:lnTo>
                  <a:pt x="33" y="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90" name="Freeform 390"/>
          <p:cNvSpPr/>
          <p:nvPr/>
        </p:nvSpPr>
        <p:spPr>
          <a:xfrm>
            <a:off x="2263775" y="4430713"/>
            <a:ext cx="39688" cy="139700"/>
          </a:xfrm>
          <a:custGeom>
            <a:avLst/>
            <a:gdLst/>
            <a:ahLst/>
            <a:cxnLst>
              <a:cxn ang="0">
                <a:pos x="21416" y="138771"/>
              </a:cxn>
              <a:cxn ang="0">
                <a:pos x="38549" y="138771"/>
              </a:cxn>
              <a:cxn ang="0">
                <a:pos x="38549" y="0"/>
              </a:cxn>
              <a:cxn ang="0">
                <a:pos x="21416" y="0"/>
              </a:cxn>
              <a:cxn ang="0">
                <a:pos x="0" y="18199"/>
              </a:cxn>
              <a:cxn ang="0">
                <a:pos x="0" y="118297"/>
              </a:cxn>
              <a:cxn ang="0">
                <a:pos x="21416" y="138771"/>
              </a:cxn>
            </a:cxnLst>
            <a:pathLst>
              <a:path w="18" h="61">
                <a:moveTo>
                  <a:pt x="10" y="61"/>
                </a:moveTo>
                <a:cubicBezTo>
                  <a:pt x="18" y="61"/>
                  <a:pt x="18" y="61"/>
                  <a:pt x="18" y="61"/>
                </a:cubicBezTo>
                <a:cubicBezTo>
                  <a:pt x="18" y="0"/>
                  <a:pt x="18" y="0"/>
                  <a:pt x="18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7"/>
                  <a:pt x="4" y="61"/>
                  <a:pt x="10" y="6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91" name="Freeform 391"/>
          <p:cNvSpPr/>
          <p:nvPr/>
        </p:nvSpPr>
        <p:spPr>
          <a:xfrm>
            <a:off x="2465388" y="4430713"/>
            <a:ext cx="39687" cy="139700"/>
          </a:xfrm>
          <a:custGeom>
            <a:avLst/>
            <a:gdLst/>
            <a:ahLst/>
            <a:cxnLst>
              <a:cxn ang="0">
                <a:pos x="41117" y="118297"/>
              </a:cxn>
              <a:cxn ang="0">
                <a:pos x="41117" y="18199"/>
              </a:cxn>
              <a:cxn ang="0">
                <a:pos x="18274" y="0"/>
              </a:cxn>
              <a:cxn ang="0">
                <a:pos x="0" y="0"/>
              </a:cxn>
              <a:cxn ang="0">
                <a:pos x="0" y="138771"/>
              </a:cxn>
              <a:cxn ang="0">
                <a:pos x="18274" y="138771"/>
              </a:cxn>
              <a:cxn ang="0">
                <a:pos x="41117" y="118297"/>
              </a:cxn>
            </a:cxnLst>
            <a:pathLst>
              <a:path w="18" h="61">
                <a:moveTo>
                  <a:pt x="18" y="52"/>
                </a:moveTo>
                <a:cubicBezTo>
                  <a:pt x="18" y="8"/>
                  <a:pt x="18" y="8"/>
                  <a:pt x="18" y="8"/>
                </a:cubicBezTo>
                <a:cubicBezTo>
                  <a:pt x="18" y="3"/>
                  <a:pt x="14" y="0"/>
                  <a:pt x="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1"/>
                  <a:pt x="0" y="61"/>
                  <a:pt x="0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14" y="61"/>
                  <a:pt x="18" y="57"/>
                  <a:pt x="18" y="5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3992" name="Rectangle 392"/>
          <p:cNvSpPr/>
          <p:nvPr/>
        </p:nvSpPr>
        <p:spPr>
          <a:xfrm>
            <a:off x="2325688" y="4430713"/>
            <a:ext cx="115887" cy="1397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3993" name="Freeform 393"/>
          <p:cNvSpPr/>
          <p:nvPr/>
        </p:nvSpPr>
        <p:spPr>
          <a:xfrm>
            <a:off x="2328863" y="4379913"/>
            <a:ext cx="112712" cy="42862"/>
          </a:xfrm>
          <a:custGeom>
            <a:avLst/>
            <a:gdLst/>
            <a:ahLst/>
            <a:cxnLst>
              <a:cxn ang="0">
                <a:pos x="0" y="34490"/>
              </a:cxn>
              <a:cxn ang="0">
                <a:pos x="0" y="43687"/>
              </a:cxn>
              <a:cxn ang="0">
                <a:pos x="25384" y="43687"/>
              </a:cxn>
              <a:cxn ang="0">
                <a:pos x="25384" y="34490"/>
              </a:cxn>
              <a:cxn ang="0">
                <a:pos x="25384" y="22993"/>
              </a:cxn>
              <a:cxn ang="0">
                <a:pos x="29999" y="20694"/>
              </a:cxn>
              <a:cxn ang="0">
                <a:pos x="83076" y="20694"/>
              </a:cxn>
              <a:cxn ang="0">
                <a:pos x="87691" y="22993"/>
              </a:cxn>
              <a:cxn ang="0">
                <a:pos x="87691" y="34490"/>
              </a:cxn>
              <a:cxn ang="0">
                <a:pos x="87691" y="43687"/>
              </a:cxn>
              <a:cxn ang="0">
                <a:pos x="113075" y="43687"/>
              </a:cxn>
              <a:cxn ang="0">
                <a:pos x="113075" y="34490"/>
              </a:cxn>
              <a:cxn ang="0">
                <a:pos x="113075" y="22993"/>
              </a:cxn>
              <a:cxn ang="0">
                <a:pos x="113075" y="20694"/>
              </a:cxn>
              <a:cxn ang="0">
                <a:pos x="83076" y="0"/>
              </a:cxn>
              <a:cxn ang="0">
                <a:pos x="29999" y="0"/>
              </a:cxn>
              <a:cxn ang="0">
                <a:pos x="0" y="20694"/>
              </a:cxn>
              <a:cxn ang="0">
                <a:pos x="0" y="22993"/>
              </a:cxn>
              <a:cxn ang="0">
                <a:pos x="0" y="34490"/>
              </a:cxn>
            </a:cxnLst>
            <a:pathLst>
              <a:path w="49" h="19">
                <a:moveTo>
                  <a:pt x="0" y="15"/>
                </a:moveTo>
                <a:cubicBezTo>
                  <a:pt x="0" y="19"/>
                  <a:pt x="0" y="19"/>
                  <a:pt x="0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10"/>
                  <a:pt x="11" y="10"/>
                  <a:pt x="11" y="10"/>
                </a:cubicBezTo>
                <a:cubicBezTo>
                  <a:pt x="11" y="10"/>
                  <a:pt x="12" y="9"/>
                  <a:pt x="1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7" y="9"/>
                  <a:pt x="38" y="10"/>
                  <a:pt x="38" y="10"/>
                </a:cubicBezTo>
                <a:cubicBezTo>
                  <a:pt x="38" y="15"/>
                  <a:pt x="38" y="15"/>
                  <a:pt x="38" y="15"/>
                </a:cubicBezTo>
                <a:cubicBezTo>
                  <a:pt x="38" y="19"/>
                  <a:pt x="38" y="19"/>
                  <a:pt x="38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15"/>
                  <a:pt x="49" y="15"/>
                  <a:pt x="49" y="15"/>
                </a:cubicBezTo>
                <a:cubicBezTo>
                  <a:pt x="49" y="10"/>
                  <a:pt x="49" y="10"/>
                  <a:pt x="49" y="10"/>
                </a:cubicBezTo>
                <a:cubicBezTo>
                  <a:pt x="49" y="10"/>
                  <a:pt x="49" y="9"/>
                  <a:pt x="49" y="9"/>
                </a:cubicBezTo>
                <a:cubicBezTo>
                  <a:pt x="48" y="4"/>
                  <a:pt x="43" y="0"/>
                  <a:pt x="36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4"/>
                  <a:pt x="0" y="9"/>
                </a:cubicBezTo>
                <a:cubicBezTo>
                  <a:pt x="0" y="9"/>
                  <a:pt x="0" y="10"/>
                  <a:pt x="0" y="10"/>
                </a:cubicBezTo>
                <a:lnTo>
                  <a:pt x="0" y="1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 spd="slow" advTm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5842" name="Freeform 5"/>
          <p:cNvSpPr/>
          <p:nvPr/>
        </p:nvSpPr>
        <p:spPr>
          <a:xfrm>
            <a:off x="1042988" y="1179513"/>
            <a:ext cx="36512" cy="65087"/>
          </a:xfrm>
          <a:custGeom>
            <a:avLst/>
            <a:gdLst/>
            <a:ahLst/>
            <a:cxnLst>
              <a:cxn ang="0">
                <a:pos x="36512" y="4763"/>
              </a:cxn>
              <a:cxn ang="0">
                <a:pos x="25400" y="0"/>
              </a:cxn>
              <a:cxn ang="0">
                <a:pos x="0" y="65088"/>
              </a:cxn>
              <a:cxn ang="0">
                <a:pos x="14287" y="65088"/>
              </a:cxn>
              <a:cxn ang="0">
                <a:pos x="36512" y="4763"/>
              </a:cxn>
            </a:cxnLst>
            <a:pathLst>
              <a:path w="23" h="41">
                <a:moveTo>
                  <a:pt x="23" y="3"/>
                </a:moveTo>
                <a:lnTo>
                  <a:pt x="16" y="0"/>
                </a:lnTo>
                <a:lnTo>
                  <a:pt x="0" y="41"/>
                </a:lnTo>
                <a:lnTo>
                  <a:pt x="9" y="41"/>
                </a:lnTo>
                <a:lnTo>
                  <a:pt x="23" y="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43" name="Freeform 6"/>
          <p:cNvSpPr/>
          <p:nvPr/>
        </p:nvSpPr>
        <p:spPr>
          <a:xfrm>
            <a:off x="827088" y="1244600"/>
            <a:ext cx="320675" cy="309563"/>
          </a:xfrm>
          <a:custGeom>
            <a:avLst/>
            <a:gdLst/>
            <a:ahLst/>
            <a:cxnLst>
              <a:cxn ang="0">
                <a:pos x="257443" y="280188"/>
              </a:cxn>
              <a:cxn ang="0">
                <a:pos x="176145" y="280188"/>
              </a:cxn>
              <a:cxn ang="0">
                <a:pos x="176145" y="171728"/>
              </a:cxn>
              <a:cxn ang="0">
                <a:pos x="320675" y="0"/>
              </a:cxn>
              <a:cxn ang="0">
                <a:pos x="230344" y="0"/>
              </a:cxn>
              <a:cxn ang="0">
                <a:pos x="198728" y="88124"/>
              </a:cxn>
              <a:cxn ang="0">
                <a:pos x="207761" y="117498"/>
              </a:cxn>
              <a:cxn ang="0">
                <a:pos x="173887" y="131056"/>
              </a:cxn>
              <a:cxn ang="0">
                <a:pos x="160338" y="99422"/>
              </a:cxn>
              <a:cxn ang="0">
                <a:pos x="185179" y="83605"/>
              </a:cxn>
              <a:cxn ang="0">
                <a:pos x="216794" y="0"/>
              </a:cxn>
              <a:cxn ang="0">
                <a:pos x="0" y="0"/>
              </a:cxn>
              <a:cxn ang="0">
                <a:pos x="146788" y="169469"/>
              </a:cxn>
              <a:cxn ang="0">
                <a:pos x="146788" y="280188"/>
              </a:cxn>
              <a:cxn ang="0">
                <a:pos x="65490" y="280188"/>
              </a:cxn>
              <a:cxn ang="0">
                <a:pos x="65490" y="309563"/>
              </a:cxn>
              <a:cxn ang="0">
                <a:pos x="257443" y="309563"/>
              </a:cxn>
              <a:cxn ang="0">
                <a:pos x="257443" y="280188"/>
              </a:cxn>
            </a:cxnLst>
            <a:pathLst>
              <a:path w="142" h="137">
                <a:moveTo>
                  <a:pt x="114" y="124"/>
                </a:moveTo>
                <a:cubicBezTo>
                  <a:pt x="78" y="124"/>
                  <a:pt x="78" y="124"/>
                  <a:pt x="78" y="124"/>
                </a:cubicBezTo>
                <a:cubicBezTo>
                  <a:pt x="78" y="76"/>
                  <a:pt x="78" y="76"/>
                  <a:pt x="78" y="76"/>
                </a:cubicBezTo>
                <a:cubicBezTo>
                  <a:pt x="142" y="0"/>
                  <a:pt x="142" y="0"/>
                  <a:pt x="142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88" y="39"/>
                  <a:pt x="88" y="39"/>
                  <a:pt x="88" y="39"/>
                </a:cubicBezTo>
                <a:cubicBezTo>
                  <a:pt x="92" y="42"/>
                  <a:pt x="93" y="47"/>
                  <a:pt x="92" y="52"/>
                </a:cubicBezTo>
                <a:cubicBezTo>
                  <a:pt x="89" y="57"/>
                  <a:pt x="83" y="60"/>
                  <a:pt x="77" y="58"/>
                </a:cubicBezTo>
                <a:cubicBezTo>
                  <a:pt x="72" y="56"/>
                  <a:pt x="69" y="50"/>
                  <a:pt x="71" y="44"/>
                </a:cubicBezTo>
                <a:cubicBezTo>
                  <a:pt x="73" y="39"/>
                  <a:pt x="77" y="36"/>
                  <a:pt x="82" y="37"/>
                </a:cubicBezTo>
                <a:cubicBezTo>
                  <a:pt x="96" y="0"/>
                  <a:pt x="96" y="0"/>
                  <a:pt x="96" y="0"/>
                </a:cubicBezTo>
                <a:cubicBezTo>
                  <a:pt x="0" y="0"/>
                  <a:pt x="0" y="0"/>
                  <a:pt x="0" y="0"/>
                </a:cubicBezTo>
                <a:cubicBezTo>
                  <a:pt x="65" y="75"/>
                  <a:pt x="65" y="75"/>
                  <a:pt x="65" y="75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18" y="124"/>
                  <a:pt x="18" y="137"/>
                  <a:pt x="29" y="137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6" y="137"/>
                  <a:pt x="126" y="124"/>
                  <a:pt x="114" y="12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44" name="Oval 7"/>
          <p:cNvSpPr/>
          <p:nvPr/>
        </p:nvSpPr>
        <p:spPr>
          <a:xfrm>
            <a:off x="1617663" y="1177925"/>
            <a:ext cx="31750" cy="3175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845" name="Oval 8"/>
          <p:cNvSpPr/>
          <p:nvPr/>
        </p:nvSpPr>
        <p:spPr>
          <a:xfrm>
            <a:off x="1658938" y="1177925"/>
            <a:ext cx="31750" cy="3175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846" name="Freeform 9"/>
          <p:cNvSpPr>
            <a:spLocks noEditPoints="1"/>
          </p:cNvSpPr>
          <p:nvPr/>
        </p:nvSpPr>
        <p:spPr>
          <a:xfrm>
            <a:off x="1520825" y="1211263"/>
            <a:ext cx="266700" cy="363537"/>
          </a:xfrm>
          <a:custGeom>
            <a:avLst/>
            <a:gdLst/>
            <a:ahLst/>
            <a:cxnLst>
              <a:cxn ang="0">
                <a:pos x="207936" y="282250"/>
              </a:cxn>
              <a:cxn ang="0">
                <a:pos x="248619" y="232574"/>
              </a:cxn>
              <a:cxn ang="0">
                <a:pos x="248619" y="49676"/>
              </a:cxn>
              <a:cxn ang="0">
                <a:pos x="196635" y="0"/>
              </a:cxn>
              <a:cxn ang="0">
                <a:pos x="133350" y="0"/>
              </a:cxn>
              <a:cxn ang="0">
                <a:pos x="70065" y="0"/>
              </a:cxn>
              <a:cxn ang="0">
                <a:pos x="18081" y="49676"/>
              </a:cxn>
              <a:cxn ang="0">
                <a:pos x="18081" y="232574"/>
              </a:cxn>
              <a:cxn ang="0">
                <a:pos x="58764" y="282250"/>
              </a:cxn>
              <a:cxn ang="0">
                <a:pos x="0" y="363538"/>
              </a:cxn>
              <a:cxn ang="0">
                <a:pos x="33903" y="363538"/>
              </a:cxn>
              <a:cxn ang="0">
                <a:pos x="74586" y="307088"/>
              </a:cxn>
              <a:cxn ang="0">
                <a:pos x="192114" y="307088"/>
              </a:cxn>
              <a:cxn ang="0">
                <a:pos x="232797" y="363538"/>
              </a:cxn>
              <a:cxn ang="0">
                <a:pos x="266700" y="363538"/>
              </a:cxn>
              <a:cxn ang="0">
                <a:pos x="207936" y="282250"/>
              </a:cxn>
              <a:cxn ang="0">
                <a:pos x="94927" y="18064"/>
              </a:cxn>
              <a:cxn ang="0">
                <a:pos x="103968" y="11290"/>
              </a:cxn>
              <a:cxn ang="0">
                <a:pos x="162732" y="11290"/>
              </a:cxn>
              <a:cxn ang="0">
                <a:pos x="171773" y="18064"/>
              </a:cxn>
              <a:cxn ang="0">
                <a:pos x="171773" y="29354"/>
              </a:cxn>
              <a:cxn ang="0">
                <a:pos x="162732" y="36128"/>
              </a:cxn>
              <a:cxn ang="0">
                <a:pos x="103968" y="36128"/>
              </a:cxn>
              <a:cxn ang="0">
                <a:pos x="94927" y="29354"/>
              </a:cxn>
              <a:cxn ang="0">
                <a:pos x="94927" y="18064"/>
              </a:cxn>
              <a:cxn ang="0">
                <a:pos x="70065" y="255154"/>
              </a:cxn>
              <a:cxn ang="0">
                <a:pos x="47464" y="232574"/>
              </a:cxn>
              <a:cxn ang="0">
                <a:pos x="70065" y="209994"/>
              </a:cxn>
              <a:cxn ang="0">
                <a:pos x="92667" y="232574"/>
              </a:cxn>
              <a:cxn ang="0">
                <a:pos x="70065" y="255154"/>
              </a:cxn>
              <a:cxn ang="0">
                <a:pos x="72325" y="135480"/>
              </a:cxn>
              <a:cxn ang="0">
                <a:pos x="47464" y="110642"/>
              </a:cxn>
              <a:cxn ang="0">
                <a:pos x="47464" y="79030"/>
              </a:cxn>
              <a:cxn ang="0">
                <a:pos x="72325" y="51934"/>
              </a:cxn>
              <a:cxn ang="0">
                <a:pos x="194375" y="51934"/>
              </a:cxn>
              <a:cxn ang="0">
                <a:pos x="219236" y="79030"/>
              </a:cxn>
              <a:cxn ang="0">
                <a:pos x="219236" y="110642"/>
              </a:cxn>
              <a:cxn ang="0">
                <a:pos x="194375" y="135480"/>
              </a:cxn>
              <a:cxn ang="0">
                <a:pos x="72325" y="135480"/>
              </a:cxn>
              <a:cxn ang="0">
                <a:pos x="171773" y="232574"/>
              </a:cxn>
              <a:cxn ang="0">
                <a:pos x="194375" y="209994"/>
              </a:cxn>
              <a:cxn ang="0">
                <a:pos x="216976" y="232574"/>
              </a:cxn>
              <a:cxn ang="0">
                <a:pos x="194375" y="255154"/>
              </a:cxn>
              <a:cxn ang="0">
                <a:pos x="171773" y="232574"/>
              </a:cxn>
            </a:cxnLst>
            <a:pathLst>
              <a:path w="118" h="161">
                <a:moveTo>
                  <a:pt x="92" y="125"/>
                </a:moveTo>
                <a:cubicBezTo>
                  <a:pt x="101" y="123"/>
                  <a:pt x="110" y="114"/>
                  <a:pt x="110" y="103"/>
                </a:cubicBezTo>
                <a:cubicBezTo>
                  <a:pt x="110" y="22"/>
                  <a:pt x="110" y="22"/>
                  <a:pt x="110" y="22"/>
                </a:cubicBezTo>
                <a:cubicBezTo>
                  <a:pt x="110" y="11"/>
                  <a:pt x="100" y="0"/>
                  <a:pt x="87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8" y="0"/>
                  <a:pt x="8" y="11"/>
                  <a:pt x="8" y="22"/>
                </a:cubicBezTo>
                <a:cubicBezTo>
                  <a:pt x="8" y="103"/>
                  <a:pt x="8" y="103"/>
                  <a:pt x="8" y="103"/>
                </a:cubicBezTo>
                <a:cubicBezTo>
                  <a:pt x="8" y="114"/>
                  <a:pt x="17" y="123"/>
                  <a:pt x="26" y="125"/>
                </a:cubicBezTo>
                <a:cubicBezTo>
                  <a:pt x="0" y="161"/>
                  <a:pt x="0" y="161"/>
                  <a:pt x="0" y="161"/>
                </a:cubicBezTo>
                <a:cubicBezTo>
                  <a:pt x="15" y="161"/>
                  <a:pt x="15" y="161"/>
                  <a:pt x="15" y="161"/>
                </a:cubicBezTo>
                <a:cubicBezTo>
                  <a:pt x="33" y="136"/>
                  <a:pt x="33" y="136"/>
                  <a:pt x="33" y="136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103" y="161"/>
                  <a:pt x="103" y="161"/>
                  <a:pt x="103" y="161"/>
                </a:cubicBezTo>
                <a:cubicBezTo>
                  <a:pt x="118" y="161"/>
                  <a:pt x="118" y="161"/>
                  <a:pt x="118" y="161"/>
                </a:cubicBezTo>
                <a:lnTo>
                  <a:pt x="92" y="125"/>
                </a:lnTo>
                <a:close/>
                <a:moveTo>
                  <a:pt x="42" y="8"/>
                </a:moveTo>
                <a:cubicBezTo>
                  <a:pt x="42" y="6"/>
                  <a:pt x="44" y="5"/>
                  <a:pt x="46" y="5"/>
                </a:cubicBezTo>
                <a:cubicBezTo>
                  <a:pt x="72" y="5"/>
                  <a:pt x="72" y="5"/>
                  <a:pt x="72" y="5"/>
                </a:cubicBezTo>
                <a:cubicBezTo>
                  <a:pt x="74" y="5"/>
                  <a:pt x="76" y="6"/>
                  <a:pt x="76" y="8"/>
                </a:cubicBezTo>
                <a:cubicBezTo>
                  <a:pt x="76" y="13"/>
                  <a:pt x="76" y="13"/>
                  <a:pt x="76" y="13"/>
                </a:cubicBezTo>
                <a:cubicBezTo>
                  <a:pt x="76" y="15"/>
                  <a:pt x="74" y="16"/>
                  <a:pt x="72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4" y="16"/>
                  <a:pt x="42" y="15"/>
                  <a:pt x="42" y="13"/>
                </a:cubicBezTo>
                <a:lnTo>
                  <a:pt x="42" y="8"/>
                </a:lnTo>
                <a:close/>
                <a:moveTo>
                  <a:pt x="31" y="113"/>
                </a:moveTo>
                <a:cubicBezTo>
                  <a:pt x="26" y="113"/>
                  <a:pt x="21" y="108"/>
                  <a:pt x="21" y="103"/>
                </a:cubicBezTo>
                <a:cubicBezTo>
                  <a:pt x="21" y="97"/>
                  <a:pt x="26" y="93"/>
                  <a:pt x="31" y="93"/>
                </a:cubicBezTo>
                <a:cubicBezTo>
                  <a:pt x="37" y="93"/>
                  <a:pt x="41" y="97"/>
                  <a:pt x="41" y="103"/>
                </a:cubicBezTo>
                <a:cubicBezTo>
                  <a:pt x="41" y="108"/>
                  <a:pt x="37" y="113"/>
                  <a:pt x="31" y="113"/>
                </a:cubicBezTo>
                <a:close/>
                <a:moveTo>
                  <a:pt x="32" y="60"/>
                </a:moveTo>
                <a:cubicBezTo>
                  <a:pt x="26" y="60"/>
                  <a:pt x="21" y="56"/>
                  <a:pt x="21" y="49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29"/>
                  <a:pt x="25" y="23"/>
                  <a:pt x="32" y="23"/>
                </a:cubicBezTo>
                <a:cubicBezTo>
                  <a:pt x="86" y="23"/>
                  <a:pt x="86" y="23"/>
                  <a:pt x="86" y="23"/>
                </a:cubicBezTo>
                <a:cubicBezTo>
                  <a:pt x="93" y="23"/>
                  <a:pt x="97" y="29"/>
                  <a:pt x="97" y="35"/>
                </a:cubicBezTo>
                <a:cubicBezTo>
                  <a:pt x="97" y="49"/>
                  <a:pt x="97" y="49"/>
                  <a:pt x="97" y="49"/>
                </a:cubicBezTo>
                <a:cubicBezTo>
                  <a:pt x="97" y="56"/>
                  <a:pt x="92" y="60"/>
                  <a:pt x="86" y="60"/>
                </a:cubicBezTo>
                <a:lnTo>
                  <a:pt x="32" y="60"/>
                </a:lnTo>
                <a:close/>
                <a:moveTo>
                  <a:pt x="76" y="103"/>
                </a:moveTo>
                <a:cubicBezTo>
                  <a:pt x="76" y="98"/>
                  <a:pt x="81" y="93"/>
                  <a:pt x="86" y="93"/>
                </a:cubicBezTo>
                <a:cubicBezTo>
                  <a:pt x="92" y="93"/>
                  <a:pt x="96" y="98"/>
                  <a:pt x="96" y="103"/>
                </a:cubicBezTo>
                <a:cubicBezTo>
                  <a:pt x="96" y="108"/>
                  <a:pt x="92" y="113"/>
                  <a:pt x="86" y="113"/>
                </a:cubicBezTo>
                <a:cubicBezTo>
                  <a:pt x="81" y="113"/>
                  <a:pt x="76" y="108"/>
                  <a:pt x="76" y="10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47" name="Freeform 10"/>
          <p:cNvSpPr>
            <a:spLocks noEditPoints="1"/>
          </p:cNvSpPr>
          <p:nvPr/>
        </p:nvSpPr>
        <p:spPr>
          <a:xfrm>
            <a:off x="2093913" y="1216025"/>
            <a:ext cx="401637" cy="284163"/>
          </a:xfrm>
          <a:custGeom>
            <a:avLst/>
            <a:gdLst/>
            <a:ahLst/>
            <a:cxnLst>
              <a:cxn ang="0">
                <a:pos x="381330" y="211995"/>
              </a:cxn>
              <a:cxn ang="0">
                <a:pos x="212100" y="108253"/>
              </a:cxn>
              <a:cxn ang="0">
                <a:pos x="212100" y="96976"/>
              </a:cxn>
              <a:cxn ang="0">
                <a:pos x="221126" y="83445"/>
              </a:cxn>
              <a:cxn ang="0">
                <a:pos x="248203" y="45105"/>
              </a:cxn>
              <a:cxn ang="0">
                <a:pos x="212100" y="2255"/>
              </a:cxn>
              <a:cxn ang="0">
                <a:pos x="164716" y="15787"/>
              </a:cxn>
              <a:cxn ang="0">
                <a:pos x="151178" y="58637"/>
              </a:cxn>
              <a:cxn ang="0">
                <a:pos x="175998" y="58637"/>
              </a:cxn>
              <a:cxn ang="0">
                <a:pos x="175998" y="54126"/>
              </a:cxn>
              <a:cxn ang="0">
                <a:pos x="194049" y="27063"/>
              </a:cxn>
              <a:cxn ang="0">
                <a:pos x="216613" y="33829"/>
              </a:cxn>
              <a:cxn ang="0">
                <a:pos x="212100" y="58637"/>
              </a:cxn>
              <a:cxn ang="0">
                <a:pos x="198562" y="67658"/>
              </a:cxn>
              <a:cxn ang="0">
                <a:pos x="187280" y="87955"/>
              </a:cxn>
              <a:cxn ang="0">
                <a:pos x="187280" y="108253"/>
              </a:cxn>
              <a:cxn ang="0">
                <a:pos x="20307" y="211995"/>
              </a:cxn>
              <a:cxn ang="0">
                <a:pos x="4513" y="257100"/>
              </a:cxn>
              <a:cxn ang="0">
                <a:pos x="45128" y="284163"/>
              </a:cxn>
              <a:cxn ang="0">
                <a:pos x="358766" y="284163"/>
              </a:cxn>
              <a:cxn ang="0">
                <a:pos x="358766" y="284163"/>
              </a:cxn>
              <a:cxn ang="0">
                <a:pos x="397124" y="257100"/>
              </a:cxn>
              <a:cxn ang="0">
                <a:pos x="381330" y="211995"/>
              </a:cxn>
              <a:cxn ang="0">
                <a:pos x="358766" y="254845"/>
              </a:cxn>
              <a:cxn ang="0">
                <a:pos x="42871" y="254845"/>
              </a:cxn>
              <a:cxn ang="0">
                <a:pos x="38359" y="234547"/>
              </a:cxn>
              <a:cxn ang="0">
                <a:pos x="200819" y="133060"/>
              </a:cxn>
              <a:cxn ang="0">
                <a:pos x="365535" y="234547"/>
              </a:cxn>
              <a:cxn ang="0">
                <a:pos x="358766" y="254845"/>
              </a:cxn>
            </a:cxnLst>
            <a:pathLst>
              <a:path w="178" h="126">
                <a:moveTo>
                  <a:pt x="169" y="94"/>
                </a:moveTo>
                <a:cubicBezTo>
                  <a:pt x="94" y="48"/>
                  <a:pt x="94" y="48"/>
                  <a:pt x="94" y="48"/>
                </a:cubicBezTo>
                <a:cubicBezTo>
                  <a:pt x="94" y="43"/>
                  <a:pt x="94" y="43"/>
                  <a:pt x="94" y="43"/>
                </a:cubicBezTo>
                <a:cubicBezTo>
                  <a:pt x="94" y="41"/>
                  <a:pt x="95" y="38"/>
                  <a:pt x="98" y="37"/>
                </a:cubicBezTo>
                <a:cubicBezTo>
                  <a:pt x="101" y="35"/>
                  <a:pt x="110" y="31"/>
                  <a:pt x="110" y="20"/>
                </a:cubicBezTo>
                <a:cubicBezTo>
                  <a:pt x="110" y="10"/>
                  <a:pt x="101" y="3"/>
                  <a:pt x="94" y="1"/>
                </a:cubicBezTo>
                <a:cubicBezTo>
                  <a:pt x="86" y="0"/>
                  <a:pt x="78" y="1"/>
                  <a:pt x="73" y="7"/>
                </a:cubicBezTo>
                <a:cubicBezTo>
                  <a:pt x="68" y="12"/>
                  <a:pt x="67" y="17"/>
                  <a:pt x="67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19"/>
                  <a:pt x="78" y="14"/>
                  <a:pt x="86" y="12"/>
                </a:cubicBezTo>
                <a:cubicBezTo>
                  <a:pt x="90" y="11"/>
                  <a:pt x="94" y="12"/>
                  <a:pt x="96" y="15"/>
                </a:cubicBezTo>
                <a:cubicBezTo>
                  <a:pt x="98" y="17"/>
                  <a:pt x="98" y="23"/>
                  <a:pt x="94" y="26"/>
                </a:cubicBezTo>
                <a:cubicBezTo>
                  <a:pt x="88" y="30"/>
                  <a:pt x="88" y="30"/>
                  <a:pt x="88" y="30"/>
                </a:cubicBezTo>
                <a:cubicBezTo>
                  <a:pt x="84" y="32"/>
                  <a:pt x="83" y="35"/>
                  <a:pt x="83" y="39"/>
                </a:cubicBezTo>
                <a:cubicBezTo>
                  <a:pt x="83" y="48"/>
                  <a:pt x="83" y="48"/>
                  <a:pt x="83" y="48"/>
                </a:cubicBezTo>
                <a:cubicBezTo>
                  <a:pt x="9" y="94"/>
                  <a:pt x="9" y="94"/>
                  <a:pt x="9" y="94"/>
                </a:cubicBezTo>
                <a:cubicBezTo>
                  <a:pt x="0" y="99"/>
                  <a:pt x="0" y="108"/>
                  <a:pt x="2" y="114"/>
                </a:cubicBezTo>
                <a:cubicBezTo>
                  <a:pt x="4" y="119"/>
                  <a:pt x="9" y="126"/>
                  <a:pt x="20" y="126"/>
                </a:cubicBezTo>
                <a:cubicBezTo>
                  <a:pt x="32" y="126"/>
                  <a:pt x="159" y="126"/>
                  <a:pt x="159" y="126"/>
                </a:cubicBezTo>
                <a:cubicBezTo>
                  <a:pt x="159" y="126"/>
                  <a:pt x="159" y="126"/>
                  <a:pt x="159" y="126"/>
                </a:cubicBezTo>
                <a:cubicBezTo>
                  <a:pt x="169" y="126"/>
                  <a:pt x="175" y="119"/>
                  <a:pt x="176" y="114"/>
                </a:cubicBezTo>
                <a:cubicBezTo>
                  <a:pt x="178" y="108"/>
                  <a:pt x="176" y="99"/>
                  <a:pt x="169" y="94"/>
                </a:cubicBezTo>
                <a:close/>
                <a:moveTo>
                  <a:pt x="159" y="113"/>
                </a:moveTo>
                <a:cubicBezTo>
                  <a:pt x="19" y="113"/>
                  <a:pt x="19" y="113"/>
                  <a:pt x="19" y="113"/>
                </a:cubicBezTo>
                <a:cubicBezTo>
                  <a:pt x="15" y="113"/>
                  <a:pt x="12" y="107"/>
                  <a:pt x="17" y="104"/>
                </a:cubicBezTo>
                <a:cubicBezTo>
                  <a:pt x="89" y="59"/>
                  <a:pt x="89" y="59"/>
                  <a:pt x="89" y="59"/>
                </a:cubicBezTo>
                <a:cubicBezTo>
                  <a:pt x="162" y="104"/>
                  <a:pt x="162" y="104"/>
                  <a:pt x="162" y="104"/>
                </a:cubicBezTo>
                <a:cubicBezTo>
                  <a:pt x="166" y="107"/>
                  <a:pt x="164" y="113"/>
                  <a:pt x="159" y="11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48" name="Freeform 11"/>
          <p:cNvSpPr>
            <a:spLocks noEditPoints="1"/>
          </p:cNvSpPr>
          <p:nvPr/>
        </p:nvSpPr>
        <p:spPr>
          <a:xfrm>
            <a:off x="2779713" y="1185863"/>
            <a:ext cx="293687" cy="368300"/>
          </a:xfrm>
          <a:custGeom>
            <a:avLst/>
            <a:gdLst/>
            <a:ahLst/>
            <a:cxnLst>
              <a:cxn ang="0">
                <a:pos x="144584" y="0"/>
              </a:cxn>
              <a:cxn ang="0">
                <a:pos x="146844" y="0"/>
              </a:cxn>
              <a:cxn ang="0">
                <a:pos x="149103" y="0"/>
              </a:cxn>
              <a:cxn ang="0">
                <a:pos x="144584" y="0"/>
              </a:cxn>
              <a:cxn ang="0">
                <a:pos x="284650" y="51969"/>
              </a:cxn>
              <a:cxn ang="0">
                <a:pos x="243986" y="18076"/>
              </a:cxn>
              <a:cxn ang="0">
                <a:pos x="146844" y="0"/>
              </a:cxn>
              <a:cxn ang="0">
                <a:pos x="49701" y="18076"/>
              </a:cxn>
              <a:cxn ang="0">
                <a:pos x="9037" y="51969"/>
              </a:cxn>
              <a:cxn ang="0">
                <a:pos x="0" y="162685"/>
              </a:cxn>
              <a:cxn ang="0">
                <a:pos x="0" y="316331"/>
              </a:cxn>
              <a:cxn ang="0">
                <a:pos x="22591" y="316331"/>
              </a:cxn>
              <a:cxn ang="0">
                <a:pos x="22591" y="341186"/>
              </a:cxn>
              <a:cxn ang="0">
                <a:pos x="65515" y="341186"/>
              </a:cxn>
              <a:cxn ang="0">
                <a:pos x="65515" y="316331"/>
              </a:cxn>
              <a:cxn ang="0">
                <a:pos x="228172" y="316331"/>
              </a:cxn>
              <a:cxn ang="0">
                <a:pos x="228172" y="341186"/>
              </a:cxn>
              <a:cxn ang="0">
                <a:pos x="271096" y="341186"/>
              </a:cxn>
              <a:cxn ang="0">
                <a:pos x="271096" y="316331"/>
              </a:cxn>
              <a:cxn ang="0">
                <a:pos x="293687" y="316331"/>
              </a:cxn>
              <a:cxn ang="0">
                <a:pos x="293687" y="162685"/>
              </a:cxn>
              <a:cxn ang="0">
                <a:pos x="284650" y="51969"/>
              </a:cxn>
              <a:cxn ang="0">
                <a:pos x="85847" y="27114"/>
              </a:cxn>
              <a:cxn ang="0">
                <a:pos x="207840" y="27114"/>
              </a:cxn>
              <a:cxn ang="0">
                <a:pos x="207840" y="45190"/>
              </a:cxn>
              <a:cxn ang="0">
                <a:pos x="85847" y="45190"/>
              </a:cxn>
              <a:cxn ang="0">
                <a:pos x="85847" y="27114"/>
              </a:cxn>
              <a:cxn ang="0">
                <a:pos x="24850" y="160425"/>
              </a:cxn>
              <a:cxn ang="0">
                <a:pos x="36146" y="79083"/>
              </a:cxn>
              <a:cxn ang="0">
                <a:pos x="54219" y="63266"/>
              </a:cxn>
              <a:cxn ang="0">
                <a:pos x="239468" y="63266"/>
              </a:cxn>
              <a:cxn ang="0">
                <a:pos x="257541" y="79083"/>
              </a:cxn>
              <a:cxn ang="0">
                <a:pos x="268837" y="160425"/>
              </a:cxn>
              <a:cxn ang="0">
                <a:pos x="257541" y="176242"/>
              </a:cxn>
              <a:cxn ang="0">
                <a:pos x="36146" y="176242"/>
              </a:cxn>
              <a:cxn ang="0">
                <a:pos x="24850" y="160425"/>
              </a:cxn>
              <a:cxn ang="0">
                <a:pos x="70033" y="255325"/>
              </a:cxn>
              <a:cxn ang="0">
                <a:pos x="60997" y="264363"/>
              </a:cxn>
              <a:cxn ang="0">
                <a:pos x="27110" y="264363"/>
              </a:cxn>
              <a:cxn ang="0">
                <a:pos x="20332" y="255325"/>
              </a:cxn>
              <a:cxn ang="0">
                <a:pos x="20332" y="241767"/>
              </a:cxn>
              <a:cxn ang="0">
                <a:pos x="27110" y="232729"/>
              </a:cxn>
              <a:cxn ang="0">
                <a:pos x="60997" y="232729"/>
              </a:cxn>
              <a:cxn ang="0">
                <a:pos x="70033" y="241767"/>
              </a:cxn>
              <a:cxn ang="0">
                <a:pos x="70033" y="255325"/>
              </a:cxn>
              <a:cxn ang="0">
                <a:pos x="273355" y="255325"/>
              </a:cxn>
              <a:cxn ang="0">
                <a:pos x="266577" y="264363"/>
              </a:cxn>
              <a:cxn ang="0">
                <a:pos x="232690" y="264363"/>
              </a:cxn>
              <a:cxn ang="0">
                <a:pos x="223654" y="255325"/>
              </a:cxn>
              <a:cxn ang="0">
                <a:pos x="223654" y="241767"/>
              </a:cxn>
              <a:cxn ang="0">
                <a:pos x="232690" y="232729"/>
              </a:cxn>
              <a:cxn ang="0">
                <a:pos x="266577" y="232729"/>
              </a:cxn>
              <a:cxn ang="0">
                <a:pos x="273355" y="241767"/>
              </a:cxn>
              <a:cxn ang="0">
                <a:pos x="273355" y="255325"/>
              </a:cxn>
            </a:cxnLst>
            <a:pathLst>
              <a:path w="130" h="163">
                <a:moveTo>
                  <a:pt x="64" y="0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6" y="0"/>
                </a:cubicBezTo>
                <a:lnTo>
                  <a:pt x="64" y="0"/>
                </a:lnTo>
                <a:close/>
                <a:moveTo>
                  <a:pt x="126" y="23"/>
                </a:moveTo>
                <a:cubicBezTo>
                  <a:pt x="125" y="15"/>
                  <a:pt x="117" y="11"/>
                  <a:pt x="108" y="8"/>
                </a:cubicBezTo>
                <a:cubicBezTo>
                  <a:pt x="100" y="4"/>
                  <a:pt x="80" y="0"/>
                  <a:pt x="65" y="0"/>
                </a:cubicBezTo>
                <a:cubicBezTo>
                  <a:pt x="50" y="0"/>
                  <a:pt x="30" y="4"/>
                  <a:pt x="22" y="8"/>
                </a:cubicBezTo>
                <a:cubicBezTo>
                  <a:pt x="13" y="11"/>
                  <a:pt x="5" y="15"/>
                  <a:pt x="4" y="23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140"/>
                  <a:pt x="0" y="140"/>
                  <a:pt x="0" y="140"/>
                </a:cubicBezTo>
                <a:cubicBezTo>
                  <a:pt x="10" y="140"/>
                  <a:pt x="10" y="140"/>
                  <a:pt x="10" y="140"/>
                </a:cubicBezTo>
                <a:cubicBezTo>
                  <a:pt x="10" y="151"/>
                  <a:pt x="10" y="151"/>
                  <a:pt x="10" y="151"/>
                </a:cubicBezTo>
                <a:cubicBezTo>
                  <a:pt x="10" y="163"/>
                  <a:pt x="29" y="163"/>
                  <a:pt x="29" y="151"/>
                </a:cubicBezTo>
                <a:cubicBezTo>
                  <a:pt x="29" y="140"/>
                  <a:pt x="29" y="140"/>
                  <a:pt x="29" y="140"/>
                </a:cubicBezTo>
                <a:cubicBezTo>
                  <a:pt x="101" y="140"/>
                  <a:pt x="101" y="140"/>
                  <a:pt x="101" y="140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63"/>
                  <a:pt x="120" y="163"/>
                  <a:pt x="120" y="151"/>
                </a:cubicBezTo>
                <a:cubicBezTo>
                  <a:pt x="120" y="140"/>
                  <a:pt x="120" y="140"/>
                  <a:pt x="120" y="140"/>
                </a:cubicBezTo>
                <a:cubicBezTo>
                  <a:pt x="130" y="140"/>
                  <a:pt x="130" y="140"/>
                  <a:pt x="130" y="140"/>
                </a:cubicBezTo>
                <a:cubicBezTo>
                  <a:pt x="130" y="72"/>
                  <a:pt x="130" y="72"/>
                  <a:pt x="130" y="72"/>
                </a:cubicBezTo>
                <a:lnTo>
                  <a:pt x="126" y="23"/>
                </a:lnTo>
                <a:close/>
                <a:moveTo>
                  <a:pt x="38" y="12"/>
                </a:moveTo>
                <a:cubicBezTo>
                  <a:pt x="92" y="12"/>
                  <a:pt x="92" y="12"/>
                  <a:pt x="92" y="12"/>
                </a:cubicBezTo>
                <a:cubicBezTo>
                  <a:pt x="97" y="12"/>
                  <a:pt x="97" y="20"/>
                  <a:pt x="92" y="20"/>
                </a:cubicBezTo>
                <a:cubicBezTo>
                  <a:pt x="38" y="20"/>
                  <a:pt x="38" y="20"/>
                  <a:pt x="38" y="20"/>
                </a:cubicBezTo>
                <a:cubicBezTo>
                  <a:pt x="33" y="20"/>
                  <a:pt x="33" y="12"/>
                  <a:pt x="38" y="12"/>
                </a:cubicBezTo>
                <a:close/>
                <a:moveTo>
                  <a:pt x="11" y="71"/>
                </a:moveTo>
                <a:cubicBezTo>
                  <a:pt x="16" y="35"/>
                  <a:pt x="16" y="35"/>
                  <a:pt x="16" y="35"/>
                </a:cubicBezTo>
                <a:cubicBezTo>
                  <a:pt x="17" y="31"/>
                  <a:pt x="18" y="28"/>
                  <a:pt x="24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12" y="28"/>
                  <a:pt x="113" y="31"/>
                  <a:pt x="114" y="35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4"/>
                  <a:pt x="118" y="78"/>
                  <a:pt x="114" y="78"/>
                </a:cubicBezTo>
                <a:cubicBezTo>
                  <a:pt x="16" y="78"/>
                  <a:pt x="16" y="78"/>
                  <a:pt x="16" y="78"/>
                </a:cubicBezTo>
                <a:cubicBezTo>
                  <a:pt x="12" y="78"/>
                  <a:pt x="11" y="74"/>
                  <a:pt x="11" y="71"/>
                </a:cubicBezTo>
                <a:close/>
                <a:moveTo>
                  <a:pt x="31" y="113"/>
                </a:moveTo>
                <a:cubicBezTo>
                  <a:pt x="31" y="115"/>
                  <a:pt x="29" y="117"/>
                  <a:pt x="27" y="117"/>
                </a:cubicBezTo>
                <a:cubicBezTo>
                  <a:pt x="12" y="117"/>
                  <a:pt x="12" y="117"/>
                  <a:pt x="12" y="117"/>
                </a:cubicBezTo>
                <a:cubicBezTo>
                  <a:pt x="10" y="117"/>
                  <a:pt x="9" y="115"/>
                  <a:pt x="9" y="113"/>
                </a:cubicBezTo>
                <a:cubicBezTo>
                  <a:pt x="9" y="107"/>
                  <a:pt x="9" y="107"/>
                  <a:pt x="9" y="107"/>
                </a:cubicBezTo>
                <a:cubicBezTo>
                  <a:pt x="9" y="105"/>
                  <a:pt x="10" y="103"/>
                  <a:pt x="12" y="103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9" y="103"/>
                  <a:pt x="31" y="105"/>
                  <a:pt x="31" y="107"/>
                </a:cubicBezTo>
                <a:lnTo>
                  <a:pt x="31" y="113"/>
                </a:lnTo>
                <a:close/>
                <a:moveTo>
                  <a:pt x="121" y="113"/>
                </a:moveTo>
                <a:cubicBezTo>
                  <a:pt x="121" y="115"/>
                  <a:pt x="120" y="117"/>
                  <a:pt x="118" y="117"/>
                </a:cubicBezTo>
                <a:cubicBezTo>
                  <a:pt x="103" y="117"/>
                  <a:pt x="103" y="117"/>
                  <a:pt x="103" y="117"/>
                </a:cubicBezTo>
                <a:cubicBezTo>
                  <a:pt x="101" y="117"/>
                  <a:pt x="99" y="115"/>
                  <a:pt x="99" y="113"/>
                </a:cubicBezTo>
                <a:cubicBezTo>
                  <a:pt x="99" y="107"/>
                  <a:pt x="99" y="107"/>
                  <a:pt x="99" y="107"/>
                </a:cubicBezTo>
                <a:cubicBezTo>
                  <a:pt x="99" y="105"/>
                  <a:pt x="101" y="103"/>
                  <a:pt x="103" y="103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20" y="103"/>
                  <a:pt x="121" y="105"/>
                  <a:pt x="121" y="107"/>
                </a:cubicBezTo>
                <a:cubicBezTo>
                  <a:pt x="121" y="113"/>
                  <a:pt x="121" y="113"/>
                  <a:pt x="121" y="11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49" name="Oval 12"/>
          <p:cNvSpPr/>
          <p:nvPr/>
        </p:nvSpPr>
        <p:spPr>
          <a:xfrm>
            <a:off x="3514725" y="1168400"/>
            <a:ext cx="68263" cy="650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850" name="Line 13"/>
          <p:cNvSpPr/>
          <p:nvPr/>
        </p:nvSpPr>
        <p:spPr>
          <a:xfrm>
            <a:off x="3549650" y="1200150"/>
            <a:ext cx="0" cy="0"/>
          </a:xfrm>
          <a:prstGeom prst="line">
            <a:avLst/>
          </a:prstGeom>
          <a:ln w="9525">
            <a:noFill/>
          </a:ln>
        </p:spPr>
      </p:sp>
      <p:sp>
        <p:nvSpPr>
          <p:cNvPr id="35851" name="Line 14"/>
          <p:cNvSpPr/>
          <p:nvPr/>
        </p:nvSpPr>
        <p:spPr>
          <a:xfrm>
            <a:off x="3549650" y="1200150"/>
            <a:ext cx="0" cy="0"/>
          </a:xfrm>
          <a:prstGeom prst="line">
            <a:avLst/>
          </a:prstGeom>
          <a:ln w="9525">
            <a:noFill/>
          </a:ln>
        </p:spPr>
      </p:sp>
      <p:sp>
        <p:nvSpPr>
          <p:cNvPr id="35852" name="Freeform 15"/>
          <p:cNvSpPr/>
          <p:nvPr/>
        </p:nvSpPr>
        <p:spPr>
          <a:xfrm>
            <a:off x="3470275" y="1241425"/>
            <a:ext cx="157163" cy="331788"/>
          </a:xfrm>
          <a:custGeom>
            <a:avLst/>
            <a:gdLst/>
            <a:ahLst/>
            <a:cxnLst>
              <a:cxn ang="0">
                <a:pos x="114504" y="0"/>
              </a:cxn>
              <a:cxn ang="0">
                <a:pos x="78581" y="0"/>
              </a:cxn>
              <a:cxn ang="0">
                <a:pos x="42658" y="0"/>
              </a:cxn>
              <a:cxn ang="0">
                <a:pos x="0" y="42884"/>
              </a:cxn>
              <a:cxn ang="0">
                <a:pos x="0" y="144452"/>
              </a:cxn>
              <a:cxn ang="0">
                <a:pos x="26942" y="144452"/>
              </a:cxn>
              <a:cxn ang="0">
                <a:pos x="29187" y="51912"/>
              </a:cxn>
              <a:cxn ang="0">
                <a:pos x="35923" y="51912"/>
              </a:cxn>
              <a:cxn ang="0">
                <a:pos x="35923" y="306960"/>
              </a:cxn>
              <a:cxn ang="0">
                <a:pos x="71845" y="306960"/>
              </a:cxn>
              <a:cxn ang="0">
                <a:pos x="74091" y="157994"/>
              </a:cxn>
              <a:cxn ang="0">
                <a:pos x="83071" y="157994"/>
              </a:cxn>
              <a:cxn ang="0">
                <a:pos x="85317" y="306960"/>
              </a:cxn>
              <a:cxn ang="0">
                <a:pos x="121239" y="306960"/>
              </a:cxn>
              <a:cxn ang="0">
                <a:pos x="121239" y="51912"/>
              </a:cxn>
              <a:cxn ang="0">
                <a:pos x="127975" y="51912"/>
              </a:cxn>
              <a:cxn ang="0">
                <a:pos x="130220" y="144452"/>
              </a:cxn>
              <a:cxn ang="0">
                <a:pos x="157162" y="144452"/>
              </a:cxn>
              <a:cxn ang="0">
                <a:pos x="157162" y="42884"/>
              </a:cxn>
              <a:cxn ang="0">
                <a:pos x="114504" y="0"/>
              </a:cxn>
            </a:cxnLst>
            <a:pathLst>
              <a:path w="70" h="147">
                <a:moveTo>
                  <a:pt x="51" y="0"/>
                </a:moveTo>
                <a:cubicBezTo>
                  <a:pt x="35" y="0"/>
                  <a:pt x="35" y="0"/>
                  <a:pt x="35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5" y="0"/>
                  <a:pt x="0" y="4"/>
                  <a:pt x="0" y="19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73"/>
                  <a:pt x="12" y="73"/>
                  <a:pt x="12" y="64"/>
                </a:cubicBezTo>
                <a:cubicBezTo>
                  <a:pt x="13" y="23"/>
                  <a:pt x="13" y="23"/>
                  <a:pt x="13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136"/>
                  <a:pt x="16" y="136"/>
                  <a:pt x="16" y="136"/>
                </a:cubicBezTo>
                <a:cubicBezTo>
                  <a:pt x="16" y="147"/>
                  <a:pt x="32" y="147"/>
                  <a:pt x="32" y="136"/>
                </a:cubicBezTo>
                <a:cubicBezTo>
                  <a:pt x="33" y="70"/>
                  <a:pt x="33" y="70"/>
                  <a:pt x="33" y="70"/>
                </a:cubicBezTo>
                <a:cubicBezTo>
                  <a:pt x="37" y="70"/>
                  <a:pt x="37" y="70"/>
                  <a:pt x="37" y="70"/>
                </a:cubicBezTo>
                <a:cubicBezTo>
                  <a:pt x="38" y="136"/>
                  <a:pt x="38" y="136"/>
                  <a:pt x="38" y="136"/>
                </a:cubicBezTo>
                <a:cubicBezTo>
                  <a:pt x="38" y="147"/>
                  <a:pt x="54" y="147"/>
                  <a:pt x="54" y="136"/>
                </a:cubicBezTo>
                <a:cubicBezTo>
                  <a:pt x="54" y="23"/>
                  <a:pt x="54" y="23"/>
                  <a:pt x="54" y="23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3"/>
                  <a:pt x="70" y="73"/>
                  <a:pt x="70" y="64"/>
                </a:cubicBezTo>
                <a:cubicBezTo>
                  <a:pt x="70" y="19"/>
                  <a:pt x="70" y="19"/>
                  <a:pt x="70" y="19"/>
                </a:cubicBezTo>
                <a:cubicBezTo>
                  <a:pt x="70" y="4"/>
                  <a:pt x="65" y="0"/>
                  <a:pt x="51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53" name="Oval 16"/>
          <p:cNvSpPr/>
          <p:nvPr/>
        </p:nvSpPr>
        <p:spPr>
          <a:xfrm>
            <a:off x="4137025" y="1177925"/>
            <a:ext cx="68263" cy="650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854" name="Line 17"/>
          <p:cNvSpPr/>
          <p:nvPr/>
        </p:nvSpPr>
        <p:spPr>
          <a:xfrm>
            <a:off x="4171950" y="1209675"/>
            <a:ext cx="0" cy="0"/>
          </a:xfrm>
          <a:prstGeom prst="line">
            <a:avLst/>
          </a:prstGeom>
          <a:ln w="9525">
            <a:noFill/>
          </a:ln>
        </p:spPr>
      </p:sp>
      <p:sp>
        <p:nvSpPr>
          <p:cNvPr id="35855" name="Line 18"/>
          <p:cNvSpPr/>
          <p:nvPr/>
        </p:nvSpPr>
        <p:spPr>
          <a:xfrm>
            <a:off x="4171950" y="1209675"/>
            <a:ext cx="0" cy="0"/>
          </a:xfrm>
          <a:prstGeom prst="line">
            <a:avLst/>
          </a:prstGeom>
          <a:ln w="9525">
            <a:noFill/>
          </a:ln>
        </p:spPr>
      </p:sp>
      <p:sp>
        <p:nvSpPr>
          <p:cNvPr id="35856" name="Freeform 19"/>
          <p:cNvSpPr/>
          <p:nvPr/>
        </p:nvSpPr>
        <p:spPr>
          <a:xfrm>
            <a:off x="4076700" y="1249363"/>
            <a:ext cx="188913" cy="331787"/>
          </a:xfrm>
          <a:custGeom>
            <a:avLst/>
            <a:gdLst/>
            <a:ahLst/>
            <a:cxnLst>
              <a:cxn ang="0">
                <a:pos x="184414" y="121881"/>
              </a:cxn>
              <a:cxn ang="0">
                <a:pos x="155178" y="29342"/>
              </a:cxn>
              <a:cxn ang="0">
                <a:pos x="110199" y="0"/>
              </a:cxn>
              <a:cxn ang="0">
                <a:pos x="78713" y="0"/>
              </a:cxn>
              <a:cxn ang="0">
                <a:pos x="33734" y="29342"/>
              </a:cxn>
              <a:cxn ang="0">
                <a:pos x="4498" y="121881"/>
              </a:cxn>
              <a:cxn ang="0">
                <a:pos x="29236" y="130910"/>
              </a:cxn>
              <a:cxn ang="0">
                <a:pos x="58473" y="45141"/>
              </a:cxn>
              <a:cxn ang="0">
                <a:pos x="60722" y="45141"/>
              </a:cxn>
              <a:cxn ang="0">
                <a:pos x="20241" y="205393"/>
              </a:cxn>
              <a:cxn ang="0">
                <a:pos x="24738" y="209907"/>
              </a:cxn>
              <a:cxn ang="0">
                <a:pos x="58473" y="209907"/>
              </a:cxn>
              <a:cxn ang="0">
                <a:pos x="58473" y="309217"/>
              </a:cxn>
              <a:cxn ang="0">
                <a:pos x="87709" y="309217"/>
              </a:cxn>
              <a:cxn ang="0">
                <a:pos x="87709" y="209907"/>
              </a:cxn>
              <a:cxn ang="0">
                <a:pos x="101203" y="209907"/>
              </a:cxn>
              <a:cxn ang="0">
                <a:pos x="101203" y="309217"/>
              </a:cxn>
              <a:cxn ang="0">
                <a:pos x="130439" y="309217"/>
              </a:cxn>
              <a:cxn ang="0">
                <a:pos x="130439" y="209907"/>
              </a:cxn>
              <a:cxn ang="0">
                <a:pos x="164174" y="209907"/>
              </a:cxn>
              <a:cxn ang="0">
                <a:pos x="168671" y="205393"/>
              </a:cxn>
              <a:cxn ang="0">
                <a:pos x="128190" y="45141"/>
              </a:cxn>
              <a:cxn ang="0">
                <a:pos x="130439" y="45141"/>
              </a:cxn>
              <a:cxn ang="0">
                <a:pos x="159676" y="130910"/>
              </a:cxn>
              <a:cxn ang="0">
                <a:pos x="184414" y="121881"/>
              </a:cxn>
            </a:cxnLst>
            <a:pathLst>
              <a:path w="84" h="147">
                <a:moveTo>
                  <a:pt x="82" y="54"/>
                </a:moveTo>
                <a:cubicBezTo>
                  <a:pt x="69" y="13"/>
                  <a:pt x="69" y="13"/>
                  <a:pt x="69" y="13"/>
                </a:cubicBezTo>
                <a:cubicBezTo>
                  <a:pt x="67" y="6"/>
                  <a:pt x="59" y="0"/>
                  <a:pt x="4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5" y="0"/>
                  <a:pt x="17" y="6"/>
                  <a:pt x="15" y="13"/>
                </a:cubicBezTo>
                <a:cubicBezTo>
                  <a:pt x="2" y="54"/>
                  <a:pt x="2" y="54"/>
                  <a:pt x="2" y="54"/>
                </a:cubicBezTo>
                <a:cubicBezTo>
                  <a:pt x="0" y="63"/>
                  <a:pt x="10" y="67"/>
                  <a:pt x="13" y="58"/>
                </a:cubicBezTo>
                <a:cubicBezTo>
                  <a:pt x="26" y="20"/>
                  <a:pt x="26" y="20"/>
                  <a:pt x="26" y="20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20"/>
                  <a:pt x="10" y="88"/>
                  <a:pt x="9" y="91"/>
                </a:cubicBezTo>
                <a:cubicBezTo>
                  <a:pt x="9" y="92"/>
                  <a:pt x="9" y="93"/>
                  <a:pt x="11" y="93"/>
                </a:cubicBezTo>
                <a:cubicBezTo>
                  <a:pt x="12" y="93"/>
                  <a:pt x="26" y="93"/>
                  <a:pt x="26" y="93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47"/>
                  <a:pt x="39" y="147"/>
                  <a:pt x="39" y="137"/>
                </a:cubicBezTo>
                <a:cubicBezTo>
                  <a:pt x="39" y="93"/>
                  <a:pt x="39" y="93"/>
                  <a:pt x="39" y="93"/>
                </a:cubicBezTo>
                <a:cubicBezTo>
                  <a:pt x="45" y="93"/>
                  <a:pt x="45" y="93"/>
                  <a:pt x="45" y="93"/>
                </a:cubicBezTo>
                <a:cubicBezTo>
                  <a:pt x="45" y="137"/>
                  <a:pt x="45" y="137"/>
                  <a:pt x="45" y="137"/>
                </a:cubicBezTo>
                <a:cubicBezTo>
                  <a:pt x="45" y="147"/>
                  <a:pt x="58" y="147"/>
                  <a:pt x="58" y="137"/>
                </a:cubicBezTo>
                <a:cubicBezTo>
                  <a:pt x="58" y="93"/>
                  <a:pt x="58" y="93"/>
                  <a:pt x="58" y="93"/>
                </a:cubicBezTo>
                <a:cubicBezTo>
                  <a:pt x="58" y="93"/>
                  <a:pt x="72" y="93"/>
                  <a:pt x="73" y="93"/>
                </a:cubicBezTo>
                <a:cubicBezTo>
                  <a:pt x="75" y="93"/>
                  <a:pt x="75" y="92"/>
                  <a:pt x="75" y="91"/>
                </a:cubicBezTo>
                <a:cubicBezTo>
                  <a:pt x="74" y="88"/>
                  <a:pt x="57" y="20"/>
                  <a:pt x="57" y="20"/>
                </a:cubicBezTo>
                <a:cubicBezTo>
                  <a:pt x="58" y="20"/>
                  <a:pt x="58" y="20"/>
                  <a:pt x="58" y="20"/>
                </a:cubicBezTo>
                <a:cubicBezTo>
                  <a:pt x="71" y="58"/>
                  <a:pt x="71" y="58"/>
                  <a:pt x="71" y="58"/>
                </a:cubicBezTo>
                <a:cubicBezTo>
                  <a:pt x="74" y="67"/>
                  <a:pt x="84" y="63"/>
                  <a:pt x="82" y="5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57" name="Freeform 20"/>
          <p:cNvSpPr>
            <a:spLocks noEditPoints="1"/>
          </p:cNvSpPr>
          <p:nvPr/>
        </p:nvSpPr>
        <p:spPr>
          <a:xfrm>
            <a:off x="4603750" y="1204913"/>
            <a:ext cx="361950" cy="333375"/>
          </a:xfrm>
          <a:custGeom>
            <a:avLst/>
            <a:gdLst/>
            <a:ahLst/>
            <a:cxnLst>
              <a:cxn ang="0">
                <a:pos x="330279" y="135152"/>
              </a:cxn>
              <a:cxn ang="0">
                <a:pos x="300871" y="58566"/>
              </a:cxn>
              <a:cxn ang="0">
                <a:pos x="260152" y="31535"/>
              </a:cxn>
              <a:cxn ang="0">
                <a:pos x="217170" y="31535"/>
              </a:cxn>
              <a:cxn ang="0">
                <a:pos x="196810" y="0"/>
              </a:cxn>
              <a:cxn ang="0">
                <a:pos x="165140" y="0"/>
              </a:cxn>
              <a:cxn ang="0">
                <a:pos x="144780" y="31535"/>
              </a:cxn>
              <a:cxn ang="0">
                <a:pos x="101798" y="31535"/>
              </a:cxn>
              <a:cxn ang="0">
                <a:pos x="61079" y="58566"/>
              </a:cxn>
              <a:cxn ang="0">
                <a:pos x="31671" y="135152"/>
              </a:cxn>
              <a:cxn ang="0">
                <a:pos x="0" y="175698"/>
              </a:cxn>
              <a:cxn ang="0">
                <a:pos x="0" y="272557"/>
              </a:cxn>
              <a:cxn ang="0">
                <a:pos x="33933" y="272557"/>
              </a:cxn>
              <a:cxn ang="0">
                <a:pos x="33933" y="295082"/>
              </a:cxn>
              <a:cxn ang="0">
                <a:pos x="79177" y="295082"/>
              </a:cxn>
              <a:cxn ang="0">
                <a:pos x="79177" y="272557"/>
              </a:cxn>
              <a:cxn ang="0">
                <a:pos x="282773" y="272557"/>
              </a:cxn>
              <a:cxn ang="0">
                <a:pos x="282773" y="295082"/>
              </a:cxn>
              <a:cxn ang="0">
                <a:pos x="328017" y="295082"/>
              </a:cxn>
              <a:cxn ang="0">
                <a:pos x="328017" y="272557"/>
              </a:cxn>
              <a:cxn ang="0">
                <a:pos x="361950" y="272557"/>
              </a:cxn>
              <a:cxn ang="0">
                <a:pos x="361950" y="175698"/>
              </a:cxn>
              <a:cxn ang="0">
                <a:pos x="330279" y="135152"/>
              </a:cxn>
              <a:cxn ang="0">
                <a:pos x="72390" y="213991"/>
              </a:cxn>
              <a:cxn ang="0">
                <a:pos x="47506" y="186960"/>
              </a:cxn>
              <a:cxn ang="0">
                <a:pos x="72390" y="162182"/>
              </a:cxn>
              <a:cxn ang="0">
                <a:pos x="97274" y="186960"/>
              </a:cxn>
              <a:cxn ang="0">
                <a:pos x="72390" y="213991"/>
              </a:cxn>
              <a:cxn ang="0">
                <a:pos x="63341" y="132899"/>
              </a:cxn>
              <a:cxn ang="0">
                <a:pos x="85963" y="74334"/>
              </a:cxn>
              <a:cxn ang="0">
                <a:pos x="101798" y="58566"/>
              </a:cxn>
              <a:cxn ang="0">
                <a:pos x="260152" y="58566"/>
              </a:cxn>
              <a:cxn ang="0">
                <a:pos x="275987" y="74334"/>
              </a:cxn>
              <a:cxn ang="0">
                <a:pos x="298609" y="132899"/>
              </a:cxn>
              <a:cxn ang="0">
                <a:pos x="63341" y="132899"/>
              </a:cxn>
              <a:cxn ang="0">
                <a:pos x="289560" y="213991"/>
              </a:cxn>
              <a:cxn ang="0">
                <a:pos x="264676" y="186960"/>
              </a:cxn>
              <a:cxn ang="0">
                <a:pos x="289560" y="162182"/>
              </a:cxn>
              <a:cxn ang="0">
                <a:pos x="314444" y="186960"/>
              </a:cxn>
              <a:cxn ang="0">
                <a:pos x="289560" y="213991"/>
              </a:cxn>
            </a:cxnLst>
            <a:pathLst>
              <a:path w="160" h="148">
                <a:moveTo>
                  <a:pt x="146" y="60"/>
                </a:moveTo>
                <a:cubicBezTo>
                  <a:pt x="133" y="26"/>
                  <a:pt x="133" y="26"/>
                  <a:pt x="133" y="26"/>
                </a:cubicBezTo>
                <a:cubicBezTo>
                  <a:pt x="130" y="20"/>
                  <a:pt x="125" y="14"/>
                  <a:pt x="115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0" y="0"/>
                  <a:pt x="87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0" y="0"/>
                  <a:pt x="64" y="14"/>
                  <a:pt x="64" y="14"/>
                </a:cubicBezTo>
                <a:cubicBezTo>
                  <a:pt x="45" y="14"/>
                  <a:pt x="45" y="14"/>
                  <a:pt x="45" y="14"/>
                </a:cubicBezTo>
                <a:cubicBezTo>
                  <a:pt x="35" y="14"/>
                  <a:pt x="30" y="20"/>
                  <a:pt x="27" y="26"/>
                </a:cubicBezTo>
                <a:cubicBezTo>
                  <a:pt x="14" y="60"/>
                  <a:pt x="14" y="60"/>
                  <a:pt x="14" y="60"/>
                </a:cubicBezTo>
                <a:cubicBezTo>
                  <a:pt x="9" y="60"/>
                  <a:pt x="0" y="66"/>
                  <a:pt x="0" y="78"/>
                </a:cubicBezTo>
                <a:cubicBezTo>
                  <a:pt x="0" y="121"/>
                  <a:pt x="0" y="121"/>
                  <a:pt x="0" y="121"/>
                </a:cubicBezTo>
                <a:cubicBezTo>
                  <a:pt x="15" y="121"/>
                  <a:pt x="15" y="121"/>
                  <a:pt x="15" y="121"/>
                </a:cubicBezTo>
                <a:cubicBezTo>
                  <a:pt x="15" y="131"/>
                  <a:pt x="15" y="131"/>
                  <a:pt x="15" y="131"/>
                </a:cubicBezTo>
                <a:cubicBezTo>
                  <a:pt x="15" y="148"/>
                  <a:pt x="35" y="148"/>
                  <a:pt x="35" y="131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125" y="121"/>
                  <a:pt x="125" y="121"/>
                  <a:pt x="125" y="121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5" y="148"/>
                  <a:pt x="145" y="148"/>
                  <a:pt x="145" y="131"/>
                </a:cubicBezTo>
                <a:cubicBezTo>
                  <a:pt x="145" y="121"/>
                  <a:pt x="145" y="121"/>
                  <a:pt x="145" y="121"/>
                </a:cubicBezTo>
                <a:cubicBezTo>
                  <a:pt x="160" y="121"/>
                  <a:pt x="160" y="121"/>
                  <a:pt x="160" y="121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0" y="66"/>
                  <a:pt x="151" y="60"/>
                  <a:pt x="146" y="60"/>
                </a:cubicBezTo>
                <a:close/>
                <a:moveTo>
                  <a:pt x="32" y="95"/>
                </a:moveTo>
                <a:cubicBezTo>
                  <a:pt x="26" y="95"/>
                  <a:pt x="21" y="90"/>
                  <a:pt x="21" y="83"/>
                </a:cubicBezTo>
                <a:cubicBezTo>
                  <a:pt x="21" y="77"/>
                  <a:pt x="26" y="72"/>
                  <a:pt x="32" y="72"/>
                </a:cubicBezTo>
                <a:cubicBezTo>
                  <a:pt x="38" y="72"/>
                  <a:pt x="43" y="77"/>
                  <a:pt x="43" y="83"/>
                </a:cubicBezTo>
                <a:cubicBezTo>
                  <a:pt x="43" y="90"/>
                  <a:pt x="38" y="95"/>
                  <a:pt x="32" y="95"/>
                </a:cubicBezTo>
                <a:close/>
                <a:moveTo>
                  <a:pt x="28" y="59"/>
                </a:moveTo>
                <a:cubicBezTo>
                  <a:pt x="38" y="33"/>
                  <a:pt x="38" y="33"/>
                  <a:pt x="38" y="33"/>
                </a:cubicBezTo>
                <a:cubicBezTo>
                  <a:pt x="39" y="29"/>
                  <a:pt x="41" y="26"/>
                  <a:pt x="45" y="26"/>
                </a:cubicBezTo>
                <a:cubicBezTo>
                  <a:pt x="115" y="26"/>
                  <a:pt x="115" y="26"/>
                  <a:pt x="115" y="26"/>
                </a:cubicBezTo>
                <a:cubicBezTo>
                  <a:pt x="119" y="26"/>
                  <a:pt x="121" y="29"/>
                  <a:pt x="122" y="33"/>
                </a:cubicBezTo>
                <a:cubicBezTo>
                  <a:pt x="132" y="59"/>
                  <a:pt x="132" y="59"/>
                  <a:pt x="132" y="59"/>
                </a:cubicBezTo>
                <a:lnTo>
                  <a:pt x="28" y="59"/>
                </a:lnTo>
                <a:close/>
                <a:moveTo>
                  <a:pt x="128" y="95"/>
                </a:moveTo>
                <a:cubicBezTo>
                  <a:pt x="122" y="95"/>
                  <a:pt x="117" y="90"/>
                  <a:pt x="117" y="83"/>
                </a:cubicBezTo>
                <a:cubicBezTo>
                  <a:pt x="117" y="77"/>
                  <a:pt x="122" y="72"/>
                  <a:pt x="128" y="72"/>
                </a:cubicBezTo>
                <a:cubicBezTo>
                  <a:pt x="134" y="72"/>
                  <a:pt x="139" y="77"/>
                  <a:pt x="139" y="83"/>
                </a:cubicBezTo>
                <a:cubicBezTo>
                  <a:pt x="139" y="90"/>
                  <a:pt x="134" y="95"/>
                  <a:pt x="128" y="9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58" name="Freeform 21"/>
          <p:cNvSpPr/>
          <p:nvPr/>
        </p:nvSpPr>
        <p:spPr>
          <a:xfrm>
            <a:off x="5449888" y="1412875"/>
            <a:ext cx="153987" cy="136525"/>
          </a:xfrm>
          <a:custGeom>
            <a:avLst/>
            <a:gdLst/>
            <a:ahLst/>
            <a:cxnLst>
              <a:cxn ang="0">
                <a:pos x="40761" y="29095"/>
              </a:cxn>
              <a:cxn ang="0">
                <a:pos x="40761" y="0"/>
              </a:cxn>
              <a:cxn ang="0">
                <a:pos x="0" y="69382"/>
              </a:cxn>
              <a:cxn ang="0">
                <a:pos x="40761" y="136525"/>
              </a:cxn>
              <a:cxn ang="0">
                <a:pos x="40761" y="107430"/>
              </a:cxn>
              <a:cxn ang="0">
                <a:pos x="81523" y="107430"/>
              </a:cxn>
              <a:cxn ang="0">
                <a:pos x="104168" y="94001"/>
              </a:cxn>
              <a:cxn ang="0">
                <a:pos x="153987" y="8952"/>
              </a:cxn>
              <a:cxn ang="0">
                <a:pos x="120019" y="29095"/>
              </a:cxn>
              <a:cxn ang="0">
                <a:pos x="40761" y="29095"/>
              </a:cxn>
            </a:cxnLst>
            <a:pathLst>
              <a:path w="68" h="61">
                <a:moveTo>
                  <a:pt x="18" y="13"/>
                </a:move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0" y="22"/>
                  <a:pt x="0" y="31"/>
                </a:cubicBezTo>
                <a:cubicBezTo>
                  <a:pt x="0" y="39"/>
                  <a:pt x="18" y="61"/>
                  <a:pt x="18" y="61"/>
                </a:cubicBezTo>
                <a:cubicBezTo>
                  <a:pt x="18" y="48"/>
                  <a:pt x="18" y="48"/>
                  <a:pt x="18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40" y="48"/>
                  <a:pt x="44" y="46"/>
                  <a:pt x="46" y="42"/>
                </a:cubicBezTo>
                <a:cubicBezTo>
                  <a:pt x="68" y="4"/>
                  <a:pt x="68" y="4"/>
                  <a:pt x="68" y="4"/>
                </a:cubicBezTo>
                <a:cubicBezTo>
                  <a:pt x="65" y="10"/>
                  <a:pt x="59" y="13"/>
                  <a:pt x="53" y="13"/>
                </a:cubicBezTo>
                <a:cubicBezTo>
                  <a:pt x="18" y="13"/>
                  <a:pt x="18" y="13"/>
                  <a:pt x="18" y="1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59" name="Freeform 22"/>
          <p:cNvSpPr/>
          <p:nvPr/>
        </p:nvSpPr>
        <p:spPr>
          <a:xfrm>
            <a:off x="5432425" y="1227138"/>
            <a:ext cx="120650" cy="106362"/>
          </a:xfrm>
          <a:custGeom>
            <a:avLst/>
            <a:gdLst/>
            <a:ahLst/>
            <a:cxnLst>
              <a:cxn ang="0">
                <a:pos x="80433" y="15841"/>
              </a:cxn>
              <a:cxn ang="0">
                <a:pos x="53622" y="0"/>
              </a:cxn>
              <a:cxn ang="0">
                <a:pos x="26811" y="15841"/>
              </a:cxn>
              <a:cxn ang="0">
                <a:pos x="8937" y="49787"/>
              </a:cxn>
              <a:cxn ang="0">
                <a:pos x="26811" y="81470"/>
              </a:cxn>
              <a:cxn ang="0">
                <a:pos x="0" y="95048"/>
              </a:cxn>
              <a:cxn ang="0">
                <a:pos x="80433" y="95048"/>
              </a:cxn>
              <a:cxn ang="0">
                <a:pos x="120650" y="27157"/>
              </a:cxn>
              <a:cxn ang="0">
                <a:pos x="93839" y="40735"/>
              </a:cxn>
              <a:cxn ang="0">
                <a:pos x="80433" y="15841"/>
              </a:cxn>
            </a:cxnLst>
            <a:pathLst>
              <a:path w="54" h="47">
                <a:moveTo>
                  <a:pt x="36" y="7"/>
                </a:moveTo>
                <a:cubicBezTo>
                  <a:pt x="33" y="3"/>
                  <a:pt x="29" y="0"/>
                  <a:pt x="24" y="0"/>
                </a:cubicBezTo>
                <a:cubicBezTo>
                  <a:pt x="19" y="0"/>
                  <a:pt x="14" y="3"/>
                  <a:pt x="12" y="7"/>
                </a:cubicBezTo>
                <a:cubicBezTo>
                  <a:pt x="12" y="7"/>
                  <a:pt x="8" y="14"/>
                  <a:pt x="4" y="22"/>
                </a:cubicBezTo>
                <a:cubicBezTo>
                  <a:pt x="12" y="36"/>
                  <a:pt x="12" y="36"/>
                  <a:pt x="12" y="36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28" y="47"/>
                  <a:pt x="36" y="42"/>
                </a:cubicBezTo>
                <a:cubicBezTo>
                  <a:pt x="44" y="38"/>
                  <a:pt x="54" y="12"/>
                  <a:pt x="54" y="12"/>
                </a:cubicBezTo>
                <a:cubicBezTo>
                  <a:pt x="42" y="18"/>
                  <a:pt x="42" y="18"/>
                  <a:pt x="42" y="18"/>
                </a:cubicBezTo>
                <a:cubicBezTo>
                  <a:pt x="42" y="18"/>
                  <a:pt x="38" y="10"/>
                  <a:pt x="36" y="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60" name="Freeform 23"/>
          <p:cNvSpPr/>
          <p:nvPr/>
        </p:nvSpPr>
        <p:spPr>
          <a:xfrm>
            <a:off x="5492750" y="1323975"/>
            <a:ext cx="111125" cy="107950"/>
          </a:xfrm>
          <a:custGeom>
            <a:avLst/>
            <a:gdLst/>
            <a:ahLst/>
            <a:cxnLst>
              <a:cxn ang="0">
                <a:pos x="104321" y="92207"/>
              </a:cxn>
              <a:cxn ang="0">
                <a:pos x="104321" y="60722"/>
              </a:cxn>
              <a:cxn ang="0">
                <a:pos x="70304" y="0"/>
              </a:cxn>
              <a:cxn ang="0">
                <a:pos x="0" y="40481"/>
              </a:cxn>
              <a:cxn ang="0">
                <a:pos x="40821" y="107950"/>
              </a:cxn>
              <a:cxn ang="0">
                <a:pos x="77107" y="107950"/>
              </a:cxn>
              <a:cxn ang="0">
                <a:pos x="104321" y="92207"/>
              </a:cxn>
            </a:cxnLst>
            <a:pathLst>
              <a:path w="49" h="48">
                <a:moveTo>
                  <a:pt x="46" y="41"/>
                </a:moveTo>
                <a:cubicBezTo>
                  <a:pt x="49" y="37"/>
                  <a:pt x="49" y="32"/>
                  <a:pt x="46" y="27"/>
                </a:cubicBezTo>
                <a:cubicBezTo>
                  <a:pt x="46" y="27"/>
                  <a:pt x="37" y="12"/>
                  <a:pt x="31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8" y="48"/>
                  <a:pt x="18" y="48"/>
                  <a:pt x="18" y="48"/>
                </a:cubicBezTo>
                <a:cubicBezTo>
                  <a:pt x="26" y="48"/>
                  <a:pt x="34" y="48"/>
                  <a:pt x="34" y="48"/>
                </a:cubicBezTo>
                <a:cubicBezTo>
                  <a:pt x="39" y="48"/>
                  <a:pt x="44" y="46"/>
                  <a:pt x="46" y="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61" name="Freeform 24"/>
          <p:cNvSpPr/>
          <p:nvPr/>
        </p:nvSpPr>
        <p:spPr>
          <a:xfrm>
            <a:off x="5265738" y="1338263"/>
            <a:ext cx="119062" cy="171450"/>
          </a:xfrm>
          <a:custGeom>
            <a:avLst/>
            <a:gdLst/>
            <a:ahLst/>
            <a:cxnLst>
              <a:cxn ang="0">
                <a:pos x="94351" y="63166"/>
              </a:cxn>
              <a:cxn ang="0">
                <a:pos x="119062" y="78957"/>
              </a:cxn>
              <a:cxn ang="0">
                <a:pos x="78626" y="9024"/>
              </a:cxn>
              <a:cxn ang="0">
                <a:pos x="0" y="9024"/>
              </a:cxn>
              <a:cxn ang="0">
                <a:pos x="24711" y="24815"/>
              </a:cxn>
              <a:cxn ang="0">
                <a:pos x="4493" y="58654"/>
              </a:cxn>
              <a:cxn ang="0">
                <a:pos x="4493" y="85725"/>
              </a:cxn>
              <a:cxn ang="0">
                <a:pos x="53915" y="171450"/>
              </a:cxn>
              <a:cxn ang="0">
                <a:pos x="53915" y="130843"/>
              </a:cxn>
              <a:cxn ang="0">
                <a:pos x="94351" y="63166"/>
              </a:cxn>
            </a:cxnLst>
            <a:pathLst>
              <a:path w="53" h="76">
                <a:moveTo>
                  <a:pt x="42" y="28"/>
                </a:moveTo>
                <a:cubicBezTo>
                  <a:pt x="53" y="35"/>
                  <a:pt x="53" y="35"/>
                  <a:pt x="53" y="35"/>
                </a:cubicBezTo>
                <a:cubicBezTo>
                  <a:pt x="53" y="35"/>
                  <a:pt x="43" y="9"/>
                  <a:pt x="35" y="4"/>
                </a:cubicBezTo>
                <a:cubicBezTo>
                  <a:pt x="28" y="0"/>
                  <a:pt x="0" y="4"/>
                  <a:pt x="0" y="4"/>
                </a:cubicBezTo>
                <a:cubicBezTo>
                  <a:pt x="11" y="11"/>
                  <a:pt x="11" y="11"/>
                  <a:pt x="11" y="11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30"/>
                  <a:pt x="0" y="34"/>
                  <a:pt x="2" y="38"/>
                </a:cubicBezTo>
                <a:cubicBezTo>
                  <a:pt x="24" y="76"/>
                  <a:pt x="24" y="76"/>
                  <a:pt x="24" y="76"/>
                </a:cubicBezTo>
                <a:cubicBezTo>
                  <a:pt x="21" y="71"/>
                  <a:pt x="21" y="64"/>
                  <a:pt x="24" y="58"/>
                </a:cubicBezTo>
                <a:lnTo>
                  <a:pt x="42" y="2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62" name="Freeform 25"/>
          <p:cNvSpPr/>
          <p:nvPr/>
        </p:nvSpPr>
        <p:spPr>
          <a:xfrm>
            <a:off x="5321300" y="1441450"/>
            <a:ext cx="104775" cy="80963"/>
          </a:xfrm>
          <a:custGeom>
            <a:avLst/>
            <a:gdLst/>
            <a:ahLst/>
            <a:cxnLst>
              <a:cxn ang="0">
                <a:pos x="4555" y="65220"/>
              </a:cxn>
              <a:cxn ang="0">
                <a:pos x="31888" y="80963"/>
              </a:cxn>
              <a:cxn ang="0">
                <a:pos x="104775" y="80963"/>
              </a:cxn>
              <a:cxn ang="0">
                <a:pos x="104775" y="0"/>
              </a:cxn>
              <a:cxn ang="0">
                <a:pos x="22777" y="0"/>
              </a:cxn>
              <a:cxn ang="0">
                <a:pos x="4555" y="33735"/>
              </a:cxn>
              <a:cxn ang="0">
                <a:pos x="4555" y="65220"/>
              </a:cxn>
            </a:cxnLst>
            <a:pathLst>
              <a:path w="46" h="36">
                <a:moveTo>
                  <a:pt x="2" y="29"/>
                </a:moveTo>
                <a:cubicBezTo>
                  <a:pt x="5" y="33"/>
                  <a:pt x="9" y="36"/>
                  <a:pt x="14" y="36"/>
                </a:cubicBezTo>
                <a:cubicBezTo>
                  <a:pt x="14" y="36"/>
                  <a:pt x="32" y="36"/>
                  <a:pt x="46" y="36"/>
                </a:cubicBezTo>
                <a:cubicBezTo>
                  <a:pt x="46" y="0"/>
                  <a:pt x="46" y="0"/>
                  <a:pt x="46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6" y="8"/>
                  <a:pt x="2" y="15"/>
                  <a:pt x="2" y="15"/>
                </a:cubicBezTo>
                <a:cubicBezTo>
                  <a:pt x="0" y="19"/>
                  <a:pt x="0" y="24"/>
                  <a:pt x="2" y="2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63" name="Freeform 26"/>
          <p:cNvSpPr/>
          <p:nvPr/>
        </p:nvSpPr>
        <p:spPr>
          <a:xfrm>
            <a:off x="5321300" y="1220788"/>
            <a:ext cx="165100" cy="123825"/>
          </a:xfrm>
          <a:custGeom>
            <a:avLst/>
            <a:gdLst/>
            <a:ahLst/>
            <a:cxnLst>
              <a:cxn ang="0">
                <a:pos x="0" y="85552"/>
              </a:cxn>
              <a:cxn ang="0">
                <a:pos x="70111" y="123825"/>
              </a:cxn>
              <a:cxn ang="0">
                <a:pos x="131175" y="20262"/>
              </a:cxn>
              <a:cxn ang="0">
                <a:pos x="165100" y="0"/>
              </a:cxn>
              <a:cxn ang="0">
                <a:pos x="65588" y="0"/>
              </a:cxn>
              <a:cxn ang="0">
                <a:pos x="42971" y="13508"/>
              </a:cxn>
              <a:cxn ang="0">
                <a:pos x="0" y="85552"/>
              </a:cxn>
            </a:cxnLst>
            <a:pathLst>
              <a:path w="73" h="55">
                <a:moveTo>
                  <a:pt x="0" y="38"/>
                </a:moveTo>
                <a:cubicBezTo>
                  <a:pt x="31" y="55"/>
                  <a:pt x="31" y="55"/>
                  <a:pt x="31" y="55"/>
                </a:cubicBezTo>
                <a:cubicBezTo>
                  <a:pt x="31" y="55"/>
                  <a:pt x="54" y="16"/>
                  <a:pt x="58" y="9"/>
                </a:cubicBezTo>
                <a:cubicBezTo>
                  <a:pt x="61" y="3"/>
                  <a:pt x="67" y="0"/>
                  <a:pt x="73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5" y="0"/>
                  <a:pt x="21" y="2"/>
                  <a:pt x="19" y="6"/>
                </a:cubicBezTo>
                <a:cubicBezTo>
                  <a:pt x="15" y="12"/>
                  <a:pt x="0" y="38"/>
                  <a:pt x="0" y="3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64" name="Freeform 27"/>
          <p:cNvSpPr>
            <a:spLocks noEditPoints="1"/>
          </p:cNvSpPr>
          <p:nvPr/>
        </p:nvSpPr>
        <p:spPr>
          <a:xfrm>
            <a:off x="5884863" y="1211263"/>
            <a:ext cx="396875" cy="331787"/>
          </a:xfrm>
          <a:custGeom>
            <a:avLst/>
            <a:gdLst/>
            <a:ahLst/>
            <a:cxnLst>
              <a:cxn ang="0">
                <a:pos x="214222" y="0"/>
              </a:cxn>
              <a:cxn ang="0">
                <a:pos x="182653" y="31599"/>
              </a:cxn>
              <a:cxn ang="0">
                <a:pos x="214222" y="65455"/>
              </a:cxn>
              <a:cxn ang="0">
                <a:pos x="248047" y="31599"/>
              </a:cxn>
              <a:cxn ang="0">
                <a:pos x="214222" y="0"/>
              </a:cxn>
              <a:cxn ang="0">
                <a:pos x="63139" y="13542"/>
              </a:cxn>
              <a:cxn ang="0">
                <a:pos x="45099" y="27085"/>
              </a:cxn>
              <a:cxn ang="0">
                <a:pos x="31570" y="81254"/>
              </a:cxn>
              <a:cxn ang="0">
                <a:pos x="20295" y="72226"/>
              </a:cxn>
              <a:cxn ang="0">
                <a:pos x="13530" y="72226"/>
              </a:cxn>
              <a:cxn ang="0">
                <a:pos x="9020" y="76740"/>
              </a:cxn>
              <a:cxn ang="0">
                <a:pos x="11275" y="83511"/>
              </a:cxn>
              <a:cxn ang="0">
                <a:pos x="27060" y="97054"/>
              </a:cxn>
              <a:cxn ang="0">
                <a:pos x="31570" y="110596"/>
              </a:cxn>
              <a:cxn ang="0">
                <a:pos x="36080" y="115110"/>
              </a:cxn>
              <a:cxn ang="0">
                <a:pos x="27060" y="124138"/>
              </a:cxn>
              <a:cxn ang="0">
                <a:pos x="22550" y="137681"/>
              </a:cxn>
              <a:cxn ang="0">
                <a:pos x="22550" y="221192"/>
              </a:cxn>
              <a:cxn ang="0">
                <a:pos x="2255" y="302446"/>
              </a:cxn>
              <a:cxn ang="0">
                <a:pos x="6765" y="322760"/>
              </a:cxn>
              <a:cxn ang="0">
                <a:pos x="27060" y="327274"/>
              </a:cxn>
              <a:cxn ang="0">
                <a:pos x="40589" y="313732"/>
              </a:cxn>
              <a:cxn ang="0">
                <a:pos x="63139" y="230220"/>
              </a:cxn>
              <a:cxn ang="0">
                <a:pos x="63139" y="225706"/>
              </a:cxn>
              <a:cxn ang="0">
                <a:pos x="63139" y="162508"/>
              </a:cxn>
              <a:cxn ang="0">
                <a:pos x="110494" y="221192"/>
              </a:cxn>
              <a:cxn ang="0">
                <a:pos x="69904" y="300189"/>
              </a:cxn>
              <a:cxn ang="0">
                <a:pos x="78924" y="327274"/>
              </a:cxn>
              <a:cxn ang="0">
                <a:pos x="105984" y="318246"/>
              </a:cxn>
              <a:cxn ang="0">
                <a:pos x="153338" y="227963"/>
              </a:cxn>
              <a:cxn ang="0">
                <a:pos x="151083" y="205393"/>
              </a:cxn>
              <a:cxn ang="0">
                <a:pos x="142063" y="194107"/>
              </a:cxn>
              <a:cxn ang="0">
                <a:pos x="144318" y="191850"/>
              </a:cxn>
              <a:cxn ang="0">
                <a:pos x="144318" y="191850"/>
              </a:cxn>
              <a:cxn ang="0">
                <a:pos x="239027" y="266333"/>
              </a:cxn>
              <a:cxn ang="0">
                <a:pos x="151083" y="327274"/>
              </a:cxn>
              <a:cxn ang="0">
                <a:pos x="396875" y="327274"/>
              </a:cxn>
              <a:cxn ang="0">
                <a:pos x="281871" y="236991"/>
              </a:cxn>
              <a:cxn ang="0">
                <a:pos x="250302" y="257305"/>
              </a:cxn>
              <a:cxn ang="0">
                <a:pos x="151083" y="178308"/>
              </a:cxn>
              <a:cxn ang="0">
                <a:pos x="196183" y="94797"/>
              </a:cxn>
              <a:cxn ang="0">
                <a:pos x="196183" y="76740"/>
              </a:cxn>
              <a:cxn ang="0">
                <a:pos x="157848" y="22571"/>
              </a:cxn>
              <a:cxn ang="0">
                <a:pos x="142063" y="13542"/>
              </a:cxn>
              <a:cxn ang="0">
                <a:pos x="63139" y="13542"/>
              </a:cxn>
              <a:cxn ang="0">
                <a:pos x="76669" y="47398"/>
              </a:cxn>
              <a:cxn ang="0">
                <a:pos x="101474" y="49655"/>
              </a:cxn>
              <a:cxn ang="0">
                <a:pos x="69904" y="81254"/>
              </a:cxn>
              <a:cxn ang="0">
                <a:pos x="76669" y="47398"/>
              </a:cxn>
              <a:cxn ang="0">
                <a:pos x="144318" y="117367"/>
              </a:cxn>
              <a:cxn ang="0">
                <a:pos x="121768" y="153480"/>
              </a:cxn>
              <a:cxn ang="0">
                <a:pos x="105984" y="142195"/>
              </a:cxn>
              <a:cxn ang="0">
                <a:pos x="144318" y="117367"/>
              </a:cxn>
            </a:cxnLst>
            <a:pathLst>
              <a:path w="176" h="147">
                <a:moveTo>
                  <a:pt x="95" y="0"/>
                </a:moveTo>
                <a:cubicBezTo>
                  <a:pt x="87" y="0"/>
                  <a:pt x="81" y="6"/>
                  <a:pt x="81" y="14"/>
                </a:cubicBezTo>
                <a:cubicBezTo>
                  <a:pt x="81" y="23"/>
                  <a:pt x="87" y="29"/>
                  <a:pt x="95" y="29"/>
                </a:cubicBezTo>
                <a:cubicBezTo>
                  <a:pt x="103" y="29"/>
                  <a:pt x="110" y="23"/>
                  <a:pt x="110" y="14"/>
                </a:cubicBezTo>
                <a:cubicBezTo>
                  <a:pt x="110" y="6"/>
                  <a:pt x="103" y="0"/>
                  <a:pt x="95" y="0"/>
                </a:cubicBezTo>
                <a:close/>
                <a:moveTo>
                  <a:pt x="28" y="6"/>
                </a:moveTo>
                <a:cubicBezTo>
                  <a:pt x="24" y="6"/>
                  <a:pt x="21" y="8"/>
                  <a:pt x="20" y="12"/>
                </a:cubicBezTo>
                <a:cubicBezTo>
                  <a:pt x="14" y="36"/>
                  <a:pt x="14" y="36"/>
                  <a:pt x="14" y="36"/>
                </a:cubicBezTo>
                <a:cubicBezTo>
                  <a:pt x="9" y="32"/>
                  <a:pt x="9" y="32"/>
                  <a:pt x="9" y="32"/>
                </a:cubicBezTo>
                <a:cubicBezTo>
                  <a:pt x="8" y="32"/>
                  <a:pt x="7" y="32"/>
                  <a:pt x="6" y="32"/>
                </a:cubicBezTo>
                <a:cubicBezTo>
                  <a:pt x="5" y="32"/>
                  <a:pt x="4" y="33"/>
                  <a:pt x="4" y="34"/>
                </a:cubicBezTo>
                <a:cubicBezTo>
                  <a:pt x="3" y="35"/>
                  <a:pt x="4" y="37"/>
                  <a:pt x="5" y="37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45"/>
                  <a:pt x="13" y="47"/>
                  <a:pt x="14" y="49"/>
                </a:cubicBezTo>
                <a:cubicBezTo>
                  <a:pt x="15" y="50"/>
                  <a:pt x="16" y="50"/>
                  <a:pt x="16" y="51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6"/>
                  <a:pt x="10" y="59"/>
                  <a:pt x="10" y="61"/>
                </a:cubicBezTo>
                <a:cubicBezTo>
                  <a:pt x="10" y="61"/>
                  <a:pt x="10" y="96"/>
                  <a:pt x="10" y="98"/>
                </a:cubicBezTo>
                <a:cubicBezTo>
                  <a:pt x="1" y="134"/>
                  <a:pt x="1" y="134"/>
                  <a:pt x="1" y="134"/>
                </a:cubicBezTo>
                <a:cubicBezTo>
                  <a:pt x="0" y="137"/>
                  <a:pt x="1" y="141"/>
                  <a:pt x="3" y="143"/>
                </a:cubicBezTo>
                <a:cubicBezTo>
                  <a:pt x="5" y="145"/>
                  <a:pt x="9" y="146"/>
                  <a:pt x="12" y="145"/>
                </a:cubicBezTo>
                <a:cubicBezTo>
                  <a:pt x="15" y="144"/>
                  <a:pt x="17" y="142"/>
                  <a:pt x="18" y="139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8" y="101"/>
                  <a:pt x="28" y="100"/>
                  <a:pt x="28" y="100"/>
                </a:cubicBezTo>
                <a:cubicBezTo>
                  <a:pt x="28" y="100"/>
                  <a:pt x="28" y="82"/>
                  <a:pt x="28" y="72"/>
                </a:cubicBezTo>
                <a:cubicBezTo>
                  <a:pt x="49" y="98"/>
                  <a:pt x="49" y="98"/>
                  <a:pt x="49" y="98"/>
                </a:cubicBezTo>
                <a:cubicBezTo>
                  <a:pt x="31" y="133"/>
                  <a:pt x="31" y="133"/>
                  <a:pt x="31" y="133"/>
                </a:cubicBezTo>
                <a:cubicBezTo>
                  <a:pt x="29" y="137"/>
                  <a:pt x="31" y="143"/>
                  <a:pt x="35" y="145"/>
                </a:cubicBezTo>
                <a:cubicBezTo>
                  <a:pt x="39" y="147"/>
                  <a:pt x="45" y="146"/>
                  <a:pt x="47" y="141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70" y="98"/>
                  <a:pt x="69" y="94"/>
                  <a:pt x="67" y="91"/>
                </a:cubicBezTo>
                <a:cubicBezTo>
                  <a:pt x="63" y="86"/>
                  <a:pt x="63" y="86"/>
                  <a:pt x="63" y="86"/>
                </a:cubicBezTo>
                <a:cubicBezTo>
                  <a:pt x="64" y="86"/>
                  <a:pt x="64" y="86"/>
                  <a:pt x="64" y="85"/>
                </a:cubicBezTo>
                <a:cubicBezTo>
                  <a:pt x="64" y="85"/>
                  <a:pt x="64" y="85"/>
                  <a:pt x="64" y="85"/>
                </a:cubicBezTo>
                <a:cubicBezTo>
                  <a:pt x="106" y="118"/>
                  <a:pt x="106" y="118"/>
                  <a:pt x="106" y="118"/>
                </a:cubicBezTo>
                <a:cubicBezTo>
                  <a:pt x="67" y="145"/>
                  <a:pt x="67" y="145"/>
                  <a:pt x="67" y="145"/>
                </a:cubicBezTo>
                <a:cubicBezTo>
                  <a:pt x="176" y="145"/>
                  <a:pt x="176" y="145"/>
                  <a:pt x="176" y="145"/>
                </a:cubicBezTo>
                <a:cubicBezTo>
                  <a:pt x="125" y="105"/>
                  <a:pt x="125" y="105"/>
                  <a:pt x="125" y="105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67" y="79"/>
                  <a:pt x="67" y="79"/>
                  <a:pt x="67" y="79"/>
                </a:cubicBezTo>
                <a:cubicBezTo>
                  <a:pt x="87" y="42"/>
                  <a:pt x="87" y="42"/>
                  <a:pt x="87" y="42"/>
                </a:cubicBezTo>
                <a:cubicBezTo>
                  <a:pt x="89" y="40"/>
                  <a:pt x="88" y="36"/>
                  <a:pt x="87" y="34"/>
                </a:cubicBezTo>
                <a:cubicBezTo>
                  <a:pt x="70" y="10"/>
                  <a:pt x="70" y="10"/>
                  <a:pt x="70" y="10"/>
                </a:cubicBezTo>
                <a:cubicBezTo>
                  <a:pt x="69" y="7"/>
                  <a:pt x="66" y="6"/>
                  <a:pt x="63" y="6"/>
                </a:cubicBezTo>
                <a:cubicBezTo>
                  <a:pt x="28" y="6"/>
                  <a:pt x="28" y="6"/>
                  <a:pt x="28" y="6"/>
                </a:cubicBezTo>
                <a:close/>
                <a:moveTo>
                  <a:pt x="34" y="21"/>
                </a:moveTo>
                <a:cubicBezTo>
                  <a:pt x="45" y="22"/>
                  <a:pt x="45" y="22"/>
                  <a:pt x="45" y="22"/>
                </a:cubicBezTo>
                <a:cubicBezTo>
                  <a:pt x="31" y="36"/>
                  <a:pt x="31" y="36"/>
                  <a:pt x="31" y="36"/>
                </a:cubicBezTo>
                <a:lnTo>
                  <a:pt x="34" y="21"/>
                </a:lnTo>
                <a:close/>
                <a:moveTo>
                  <a:pt x="64" y="52"/>
                </a:moveTo>
                <a:cubicBezTo>
                  <a:pt x="54" y="68"/>
                  <a:pt x="54" y="68"/>
                  <a:pt x="54" y="68"/>
                </a:cubicBezTo>
                <a:cubicBezTo>
                  <a:pt x="47" y="63"/>
                  <a:pt x="47" y="63"/>
                  <a:pt x="47" y="63"/>
                </a:cubicBezTo>
                <a:lnTo>
                  <a:pt x="64" y="5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65" name="Freeform 28"/>
          <p:cNvSpPr/>
          <p:nvPr/>
        </p:nvSpPr>
        <p:spPr>
          <a:xfrm>
            <a:off x="6527800" y="1373188"/>
            <a:ext cx="166688" cy="147637"/>
          </a:xfrm>
          <a:custGeom>
            <a:avLst/>
            <a:gdLst/>
            <a:ahLst/>
            <a:cxnLst>
              <a:cxn ang="0">
                <a:pos x="9010" y="61327"/>
              </a:cxn>
              <a:cxn ang="0">
                <a:pos x="56313" y="13628"/>
              </a:cxn>
              <a:cxn ang="0">
                <a:pos x="76586" y="34070"/>
              </a:cxn>
              <a:cxn ang="0">
                <a:pos x="51808" y="59055"/>
              </a:cxn>
              <a:cxn ang="0">
                <a:pos x="146414" y="59055"/>
              </a:cxn>
              <a:cxn ang="0">
                <a:pos x="144162" y="88583"/>
              </a:cxn>
              <a:cxn ang="0">
                <a:pos x="51808" y="88583"/>
              </a:cxn>
              <a:cxn ang="0">
                <a:pos x="76586" y="113568"/>
              </a:cxn>
              <a:cxn ang="0">
                <a:pos x="56313" y="134010"/>
              </a:cxn>
              <a:cxn ang="0">
                <a:pos x="9010" y="86311"/>
              </a:cxn>
              <a:cxn ang="0">
                <a:pos x="9010" y="61327"/>
              </a:cxn>
            </a:cxnLst>
            <a:pathLst>
              <a:path w="74" h="65">
                <a:moveTo>
                  <a:pt x="4" y="27"/>
                </a:moveTo>
                <a:cubicBezTo>
                  <a:pt x="25" y="6"/>
                  <a:pt x="25" y="6"/>
                  <a:pt x="25" y="6"/>
                </a:cubicBezTo>
                <a:cubicBezTo>
                  <a:pt x="31" y="0"/>
                  <a:pt x="40" y="9"/>
                  <a:pt x="34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74" y="26"/>
                  <a:pt x="74" y="39"/>
                  <a:pt x="64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34" y="50"/>
                  <a:pt x="34" y="50"/>
                  <a:pt x="34" y="50"/>
                </a:cubicBezTo>
                <a:cubicBezTo>
                  <a:pt x="40" y="56"/>
                  <a:pt x="31" y="65"/>
                  <a:pt x="25" y="59"/>
                </a:cubicBezTo>
                <a:cubicBezTo>
                  <a:pt x="4" y="38"/>
                  <a:pt x="4" y="38"/>
                  <a:pt x="4" y="38"/>
                </a:cubicBezTo>
                <a:cubicBezTo>
                  <a:pt x="1" y="35"/>
                  <a:pt x="0" y="30"/>
                  <a:pt x="4" y="2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66" name="Oval 29"/>
          <p:cNvSpPr/>
          <p:nvPr/>
        </p:nvSpPr>
        <p:spPr>
          <a:xfrm>
            <a:off x="6659563" y="1233488"/>
            <a:ext cx="53975" cy="5397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867" name="Freeform 30"/>
          <p:cNvSpPr/>
          <p:nvPr/>
        </p:nvSpPr>
        <p:spPr>
          <a:xfrm>
            <a:off x="6618288" y="1268413"/>
            <a:ext cx="317500" cy="258762"/>
          </a:xfrm>
          <a:custGeom>
            <a:avLst/>
            <a:gdLst/>
            <a:ahLst/>
            <a:cxnLst>
              <a:cxn ang="0">
                <a:pos x="303989" y="135007"/>
              </a:cxn>
              <a:cxn ang="0">
                <a:pos x="299486" y="135007"/>
              </a:cxn>
              <a:cxn ang="0">
                <a:pos x="236436" y="135007"/>
              </a:cxn>
              <a:cxn ang="0">
                <a:pos x="144113" y="27001"/>
              </a:cxn>
              <a:cxn ang="0">
                <a:pos x="168883" y="27001"/>
              </a:cxn>
              <a:cxn ang="0">
                <a:pos x="209415" y="76504"/>
              </a:cxn>
              <a:cxn ang="0">
                <a:pos x="220674" y="81004"/>
              </a:cxn>
              <a:cxn ang="0">
                <a:pos x="234184" y="67503"/>
              </a:cxn>
              <a:cxn ang="0">
                <a:pos x="229681" y="56253"/>
              </a:cxn>
              <a:cxn ang="0">
                <a:pos x="184645" y="4500"/>
              </a:cxn>
              <a:cxn ang="0">
                <a:pos x="173387" y="0"/>
              </a:cxn>
              <a:cxn ang="0">
                <a:pos x="108085" y="0"/>
              </a:cxn>
              <a:cxn ang="0">
                <a:pos x="63050" y="33752"/>
              </a:cxn>
              <a:cxn ang="0">
                <a:pos x="63050" y="72004"/>
              </a:cxn>
              <a:cxn ang="0">
                <a:pos x="13511" y="72004"/>
              </a:cxn>
              <a:cxn ang="0">
                <a:pos x="4504" y="76504"/>
              </a:cxn>
              <a:cxn ang="0">
                <a:pos x="4504" y="96755"/>
              </a:cxn>
              <a:cxn ang="0">
                <a:pos x="13511" y="101255"/>
              </a:cxn>
              <a:cxn ang="0">
                <a:pos x="72057" y="101255"/>
              </a:cxn>
              <a:cxn ang="0">
                <a:pos x="90071" y="85504"/>
              </a:cxn>
              <a:cxn ang="0">
                <a:pos x="90071" y="60753"/>
              </a:cxn>
              <a:cxn ang="0">
                <a:pos x="123848" y="101255"/>
              </a:cxn>
              <a:cxn ang="0">
                <a:pos x="92323" y="132757"/>
              </a:cxn>
              <a:cxn ang="0">
                <a:pos x="90071" y="155258"/>
              </a:cxn>
              <a:cxn ang="0">
                <a:pos x="110337" y="245262"/>
              </a:cxn>
              <a:cxn ang="0">
                <a:pos x="128351" y="258763"/>
              </a:cxn>
              <a:cxn ang="0">
                <a:pos x="144113" y="243012"/>
              </a:cxn>
              <a:cxn ang="0">
                <a:pos x="144113" y="238512"/>
              </a:cxn>
              <a:cxn ang="0">
                <a:pos x="128351" y="162008"/>
              </a:cxn>
              <a:cxn ang="0">
                <a:pos x="168883" y="121506"/>
              </a:cxn>
              <a:cxn ang="0">
                <a:pos x="204911" y="162008"/>
              </a:cxn>
              <a:cxn ang="0">
                <a:pos x="227429" y="168758"/>
              </a:cxn>
              <a:cxn ang="0">
                <a:pos x="299486" y="168758"/>
              </a:cxn>
              <a:cxn ang="0">
                <a:pos x="317500" y="155258"/>
              </a:cxn>
              <a:cxn ang="0">
                <a:pos x="303989" y="135007"/>
              </a:cxn>
            </a:cxnLst>
            <a:pathLst>
              <a:path w="141" h="115">
                <a:moveTo>
                  <a:pt x="135" y="60"/>
                </a:moveTo>
                <a:cubicBezTo>
                  <a:pt x="134" y="60"/>
                  <a:pt x="133" y="60"/>
                  <a:pt x="133" y="60"/>
                </a:cubicBezTo>
                <a:cubicBezTo>
                  <a:pt x="105" y="60"/>
                  <a:pt x="105" y="60"/>
                  <a:pt x="105" y="60"/>
                </a:cubicBezTo>
                <a:cubicBezTo>
                  <a:pt x="64" y="12"/>
                  <a:pt x="64" y="12"/>
                  <a:pt x="64" y="12"/>
                </a:cubicBezTo>
                <a:cubicBezTo>
                  <a:pt x="75" y="12"/>
                  <a:pt x="75" y="12"/>
                  <a:pt x="75" y="12"/>
                </a:cubicBezTo>
                <a:cubicBezTo>
                  <a:pt x="93" y="34"/>
                  <a:pt x="93" y="34"/>
                  <a:pt x="93" y="34"/>
                </a:cubicBezTo>
                <a:cubicBezTo>
                  <a:pt x="94" y="35"/>
                  <a:pt x="96" y="36"/>
                  <a:pt x="98" y="36"/>
                </a:cubicBezTo>
                <a:cubicBezTo>
                  <a:pt x="101" y="36"/>
                  <a:pt x="104" y="33"/>
                  <a:pt x="104" y="30"/>
                </a:cubicBezTo>
                <a:cubicBezTo>
                  <a:pt x="104" y="28"/>
                  <a:pt x="103" y="26"/>
                  <a:pt x="102" y="25"/>
                </a:cubicBezTo>
                <a:cubicBezTo>
                  <a:pt x="82" y="2"/>
                  <a:pt x="82" y="2"/>
                  <a:pt x="82" y="2"/>
                </a:cubicBezTo>
                <a:cubicBezTo>
                  <a:pt x="81" y="1"/>
                  <a:pt x="79" y="0"/>
                  <a:pt x="77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0"/>
                  <a:pt x="29" y="14"/>
                  <a:pt x="28" y="15"/>
                </a:cubicBezTo>
                <a:cubicBezTo>
                  <a:pt x="28" y="32"/>
                  <a:pt x="28" y="32"/>
                  <a:pt x="28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5" y="32"/>
                  <a:pt x="3" y="33"/>
                  <a:pt x="2" y="34"/>
                </a:cubicBezTo>
                <a:cubicBezTo>
                  <a:pt x="0" y="36"/>
                  <a:pt x="0" y="40"/>
                  <a:pt x="2" y="43"/>
                </a:cubicBezTo>
                <a:cubicBezTo>
                  <a:pt x="3" y="44"/>
                  <a:pt x="5" y="44"/>
                  <a:pt x="6" y="45"/>
                </a:cubicBezTo>
                <a:cubicBezTo>
                  <a:pt x="32" y="45"/>
                  <a:pt x="32" y="45"/>
                  <a:pt x="32" y="45"/>
                </a:cubicBezTo>
                <a:cubicBezTo>
                  <a:pt x="40" y="44"/>
                  <a:pt x="40" y="38"/>
                  <a:pt x="40" y="38"/>
                </a:cubicBezTo>
                <a:cubicBezTo>
                  <a:pt x="40" y="27"/>
                  <a:pt x="40" y="27"/>
                  <a:pt x="40" y="27"/>
                </a:cubicBezTo>
                <a:cubicBezTo>
                  <a:pt x="55" y="45"/>
                  <a:pt x="55" y="45"/>
                  <a:pt x="55" y="45"/>
                </a:cubicBezTo>
                <a:cubicBezTo>
                  <a:pt x="41" y="59"/>
                  <a:pt x="41" y="59"/>
                  <a:pt x="41" y="59"/>
                </a:cubicBezTo>
                <a:cubicBezTo>
                  <a:pt x="41" y="59"/>
                  <a:pt x="38" y="62"/>
                  <a:pt x="40" y="69"/>
                </a:cubicBezTo>
                <a:cubicBezTo>
                  <a:pt x="49" y="109"/>
                  <a:pt x="49" y="109"/>
                  <a:pt x="49" y="109"/>
                </a:cubicBezTo>
                <a:cubicBezTo>
                  <a:pt x="50" y="113"/>
                  <a:pt x="53" y="115"/>
                  <a:pt x="57" y="115"/>
                </a:cubicBezTo>
                <a:cubicBezTo>
                  <a:pt x="61" y="115"/>
                  <a:pt x="64" y="112"/>
                  <a:pt x="64" y="108"/>
                </a:cubicBezTo>
                <a:cubicBezTo>
                  <a:pt x="64" y="107"/>
                  <a:pt x="64" y="106"/>
                  <a:pt x="64" y="106"/>
                </a:cubicBezTo>
                <a:cubicBezTo>
                  <a:pt x="57" y="72"/>
                  <a:pt x="57" y="72"/>
                  <a:pt x="57" y="72"/>
                </a:cubicBezTo>
                <a:cubicBezTo>
                  <a:pt x="75" y="54"/>
                  <a:pt x="75" y="54"/>
                  <a:pt x="75" y="54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4" y="75"/>
                  <a:pt x="101" y="75"/>
                </a:cubicBezTo>
                <a:cubicBezTo>
                  <a:pt x="133" y="75"/>
                  <a:pt x="133" y="75"/>
                  <a:pt x="133" y="75"/>
                </a:cubicBezTo>
                <a:cubicBezTo>
                  <a:pt x="136" y="75"/>
                  <a:pt x="140" y="73"/>
                  <a:pt x="141" y="69"/>
                </a:cubicBezTo>
                <a:cubicBezTo>
                  <a:pt x="141" y="65"/>
                  <a:pt x="139" y="61"/>
                  <a:pt x="135" y="6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68" name="Freeform 31"/>
          <p:cNvSpPr>
            <a:spLocks noEditPoints="1"/>
          </p:cNvSpPr>
          <p:nvPr/>
        </p:nvSpPr>
        <p:spPr>
          <a:xfrm>
            <a:off x="7175500" y="1290638"/>
            <a:ext cx="396875" cy="188912"/>
          </a:xfrm>
          <a:custGeom>
            <a:avLst/>
            <a:gdLst/>
            <a:ahLst/>
            <a:cxnLst>
              <a:cxn ang="0">
                <a:pos x="0" y="188913"/>
              </a:cxn>
              <a:cxn ang="0">
                <a:pos x="0" y="0"/>
              </a:cxn>
              <a:cxn ang="0">
                <a:pos x="396875" y="0"/>
              </a:cxn>
              <a:cxn ang="0">
                <a:pos x="396875" y="188913"/>
              </a:cxn>
              <a:cxn ang="0">
                <a:pos x="0" y="188913"/>
              </a:cxn>
              <a:cxn ang="0">
                <a:pos x="0" y="188913"/>
              </a:cxn>
              <a:cxn ang="0">
                <a:pos x="26988" y="161925"/>
              </a:cxn>
              <a:cxn ang="0">
                <a:pos x="369888" y="161925"/>
              </a:cxn>
              <a:cxn ang="0">
                <a:pos x="369888" y="26988"/>
              </a:cxn>
              <a:cxn ang="0">
                <a:pos x="26988" y="26988"/>
              </a:cxn>
              <a:cxn ang="0">
                <a:pos x="26988" y="161925"/>
              </a:cxn>
              <a:cxn ang="0">
                <a:pos x="26988" y="161925"/>
              </a:cxn>
            </a:cxnLst>
            <a:pathLst>
              <a:path w="250" h="119">
                <a:moveTo>
                  <a:pt x="0" y="119"/>
                </a:moveTo>
                <a:lnTo>
                  <a:pt x="0" y="0"/>
                </a:lnTo>
                <a:lnTo>
                  <a:pt x="250" y="0"/>
                </a:lnTo>
                <a:lnTo>
                  <a:pt x="250" y="119"/>
                </a:lnTo>
                <a:lnTo>
                  <a:pt x="0" y="119"/>
                </a:lnTo>
                <a:lnTo>
                  <a:pt x="0" y="119"/>
                </a:lnTo>
                <a:close/>
                <a:moveTo>
                  <a:pt x="17" y="102"/>
                </a:moveTo>
                <a:lnTo>
                  <a:pt x="233" y="102"/>
                </a:lnTo>
                <a:lnTo>
                  <a:pt x="233" y="17"/>
                </a:lnTo>
                <a:lnTo>
                  <a:pt x="17" y="17"/>
                </a:lnTo>
                <a:lnTo>
                  <a:pt x="17" y="102"/>
                </a:lnTo>
                <a:lnTo>
                  <a:pt x="17" y="10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69" name="Line 32"/>
          <p:cNvSpPr/>
          <p:nvPr/>
        </p:nvSpPr>
        <p:spPr>
          <a:xfrm>
            <a:off x="7373938" y="1385888"/>
            <a:ext cx="0" cy="0"/>
          </a:xfrm>
          <a:prstGeom prst="line">
            <a:avLst/>
          </a:prstGeom>
          <a:ln w="9525">
            <a:noFill/>
          </a:ln>
        </p:spPr>
      </p:sp>
      <p:sp>
        <p:nvSpPr>
          <p:cNvPr id="35870" name="Line 33"/>
          <p:cNvSpPr/>
          <p:nvPr/>
        </p:nvSpPr>
        <p:spPr>
          <a:xfrm>
            <a:off x="7373938" y="1385888"/>
            <a:ext cx="0" cy="0"/>
          </a:xfrm>
          <a:prstGeom prst="line">
            <a:avLst/>
          </a:prstGeom>
          <a:ln w="9525">
            <a:noFill/>
          </a:ln>
        </p:spPr>
      </p:sp>
      <p:sp>
        <p:nvSpPr>
          <p:cNvPr id="35871" name="Line 34"/>
          <p:cNvSpPr/>
          <p:nvPr/>
        </p:nvSpPr>
        <p:spPr>
          <a:xfrm>
            <a:off x="7319963" y="1436688"/>
            <a:ext cx="0" cy="0"/>
          </a:xfrm>
          <a:prstGeom prst="line">
            <a:avLst/>
          </a:prstGeom>
          <a:ln w="9525">
            <a:noFill/>
          </a:ln>
        </p:spPr>
      </p:sp>
      <p:sp>
        <p:nvSpPr>
          <p:cNvPr id="35872" name="Line 35"/>
          <p:cNvSpPr/>
          <p:nvPr/>
        </p:nvSpPr>
        <p:spPr>
          <a:xfrm>
            <a:off x="7319963" y="1436688"/>
            <a:ext cx="0" cy="0"/>
          </a:xfrm>
          <a:prstGeom prst="line">
            <a:avLst/>
          </a:prstGeom>
          <a:ln w="9525">
            <a:noFill/>
          </a:ln>
        </p:spPr>
      </p:sp>
      <p:sp>
        <p:nvSpPr>
          <p:cNvPr id="35873" name="Freeform 36"/>
          <p:cNvSpPr>
            <a:spLocks noEditPoints="1"/>
          </p:cNvSpPr>
          <p:nvPr/>
        </p:nvSpPr>
        <p:spPr>
          <a:xfrm>
            <a:off x="7321550" y="1333500"/>
            <a:ext cx="104775" cy="103188"/>
          </a:xfrm>
          <a:custGeom>
            <a:avLst/>
            <a:gdLst/>
            <a:ahLst/>
            <a:cxnLst>
              <a:cxn ang="0">
                <a:pos x="45554" y="42621"/>
              </a:cxn>
              <a:cxn ang="0">
                <a:pos x="45554" y="31405"/>
              </a:cxn>
              <a:cxn ang="0">
                <a:pos x="45554" y="42621"/>
              </a:cxn>
              <a:cxn ang="0">
                <a:pos x="52388" y="0"/>
              </a:cxn>
              <a:cxn ang="0">
                <a:pos x="0" y="51594"/>
              </a:cxn>
              <a:cxn ang="0">
                <a:pos x="52388" y="103188"/>
              </a:cxn>
              <a:cxn ang="0">
                <a:pos x="104775" y="51594"/>
              </a:cxn>
              <a:cxn ang="0">
                <a:pos x="52388" y="0"/>
              </a:cxn>
              <a:cxn ang="0">
                <a:pos x="59221" y="85242"/>
              </a:cxn>
              <a:cxn ang="0">
                <a:pos x="59221" y="94215"/>
              </a:cxn>
              <a:cxn ang="0">
                <a:pos x="45554" y="94215"/>
              </a:cxn>
              <a:cxn ang="0">
                <a:pos x="45554" y="82999"/>
              </a:cxn>
              <a:cxn ang="0">
                <a:pos x="25055" y="60567"/>
              </a:cxn>
              <a:cxn ang="0">
                <a:pos x="38721" y="60567"/>
              </a:cxn>
              <a:cxn ang="0">
                <a:pos x="45554" y="71783"/>
              </a:cxn>
              <a:cxn ang="0">
                <a:pos x="45554" y="56080"/>
              </a:cxn>
              <a:cxn ang="0">
                <a:pos x="25055" y="38135"/>
              </a:cxn>
              <a:cxn ang="0">
                <a:pos x="45554" y="17946"/>
              </a:cxn>
              <a:cxn ang="0">
                <a:pos x="45554" y="8973"/>
              </a:cxn>
              <a:cxn ang="0">
                <a:pos x="59221" y="8973"/>
              </a:cxn>
              <a:cxn ang="0">
                <a:pos x="59221" y="17946"/>
              </a:cxn>
              <a:cxn ang="0">
                <a:pos x="79720" y="38135"/>
              </a:cxn>
              <a:cxn ang="0">
                <a:pos x="66054" y="38135"/>
              </a:cxn>
              <a:cxn ang="0">
                <a:pos x="59221" y="31405"/>
              </a:cxn>
              <a:cxn ang="0">
                <a:pos x="59221" y="44864"/>
              </a:cxn>
              <a:cxn ang="0">
                <a:pos x="81998" y="62810"/>
              </a:cxn>
              <a:cxn ang="0">
                <a:pos x="59221" y="85242"/>
              </a:cxn>
              <a:cxn ang="0">
                <a:pos x="59221" y="58324"/>
              </a:cxn>
              <a:cxn ang="0">
                <a:pos x="59221" y="71783"/>
              </a:cxn>
              <a:cxn ang="0">
                <a:pos x="59221" y="58324"/>
              </a:cxn>
            </a:cxnLst>
            <a:pathLst>
              <a:path w="46" h="46">
                <a:moveTo>
                  <a:pt x="20" y="19"/>
                </a:moveTo>
                <a:cubicBezTo>
                  <a:pt x="20" y="14"/>
                  <a:pt x="20" y="14"/>
                  <a:pt x="20" y="14"/>
                </a:cubicBezTo>
                <a:cubicBezTo>
                  <a:pt x="16" y="14"/>
                  <a:pt x="16" y="19"/>
                  <a:pt x="20" y="19"/>
                </a:cubicBezTo>
                <a:close/>
                <a:moveTo>
                  <a:pt x="23" y="0"/>
                </a:moveTo>
                <a:cubicBezTo>
                  <a:pt x="10" y="0"/>
                  <a:pt x="0" y="10"/>
                  <a:pt x="0" y="23"/>
                </a:cubicBezTo>
                <a:cubicBezTo>
                  <a:pt x="0" y="36"/>
                  <a:pt x="10" y="46"/>
                  <a:pt x="23" y="46"/>
                </a:cubicBezTo>
                <a:cubicBezTo>
                  <a:pt x="36" y="46"/>
                  <a:pt x="46" y="36"/>
                  <a:pt x="46" y="23"/>
                </a:cubicBezTo>
                <a:cubicBezTo>
                  <a:pt x="46" y="10"/>
                  <a:pt x="36" y="0"/>
                  <a:pt x="23" y="0"/>
                </a:cubicBezTo>
                <a:close/>
                <a:moveTo>
                  <a:pt x="26" y="38"/>
                </a:moveTo>
                <a:cubicBezTo>
                  <a:pt x="26" y="42"/>
                  <a:pt x="26" y="42"/>
                  <a:pt x="26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37"/>
                  <a:pt x="20" y="37"/>
                  <a:pt x="20" y="37"/>
                </a:cubicBezTo>
                <a:cubicBezTo>
                  <a:pt x="17" y="37"/>
                  <a:pt x="11" y="34"/>
                  <a:pt x="11" y="27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9"/>
                  <a:pt x="17" y="31"/>
                  <a:pt x="20" y="32"/>
                </a:cubicBezTo>
                <a:cubicBezTo>
                  <a:pt x="20" y="25"/>
                  <a:pt x="20" y="25"/>
                  <a:pt x="20" y="25"/>
                </a:cubicBezTo>
                <a:cubicBezTo>
                  <a:pt x="16" y="24"/>
                  <a:pt x="11" y="23"/>
                  <a:pt x="11" y="17"/>
                </a:cubicBezTo>
                <a:cubicBezTo>
                  <a:pt x="11" y="10"/>
                  <a:pt x="18" y="8"/>
                  <a:pt x="20" y="8"/>
                </a:cubicBezTo>
                <a:cubicBezTo>
                  <a:pt x="20" y="4"/>
                  <a:pt x="20" y="4"/>
                  <a:pt x="20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8"/>
                  <a:pt x="26" y="8"/>
                  <a:pt x="26" y="8"/>
                </a:cubicBezTo>
                <a:cubicBezTo>
                  <a:pt x="30" y="8"/>
                  <a:pt x="35" y="11"/>
                  <a:pt x="35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5"/>
                  <a:pt x="28" y="14"/>
                  <a:pt x="26" y="14"/>
                </a:cubicBezTo>
                <a:cubicBezTo>
                  <a:pt x="26" y="20"/>
                  <a:pt x="26" y="20"/>
                  <a:pt x="26" y="20"/>
                </a:cubicBezTo>
                <a:cubicBezTo>
                  <a:pt x="30" y="20"/>
                  <a:pt x="36" y="22"/>
                  <a:pt x="36" y="28"/>
                </a:cubicBezTo>
                <a:cubicBezTo>
                  <a:pt x="36" y="33"/>
                  <a:pt x="30" y="37"/>
                  <a:pt x="26" y="38"/>
                </a:cubicBezTo>
                <a:close/>
                <a:moveTo>
                  <a:pt x="26" y="26"/>
                </a:moveTo>
                <a:cubicBezTo>
                  <a:pt x="26" y="32"/>
                  <a:pt x="26" y="32"/>
                  <a:pt x="26" y="32"/>
                </a:cubicBezTo>
                <a:cubicBezTo>
                  <a:pt x="31" y="31"/>
                  <a:pt x="31" y="26"/>
                  <a:pt x="26" y="2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74" name="Freeform 37"/>
          <p:cNvSpPr>
            <a:spLocks noEditPoints="1"/>
          </p:cNvSpPr>
          <p:nvPr/>
        </p:nvSpPr>
        <p:spPr>
          <a:xfrm>
            <a:off x="7432675" y="1333500"/>
            <a:ext cx="103188" cy="103188"/>
          </a:xfrm>
          <a:custGeom>
            <a:avLst/>
            <a:gdLst/>
            <a:ahLst/>
            <a:cxnLst>
              <a:cxn ang="0">
                <a:pos x="51594" y="0"/>
              </a:cxn>
              <a:cxn ang="0">
                <a:pos x="0" y="51594"/>
              </a:cxn>
              <a:cxn ang="0">
                <a:pos x="51594" y="103188"/>
              </a:cxn>
              <a:cxn ang="0">
                <a:pos x="103187" y="51594"/>
              </a:cxn>
              <a:cxn ang="0">
                <a:pos x="51594" y="0"/>
              </a:cxn>
              <a:cxn ang="0">
                <a:pos x="47107" y="42621"/>
              </a:cxn>
              <a:cxn ang="0">
                <a:pos x="58323" y="42621"/>
              </a:cxn>
              <a:cxn ang="0">
                <a:pos x="58323" y="53837"/>
              </a:cxn>
              <a:cxn ang="0">
                <a:pos x="49350" y="53837"/>
              </a:cxn>
              <a:cxn ang="0">
                <a:pos x="44864" y="71783"/>
              </a:cxn>
              <a:cxn ang="0">
                <a:pos x="53837" y="71783"/>
              </a:cxn>
              <a:cxn ang="0">
                <a:pos x="76269" y="71783"/>
              </a:cxn>
              <a:cxn ang="0">
                <a:pos x="76269" y="82999"/>
              </a:cxn>
              <a:cxn ang="0">
                <a:pos x="26918" y="82999"/>
              </a:cxn>
              <a:cxn ang="0">
                <a:pos x="26918" y="71783"/>
              </a:cxn>
              <a:cxn ang="0">
                <a:pos x="33648" y="53837"/>
              </a:cxn>
              <a:cxn ang="0">
                <a:pos x="24675" y="53837"/>
              </a:cxn>
              <a:cxn ang="0">
                <a:pos x="24675" y="42621"/>
              </a:cxn>
              <a:cxn ang="0">
                <a:pos x="33648" y="42621"/>
              </a:cxn>
              <a:cxn ang="0">
                <a:pos x="31405" y="31405"/>
              </a:cxn>
              <a:cxn ang="0">
                <a:pos x="53837" y="13459"/>
              </a:cxn>
              <a:cxn ang="0">
                <a:pos x="76269" y="38135"/>
              </a:cxn>
              <a:cxn ang="0">
                <a:pos x="62809" y="38135"/>
              </a:cxn>
              <a:cxn ang="0">
                <a:pos x="53837" y="26919"/>
              </a:cxn>
              <a:cxn ang="0">
                <a:pos x="44864" y="33648"/>
              </a:cxn>
              <a:cxn ang="0">
                <a:pos x="47107" y="42621"/>
              </a:cxn>
            </a:cxnLst>
            <a:pathLst>
              <a:path w="46" h="46">
                <a:moveTo>
                  <a:pt x="23" y="0"/>
                </a:moveTo>
                <a:cubicBezTo>
                  <a:pt x="10" y="0"/>
                  <a:pt x="0" y="10"/>
                  <a:pt x="0" y="23"/>
                </a:cubicBezTo>
                <a:cubicBezTo>
                  <a:pt x="0" y="36"/>
                  <a:pt x="10" y="46"/>
                  <a:pt x="23" y="46"/>
                </a:cubicBezTo>
                <a:cubicBezTo>
                  <a:pt x="36" y="46"/>
                  <a:pt x="46" y="36"/>
                  <a:pt x="46" y="23"/>
                </a:cubicBezTo>
                <a:cubicBezTo>
                  <a:pt x="46" y="10"/>
                  <a:pt x="36" y="0"/>
                  <a:pt x="23" y="0"/>
                </a:cubicBezTo>
                <a:close/>
                <a:moveTo>
                  <a:pt x="21" y="19"/>
                </a:moveTo>
                <a:cubicBezTo>
                  <a:pt x="26" y="19"/>
                  <a:pt x="26" y="19"/>
                  <a:pt x="26" y="19"/>
                </a:cubicBezTo>
                <a:cubicBezTo>
                  <a:pt x="26" y="24"/>
                  <a:pt x="26" y="24"/>
                  <a:pt x="26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9"/>
                  <a:pt x="20" y="31"/>
                  <a:pt x="20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34" y="32"/>
                  <a:pt x="34" y="32"/>
                  <a:pt x="34" y="32"/>
                </a:cubicBezTo>
                <a:cubicBezTo>
                  <a:pt x="34" y="37"/>
                  <a:pt x="34" y="37"/>
                  <a:pt x="34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32"/>
                  <a:pt x="12" y="32"/>
                  <a:pt x="12" y="32"/>
                </a:cubicBezTo>
                <a:cubicBezTo>
                  <a:pt x="15" y="31"/>
                  <a:pt x="16" y="26"/>
                  <a:pt x="15" y="24"/>
                </a:cubicBezTo>
                <a:cubicBezTo>
                  <a:pt x="11" y="24"/>
                  <a:pt x="11" y="24"/>
                  <a:pt x="11" y="24"/>
                </a:cubicBezTo>
                <a:cubicBezTo>
                  <a:pt x="11" y="19"/>
                  <a:pt x="11" y="19"/>
                  <a:pt x="11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7"/>
                  <a:pt x="14" y="16"/>
                  <a:pt x="14" y="14"/>
                </a:cubicBezTo>
                <a:cubicBezTo>
                  <a:pt x="14" y="12"/>
                  <a:pt x="15" y="6"/>
                  <a:pt x="24" y="6"/>
                </a:cubicBezTo>
                <a:cubicBezTo>
                  <a:pt x="32" y="6"/>
                  <a:pt x="34" y="12"/>
                  <a:pt x="34" y="17"/>
                </a:cubicBezTo>
                <a:cubicBezTo>
                  <a:pt x="28" y="17"/>
                  <a:pt x="28" y="17"/>
                  <a:pt x="28" y="17"/>
                </a:cubicBezTo>
                <a:cubicBezTo>
                  <a:pt x="28" y="14"/>
                  <a:pt x="26" y="12"/>
                  <a:pt x="24" y="12"/>
                </a:cubicBezTo>
                <a:cubicBezTo>
                  <a:pt x="20" y="12"/>
                  <a:pt x="20" y="14"/>
                  <a:pt x="20" y="15"/>
                </a:cubicBezTo>
                <a:cubicBezTo>
                  <a:pt x="20" y="16"/>
                  <a:pt x="20" y="18"/>
                  <a:pt x="21" y="1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75" name="Freeform 38"/>
          <p:cNvSpPr>
            <a:spLocks noEditPoints="1"/>
          </p:cNvSpPr>
          <p:nvPr/>
        </p:nvSpPr>
        <p:spPr>
          <a:xfrm>
            <a:off x="7212013" y="1333500"/>
            <a:ext cx="103187" cy="103188"/>
          </a:xfrm>
          <a:custGeom>
            <a:avLst/>
            <a:gdLst/>
            <a:ahLst/>
            <a:cxnLst>
              <a:cxn ang="0">
                <a:pos x="51594" y="0"/>
              </a:cxn>
              <a:cxn ang="0">
                <a:pos x="0" y="51594"/>
              </a:cxn>
              <a:cxn ang="0">
                <a:pos x="51594" y="103188"/>
              </a:cxn>
              <a:cxn ang="0">
                <a:pos x="103187" y="51594"/>
              </a:cxn>
              <a:cxn ang="0">
                <a:pos x="51594" y="0"/>
              </a:cxn>
              <a:cxn ang="0">
                <a:pos x="74025" y="60567"/>
              </a:cxn>
              <a:cxn ang="0">
                <a:pos x="74025" y="71783"/>
              </a:cxn>
              <a:cxn ang="0">
                <a:pos x="58323" y="71783"/>
              </a:cxn>
              <a:cxn ang="0">
                <a:pos x="58323" y="89729"/>
              </a:cxn>
              <a:cxn ang="0">
                <a:pos x="44864" y="89729"/>
              </a:cxn>
              <a:cxn ang="0">
                <a:pos x="44864" y="71783"/>
              </a:cxn>
              <a:cxn ang="0">
                <a:pos x="26918" y="71783"/>
              </a:cxn>
              <a:cxn ang="0">
                <a:pos x="26918" y="60567"/>
              </a:cxn>
              <a:cxn ang="0">
                <a:pos x="44864" y="60567"/>
              </a:cxn>
              <a:cxn ang="0">
                <a:pos x="22432" y="20189"/>
              </a:cxn>
              <a:cxn ang="0">
                <a:pos x="38134" y="20189"/>
              </a:cxn>
              <a:cxn ang="0">
                <a:pos x="51594" y="44864"/>
              </a:cxn>
              <a:cxn ang="0">
                <a:pos x="67296" y="20189"/>
              </a:cxn>
              <a:cxn ang="0">
                <a:pos x="80755" y="20189"/>
              </a:cxn>
              <a:cxn ang="0">
                <a:pos x="58323" y="60567"/>
              </a:cxn>
              <a:cxn ang="0">
                <a:pos x="74025" y="60567"/>
              </a:cxn>
            </a:cxnLst>
            <a:pathLst>
              <a:path w="46" h="46">
                <a:moveTo>
                  <a:pt x="23" y="0"/>
                </a:moveTo>
                <a:cubicBezTo>
                  <a:pt x="10" y="0"/>
                  <a:pt x="0" y="10"/>
                  <a:pt x="0" y="23"/>
                </a:cubicBezTo>
                <a:cubicBezTo>
                  <a:pt x="0" y="36"/>
                  <a:pt x="10" y="46"/>
                  <a:pt x="23" y="46"/>
                </a:cubicBezTo>
                <a:cubicBezTo>
                  <a:pt x="36" y="46"/>
                  <a:pt x="46" y="36"/>
                  <a:pt x="46" y="23"/>
                </a:cubicBezTo>
                <a:cubicBezTo>
                  <a:pt x="46" y="10"/>
                  <a:pt x="36" y="0"/>
                  <a:pt x="23" y="0"/>
                </a:cubicBezTo>
                <a:close/>
                <a:moveTo>
                  <a:pt x="33" y="27"/>
                </a:moveTo>
                <a:cubicBezTo>
                  <a:pt x="33" y="32"/>
                  <a:pt x="33" y="32"/>
                  <a:pt x="33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40"/>
                  <a:pt x="26" y="40"/>
                  <a:pt x="26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32"/>
                  <a:pt x="20" y="32"/>
                  <a:pt x="20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27"/>
                  <a:pt x="12" y="27"/>
                  <a:pt x="12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10" y="9"/>
                  <a:pt x="10" y="9"/>
                  <a:pt x="10" y="9"/>
                </a:cubicBezTo>
                <a:cubicBezTo>
                  <a:pt x="17" y="9"/>
                  <a:pt x="17" y="9"/>
                  <a:pt x="17" y="9"/>
                </a:cubicBezTo>
                <a:cubicBezTo>
                  <a:pt x="23" y="20"/>
                  <a:pt x="23" y="20"/>
                  <a:pt x="23" y="20"/>
                </a:cubicBezTo>
                <a:cubicBezTo>
                  <a:pt x="30" y="9"/>
                  <a:pt x="30" y="9"/>
                  <a:pt x="30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26" y="27"/>
                  <a:pt x="26" y="27"/>
                  <a:pt x="26" y="27"/>
                </a:cubicBezTo>
                <a:cubicBezTo>
                  <a:pt x="33" y="27"/>
                  <a:pt x="33" y="27"/>
                  <a:pt x="33" y="2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76" name="Freeform 39"/>
          <p:cNvSpPr>
            <a:spLocks noEditPoints="1"/>
          </p:cNvSpPr>
          <p:nvPr/>
        </p:nvSpPr>
        <p:spPr>
          <a:xfrm>
            <a:off x="7894638" y="1371600"/>
            <a:ext cx="203200" cy="33338"/>
          </a:xfrm>
          <a:custGeom>
            <a:avLst/>
            <a:gdLst/>
            <a:ahLst/>
            <a:cxnLst>
              <a:cxn ang="0">
                <a:pos x="160338" y="0"/>
              </a:cxn>
              <a:cxn ang="0">
                <a:pos x="193675" y="33338"/>
              </a:cxn>
              <a:cxn ang="0">
                <a:pos x="203200" y="33338"/>
              </a:cxn>
              <a:cxn ang="0">
                <a:pos x="203200" y="0"/>
              </a:cxn>
              <a:cxn ang="0">
                <a:pos x="160338" y="0"/>
              </a:cxn>
              <a:cxn ang="0">
                <a:pos x="0" y="0"/>
              </a:cxn>
              <a:cxn ang="0">
                <a:pos x="0" y="33338"/>
              </a:cxn>
              <a:cxn ang="0">
                <a:pos x="119063" y="33338"/>
              </a:cxn>
              <a:cxn ang="0">
                <a:pos x="88900" y="0"/>
              </a:cxn>
              <a:cxn ang="0">
                <a:pos x="0" y="0"/>
              </a:cxn>
            </a:cxnLst>
            <a:pathLst>
              <a:path w="128" h="21">
                <a:moveTo>
                  <a:pt x="101" y="0"/>
                </a:moveTo>
                <a:lnTo>
                  <a:pt x="122" y="21"/>
                </a:lnTo>
                <a:lnTo>
                  <a:pt x="128" y="21"/>
                </a:lnTo>
                <a:lnTo>
                  <a:pt x="128" y="0"/>
                </a:lnTo>
                <a:lnTo>
                  <a:pt x="101" y="0"/>
                </a:lnTo>
                <a:close/>
                <a:moveTo>
                  <a:pt x="0" y="0"/>
                </a:moveTo>
                <a:lnTo>
                  <a:pt x="0" y="21"/>
                </a:lnTo>
                <a:lnTo>
                  <a:pt x="75" y="21"/>
                </a:lnTo>
                <a:lnTo>
                  <a:pt x="5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77" name="Freeform 40"/>
          <p:cNvSpPr>
            <a:spLocks noEditPoints="1"/>
          </p:cNvSpPr>
          <p:nvPr/>
        </p:nvSpPr>
        <p:spPr>
          <a:xfrm>
            <a:off x="7834313" y="1185863"/>
            <a:ext cx="360362" cy="361950"/>
          </a:xfrm>
          <a:custGeom>
            <a:avLst/>
            <a:gdLst/>
            <a:ahLst/>
            <a:cxnLst>
              <a:cxn ang="0">
                <a:pos x="308560" y="52030"/>
              </a:cxn>
              <a:cxn ang="0">
                <a:pos x="180181" y="0"/>
              </a:cxn>
              <a:cxn ang="0">
                <a:pos x="51802" y="52030"/>
              </a:cxn>
              <a:cxn ang="0">
                <a:pos x="0" y="180975"/>
              </a:cxn>
              <a:cxn ang="0">
                <a:pos x="51802" y="309920"/>
              </a:cxn>
              <a:cxn ang="0">
                <a:pos x="180181" y="361950"/>
              </a:cxn>
              <a:cxn ang="0">
                <a:pos x="180181" y="361950"/>
              </a:cxn>
              <a:cxn ang="0">
                <a:pos x="308560" y="309920"/>
              </a:cxn>
              <a:cxn ang="0">
                <a:pos x="360362" y="180975"/>
              </a:cxn>
              <a:cxn ang="0">
                <a:pos x="308560" y="52030"/>
              </a:cxn>
              <a:cxn ang="0">
                <a:pos x="279281" y="81439"/>
              </a:cxn>
              <a:cxn ang="0">
                <a:pos x="319821" y="180975"/>
              </a:cxn>
              <a:cxn ang="0">
                <a:pos x="292794" y="264676"/>
              </a:cxn>
              <a:cxn ang="0">
                <a:pos x="96847" y="67866"/>
              </a:cxn>
              <a:cxn ang="0">
                <a:pos x="180181" y="40719"/>
              </a:cxn>
              <a:cxn ang="0">
                <a:pos x="279281" y="81439"/>
              </a:cxn>
              <a:cxn ang="0">
                <a:pos x="180181" y="321231"/>
              </a:cxn>
              <a:cxn ang="0">
                <a:pos x="81081" y="280511"/>
              </a:cxn>
              <a:cxn ang="0">
                <a:pos x="40541" y="180975"/>
              </a:cxn>
              <a:cxn ang="0">
                <a:pos x="67568" y="97274"/>
              </a:cxn>
              <a:cxn ang="0">
                <a:pos x="263515" y="294084"/>
              </a:cxn>
              <a:cxn ang="0">
                <a:pos x="180181" y="321231"/>
              </a:cxn>
            </a:cxnLst>
            <a:pathLst>
              <a:path w="160" h="160">
                <a:moveTo>
                  <a:pt x="137" y="23"/>
                </a:moveTo>
                <a:cubicBezTo>
                  <a:pt x="122" y="9"/>
                  <a:pt x="102" y="0"/>
                  <a:pt x="80" y="0"/>
                </a:cubicBezTo>
                <a:cubicBezTo>
                  <a:pt x="58" y="0"/>
                  <a:pt x="38" y="9"/>
                  <a:pt x="23" y="23"/>
                </a:cubicBezTo>
                <a:cubicBezTo>
                  <a:pt x="9" y="38"/>
                  <a:pt x="0" y="58"/>
                  <a:pt x="0" y="80"/>
                </a:cubicBezTo>
                <a:cubicBezTo>
                  <a:pt x="0" y="102"/>
                  <a:pt x="9" y="122"/>
                  <a:pt x="23" y="137"/>
                </a:cubicBezTo>
                <a:cubicBezTo>
                  <a:pt x="38" y="151"/>
                  <a:pt x="58" y="160"/>
                  <a:pt x="80" y="160"/>
                </a:cubicBezTo>
                <a:cubicBezTo>
                  <a:pt x="80" y="160"/>
                  <a:pt x="80" y="160"/>
                  <a:pt x="80" y="160"/>
                </a:cubicBezTo>
                <a:cubicBezTo>
                  <a:pt x="102" y="160"/>
                  <a:pt x="122" y="151"/>
                  <a:pt x="137" y="137"/>
                </a:cubicBezTo>
                <a:cubicBezTo>
                  <a:pt x="151" y="122"/>
                  <a:pt x="160" y="102"/>
                  <a:pt x="160" y="80"/>
                </a:cubicBezTo>
                <a:cubicBezTo>
                  <a:pt x="160" y="58"/>
                  <a:pt x="151" y="38"/>
                  <a:pt x="137" y="23"/>
                </a:cubicBezTo>
                <a:close/>
                <a:moveTo>
                  <a:pt x="124" y="36"/>
                </a:moveTo>
                <a:cubicBezTo>
                  <a:pt x="135" y="47"/>
                  <a:pt x="142" y="63"/>
                  <a:pt x="142" y="80"/>
                </a:cubicBezTo>
                <a:cubicBezTo>
                  <a:pt x="142" y="94"/>
                  <a:pt x="138" y="107"/>
                  <a:pt x="130" y="117"/>
                </a:cubicBezTo>
                <a:cubicBezTo>
                  <a:pt x="43" y="30"/>
                  <a:pt x="43" y="30"/>
                  <a:pt x="43" y="30"/>
                </a:cubicBezTo>
                <a:cubicBezTo>
                  <a:pt x="53" y="22"/>
                  <a:pt x="66" y="18"/>
                  <a:pt x="80" y="18"/>
                </a:cubicBezTo>
                <a:cubicBezTo>
                  <a:pt x="97" y="18"/>
                  <a:pt x="113" y="25"/>
                  <a:pt x="124" y="36"/>
                </a:cubicBezTo>
                <a:close/>
                <a:moveTo>
                  <a:pt x="80" y="142"/>
                </a:moveTo>
                <a:cubicBezTo>
                  <a:pt x="63" y="142"/>
                  <a:pt x="47" y="135"/>
                  <a:pt x="36" y="124"/>
                </a:cubicBezTo>
                <a:cubicBezTo>
                  <a:pt x="25" y="113"/>
                  <a:pt x="18" y="97"/>
                  <a:pt x="18" y="80"/>
                </a:cubicBezTo>
                <a:cubicBezTo>
                  <a:pt x="18" y="66"/>
                  <a:pt x="22" y="53"/>
                  <a:pt x="30" y="43"/>
                </a:cubicBezTo>
                <a:cubicBezTo>
                  <a:pt x="117" y="130"/>
                  <a:pt x="117" y="130"/>
                  <a:pt x="117" y="130"/>
                </a:cubicBezTo>
                <a:cubicBezTo>
                  <a:pt x="107" y="138"/>
                  <a:pt x="94" y="142"/>
                  <a:pt x="80" y="14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78" name="Rectangle 41"/>
          <p:cNvSpPr/>
          <p:nvPr/>
        </p:nvSpPr>
        <p:spPr>
          <a:xfrm>
            <a:off x="8104188" y="1371600"/>
            <a:ext cx="11112" cy="3333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879" name="Rectangle 42"/>
          <p:cNvSpPr/>
          <p:nvPr/>
        </p:nvSpPr>
        <p:spPr>
          <a:xfrm>
            <a:off x="8120063" y="1371600"/>
            <a:ext cx="11112" cy="3333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880" name="Freeform 43"/>
          <p:cNvSpPr/>
          <p:nvPr/>
        </p:nvSpPr>
        <p:spPr>
          <a:xfrm>
            <a:off x="8002588" y="1236663"/>
            <a:ext cx="112712" cy="130175"/>
          </a:xfrm>
          <a:custGeom>
            <a:avLst/>
            <a:gdLst/>
            <a:ahLst/>
            <a:cxnLst>
              <a:cxn ang="0">
                <a:pos x="112712" y="130175"/>
              </a:cxn>
              <a:cxn ang="0">
                <a:pos x="112712" y="114464"/>
              </a:cxn>
              <a:cxn ang="0">
                <a:pos x="110458" y="103242"/>
              </a:cxn>
              <a:cxn ang="0">
                <a:pos x="99187" y="92020"/>
              </a:cxn>
              <a:cxn ang="0">
                <a:pos x="83407" y="87531"/>
              </a:cxn>
              <a:cxn ang="0">
                <a:pos x="67627" y="87531"/>
              </a:cxn>
              <a:cxn ang="0">
                <a:pos x="54102" y="87531"/>
              </a:cxn>
              <a:cxn ang="0">
                <a:pos x="42831" y="83043"/>
              </a:cxn>
              <a:cxn ang="0">
                <a:pos x="38322" y="71821"/>
              </a:cxn>
              <a:cxn ang="0">
                <a:pos x="40576" y="62843"/>
              </a:cxn>
              <a:cxn ang="0">
                <a:pos x="40576" y="58354"/>
              </a:cxn>
              <a:cxn ang="0">
                <a:pos x="36068" y="56110"/>
              </a:cxn>
              <a:cxn ang="0">
                <a:pos x="33814" y="56110"/>
              </a:cxn>
              <a:cxn ang="0">
                <a:pos x="15780" y="49377"/>
              </a:cxn>
              <a:cxn ang="0">
                <a:pos x="9017" y="33666"/>
              </a:cxn>
              <a:cxn ang="0">
                <a:pos x="13525" y="17955"/>
              </a:cxn>
              <a:cxn ang="0">
                <a:pos x="20288" y="13466"/>
              </a:cxn>
              <a:cxn ang="0">
                <a:pos x="29305" y="11222"/>
              </a:cxn>
              <a:cxn ang="0">
                <a:pos x="36068" y="6733"/>
              </a:cxn>
              <a:cxn ang="0">
                <a:pos x="29305" y="0"/>
              </a:cxn>
              <a:cxn ang="0">
                <a:pos x="15780" y="4489"/>
              </a:cxn>
              <a:cxn ang="0">
                <a:pos x="2254" y="17955"/>
              </a:cxn>
              <a:cxn ang="0">
                <a:pos x="0" y="33666"/>
              </a:cxn>
              <a:cxn ang="0">
                <a:pos x="9017" y="56110"/>
              </a:cxn>
              <a:cxn ang="0">
                <a:pos x="29305" y="65088"/>
              </a:cxn>
              <a:cxn ang="0">
                <a:pos x="29305" y="71821"/>
              </a:cxn>
              <a:cxn ang="0">
                <a:pos x="33814" y="89776"/>
              </a:cxn>
              <a:cxn ang="0">
                <a:pos x="54102" y="98753"/>
              </a:cxn>
              <a:cxn ang="0">
                <a:pos x="83407" y="98753"/>
              </a:cxn>
              <a:cxn ang="0">
                <a:pos x="96932" y="103242"/>
              </a:cxn>
              <a:cxn ang="0">
                <a:pos x="99187" y="107731"/>
              </a:cxn>
              <a:cxn ang="0">
                <a:pos x="101441" y="114464"/>
              </a:cxn>
              <a:cxn ang="0">
                <a:pos x="101441" y="130175"/>
              </a:cxn>
              <a:cxn ang="0">
                <a:pos x="101441" y="130175"/>
              </a:cxn>
              <a:cxn ang="0">
                <a:pos x="112712" y="130175"/>
              </a:cxn>
              <a:cxn ang="0">
                <a:pos x="112712" y="130175"/>
              </a:cxn>
            </a:cxnLst>
            <a:pathLst>
              <a:path w="50" h="58">
                <a:moveTo>
                  <a:pt x="50" y="58"/>
                </a:moveTo>
                <a:cubicBezTo>
                  <a:pt x="50" y="51"/>
                  <a:pt x="50" y="51"/>
                  <a:pt x="50" y="51"/>
                </a:cubicBezTo>
                <a:cubicBezTo>
                  <a:pt x="50" y="49"/>
                  <a:pt x="49" y="48"/>
                  <a:pt x="49" y="46"/>
                </a:cubicBezTo>
                <a:cubicBezTo>
                  <a:pt x="48" y="44"/>
                  <a:pt x="46" y="42"/>
                  <a:pt x="44" y="41"/>
                </a:cubicBezTo>
                <a:cubicBezTo>
                  <a:pt x="42" y="40"/>
                  <a:pt x="40" y="39"/>
                  <a:pt x="37" y="39"/>
                </a:cubicBezTo>
                <a:cubicBezTo>
                  <a:pt x="37" y="39"/>
                  <a:pt x="33" y="39"/>
                  <a:pt x="30" y="39"/>
                </a:cubicBezTo>
                <a:cubicBezTo>
                  <a:pt x="27" y="39"/>
                  <a:pt x="24" y="39"/>
                  <a:pt x="24" y="39"/>
                </a:cubicBezTo>
                <a:cubicBezTo>
                  <a:pt x="22" y="39"/>
                  <a:pt x="20" y="38"/>
                  <a:pt x="19" y="37"/>
                </a:cubicBezTo>
                <a:cubicBezTo>
                  <a:pt x="18" y="36"/>
                  <a:pt x="17" y="34"/>
                  <a:pt x="17" y="32"/>
                </a:cubicBezTo>
                <a:cubicBezTo>
                  <a:pt x="17" y="31"/>
                  <a:pt x="18" y="29"/>
                  <a:pt x="18" y="28"/>
                </a:cubicBezTo>
                <a:cubicBezTo>
                  <a:pt x="19" y="28"/>
                  <a:pt x="19" y="27"/>
                  <a:pt x="18" y="26"/>
                </a:cubicBezTo>
                <a:cubicBezTo>
                  <a:pt x="18" y="25"/>
                  <a:pt x="17" y="25"/>
                  <a:pt x="16" y="25"/>
                </a:cubicBezTo>
                <a:cubicBezTo>
                  <a:pt x="16" y="25"/>
                  <a:pt x="16" y="25"/>
                  <a:pt x="15" y="25"/>
                </a:cubicBezTo>
                <a:cubicBezTo>
                  <a:pt x="12" y="25"/>
                  <a:pt x="9" y="23"/>
                  <a:pt x="7" y="22"/>
                </a:cubicBezTo>
                <a:cubicBezTo>
                  <a:pt x="5" y="20"/>
                  <a:pt x="4" y="17"/>
                  <a:pt x="4" y="15"/>
                </a:cubicBezTo>
                <a:cubicBezTo>
                  <a:pt x="4" y="13"/>
                  <a:pt x="5" y="10"/>
                  <a:pt x="6" y="8"/>
                </a:cubicBezTo>
                <a:cubicBezTo>
                  <a:pt x="7" y="7"/>
                  <a:pt x="8" y="7"/>
                  <a:pt x="9" y="6"/>
                </a:cubicBezTo>
                <a:cubicBezTo>
                  <a:pt x="10" y="6"/>
                  <a:pt x="12" y="5"/>
                  <a:pt x="13" y="5"/>
                </a:cubicBezTo>
                <a:cubicBezTo>
                  <a:pt x="15" y="5"/>
                  <a:pt x="16" y="4"/>
                  <a:pt x="16" y="3"/>
                </a:cubicBezTo>
                <a:cubicBezTo>
                  <a:pt x="16" y="1"/>
                  <a:pt x="15" y="0"/>
                  <a:pt x="13" y="0"/>
                </a:cubicBezTo>
                <a:cubicBezTo>
                  <a:pt x="11" y="0"/>
                  <a:pt x="9" y="1"/>
                  <a:pt x="7" y="2"/>
                </a:cubicBezTo>
                <a:cubicBezTo>
                  <a:pt x="4" y="3"/>
                  <a:pt x="2" y="5"/>
                  <a:pt x="1" y="8"/>
                </a:cubicBezTo>
                <a:cubicBezTo>
                  <a:pt x="0" y="10"/>
                  <a:pt x="0" y="13"/>
                  <a:pt x="0" y="15"/>
                </a:cubicBezTo>
                <a:cubicBezTo>
                  <a:pt x="0" y="19"/>
                  <a:pt x="1" y="22"/>
                  <a:pt x="4" y="25"/>
                </a:cubicBezTo>
                <a:cubicBezTo>
                  <a:pt x="6" y="27"/>
                  <a:pt x="9" y="29"/>
                  <a:pt x="13" y="29"/>
                </a:cubicBezTo>
                <a:cubicBezTo>
                  <a:pt x="13" y="30"/>
                  <a:pt x="13" y="31"/>
                  <a:pt x="13" y="32"/>
                </a:cubicBezTo>
                <a:cubicBezTo>
                  <a:pt x="13" y="35"/>
                  <a:pt x="14" y="38"/>
                  <a:pt x="15" y="40"/>
                </a:cubicBezTo>
                <a:cubicBezTo>
                  <a:pt x="17" y="43"/>
                  <a:pt x="20" y="44"/>
                  <a:pt x="24" y="44"/>
                </a:cubicBezTo>
                <a:cubicBezTo>
                  <a:pt x="24" y="44"/>
                  <a:pt x="37" y="44"/>
                  <a:pt x="37" y="44"/>
                </a:cubicBezTo>
                <a:cubicBezTo>
                  <a:pt x="40" y="44"/>
                  <a:pt x="42" y="45"/>
                  <a:pt x="43" y="46"/>
                </a:cubicBezTo>
                <a:cubicBezTo>
                  <a:pt x="44" y="47"/>
                  <a:pt x="44" y="47"/>
                  <a:pt x="44" y="48"/>
                </a:cubicBezTo>
                <a:cubicBezTo>
                  <a:pt x="45" y="49"/>
                  <a:pt x="45" y="50"/>
                  <a:pt x="45" y="51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50" y="58"/>
                  <a:pt x="50" y="58"/>
                  <a:pt x="50" y="58"/>
                </a:cubicBezTo>
                <a:cubicBezTo>
                  <a:pt x="50" y="58"/>
                  <a:pt x="50" y="58"/>
                  <a:pt x="50" y="5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81" name="Freeform 44"/>
          <p:cNvSpPr/>
          <p:nvPr/>
        </p:nvSpPr>
        <p:spPr>
          <a:xfrm>
            <a:off x="8039100" y="1247775"/>
            <a:ext cx="92075" cy="119063"/>
          </a:xfrm>
          <a:custGeom>
            <a:avLst/>
            <a:gdLst/>
            <a:ahLst/>
            <a:cxnLst>
              <a:cxn ang="0">
                <a:pos x="92075" y="119063"/>
              </a:cxn>
              <a:cxn ang="0">
                <a:pos x="92075" y="98845"/>
              </a:cxn>
              <a:cxn ang="0">
                <a:pos x="80846" y="65148"/>
              </a:cxn>
              <a:cxn ang="0">
                <a:pos x="47160" y="51669"/>
              </a:cxn>
              <a:cxn ang="0">
                <a:pos x="38177" y="51669"/>
              </a:cxn>
              <a:cxn ang="0">
                <a:pos x="42669" y="35944"/>
              </a:cxn>
              <a:cxn ang="0">
                <a:pos x="33686" y="11232"/>
              </a:cxn>
              <a:cxn ang="0">
                <a:pos x="6737" y="0"/>
              </a:cxn>
              <a:cxn ang="0">
                <a:pos x="0" y="4493"/>
              </a:cxn>
              <a:cxn ang="0">
                <a:pos x="6737" y="11232"/>
              </a:cxn>
              <a:cxn ang="0">
                <a:pos x="24703" y="17972"/>
              </a:cxn>
              <a:cxn ang="0">
                <a:pos x="31440" y="35944"/>
              </a:cxn>
              <a:cxn ang="0">
                <a:pos x="24703" y="53915"/>
              </a:cxn>
              <a:cxn ang="0">
                <a:pos x="24703" y="58408"/>
              </a:cxn>
              <a:cxn ang="0">
                <a:pos x="29195" y="62901"/>
              </a:cxn>
              <a:cxn ang="0">
                <a:pos x="47160" y="62901"/>
              </a:cxn>
              <a:cxn ang="0">
                <a:pos x="71863" y="74134"/>
              </a:cxn>
              <a:cxn ang="0">
                <a:pos x="80846" y="98845"/>
              </a:cxn>
              <a:cxn ang="0">
                <a:pos x="80846" y="119063"/>
              </a:cxn>
              <a:cxn ang="0">
                <a:pos x="80846" y="119063"/>
              </a:cxn>
              <a:cxn ang="0">
                <a:pos x="92075" y="119063"/>
              </a:cxn>
              <a:cxn ang="0">
                <a:pos x="92075" y="119063"/>
              </a:cxn>
            </a:cxnLst>
            <a:pathLst>
              <a:path w="41" h="53">
                <a:moveTo>
                  <a:pt x="41" y="53"/>
                </a:moveTo>
                <a:cubicBezTo>
                  <a:pt x="41" y="44"/>
                  <a:pt x="41" y="44"/>
                  <a:pt x="41" y="44"/>
                </a:cubicBezTo>
                <a:cubicBezTo>
                  <a:pt x="41" y="39"/>
                  <a:pt x="39" y="33"/>
                  <a:pt x="36" y="29"/>
                </a:cubicBezTo>
                <a:cubicBezTo>
                  <a:pt x="32" y="25"/>
                  <a:pt x="27" y="23"/>
                  <a:pt x="21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8" y="20"/>
                  <a:pt x="19" y="18"/>
                  <a:pt x="19" y="16"/>
                </a:cubicBezTo>
                <a:cubicBezTo>
                  <a:pt x="19" y="12"/>
                  <a:pt x="17" y="8"/>
                  <a:pt x="15" y="5"/>
                </a:cubicBezTo>
                <a:cubicBezTo>
                  <a:pt x="12" y="2"/>
                  <a:pt x="8" y="0"/>
                  <a:pt x="3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4"/>
                  <a:pt x="1" y="5"/>
                  <a:pt x="3" y="5"/>
                </a:cubicBezTo>
                <a:cubicBezTo>
                  <a:pt x="7" y="5"/>
                  <a:pt x="9" y="6"/>
                  <a:pt x="11" y="8"/>
                </a:cubicBezTo>
                <a:cubicBezTo>
                  <a:pt x="13" y="10"/>
                  <a:pt x="14" y="13"/>
                  <a:pt x="14" y="16"/>
                </a:cubicBezTo>
                <a:cubicBezTo>
                  <a:pt x="14" y="18"/>
                  <a:pt x="13" y="21"/>
                  <a:pt x="11" y="24"/>
                </a:cubicBezTo>
                <a:cubicBezTo>
                  <a:pt x="11" y="24"/>
                  <a:pt x="11" y="25"/>
                  <a:pt x="11" y="26"/>
                </a:cubicBezTo>
                <a:cubicBezTo>
                  <a:pt x="12" y="27"/>
                  <a:pt x="12" y="28"/>
                  <a:pt x="13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6" y="28"/>
                  <a:pt x="30" y="30"/>
                  <a:pt x="32" y="33"/>
                </a:cubicBezTo>
                <a:cubicBezTo>
                  <a:pt x="35" y="36"/>
                  <a:pt x="36" y="40"/>
                  <a:pt x="36" y="44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3"/>
                  <a:pt x="41" y="53"/>
                  <a:pt x="41" y="5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82" name="Freeform 45"/>
          <p:cNvSpPr>
            <a:spLocks noEditPoints="1"/>
          </p:cNvSpPr>
          <p:nvPr/>
        </p:nvSpPr>
        <p:spPr>
          <a:xfrm>
            <a:off x="806450" y="1831975"/>
            <a:ext cx="360363" cy="361950"/>
          </a:xfrm>
          <a:custGeom>
            <a:avLst/>
            <a:gdLst/>
            <a:ahLst/>
            <a:cxnLst>
              <a:cxn ang="0">
                <a:pos x="308560" y="52030"/>
              </a:cxn>
              <a:cxn ang="0">
                <a:pos x="180181" y="0"/>
              </a:cxn>
              <a:cxn ang="0">
                <a:pos x="51802" y="52030"/>
              </a:cxn>
              <a:cxn ang="0">
                <a:pos x="0" y="180975"/>
              </a:cxn>
              <a:cxn ang="0">
                <a:pos x="51802" y="309920"/>
              </a:cxn>
              <a:cxn ang="0">
                <a:pos x="180181" y="361950"/>
              </a:cxn>
              <a:cxn ang="0">
                <a:pos x="180181" y="361950"/>
              </a:cxn>
              <a:cxn ang="0">
                <a:pos x="308560" y="309920"/>
              </a:cxn>
              <a:cxn ang="0">
                <a:pos x="360362" y="180975"/>
              </a:cxn>
              <a:cxn ang="0">
                <a:pos x="308560" y="52030"/>
              </a:cxn>
              <a:cxn ang="0">
                <a:pos x="180181" y="321231"/>
              </a:cxn>
              <a:cxn ang="0">
                <a:pos x="81081" y="280511"/>
              </a:cxn>
              <a:cxn ang="0">
                <a:pos x="40541" y="180975"/>
              </a:cxn>
              <a:cxn ang="0">
                <a:pos x="67568" y="97274"/>
              </a:cxn>
              <a:cxn ang="0">
                <a:pos x="108109" y="137993"/>
              </a:cxn>
              <a:cxn ang="0">
                <a:pos x="236488" y="266938"/>
              </a:cxn>
              <a:cxn ang="0">
                <a:pos x="263515" y="294084"/>
              </a:cxn>
              <a:cxn ang="0">
                <a:pos x="180181" y="321231"/>
              </a:cxn>
              <a:cxn ang="0">
                <a:pos x="292794" y="264676"/>
              </a:cxn>
              <a:cxn ang="0">
                <a:pos x="96847" y="67866"/>
              </a:cxn>
              <a:cxn ang="0">
                <a:pos x="180181" y="40719"/>
              </a:cxn>
              <a:cxn ang="0">
                <a:pos x="279281" y="81439"/>
              </a:cxn>
              <a:cxn ang="0">
                <a:pos x="319821" y="180975"/>
              </a:cxn>
              <a:cxn ang="0">
                <a:pos x="292794" y="264676"/>
              </a:cxn>
            </a:cxnLst>
            <a:pathLst>
              <a:path w="160" h="160">
                <a:moveTo>
                  <a:pt x="137" y="23"/>
                </a:moveTo>
                <a:cubicBezTo>
                  <a:pt x="122" y="9"/>
                  <a:pt x="102" y="0"/>
                  <a:pt x="80" y="0"/>
                </a:cubicBezTo>
                <a:cubicBezTo>
                  <a:pt x="58" y="0"/>
                  <a:pt x="38" y="9"/>
                  <a:pt x="23" y="23"/>
                </a:cubicBezTo>
                <a:cubicBezTo>
                  <a:pt x="9" y="38"/>
                  <a:pt x="0" y="58"/>
                  <a:pt x="0" y="80"/>
                </a:cubicBezTo>
                <a:cubicBezTo>
                  <a:pt x="0" y="102"/>
                  <a:pt x="9" y="122"/>
                  <a:pt x="23" y="137"/>
                </a:cubicBezTo>
                <a:cubicBezTo>
                  <a:pt x="38" y="151"/>
                  <a:pt x="58" y="160"/>
                  <a:pt x="80" y="160"/>
                </a:cubicBezTo>
                <a:cubicBezTo>
                  <a:pt x="80" y="160"/>
                  <a:pt x="80" y="160"/>
                  <a:pt x="80" y="160"/>
                </a:cubicBezTo>
                <a:cubicBezTo>
                  <a:pt x="102" y="160"/>
                  <a:pt x="122" y="151"/>
                  <a:pt x="137" y="137"/>
                </a:cubicBezTo>
                <a:cubicBezTo>
                  <a:pt x="151" y="122"/>
                  <a:pt x="160" y="102"/>
                  <a:pt x="160" y="80"/>
                </a:cubicBezTo>
                <a:cubicBezTo>
                  <a:pt x="160" y="58"/>
                  <a:pt x="151" y="38"/>
                  <a:pt x="137" y="23"/>
                </a:cubicBezTo>
                <a:close/>
                <a:moveTo>
                  <a:pt x="80" y="142"/>
                </a:moveTo>
                <a:cubicBezTo>
                  <a:pt x="63" y="142"/>
                  <a:pt x="47" y="135"/>
                  <a:pt x="36" y="124"/>
                </a:cubicBezTo>
                <a:cubicBezTo>
                  <a:pt x="25" y="113"/>
                  <a:pt x="18" y="97"/>
                  <a:pt x="18" y="80"/>
                </a:cubicBezTo>
                <a:cubicBezTo>
                  <a:pt x="18" y="66"/>
                  <a:pt x="22" y="53"/>
                  <a:pt x="30" y="43"/>
                </a:cubicBezTo>
                <a:cubicBezTo>
                  <a:pt x="48" y="61"/>
                  <a:pt x="48" y="61"/>
                  <a:pt x="48" y="61"/>
                </a:cubicBezTo>
                <a:cubicBezTo>
                  <a:pt x="105" y="118"/>
                  <a:pt x="105" y="118"/>
                  <a:pt x="105" y="118"/>
                </a:cubicBezTo>
                <a:cubicBezTo>
                  <a:pt x="117" y="130"/>
                  <a:pt x="117" y="130"/>
                  <a:pt x="117" y="130"/>
                </a:cubicBezTo>
                <a:cubicBezTo>
                  <a:pt x="107" y="138"/>
                  <a:pt x="94" y="142"/>
                  <a:pt x="80" y="142"/>
                </a:cubicBezTo>
                <a:close/>
                <a:moveTo>
                  <a:pt x="130" y="117"/>
                </a:moveTo>
                <a:cubicBezTo>
                  <a:pt x="43" y="30"/>
                  <a:pt x="43" y="30"/>
                  <a:pt x="43" y="30"/>
                </a:cubicBezTo>
                <a:cubicBezTo>
                  <a:pt x="53" y="22"/>
                  <a:pt x="66" y="18"/>
                  <a:pt x="80" y="18"/>
                </a:cubicBezTo>
                <a:cubicBezTo>
                  <a:pt x="97" y="18"/>
                  <a:pt x="113" y="25"/>
                  <a:pt x="124" y="36"/>
                </a:cubicBezTo>
                <a:cubicBezTo>
                  <a:pt x="135" y="47"/>
                  <a:pt x="142" y="63"/>
                  <a:pt x="142" y="80"/>
                </a:cubicBezTo>
                <a:cubicBezTo>
                  <a:pt x="142" y="94"/>
                  <a:pt x="138" y="107"/>
                  <a:pt x="130" y="11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83" name="Freeform 46"/>
          <p:cNvSpPr/>
          <p:nvPr/>
        </p:nvSpPr>
        <p:spPr>
          <a:xfrm>
            <a:off x="909638" y="1971675"/>
            <a:ext cx="77787" cy="142875"/>
          </a:xfrm>
          <a:custGeom>
            <a:avLst/>
            <a:gdLst/>
            <a:ahLst/>
            <a:cxnLst>
              <a:cxn ang="0">
                <a:pos x="0" y="142875"/>
              </a:cxn>
              <a:cxn ang="0">
                <a:pos x="41275" y="142875"/>
              </a:cxn>
              <a:cxn ang="0">
                <a:pos x="41275" y="77788"/>
              </a:cxn>
              <a:cxn ang="0">
                <a:pos x="77787" y="77788"/>
              </a:cxn>
              <a:cxn ang="0">
                <a:pos x="0" y="0"/>
              </a:cxn>
              <a:cxn ang="0">
                <a:pos x="0" y="142875"/>
              </a:cxn>
            </a:cxnLst>
            <a:pathLst>
              <a:path w="49" h="90">
                <a:moveTo>
                  <a:pt x="0" y="90"/>
                </a:moveTo>
                <a:lnTo>
                  <a:pt x="26" y="90"/>
                </a:lnTo>
                <a:lnTo>
                  <a:pt x="26" y="49"/>
                </a:lnTo>
                <a:lnTo>
                  <a:pt x="49" y="49"/>
                </a:lnTo>
                <a:lnTo>
                  <a:pt x="0" y="0"/>
                </a:lnTo>
                <a:lnTo>
                  <a:pt x="0" y="9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84" name="Freeform 47"/>
          <p:cNvSpPr/>
          <p:nvPr/>
        </p:nvSpPr>
        <p:spPr>
          <a:xfrm>
            <a:off x="920750" y="1911350"/>
            <a:ext cx="142875" cy="119063"/>
          </a:xfrm>
          <a:custGeom>
            <a:avLst/>
            <a:gdLst/>
            <a:ahLst/>
            <a:cxnLst>
              <a:cxn ang="0">
                <a:pos x="74839" y="38190"/>
              </a:cxn>
              <a:cxn ang="0">
                <a:pos x="104321" y="67394"/>
              </a:cxn>
              <a:cxn ang="0">
                <a:pos x="92982" y="92105"/>
              </a:cxn>
              <a:cxn ang="0">
                <a:pos x="120196" y="119063"/>
              </a:cxn>
              <a:cxn ang="0">
                <a:pos x="142875" y="67394"/>
              </a:cxn>
              <a:cxn ang="0">
                <a:pos x="72571" y="0"/>
              </a:cxn>
              <a:cxn ang="0">
                <a:pos x="0" y="0"/>
              </a:cxn>
              <a:cxn ang="0">
                <a:pos x="38554" y="38190"/>
              </a:cxn>
              <a:cxn ang="0">
                <a:pos x="74839" y="38190"/>
              </a:cxn>
            </a:cxnLst>
            <a:pathLst>
              <a:path w="63" h="53">
                <a:moveTo>
                  <a:pt x="33" y="17"/>
                </a:moveTo>
                <a:cubicBezTo>
                  <a:pt x="40" y="17"/>
                  <a:pt x="46" y="23"/>
                  <a:pt x="46" y="30"/>
                </a:cubicBezTo>
                <a:cubicBezTo>
                  <a:pt x="46" y="34"/>
                  <a:pt x="44" y="38"/>
                  <a:pt x="41" y="41"/>
                </a:cubicBezTo>
                <a:cubicBezTo>
                  <a:pt x="53" y="53"/>
                  <a:pt x="53" y="53"/>
                  <a:pt x="53" y="53"/>
                </a:cubicBezTo>
                <a:cubicBezTo>
                  <a:pt x="59" y="47"/>
                  <a:pt x="63" y="39"/>
                  <a:pt x="63" y="30"/>
                </a:cubicBezTo>
                <a:cubicBezTo>
                  <a:pt x="63" y="14"/>
                  <a:pt x="49" y="0"/>
                  <a:pt x="32" y="0"/>
                </a:cubicBezTo>
                <a:cubicBezTo>
                  <a:pt x="0" y="0"/>
                  <a:pt x="0" y="0"/>
                  <a:pt x="0" y="0"/>
                </a:cubicBezTo>
                <a:cubicBezTo>
                  <a:pt x="17" y="17"/>
                  <a:pt x="17" y="17"/>
                  <a:pt x="17" y="17"/>
                </a:cubicBezTo>
                <a:lnTo>
                  <a:pt x="33" y="1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85" name="Rectangle 48"/>
          <p:cNvSpPr/>
          <p:nvPr/>
        </p:nvSpPr>
        <p:spPr>
          <a:xfrm>
            <a:off x="1643063" y="1858963"/>
            <a:ext cx="26987" cy="5873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886" name="Rectangle 49"/>
          <p:cNvSpPr/>
          <p:nvPr/>
        </p:nvSpPr>
        <p:spPr>
          <a:xfrm>
            <a:off x="1454150" y="2006600"/>
            <a:ext cx="382588" cy="3333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887" name="Oval 50"/>
          <p:cNvSpPr/>
          <p:nvPr/>
        </p:nvSpPr>
        <p:spPr>
          <a:xfrm>
            <a:off x="1724025" y="1827213"/>
            <a:ext cx="61913" cy="5873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888" name="Line 51"/>
          <p:cNvSpPr/>
          <p:nvPr/>
        </p:nvSpPr>
        <p:spPr>
          <a:xfrm>
            <a:off x="1754188" y="1857375"/>
            <a:ext cx="0" cy="0"/>
          </a:xfrm>
          <a:prstGeom prst="line">
            <a:avLst/>
          </a:prstGeom>
          <a:ln w="9525">
            <a:noFill/>
          </a:ln>
        </p:spPr>
      </p:sp>
      <p:sp>
        <p:nvSpPr>
          <p:cNvPr id="35889" name="Line 52"/>
          <p:cNvSpPr/>
          <p:nvPr/>
        </p:nvSpPr>
        <p:spPr>
          <a:xfrm>
            <a:off x="1754188" y="1857375"/>
            <a:ext cx="0" cy="0"/>
          </a:xfrm>
          <a:prstGeom prst="line">
            <a:avLst/>
          </a:prstGeom>
          <a:ln w="9525">
            <a:noFill/>
          </a:ln>
        </p:spPr>
      </p:sp>
      <p:sp>
        <p:nvSpPr>
          <p:cNvPr id="35890" name="Freeform 53"/>
          <p:cNvSpPr/>
          <p:nvPr/>
        </p:nvSpPr>
        <p:spPr>
          <a:xfrm>
            <a:off x="1630363" y="1893888"/>
            <a:ext cx="195262" cy="301625"/>
          </a:xfrm>
          <a:custGeom>
            <a:avLst/>
            <a:gdLst/>
            <a:ahLst/>
            <a:cxnLst>
              <a:cxn ang="0">
                <a:pos x="85287" y="40517"/>
              </a:cxn>
              <a:cxn ang="0">
                <a:pos x="85287" y="279116"/>
              </a:cxn>
              <a:cxn ang="0">
                <a:pos x="118953" y="279116"/>
              </a:cxn>
              <a:cxn ang="0">
                <a:pos x="121197" y="144060"/>
              </a:cxn>
              <a:cxn ang="0">
                <a:pos x="127930" y="144060"/>
              </a:cxn>
              <a:cxn ang="0">
                <a:pos x="130175" y="279116"/>
              </a:cxn>
              <a:cxn ang="0">
                <a:pos x="161596" y="279116"/>
              </a:cxn>
              <a:cxn ang="0">
                <a:pos x="161596" y="47270"/>
              </a:cxn>
              <a:cxn ang="0">
                <a:pos x="168329" y="47270"/>
              </a:cxn>
              <a:cxn ang="0">
                <a:pos x="170574" y="130554"/>
              </a:cxn>
              <a:cxn ang="0">
                <a:pos x="195262" y="130554"/>
              </a:cxn>
              <a:cxn ang="0">
                <a:pos x="195262" y="38266"/>
              </a:cxn>
              <a:cxn ang="0">
                <a:pos x="157107" y="0"/>
              </a:cxn>
              <a:cxn ang="0">
                <a:pos x="123441" y="0"/>
              </a:cxn>
              <a:cxn ang="0">
                <a:pos x="92020" y="0"/>
              </a:cxn>
              <a:cxn ang="0">
                <a:pos x="71821" y="9004"/>
              </a:cxn>
              <a:cxn ang="0">
                <a:pos x="13466" y="78783"/>
              </a:cxn>
              <a:cxn ang="0">
                <a:pos x="33666" y="96790"/>
              </a:cxn>
              <a:cxn ang="0">
                <a:pos x="85287" y="40517"/>
              </a:cxn>
            </a:cxnLst>
            <a:pathLst>
              <a:path w="87" h="134">
                <a:moveTo>
                  <a:pt x="38" y="18"/>
                </a:moveTo>
                <a:cubicBezTo>
                  <a:pt x="38" y="124"/>
                  <a:pt x="38" y="124"/>
                  <a:pt x="38" y="124"/>
                </a:cubicBezTo>
                <a:cubicBezTo>
                  <a:pt x="38" y="134"/>
                  <a:pt x="53" y="134"/>
                  <a:pt x="53" y="124"/>
                </a:cubicBezTo>
                <a:cubicBezTo>
                  <a:pt x="54" y="64"/>
                  <a:pt x="54" y="64"/>
                  <a:pt x="54" y="64"/>
                </a:cubicBezTo>
                <a:cubicBezTo>
                  <a:pt x="57" y="64"/>
                  <a:pt x="57" y="64"/>
                  <a:pt x="57" y="64"/>
                </a:cubicBezTo>
                <a:cubicBezTo>
                  <a:pt x="58" y="124"/>
                  <a:pt x="58" y="124"/>
                  <a:pt x="58" y="124"/>
                </a:cubicBezTo>
                <a:cubicBezTo>
                  <a:pt x="58" y="134"/>
                  <a:pt x="72" y="134"/>
                  <a:pt x="72" y="124"/>
                </a:cubicBezTo>
                <a:cubicBezTo>
                  <a:pt x="72" y="21"/>
                  <a:pt x="72" y="21"/>
                  <a:pt x="72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6" y="58"/>
                  <a:pt x="76" y="58"/>
                  <a:pt x="76" y="58"/>
                </a:cubicBezTo>
                <a:cubicBezTo>
                  <a:pt x="76" y="66"/>
                  <a:pt x="87" y="66"/>
                  <a:pt x="87" y="58"/>
                </a:cubicBezTo>
                <a:cubicBezTo>
                  <a:pt x="87" y="17"/>
                  <a:pt x="87" y="17"/>
                  <a:pt x="87" y="17"/>
                </a:cubicBezTo>
                <a:cubicBezTo>
                  <a:pt x="87" y="3"/>
                  <a:pt x="83" y="0"/>
                  <a:pt x="70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35" y="0"/>
                  <a:pt x="33" y="2"/>
                  <a:pt x="32" y="4"/>
                </a:cubicBezTo>
                <a:cubicBezTo>
                  <a:pt x="6" y="35"/>
                  <a:pt x="6" y="35"/>
                  <a:pt x="6" y="35"/>
                </a:cubicBezTo>
                <a:cubicBezTo>
                  <a:pt x="0" y="41"/>
                  <a:pt x="10" y="49"/>
                  <a:pt x="15" y="43"/>
                </a:cubicBezTo>
                <a:lnTo>
                  <a:pt x="38" y="1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91" name="Freeform 54"/>
          <p:cNvSpPr>
            <a:spLocks noEditPoints="1"/>
          </p:cNvSpPr>
          <p:nvPr/>
        </p:nvSpPr>
        <p:spPr>
          <a:xfrm>
            <a:off x="1466850" y="1831975"/>
            <a:ext cx="193675" cy="166688"/>
          </a:xfrm>
          <a:custGeom>
            <a:avLst/>
            <a:gdLst/>
            <a:ahLst/>
            <a:cxnLst>
              <a:cxn ang="0">
                <a:pos x="69813" y="60819"/>
              </a:cxn>
              <a:cxn ang="0">
                <a:pos x="99090" y="29283"/>
              </a:cxn>
              <a:cxn ang="0">
                <a:pos x="69813" y="0"/>
              </a:cxn>
              <a:cxn ang="0">
                <a:pos x="40537" y="29283"/>
              </a:cxn>
              <a:cxn ang="0">
                <a:pos x="69813" y="60819"/>
              </a:cxn>
              <a:cxn ang="0">
                <a:pos x="166651" y="85597"/>
              </a:cxn>
              <a:cxn ang="0">
                <a:pos x="146382" y="108122"/>
              </a:cxn>
              <a:cxn ang="0">
                <a:pos x="137374" y="96859"/>
              </a:cxn>
              <a:cxn ang="0">
                <a:pos x="101342" y="65324"/>
              </a:cxn>
              <a:cxn ang="0">
                <a:pos x="69813" y="65324"/>
              </a:cxn>
              <a:cxn ang="0">
                <a:pos x="38285" y="65324"/>
              </a:cxn>
              <a:cxn ang="0">
                <a:pos x="0" y="105869"/>
              </a:cxn>
              <a:cxn ang="0">
                <a:pos x="0" y="166688"/>
              </a:cxn>
              <a:cxn ang="0">
                <a:pos x="24772" y="166688"/>
              </a:cxn>
              <a:cxn ang="0">
                <a:pos x="24772" y="112627"/>
              </a:cxn>
              <a:cxn ang="0">
                <a:pos x="31528" y="112627"/>
              </a:cxn>
              <a:cxn ang="0">
                <a:pos x="31528" y="166688"/>
              </a:cxn>
              <a:cxn ang="0">
                <a:pos x="108098" y="166688"/>
              </a:cxn>
              <a:cxn ang="0">
                <a:pos x="108098" y="105869"/>
              </a:cxn>
              <a:cxn ang="0">
                <a:pos x="128366" y="135152"/>
              </a:cxn>
              <a:cxn ang="0">
                <a:pos x="150886" y="139658"/>
              </a:cxn>
              <a:cxn ang="0">
                <a:pos x="184667" y="101364"/>
              </a:cxn>
              <a:cxn ang="0">
                <a:pos x="166651" y="85597"/>
              </a:cxn>
            </a:cxnLst>
            <a:pathLst>
              <a:path w="86" h="74">
                <a:moveTo>
                  <a:pt x="31" y="27"/>
                </a:moveTo>
                <a:cubicBezTo>
                  <a:pt x="38" y="27"/>
                  <a:pt x="44" y="21"/>
                  <a:pt x="44" y="13"/>
                </a:cubicBezTo>
                <a:cubicBezTo>
                  <a:pt x="44" y="6"/>
                  <a:pt x="38" y="0"/>
                  <a:pt x="31" y="0"/>
                </a:cubicBezTo>
                <a:cubicBezTo>
                  <a:pt x="24" y="0"/>
                  <a:pt x="18" y="6"/>
                  <a:pt x="18" y="13"/>
                </a:cubicBezTo>
                <a:cubicBezTo>
                  <a:pt x="18" y="21"/>
                  <a:pt x="24" y="27"/>
                  <a:pt x="31" y="27"/>
                </a:cubicBezTo>
                <a:close/>
                <a:moveTo>
                  <a:pt x="74" y="38"/>
                </a:moveTo>
                <a:cubicBezTo>
                  <a:pt x="65" y="48"/>
                  <a:pt x="65" y="48"/>
                  <a:pt x="65" y="48"/>
                </a:cubicBezTo>
                <a:cubicBezTo>
                  <a:pt x="65" y="49"/>
                  <a:pt x="62" y="44"/>
                  <a:pt x="61" y="43"/>
                </a:cubicBezTo>
                <a:cubicBezTo>
                  <a:pt x="57" y="36"/>
                  <a:pt x="55" y="29"/>
                  <a:pt x="45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4" y="29"/>
                  <a:pt x="0" y="33"/>
                  <a:pt x="0" y="47"/>
                </a:cubicBezTo>
                <a:cubicBezTo>
                  <a:pt x="0" y="74"/>
                  <a:pt x="0" y="74"/>
                  <a:pt x="0" y="7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50"/>
                  <a:pt x="11" y="50"/>
                  <a:pt x="11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74"/>
                  <a:pt x="14" y="74"/>
                  <a:pt x="14" y="74"/>
                </a:cubicBezTo>
                <a:cubicBezTo>
                  <a:pt x="48" y="74"/>
                  <a:pt x="48" y="74"/>
                  <a:pt x="48" y="74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55" y="57"/>
                  <a:pt x="57" y="60"/>
                </a:cubicBezTo>
                <a:cubicBezTo>
                  <a:pt x="60" y="65"/>
                  <a:pt x="64" y="67"/>
                  <a:pt x="67" y="62"/>
                </a:cubicBezTo>
                <a:cubicBezTo>
                  <a:pt x="82" y="45"/>
                  <a:pt x="82" y="45"/>
                  <a:pt x="82" y="45"/>
                </a:cubicBezTo>
                <a:cubicBezTo>
                  <a:pt x="86" y="39"/>
                  <a:pt x="78" y="33"/>
                  <a:pt x="74" y="3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92" name="Freeform 55"/>
          <p:cNvSpPr/>
          <p:nvPr/>
        </p:nvSpPr>
        <p:spPr>
          <a:xfrm>
            <a:off x="2119313" y="2139950"/>
            <a:ext cx="349250" cy="50800"/>
          </a:xfrm>
          <a:custGeom>
            <a:avLst/>
            <a:gdLst/>
            <a:ahLst/>
            <a:cxnLst>
              <a:cxn ang="0">
                <a:pos x="200537" y="41965"/>
              </a:cxn>
              <a:cxn ang="0">
                <a:pos x="241095" y="44174"/>
              </a:cxn>
              <a:cxn ang="0">
                <a:pos x="288413" y="41965"/>
              </a:cxn>
              <a:cxn ang="0">
                <a:pos x="326718" y="44174"/>
              </a:cxn>
              <a:cxn ang="0">
                <a:pos x="349250" y="48591"/>
              </a:cxn>
              <a:cxn ang="0">
                <a:pos x="349250" y="13252"/>
              </a:cxn>
              <a:cxn ang="0">
                <a:pos x="328971" y="8835"/>
              </a:cxn>
              <a:cxn ang="0">
                <a:pos x="281653" y="11043"/>
              </a:cxn>
              <a:cxn ang="0">
                <a:pos x="238842" y="8835"/>
              </a:cxn>
              <a:cxn ang="0">
                <a:pos x="196031" y="11043"/>
              </a:cxn>
              <a:cxn ang="0">
                <a:pos x="155473" y="11043"/>
              </a:cxn>
              <a:cxn ang="0">
                <a:pos x="110408" y="8835"/>
              </a:cxn>
              <a:cxn ang="0">
                <a:pos x="69850" y="11043"/>
              </a:cxn>
              <a:cxn ang="0">
                <a:pos x="22532" y="8835"/>
              </a:cxn>
              <a:cxn ang="0">
                <a:pos x="0" y="13252"/>
              </a:cxn>
              <a:cxn ang="0">
                <a:pos x="0" y="48591"/>
              </a:cxn>
              <a:cxn ang="0">
                <a:pos x="22532" y="44174"/>
              </a:cxn>
              <a:cxn ang="0">
                <a:pos x="63090" y="41965"/>
              </a:cxn>
              <a:cxn ang="0">
                <a:pos x="110408" y="44174"/>
              </a:cxn>
              <a:cxn ang="0">
                <a:pos x="150966" y="41965"/>
              </a:cxn>
              <a:cxn ang="0">
                <a:pos x="200537" y="41965"/>
              </a:cxn>
            </a:cxnLst>
            <a:pathLst>
              <a:path w="155" h="23">
                <a:moveTo>
                  <a:pt x="89" y="19"/>
                </a:moveTo>
                <a:cubicBezTo>
                  <a:pt x="97" y="16"/>
                  <a:pt x="101" y="16"/>
                  <a:pt x="107" y="20"/>
                </a:cubicBezTo>
                <a:cubicBezTo>
                  <a:pt x="114" y="23"/>
                  <a:pt x="120" y="23"/>
                  <a:pt x="128" y="19"/>
                </a:cubicBezTo>
                <a:cubicBezTo>
                  <a:pt x="136" y="15"/>
                  <a:pt x="142" y="18"/>
                  <a:pt x="145" y="20"/>
                </a:cubicBezTo>
                <a:cubicBezTo>
                  <a:pt x="148" y="21"/>
                  <a:pt x="151" y="22"/>
                  <a:pt x="155" y="22"/>
                </a:cubicBezTo>
                <a:cubicBezTo>
                  <a:pt x="155" y="6"/>
                  <a:pt x="155" y="6"/>
                  <a:pt x="155" y="6"/>
                </a:cubicBezTo>
                <a:cubicBezTo>
                  <a:pt x="149" y="6"/>
                  <a:pt x="146" y="4"/>
                  <a:pt x="146" y="4"/>
                </a:cubicBezTo>
                <a:cubicBezTo>
                  <a:pt x="139" y="0"/>
                  <a:pt x="133" y="1"/>
                  <a:pt x="125" y="5"/>
                </a:cubicBezTo>
                <a:cubicBezTo>
                  <a:pt x="120" y="8"/>
                  <a:pt x="112" y="7"/>
                  <a:pt x="106" y="4"/>
                </a:cubicBezTo>
                <a:cubicBezTo>
                  <a:pt x="99" y="0"/>
                  <a:pt x="95" y="1"/>
                  <a:pt x="87" y="5"/>
                </a:cubicBezTo>
                <a:cubicBezTo>
                  <a:pt x="81" y="8"/>
                  <a:pt x="75" y="8"/>
                  <a:pt x="69" y="5"/>
                </a:cubicBezTo>
                <a:cubicBezTo>
                  <a:pt x="61" y="1"/>
                  <a:pt x="57" y="0"/>
                  <a:pt x="49" y="4"/>
                </a:cubicBezTo>
                <a:cubicBezTo>
                  <a:pt x="44" y="7"/>
                  <a:pt x="36" y="8"/>
                  <a:pt x="31" y="5"/>
                </a:cubicBezTo>
                <a:cubicBezTo>
                  <a:pt x="23" y="1"/>
                  <a:pt x="17" y="0"/>
                  <a:pt x="10" y="4"/>
                </a:cubicBezTo>
                <a:cubicBezTo>
                  <a:pt x="10" y="4"/>
                  <a:pt x="7" y="6"/>
                  <a:pt x="0" y="6"/>
                </a:cubicBezTo>
                <a:cubicBezTo>
                  <a:pt x="0" y="22"/>
                  <a:pt x="0" y="22"/>
                  <a:pt x="0" y="22"/>
                </a:cubicBezTo>
                <a:cubicBezTo>
                  <a:pt x="5" y="22"/>
                  <a:pt x="8" y="21"/>
                  <a:pt x="10" y="20"/>
                </a:cubicBezTo>
                <a:cubicBezTo>
                  <a:pt x="14" y="18"/>
                  <a:pt x="20" y="15"/>
                  <a:pt x="28" y="19"/>
                </a:cubicBezTo>
                <a:cubicBezTo>
                  <a:pt x="36" y="23"/>
                  <a:pt x="42" y="23"/>
                  <a:pt x="49" y="20"/>
                </a:cubicBezTo>
                <a:cubicBezTo>
                  <a:pt x="55" y="16"/>
                  <a:pt x="59" y="16"/>
                  <a:pt x="67" y="19"/>
                </a:cubicBezTo>
                <a:cubicBezTo>
                  <a:pt x="75" y="23"/>
                  <a:pt x="82" y="23"/>
                  <a:pt x="89" y="1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93" name="Freeform 56"/>
          <p:cNvSpPr>
            <a:spLocks noEditPoints="1"/>
          </p:cNvSpPr>
          <p:nvPr/>
        </p:nvSpPr>
        <p:spPr>
          <a:xfrm>
            <a:off x="2119313" y="1827213"/>
            <a:ext cx="350837" cy="312737"/>
          </a:xfrm>
          <a:custGeom>
            <a:avLst/>
            <a:gdLst/>
            <a:ahLst/>
            <a:cxnLst>
              <a:cxn ang="0">
                <a:pos x="269875" y="274212"/>
              </a:cxn>
              <a:cxn ang="0">
                <a:pos x="294613" y="135973"/>
              </a:cxn>
              <a:cxn ang="0">
                <a:pos x="269875" y="108778"/>
              </a:cxn>
              <a:cxn ang="0">
                <a:pos x="267626" y="61188"/>
              </a:cxn>
              <a:cxn ang="0">
                <a:pos x="240638" y="58922"/>
              </a:cxn>
              <a:cxn ang="0">
                <a:pos x="238389" y="33993"/>
              </a:cxn>
              <a:cxn ang="0">
                <a:pos x="200157" y="31727"/>
              </a:cxn>
              <a:cxn ang="0">
                <a:pos x="197908" y="0"/>
              </a:cxn>
              <a:cxn ang="0">
                <a:pos x="150680" y="2266"/>
              </a:cxn>
              <a:cxn ang="0">
                <a:pos x="148431" y="33993"/>
              </a:cxn>
              <a:cxn ang="0">
                <a:pos x="110199" y="36259"/>
              </a:cxn>
              <a:cxn ang="0">
                <a:pos x="107950" y="61188"/>
              </a:cxn>
              <a:cxn ang="0">
                <a:pos x="80962" y="63454"/>
              </a:cxn>
              <a:cxn ang="0">
                <a:pos x="65220" y="115577"/>
              </a:cxn>
              <a:cxn ang="0">
                <a:pos x="80962" y="194895"/>
              </a:cxn>
              <a:cxn ang="0">
                <a:pos x="22490" y="271946"/>
              </a:cxn>
              <a:cxn ang="0">
                <a:pos x="0" y="276479"/>
              </a:cxn>
              <a:cxn ang="0">
                <a:pos x="22490" y="303673"/>
              </a:cxn>
              <a:cxn ang="0">
                <a:pos x="110199" y="305939"/>
              </a:cxn>
              <a:cxn ang="0">
                <a:pos x="200157" y="303673"/>
              </a:cxn>
              <a:cxn ang="0">
                <a:pos x="287866" y="303673"/>
              </a:cxn>
              <a:cxn ang="0">
                <a:pos x="350837" y="310472"/>
              </a:cxn>
              <a:cxn ang="0">
                <a:pos x="328347" y="271946"/>
              </a:cxn>
              <a:cxn ang="0">
                <a:pos x="247385" y="99714"/>
              </a:cxn>
              <a:cxn ang="0">
                <a:pos x="173170" y="70253"/>
              </a:cxn>
              <a:cxn ang="0">
                <a:pos x="101203" y="97447"/>
              </a:cxn>
              <a:cxn ang="0">
                <a:pos x="103452" y="79318"/>
              </a:cxn>
              <a:cxn ang="0">
                <a:pos x="130439" y="77051"/>
              </a:cxn>
              <a:cxn ang="0">
                <a:pos x="132688" y="54389"/>
              </a:cxn>
              <a:cxn ang="0">
                <a:pos x="220398" y="56655"/>
              </a:cxn>
              <a:cxn ang="0">
                <a:pos x="222647" y="79318"/>
              </a:cxn>
              <a:cxn ang="0">
                <a:pos x="249634" y="81584"/>
              </a:cxn>
            </a:cxnLst>
            <a:pathLst>
              <a:path w="156" h="138">
                <a:moveTo>
                  <a:pt x="146" y="120"/>
                </a:moveTo>
                <a:cubicBezTo>
                  <a:pt x="133" y="112"/>
                  <a:pt x="127" y="121"/>
                  <a:pt x="120" y="121"/>
                </a:cubicBezTo>
                <a:cubicBezTo>
                  <a:pt x="120" y="86"/>
                  <a:pt x="120" y="86"/>
                  <a:pt x="120" y="86"/>
                </a:cubicBezTo>
                <a:cubicBezTo>
                  <a:pt x="131" y="60"/>
                  <a:pt x="131" y="60"/>
                  <a:pt x="131" y="60"/>
                </a:cubicBezTo>
                <a:cubicBezTo>
                  <a:pt x="133" y="56"/>
                  <a:pt x="131" y="53"/>
                  <a:pt x="127" y="51"/>
                </a:cubicBezTo>
                <a:cubicBezTo>
                  <a:pt x="120" y="48"/>
                  <a:pt x="120" y="48"/>
                  <a:pt x="120" y="48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20" y="27"/>
                  <a:pt x="120" y="27"/>
                  <a:pt x="119" y="27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27"/>
                  <a:pt x="107" y="26"/>
                  <a:pt x="107" y="26"/>
                </a:cubicBezTo>
                <a:cubicBezTo>
                  <a:pt x="107" y="16"/>
                  <a:pt x="107" y="16"/>
                  <a:pt x="107" y="16"/>
                </a:cubicBezTo>
                <a:cubicBezTo>
                  <a:pt x="107" y="16"/>
                  <a:pt x="107" y="15"/>
                  <a:pt x="106" y="15"/>
                </a:cubicBezTo>
                <a:cubicBezTo>
                  <a:pt x="90" y="15"/>
                  <a:pt x="90" y="15"/>
                  <a:pt x="90" y="15"/>
                </a:cubicBezTo>
                <a:cubicBezTo>
                  <a:pt x="90" y="15"/>
                  <a:pt x="89" y="15"/>
                  <a:pt x="89" y="14"/>
                </a:cubicBezTo>
                <a:cubicBezTo>
                  <a:pt x="89" y="1"/>
                  <a:pt x="89" y="1"/>
                  <a:pt x="89" y="1"/>
                </a:cubicBezTo>
                <a:cubicBezTo>
                  <a:pt x="89" y="0"/>
                  <a:pt x="89" y="0"/>
                  <a:pt x="8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7" y="0"/>
                  <a:pt x="67" y="0"/>
                  <a:pt x="67" y="1"/>
                </a:cubicBezTo>
                <a:cubicBezTo>
                  <a:pt x="67" y="14"/>
                  <a:pt x="67" y="14"/>
                  <a:pt x="67" y="14"/>
                </a:cubicBezTo>
                <a:cubicBezTo>
                  <a:pt x="67" y="15"/>
                  <a:pt x="66" y="15"/>
                  <a:pt x="66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9" y="15"/>
                  <a:pt x="49" y="16"/>
                  <a:pt x="49" y="16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8" y="27"/>
                  <a:pt x="48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6" y="27"/>
                  <a:pt x="36" y="27"/>
                  <a:pt x="36" y="28"/>
                </a:cubicBezTo>
                <a:cubicBezTo>
                  <a:pt x="36" y="48"/>
                  <a:pt x="36" y="48"/>
                  <a:pt x="36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25" y="53"/>
                  <a:pt x="23" y="56"/>
                  <a:pt x="25" y="60"/>
                </a:cubicBezTo>
                <a:cubicBezTo>
                  <a:pt x="36" y="86"/>
                  <a:pt x="36" y="86"/>
                  <a:pt x="36" y="86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29" y="121"/>
                  <a:pt x="23" y="112"/>
                  <a:pt x="10" y="120"/>
                </a:cubicBezTo>
                <a:cubicBezTo>
                  <a:pt x="10" y="120"/>
                  <a:pt x="10" y="120"/>
                  <a:pt x="10" y="120"/>
                </a:cubicBezTo>
                <a:cubicBezTo>
                  <a:pt x="10" y="120"/>
                  <a:pt x="6" y="122"/>
                  <a:pt x="0" y="122"/>
                </a:cubicBezTo>
                <a:cubicBezTo>
                  <a:pt x="0" y="137"/>
                  <a:pt x="0" y="137"/>
                  <a:pt x="0" y="137"/>
                </a:cubicBezTo>
                <a:cubicBezTo>
                  <a:pt x="5" y="137"/>
                  <a:pt x="7" y="136"/>
                  <a:pt x="10" y="134"/>
                </a:cubicBezTo>
                <a:cubicBezTo>
                  <a:pt x="14" y="132"/>
                  <a:pt x="20" y="130"/>
                  <a:pt x="28" y="134"/>
                </a:cubicBezTo>
                <a:cubicBezTo>
                  <a:pt x="36" y="138"/>
                  <a:pt x="42" y="138"/>
                  <a:pt x="49" y="135"/>
                </a:cubicBezTo>
                <a:cubicBezTo>
                  <a:pt x="55" y="131"/>
                  <a:pt x="61" y="131"/>
                  <a:pt x="67" y="134"/>
                </a:cubicBezTo>
                <a:cubicBezTo>
                  <a:pt x="75" y="138"/>
                  <a:pt x="81" y="138"/>
                  <a:pt x="89" y="134"/>
                </a:cubicBezTo>
                <a:cubicBezTo>
                  <a:pt x="95" y="131"/>
                  <a:pt x="101" y="131"/>
                  <a:pt x="107" y="135"/>
                </a:cubicBezTo>
                <a:cubicBezTo>
                  <a:pt x="114" y="138"/>
                  <a:pt x="120" y="138"/>
                  <a:pt x="128" y="134"/>
                </a:cubicBezTo>
                <a:cubicBezTo>
                  <a:pt x="136" y="130"/>
                  <a:pt x="142" y="132"/>
                  <a:pt x="146" y="134"/>
                </a:cubicBezTo>
                <a:cubicBezTo>
                  <a:pt x="149" y="136"/>
                  <a:pt x="151" y="137"/>
                  <a:pt x="156" y="137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50" y="122"/>
                  <a:pt x="146" y="120"/>
                  <a:pt x="146" y="120"/>
                </a:cubicBezTo>
                <a:close/>
                <a:moveTo>
                  <a:pt x="111" y="43"/>
                </a:moveTo>
                <a:cubicBezTo>
                  <a:pt x="111" y="44"/>
                  <a:pt x="110" y="44"/>
                  <a:pt x="110" y="44"/>
                </a:cubicBezTo>
                <a:cubicBezTo>
                  <a:pt x="79" y="31"/>
                  <a:pt x="79" y="31"/>
                  <a:pt x="79" y="31"/>
                </a:cubicBezTo>
                <a:cubicBezTo>
                  <a:pt x="78" y="31"/>
                  <a:pt x="78" y="31"/>
                  <a:pt x="77" y="31"/>
                </a:cubicBezTo>
                <a:cubicBezTo>
                  <a:pt x="46" y="44"/>
                  <a:pt x="46" y="44"/>
                  <a:pt x="46" y="44"/>
                </a:cubicBezTo>
                <a:cubicBezTo>
                  <a:pt x="46" y="44"/>
                  <a:pt x="45" y="44"/>
                  <a:pt x="45" y="43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5"/>
                  <a:pt x="46" y="35"/>
                </a:cubicBezTo>
                <a:cubicBezTo>
                  <a:pt x="57" y="35"/>
                  <a:pt x="57" y="35"/>
                  <a:pt x="57" y="35"/>
                </a:cubicBezTo>
                <a:cubicBezTo>
                  <a:pt x="58" y="35"/>
                  <a:pt x="58" y="35"/>
                  <a:pt x="58" y="34"/>
                </a:cubicBezTo>
                <a:cubicBezTo>
                  <a:pt x="58" y="25"/>
                  <a:pt x="58" y="25"/>
                  <a:pt x="58" y="25"/>
                </a:cubicBezTo>
                <a:cubicBezTo>
                  <a:pt x="58" y="24"/>
                  <a:pt x="59" y="24"/>
                  <a:pt x="59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97" y="24"/>
                  <a:pt x="98" y="24"/>
                  <a:pt x="98" y="25"/>
                </a:cubicBezTo>
                <a:cubicBezTo>
                  <a:pt x="98" y="34"/>
                  <a:pt x="98" y="34"/>
                  <a:pt x="98" y="34"/>
                </a:cubicBezTo>
                <a:cubicBezTo>
                  <a:pt x="98" y="35"/>
                  <a:pt x="98" y="35"/>
                  <a:pt x="99" y="35"/>
                </a:cubicBezTo>
                <a:cubicBezTo>
                  <a:pt x="110" y="35"/>
                  <a:pt x="110" y="35"/>
                  <a:pt x="110" y="35"/>
                </a:cubicBezTo>
                <a:cubicBezTo>
                  <a:pt x="110" y="35"/>
                  <a:pt x="111" y="36"/>
                  <a:pt x="111" y="36"/>
                </a:cubicBezTo>
                <a:cubicBezTo>
                  <a:pt x="111" y="43"/>
                  <a:pt x="111" y="43"/>
                  <a:pt x="111" y="4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94" name="Freeform 57"/>
          <p:cNvSpPr/>
          <p:nvPr/>
        </p:nvSpPr>
        <p:spPr>
          <a:xfrm>
            <a:off x="2938463" y="1852613"/>
            <a:ext cx="104775" cy="28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775" y="0"/>
              </a:cxn>
              <a:cxn ang="0">
                <a:pos x="104775" y="28575"/>
              </a:cxn>
              <a:cxn ang="0">
                <a:pos x="19050" y="28575"/>
              </a:cxn>
              <a:cxn ang="0">
                <a:pos x="0" y="0"/>
              </a:cxn>
            </a:cxnLst>
            <a:pathLst>
              <a:path w="66" h="18">
                <a:moveTo>
                  <a:pt x="0" y="0"/>
                </a:moveTo>
                <a:lnTo>
                  <a:pt x="66" y="0"/>
                </a:lnTo>
                <a:lnTo>
                  <a:pt x="66" y="18"/>
                </a:lnTo>
                <a:lnTo>
                  <a:pt x="12" y="1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95" name="Freeform 58"/>
          <p:cNvSpPr/>
          <p:nvPr/>
        </p:nvSpPr>
        <p:spPr>
          <a:xfrm>
            <a:off x="2941638" y="1890713"/>
            <a:ext cx="101600" cy="61912"/>
          </a:xfrm>
          <a:custGeom>
            <a:avLst/>
            <a:gdLst/>
            <a:ahLst/>
            <a:cxnLst>
              <a:cxn ang="0">
                <a:pos x="101600" y="0"/>
              </a:cxn>
              <a:cxn ang="0">
                <a:pos x="18062" y="0"/>
              </a:cxn>
              <a:cxn ang="0">
                <a:pos x="0" y="20638"/>
              </a:cxn>
              <a:cxn ang="0">
                <a:pos x="20320" y="20638"/>
              </a:cxn>
              <a:cxn ang="0">
                <a:pos x="60960" y="61913"/>
              </a:cxn>
              <a:cxn ang="0">
                <a:pos x="101600" y="20638"/>
              </a:cxn>
              <a:cxn ang="0">
                <a:pos x="101600" y="0"/>
              </a:cxn>
            </a:cxnLst>
            <a:pathLst>
              <a:path w="45" h="27">
                <a:moveTo>
                  <a:pt x="45" y="0"/>
                </a:moveTo>
                <a:cubicBezTo>
                  <a:pt x="8" y="0"/>
                  <a:pt x="8" y="0"/>
                  <a:pt x="8" y="0"/>
                </a:cubicBezTo>
                <a:cubicBezTo>
                  <a:pt x="0" y="9"/>
                  <a:pt x="0" y="9"/>
                  <a:pt x="0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20"/>
                  <a:pt x="17" y="27"/>
                  <a:pt x="27" y="27"/>
                </a:cubicBezTo>
                <a:cubicBezTo>
                  <a:pt x="36" y="27"/>
                  <a:pt x="45" y="20"/>
                  <a:pt x="45" y="9"/>
                </a:cubicBezTo>
                <a:lnTo>
                  <a:pt x="4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96" name="Freeform 59"/>
          <p:cNvSpPr/>
          <p:nvPr/>
        </p:nvSpPr>
        <p:spPr>
          <a:xfrm>
            <a:off x="2820988" y="1965325"/>
            <a:ext cx="220662" cy="160338"/>
          </a:xfrm>
          <a:custGeom>
            <a:avLst/>
            <a:gdLst/>
            <a:ahLst/>
            <a:cxnLst>
              <a:cxn ang="0">
                <a:pos x="123841" y="128722"/>
              </a:cxn>
              <a:cxn ang="0">
                <a:pos x="220662" y="0"/>
              </a:cxn>
              <a:cxn ang="0">
                <a:pos x="121589" y="0"/>
              </a:cxn>
              <a:cxn ang="0">
                <a:pos x="96821" y="11291"/>
              </a:cxn>
              <a:cxn ang="0">
                <a:pos x="15762" y="117431"/>
              </a:cxn>
              <a:cxn ang="0">
                <a:pos x="47285" y="140013"/>
              </a:cxn>
              <a:cxn ang="0">
                <a:pos x="123841" y="47424"/>
              </a:cxn>
              <a:cxn ang="0">
                <a:pos x="123841" y="128722"/>
              </a:cxn>
            </a:cxnLst>
            <a:pathLst>
              <a:path w="98" h="71">
                <a:moveTo>
                  <a:pt x="55" y="57"/>
                </a:moveTo>
                <a:cubicBezTo>
                  <a:pt x="98" y="0"/>
                  <a:pt x="98" y="0"/>
                  <a:pt x="98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49" y="0"/>
                  <a:pt x="45" y="2"/>
                  <a:pt x="43" y="5"/>
                </a:cubicBezTo>
                <a:cubicBezTo>
                  <a:pt x="7" y="52"/>
                  <a:pt x="7" y="52"/>
                  <a:pt x="7" y="52"/>
                </a:cubicBezTo>
                <a:cubicBezTo>
                  <a:pt x="0" y="61"/>
                  <a:pt x="14" y="71"/>
                  <a:pt x="21" y="6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57"/>
                  <a:pt x="55" y="57"/>
                  <a:pt x="55" y="5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97" name="Freeform 60"/>
          <p:cNvSpPr/>
          <p:nvPr/>
        </p:nvSpPr>
        <p:spPr>
          <a:xfrm>
            <a:off x="2944813" y="1965325"/>
            <a:ext cx="149225" cy="198438"/>
          </a:xfrm>
          <a:custGeom>
            <a:avLst/>
            <a:gdLst/>
            <a:ahLst/>
            <a:cxnLst>
              <a:cxn ang="0">
                <a:pos x="122093" y="0"/>
              </a:cxn>
              <a:cxn ang="0">
                <a:pos x="149225" y="29315"/>
              </a:cxn>
              <a:cxn ang="0">
                <a:pos x="149225" y="198438"/>
              </a:cxn>
              <a:cxn ang="0">
                <a:pos x="0" y="198438"/>
              </a:cxn>
              <a:cxn ang="0">
                <a:pos x="0" y="153338"/>
              </a:cxn>
              <a:cxn ang="0">
                <a:pos x="133398" y="153338"/>
              </a:cxn>
              <a:cxn ang="0">
                <a:pos x="133398" y="130789"/>
              </a:cxn>
              <a:cxn ang="0">
                <a:pos x="22610" y="130789"/>
              </a:cxn>
              <a:cxn ang="0">
                <a:pos x="122093" y="0"/>
              </a:cxn>
            </a:cxnLst>
            <a:pathLst>
              <a:path w="66" h="88">
                <a:moveTo>
                  <a:pt x="54" y="0"/>
                </a:moveTo>
                <a:cubicBezTo>
                  <a:pt x="60" y="0"/>
                  <a:pt x="66" y="6"/>
                  <a:pt x="66" y="13"/>
                </a:cubicBezTo>
                <a:cubicBezTo>
                  <a:pt x="66" y="88"/>
                  <a:pt x="66" y="88"/>
                  <a:pt x="66" y="8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68"/>
                  <a:pt x="0" y="68"/>
                  <a:pt x="0" y="68"/>
                </a:cubicBezTo>
                <a:cubicBezTo>
                  <a:pt x="59" y="68"/>
                  <a:pt x="59" y="68"/>
                  <a:pt x="59" y="68"/>
                </a:cubicBezTo>
                <a:cubicBezTo>
                  <a:pt x="59" y="58"/>
                  <a:pt x="59" y="58"/>
                  <a:pt x="59" y="58"/>
                </a:cubicBezTo>
                <a:cubicBezTo>
                  <a:pt x="10" y="58"/>
                  <a:pt x="10" y="58"/>
                  <a:pt x="10" y="58"/>
                </a:cubicBezTo>
                <a:lnTo>
                  <a:pt x="54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98" name="Freeform 61"/>
          <p:cNvSpPr/>
          <p:nvPr/>
        </p:nvSpPr>
        <p:spPr>
          <a:xfrm>
            <a:off x="2773363" y="2119313"/>
            <a:ext cx="150812" cy="44450"/>
          </a:xfrm>
          <a:custGeom>
            <a:avLst/>
            <a:gdLst/>
            <a:ahLst/>
            <a:cxnLst>
              <a:cxn ang="0">
                <a:pos x="132805" y="44450"/>
              </a:cxn>
              <a:cxn ang="0">
                <a:pos x="150812" y="26670"/>
              </a:cxn>
              <a:cxn ang="0">
                <a:pos x="150812" y="0"/>
              </a:cxn>
              <a:cxn ang="0">
                <a:pos x="0" y="0"/>
              </a:cxn>
              <a:cxn ang="0">
                <a:pos x="0" y="26670"/>
              </a:cxn>
              <a:cxn ang="0">
                <a:pos x="18007" y="44450"/>
              </a:cxn>
              <a:cxn ang="0">
                <a:pos x="132805" y="44450"/>
              </a:cxn>
            </a:cxnLst>
            <a:pathLst>
              <a:path w="67" h="20">
                <a:moveTo>
                  <a:pt x="59" y="20"/>
                </a:moveTo>
                <a:cubicBezTo>
                  <a:pt x="64" y="20"/>
                  <a:pt x="67" y="16"/>
                  <a:pt x="67" y="12"/>
                </a:cubicBezTo>
                <a:cubicBezTo>
                  <a:pt x="67" y="0"/>
                  <a:pt x="67" y="0"/>
                  <a:pt x="6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6"/>
                  <a:pt x="3" y="20"/>
                  <a:pt x="8" y="20"/>
                </a:cubicBezTo>
                <a:lnTo>
                  <a:pt x="59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899" name="Freeform 62"/>
          <p:cNvSpPr/>
          <p:nvPr/>
        </p:nvSpPr>
        <p:spPr>
          <a:xfrm>
            <a:off x="2741613" y="1965325"/>
            <a:ext cx="31750" cy="153988"/>
          </a:xfrm>
          <a:custGeom>
            <a:avLst/>
            <a:gdLst/>
            <a:ahLst/>
            <a:cxnLst>
              <a:cxn ang="0">
                <a:pos x="0" y="135872"/>
              </a:cxn>
              <a:cxn ang="0">
                <a:pos x="20411" y="153988"/>
              </a:cxn>
              <a:cxn ang="0">
                <a:pos x="31750" y="153988"/>
              </a:cxn>
              <a:cxn ang="0">
                <a:pos x="31750" y="0"/>
              </a:cxn>
              <a:cxn ang="0">
                <a:pos x="20411" y="0"/>
              </a:cxn>
              <a:cxn ang="0">
                <a:pos x="0" y="18116"/>
              </a:cxn>
              <a:cxn ang="0">
                <a:pos x="0" y="135872"/>
              </a:cxn>
            </a:cxnLst>
            <a:pathLst>
              <a:path w="14" h="68">
                <a:moveTo>
                  <a:pt x="0" y="60"/>
                </a:moveTo>
                <a:cubicBezTo>
                  <a:pt x="0" y="65"/>
                  <a:pt x="4" y="68"/>
                  <a:pt x="9" y="68"/>
                </a:cubicBezTo>
                <a:cubicBezTo>
                  <a:pt x="14" y="68"/>
                  <a:pt x="14" y="68"/>
                  <a:pt x="14" y="68"/>
                </a:cubicBezTo>
                <a:cubicBezTo>
                  <a:pt x="14" y="0"/>
                  <a:pt x="14" y="0"/>
                  <a:pt x="14" y="0"/>
                </a:cubicBez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60"/>
                  <a:pt x="0" y="60"/>
                  <a:pt x="0" y="6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00" name="Freeform 63"/>
          <p:cNvSpPr>
            <a:spLocks noEditPoints="1"/>
          </p:cNvSpPr>
          <p:nvPr/>
        </p:nvSpPr>
        <p:spPr>
          <a:xfrm>
            <a:off x="3465513" y="1958975"/>
            <a:ext cx="246062" cy="204788"/>
          </a:xfrm>
          <a:custGeom>
            <a:avLst/>
            <a:gdLst/>
            <a:ahLst/>
            <a:cxnLst>
              <a:cxn ang="0">
                <a:pos x="101585" y="90017"/>
              </a:cxn>
              <a:cxn ang="0">
                <a:pos x="119645" y="74264"/>
              </a:cxn>
              <a:cxn ang="0">
                <a:pos x="101585" y="56260"/>
              </a:cxn>
              <a:cxn ang="0">
                <a:pos x="85783" y="74264"/>
              </a:cxn>
              <a:cxn ang="0">
                <a:pos x="101585" y="90017"/>
              </a:cxn>
              <a:cxn ang="0">
                <a:pos x="246062" y="202538"/>
              </a:cxn>
              <a:cxn ang="0">
                <a:pos x="2257" y="126023"/>
              </a:cxn>
              <a:cxn ang="0">
                <a:pos x="0" y="123773"/>
              </a:cxn>
              <a:cxn ang="0">
                <a:pos x="2257" y="121523"/>
              </a:cxn>
              <a:cxn ang="0">
                <a:pos x="74496" y="110270"/>
              </a:cxn>
              <a:cxn ang="0">
                <a:pos x="11287" y="78765"/>
              </a:cxn>
              <a:cxn ang="0">
                <a:pos x="9030" y="74264"/>
              </a:cxn>
              <a:cxn ang="0">
                <a:pos x="11287" y="72013"/>
              </a:cxn>
              <a:cxn ang="0">
                <a:pos x="246062" y="0"/>
              </a:cxn>
              <a:cxn ang="0">
                <a:pos x="246062" y="202538"/>
              </a:cxn>
            </a:cxnLst>
            <a:pathLst>
              <a:path w="109" h="91">
                <a:moveTo>
                  <a:pt x="45" y="40"/>
                </a:moveTo>
                <a:cubicBezTo>
                  <a:pt x="50" y="40"/>
                  <a:pt x="53" y="37"/>
                  <a:pt x="53" y="33"/>
                </a:cubicBezTo>
                <a:cubicBezTo>
                  <a:pt x="53" y="29"/>
                  <a:pt x="50" y="25"/>
                  <a:pt x="45" y="25"/>
                </a:cubicBezTo>
                <a:cubicBezTo>
                  <a:pt x="41" y="25"/>
                  <a:pt x="38" y="29"/>
                  <a:pt x="38" y="33"/>
                </a:cubicBezTo>
                <a:cubicBezTo>
                  <a:pt x="38" y="37"/>
                  <a:pt x="41" y="40"/>
                  <a:pt x="45" y="40"/>
                </a:cubicBezTo>
                <a:moveTo>
                  <a:pt x="109" y="90"/>
                </a:moveTo>
                <a:cubicBezTo>
                  <a:pt x="71" y="91"/>
                  <a:pt x="31" y="83"/>
                  <a:pt x="1" y="56"/>
                </a:cubicBezTo>
                <a:cubicBezTo>
                  <a:pt x="1" y="56"/>
                  <a:pt x="0" y="56"/>
                  <a:pt x="0" y="55"/>
                </a:cubicBezTo>
                <a:cubicBezTo>
                  <a:pt x="0" y="55"/>
                  <a:pt x="1" y="54"/>
                  <a:pt x="1" y="54"/>
                </a:cubicBezTo>
                <a:cubicBezTo>
                  <a:pt x="33" y="49"/>
                  <a:pt x="33" y="49"/>
                  <a:pt x="33" y="49"/>
                </a:cubicBezTo>
                <a:cubicBezTo>
                  <a:pt x="5" y="35"/>
                  <a:pt x="5" y="35"/>
                  <a:pt x="5" y="35"/>
                </a:cubicBezTo>
                <a:cubicBezTo>
                  <a:pt x="5" y="34"/>
                  <a:pt x="4" y="34"/>
                  <a:pt x="4" y="33"/>
                </a:cubicBezTo>
                <a:cubicBezTo>
                  <a:pt x="4" y="32"/>
                  <a:pt x="5" y="32"/>
                  <a:pt x="5" y="32"/>
                </a:cubicBezTo>
                <a:cubicBezTo>
                  <a:pt x="5" y="32"/>
                  <a:pt x="38" y="0"/>
                  <a:pt x="109" y="0"/>
                </a:cubicBezTo>
                <a:cubicBezTo>
                  <a:pt x="109" y="90"/>
                  <a:pt x="109" y="90"/>
                  <a:pt x="109" y="9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01" name="Freeform 64"/>
          <p:cNvSpPr/>
          <p:nvPr/>
        </p:nvSpPr>
        <p:spPr>
          <a:xfrm>
            <a:off x="3351213" y="1819275"/>
            <a:ext cx="84137" cy="284163"/>
          </a:xfrm>
          <a:custGeom>
            <a:avLst/>
            <a:gdLst/>
            <a:ahLst/>
            <a:cxnLst>
              <a:cxn ang="0">
                <a:pos x="84137" y="239058"/>
              </a:cxn>
              <a:cxn ang="0">
                <a:pos x="55353" y="200718"/>
              </a:cxn>
              <a:cxn ang="0">
                <a:pos x="46497" y="252589"/>
              </a:cxn>
              <a:cxn ang="0">
                <a:pos x="57567" y="243568"/>
              </a:cxn>
              <a:cxn ang="0">
                <a:pos x="59782" y="250334"/>
              </a:cxn>
              <a:cxn ang="0">
                <a:pos x="53139" y="263866"/>
              </a:cxn>
              <a:cxn ang="0">
                <a:pos x="42069" y="270631"/>
              </a:cxn>
              <a:cxn ang="0">
                <a:pos x="28784" y="263866"/>
              </a:cxn>
              <a:cxn ang="0">
                <a:pos x="22141" y="250334"/>
              </a:cxn>
              <a:cxn ang="0">
                <a:pos x="22141" y="196208"/>
              </a:cxn>
              <a:cxn ang="0">
                <a:pos x="22141" y="133060"/>
              </a:cxn>
              <a:cxn ang="0">
                <a:pos x="24355" y="133060"/>
              </a:cxn>
              <a:cxn ang="0">
                <a:pos x="24355" y="130805"/>
              </a:cxn>
              <a:cxn ang="0">
                <a:pos x="33212" y="115018"/>
              </a:cxn>
              <a:cxn ang="0">
                <a:pos x="24355" y="99232"/>
              </a:cxn>
              <a:cxn ang="0">
                <a:pos x="24355" y="0"/>
              </a:cxn>
              <a:cxn ang="0">
                <a:pos x="8857" y="0"/>
              </a:cxn>
              <a:cxn ang="0">
                <a:pos x="8857" y="99232"/>
              </a:cxn>
              <a:cxn ang="0">
                <a:pos x="0" y="115018"/>
              </a:cxn>
              <a:cxn ang="0">
                <a:pos x="8857" y="130805"/>
              </a:cxn>
              <a:cxn ang="0">
                <a:pos x="8857" y="133060"/>
              </a:cxn>
              <a:cxn ang="0">
                <a:pos x="8857" y="133060"/>
              </a:cxn>
              <a:cxn ang="0">
                <a:pos x="8857" y="198463"/>
              </a:cxn>
              <a:cxn ang="0">
                <a:pos x="8857" y="250334"/>
              </a:cxn>
              <a:cxn ang="0">
                <a:pos x="8857" y="250334"/>
              </a:cxn>
              <a:cxn ang="0">
                <a:pos x="42069" y="284163"/>
              </a:cxn>
              <a:cxn ang="0">
                <a:pos x="73066" y="250334"/>
              </a:cxn>
              <a:cxn ang="0">
                <a:pos x="73066" y="241313"/>
              </a:cxn>
              <a:cxn ang="0">
                <a:pos x="84137" y="239058"/>
              </a:cxn>
            </a:cxnLst>
            <a:pathLst>
              <a:path w="38" h="126">
                <a:moveTo>
                  <a:pt x="38" y="106"/>
                </a:moveTo>
                <a:cubicBezTo>
                  <a:pt x="25" y="89"/>
                  <a:pt x="25" y="89"/>
                  <a:pt x="25" y="89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1" y="112"/>
                  <a:pt x="25" y="109"/>
                  <a:pt x="26" y="108"/>
                </a:cubicBezTo>
                <a:cubicBezTo>
                  <a:pt x="27" y="110"/>
                  <a:pt x="27" y="111"/>
                  <a:pt x="27" y="111"/>
                </a:cubicBezTo>
                <a:cubicBezTo>
                  <a:pt x="27" y="113"/>
                  <a:pt x="26" y="116"/>
                  <a:pt x="24" y="117"/>
                </a:cubicBezTo>
                <a:cubicBezTo>
                  <a:pt x="23" y="119"/>
                  <a:pt x="21" y="119"/>
                  <a:pt x="19" y="120"/>
                </a:cubicBezTo>
                <a:cubicBezTo>
                  <a:pt x="16" y="120"/>
                  <a:pt x="14" y="119"/>
                  <a:pt x="13" y="117"/>
                </a:cubicBezTo>
                <a:cubicBezTo>
                  <a:pt x="11" y="116"/>
                  <a:pt x="10" y="113"/>
                  <a:pt x="10" y="111"/>
                </a:cubicBezTo>
                <a:cubicBezTo>
                  <a:pt x="10" y="87"/>
                  <a:pt x="10" y="87"/>
                  <a:pt x="10" y="87"/>
                </a:cubicBezTo>
                <a:cubicBezTo>
                  <a:pt x="10" y="87"/>
                  <a:pt x="10" y="65"/>
                  <a:pt x="10" y="59"/>
                </a:cubicBezTo>
                <a:cubicBezTo>
                  <a:pt x="11" y="59"/>
                  <a:pt x="11" y="59"/>
                  <a:pt x="11" y="59"/>
                </a:cubicBezTo>
                <a:cubicBezTo>
                  <a:pt x="11" y="58"/>
                  <a:pt x="11" y="58"/>
                  <a:pt x="11" y="58"/>
                </a:cubicBezTo>
                <a:cubicBezTo>
                  <a:pt x="13" y="57"/>
                  <a:pt x="15" y="54"/>
                  <a:pt x="15" y="51"/>
                </a:cubicBezTo>
                <a:cubicBezTo>
                  <a:pt x="15" y="48"/>
                  <a:pt x="13" y="46"/>
                  <a:pt x="11" y="44"/>
                </a:cubicBezTo>
                <a:cubicBezTo>
                  <a:pt x="11" y="0"/>
                  <a:pt x="11" y="0"/>
                  <a:pt x="11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44"/>
                  <a:pt x="4" y="44"/>
                  <a:pt x="4" y="44"/>
                </a:cubicBezTo>
                <a:cubicBezTo>
                  <a:pt x="2" y="45"/>
                  <a:pt x="0" y="48"/>
                  <a:pt x="0" y="51"/>
                </a:cubicBezTo>
                <a:cubicBezTo>
                  <a:pt x="0" y="55"/>
                  <a:pt x="2" y="57"/>
                  <a:pt x="4" y="58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65"/>
                  <a:pt x="4" y="88"/>
                  <a:pt x="4" y="88"/>
                </a:cubicBezTo>
                <a:cubicBezTo>
                  <a:pt x="4" y="111"/>
                  <a:pt x="4" y="111"/>
                  <a:pt x="4" y="111"/>
                </a:cubicBezTo>
                <a:cubicBezTo>
                  <a:pt x="4" y="111"/>
                  <a:pt x="4" y="111"/>
                  <a:pt x="4" y="111"/>
                </a:cubicBezTo>
                <a:cubicBezTo>
                  <a:pt x="4" y="119"/>
                  <a:pt x="11" y="126"/>
                  <a:pt x="19" y="126"/>
                </a:cubicBezTo>
                <a:cubicBezTo>
                  <a:pt x="27" y="126"/>
                  <a:pt x="33" y="119"/>
                  <a:pt x="33" y="111"/>
                </a:cubicBezTo>
                <a:cubicBezTo>
                  <a:pt x="33" y="111"/>
                  <a:pt x="33" y="109"/>
                  <a:pt x="33" y="107"/>
                </a:cubicBezTo>
                <a:lnTo>
                  <a:pt x="38" y="10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02" name="Freeform 65"/>
          <p:cNvSpPr/>
          <p:nvPr/>
        </p:nvSpPr>
        <p:spPr>
          <a:xfrm>
            <a:off x="4038600" y="1965325"/>
            <a:ext cx="123825" cy="144463"/>
          </a:xfrm>
          <a:custGeom>
            <a:avLst/>
            <a:gdLst/>
            <a:ahLst/>
            <a:cxnLst>
              <a:cxn ang="0">
                <a:pos x="42776" y="0"/>
              </a:cxn>
              <a:cxn ang="0">
                <a:pos x="27016" y="4514"/>
              </a:cxn>
              <a:cxn ang="0">
                <a:pos x="27016" y="36116"/>
              </a:cxn>
              <a:cxn ang="0">
                <a:pos x="42776" y="31601"/>
              </a:cxn>
              <a:cxn ang="0">
                <a:pos x="42776" y="121891"/>
              </a:cxn>
              <a:cxn ang="0">
                <a:pos x="76546" y="121891"/>
              </a:cxn>
              <a:cxn ang="0">
                <a:pos x="76546" y="81260"/>
              </a:cxn>
              <a:cxn ang="0">
                <a:pos x="123825" y="81260"/>
              </a:cxn>
              <a:cxn ang="0">
                <a:pos x="45027" y="0"/>
              </a:cxn>
              <a:cxn ang="0">
                <a:pos x="42776" y="0"/>
              </a:cxn>
            </a:cxnLst>
            <a:pathLst>
              <a:path w="55" h="64">
                <a:moveTo>
                  <a:pt x="19" y="0"/>
                </a:moveTo>
                <a:cubicBezTo>
                  <a:pt x="17" y="0"/>
                  <a:pt x="13" y="1"/>
                  <a:pt x="12" y="2"/>
                </a:cubicBezTo>
                <a:cubicBezTo>
                  <a:pt x="0" y="6"/>
                  <a:pt x="5" y="19"/>
                  <a:pt x="12" y="16"/>
                </a:cubicBezTo>
                <a:cubicBezTo>
                  <a:pt x="14" y="16"/>
                  <a:pt x="19" y="14"/>
                  <a:pt x="19" y="1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64"/>
                  <a:pt x="34" y="64"/>
                  <a:pt x="34" y="54"/>
                </a:cubicBezTo>
                <a:cubicBezTo>
                  <a:pt x="34" y="36"/>
                  <a:pt x="34" y="36"/>
                  <a:pt x="34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20" y="0"/>
                  <a:pt x="20" y="0"/>
                  <a:pt x="20" y="0"/>
                </a:cubicBezTo>
                <a:cubicBezTo>
                  <a:pt x="19" y="0"/>
                  <a:pt x="19" y="0"/>
                  <a:pt x="1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03" name="Freeform 66"/>
          <p:cNvSpPr/>
          <p:nvPr/>
        </p:nvSpPr>
        <p:spPr>
          <a:xfrm>
            <a:off x="4184650" y="2068513"/>
            <a:ext cx="31750" cy="41275"/>
          </a:xfrm>
          <a:custGeom>
            <a:avLst/>
            <a:gdLst/>
            <a:ahLst/>
            <a:cxnLst>
              <a:cxn ang="0">
                <a:pos x="31750" y="29810"/>
              </a:cxn>
              <a:cxn ang="0">
                <a:pos x="0" y="0"/>
              </a:cxn>
              <a:cxn ang="0">
                <a:pos x="0" y="18344"/>
              </a:cxn>
              <a:cxn ang="0">
                <a:pos x="31750" y="29810"/>
              </a:cxn>
            </a:cxnLst>
            <a:pathLst>
              <a:path w="14" h="18">
                <a:moveTo>
                  <a:pt x="14" y="13"/>
                </a:moveTo>
                <a:cubicBezTo>
                  <a:pt x="0" y="0"/>
                  <a:pt x="0" y="0"/>
                  <a:pt x="0" y="0"/>
                </a:cubicBezTo>
                <a:cubicBezTo>
                  <a:pt x="0" y="8"/>
                  <a:pt x="0" y="8"/>
                  <a:pt x="0" y="8"/>
                </a:cubicBezTo>
                <a:cubicBezTo>
                  <a:pt x="0" y="16"/>
                  <a:pt x="10" y="18"/>
                  <a:pt x="14" y="1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04" name="Freeform 67"/>
          <p:cNvSpPr/>
          <p:nvPr/>
        </p:nvSpPr>
        <p:spPr>
          <a:xfrm>
            <a:off x="4156075" y="1911350"/>
            <a:ext cx="123825" cy="117475"/>
          </a:xfrm>
          <a:custGeom>
            <a:avLst/>
            <a:gdLst/>
            <a:ahLst/>
            <a:cxnLst>
              <a:cxn ang="0">
                <a:pos x="65290" y="90365"/>
              </a:cxn>
              <a:cxn ang="0">
                <a:pos x="110317" y="85847"/>
              </a:cxn>
              <a:cxn ang="0">
                <a:pos x="114820" y="65515"/>
              </a:cxn>
              <a:cxn ang="0">
                <a:pos x="78798" y="27110"/>
              </a:cxn>
              <a:cxn ang="0">
                <a:pos x="78798" y="0"/>
              </a:cxn>
              <a:cxn ang="0">
                <a:pos x="24765" y="54219"/>
              </a:cxn>
              <a:cxn ang="0">
                <a:pos x="0" y="54219"/>
              </a:cxn>
              <a:cxn ang="0">
                <a:pos x="65290" y="117475"/>
              </a:cxn>
              <a:cxn ang="0">
                <a:pos x="65290" y="90365"/>
              </a:cxn>
            </a:cxnLst>
            <a:pathLst>
              <a:path w="55" h="52">
                <a:moveTo>
                  <a:pt x="29" y="40"/>
                </a:moveTo>
                <a:cubicBezTo>
                  <a:pt x="49" y="38"/>
                  <a:pt x="49" y="38"/>
                  <a:pt x="49" y="38"/>
                </a:cubicBezTo>
                <a:cubicBezTo>
                  <a:pt x="53" y="38"/>
                  <a:pt x="55" y="33"/>
                  <a:pt x="51" y="29"/>
                </a:cubicBezTo>
                <a:cubicBezTo>
                  <a:pt x="51" y="29"/>
                  <a:pt x="35" y="12"/>
                  <a:pt x="35" y="12"/>
                </a:cubicBezTo>
                <a:cubicBezTo>
                  <a:pt x="35" y="12"/>
                  <a:pt x="41" y="0"/>
                  <a:pt x="35" y="0"/>
                </a:cubicBezTo>
                <a:cubicBezTo>
                  <a:pt x="26" y="9"/>
                  <a:pt x="11" y="24"/>
                  <a:pt x="11" y="24"/>
                </a:cubicBezTo>
                <a:cubicBezTo>
                  <a:pt x="11" y="24"/>
                  <a:pt x="7" y="24"/>
                  <a:pt x="0" y="24"/>
                </a:cubicBezTo>
                <a:cubicBezTo>
                  <a:pt x="29" y="52"/>
                  <a:pt x="29" y="52"/>
                  <a:pt x="29" y="52"/>
                </a:cubicBezTo>
                <a:lnTo>
                  <a:pt x="29" y="4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05" name="Freeform 68"/>
          <p:cNvSpPr>
            <a:spLocks noEditPoints="1"/>
          </p:cNvSpPr>
          <p:nvPr/>
        </p:nvSpPr>
        <p:spPr>
          <a:xfrm>
            <a:off x="3981450" y="1827213"/>
            <a:ext cx="361950" cy="361950"/>
          </a:xfrm>
          <a:custGeom>
            <a:avLst/>
            <a:gdLst/>
            <a:ahLst/>
            <a:cxnLst>
              <a:cxn ang="0">
                <a:pos x="309920" y="52030"/>
              </a:cxn>
              <a:cxn ang="0">
                <a:pos x="180975" y="0"/>
              </a:cxn>
              <a:cxn ang="0">
                <a:pos x="52030" y="52030"/>
              </a:cxn>
              <a:cxn ang="0">
                <a:pos x="0" y="180975"/>
              </a:cxn>
              <a:cxn ang="0">
                <a:pos x="52030" y="309920"/>
              </a:cxn>
              <a:cxn ang="0">
                <a:pos x="180975" y="361950"/>
              </a:cxn>
              <a:cxn ang="0">
                <a:pos x="180975" y="361950"/>
              </a:cxn>
              <a:cxn ang="0">
                <a:pos x="309920" y="309920"/>
              </a:cxn>
              <a:cxn ang="0">
                <a:pos x="361950" y="180975"/>
              </a:cxn>
              <a:cxn ang="0">
                <a:pos x="309920" y="52030"/>
              </a:cxn>
              <a:cxn ang="0">
                <a:pos x="180975" y="321231"/>
              </a:cxn>
              <a:cxn ang="0">
                <a:pos x="81439" y="280511"/>
              </a:cxn>
              <a:cxn ang="0">
                <a:pos x="40719" y="180975"/>
              </a:cxn>
              <a:cxn ang="0">
                <a:pos x="67866" y="97274"/>
              </a:cxn>
              <a:cxn ang="0">
                <a:pos x="108585" y="137993"/>
              </a:cxn>
              <a:cxn ang="0">
                <a:pos x="237530" y="266938"/>
              </a:cxn>
              <a:cxn ang="0">
                <a:pos x="264676" y="294084"/>
              </a:cxn>
              <a:cxn ang="0">
                <a:pos x="180975" y="321231"/>
              </a:cxn>
              <a:cxn ang="0">
                <a:pos x="294084" y="264676"/>
              </a:cxn>
              <a:cxn ang="0">
                <a:pos x="97274" y="67866"/>
              </a:cxn>
              <a:cxn ang="0">
                <a:pos x="180975" y="40719"/>
              </a:cxn>
              <a:cxn ang="0">
                <a:pos x="280511" y="81439"/>
              </a:cxn>
              <a:cxn ang="0">
                <a:pos x="321231" y="180975"/>
              </a:cxn>
              <a:cxn ang="0">
                <a:pos x="294084" y="264676"/>
              </a:cxn>
            </a:cxnLst>
            <a:pathLst>
              <a:path w="160" h="160">
                <a:moveTo>
                  <a:pt x="137" y="23"/>
                </a:moveTo>
                <a:cubicBezTo>
                  <a:pt x="122" y="9"/>
                  <a:pt x="102" y="0"/>
                  <a:pt x="80" y="0"/>
                </a:cubicBezTo>
                <a:cubicBezTo>
                  <a:pt x="58" y="0"/>
                  <a:pt x="38" y="9"/>
                  <a:pt x="23" y="23"/>
                </a:cubicBezTo>
                <a:cubicBezTo>
                  <a:pt x="9" y="38"/>
                  <a:pt x="0" y="58"/>
                  <a:pt x="0" y="80"/>
                </a:cubicBezTo>
                <a:cubicBezTo>
                  <a:pt x="0" y="102"/>
                  <a:pt x="9" y="122"/>
                  <a:pt x="23" y="137"/>
                </a:cubicBezTo>
                <a:cubicBezTo>
                  <a:pt x="38" y="151"/>
                  <a:pt x="58" y="160"/>
                  <a:pt x="80" y="160"/>
                </a:cubicBezTo>
                <a:cubicBezTo>
                  <a:pt x="80" y="160"/>
                  <a:pt x="80" y="160"/>
                  <a:pt x="80" y="160"/>
                </a:cubicBezTo>
                <a:cubicBezTo>
                  <a:pt x="102" y="160"/>
                  <a:pt x="122" y="151"/>
                  <a:pt x="137" y="137"/>
                </a:cubicBezTo>
                <a:cubicBezTo>
                  <a:pt x="151" y="122"/>
                  <a:pt x="160" y="102"/>
                  <a:pt x="160" y="80"/>
                </a:cubicBezTo>
                <a:cubicBezTo>
                  <a:pt x="160" y="58"/>
                  <a:pt x="151" y="38"/>
                  <a:pt x="137" y="23"/>
                </a:cubicBezTo>
                <a:close/>
                <a:moveTo>
                  <a:pt x="80" y="142"/>
                </a:moveTo>
                <a:cubicBezTo>
                  <a:pt x="63" y="142"/>
                  <a:pt x="47" y="135"/>
                  <a:pt x="36" y="124"/>
                </a:cubicBezTo>
                <a:cubicBezTo>
                  <a:pt x="25" y="113"/>
                  <a:pt x="18" y="97"/>
                  <a:pt x="18" y="80"/>
                </a:cubicBezTo>
                <a:cubicBezTo>
                  <a:pt x="18" y="66"/>
                  <a:pt x="22" y="53"/>
                  <a:pt x="30" y="43"/>
                </a:cubicBezTo>
                <a:cubicBezTo>
                  <a:pt x="48" y="61"/>
                  <a:pt x="48" y="61"/>
                  <a:pt x="48" y="61"/>
                </a:cubicBezTo>
                <a:cubicBezTo>
                  <a:pt x="105" y="118"/>
                  <a:pt x="105" y="118"/>
                  <a:pt x="105" y="118"/>
                </a:cubicBezTo>
                <a:cubicBezTo>
                  <a:pt x="117" y="130"/>
                  <a:pt x="117" y="130"/>
                  <a:pt x="117" y="130"/>
                </a:cubicBezTo>
                <a:cubicBezTo>
                  <a:pt x="107" y="138"/>
                  <a:pt x="94" y="142"/>
                  <a:pt x="80" y="142"/>
                </a:cubicBezTo>
                <a:close/>
                <a:moveTo>
                  <a:pt x="130" y="117"/>
                </a:moveTo>
                <a:cubicBezTo>
                  <a:pt x="43" y="30"/>
                  <a:pt x="43" y="30"/>
                  <a:pt x="43" y="30"/>
                </a:cubicBezTo>
                <a:cubicBezTo>
                  <a:pt x="53" y="22"/>
                  <a:pt x="66" y="18"/>
                  <a:pt x="80" y="18"/>
                </a:cubicBezTo>
                <a:cubicBezTo>
                  <a:pt x="97" y="18"/>
                  <a:pt x="113" y="25"/>
                  <a:pt x="124" y="36"/>
                </a:cubicBezTo>
                <a:cubicBezTo>
                  <a:pt x="135" y="47"/>
                  <a:pt x="142" y="63"/>
                  <a:pt x="142" y="80"/>
                </a:cubicBezTo>
                <a:cubicBezTo>
                  <a:pt x="142" y="94"/>
                  <a:pt x="138" y="107"/>
                  <a:pt x="130" y="11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06" name="Freeform 69"/>
          <p:cNvSpPr/>
          <p:nvPr/>
        </p:nvSpPr>
        <p:spPr>
          <a:xfrm>
            <a:off x="4821238" y="1836738"/>
            <a:ext cx="76200" cy="239712"/>
          </a:xfrm>
          <a:custGeom>
            <a:avLst/>
            <a:gdLst/>
            <a:ahLst/>
            <a:cxnLst>
              <a:cxn ang="0">
                <a:pos x="73959" y="146994"/>
              </a:cxn>
              <a:cxn ang="0">
                <a:pos x="49306" y="92719"/>
              </a:cxn>
              <a:cxn ang="0">
                <a:pos x="20171" y="0"/>
              </a:cxn>
              <a:cxn ang="0">
                <a:pos x="0" y="40706"/>
              </a:cxn>
              <a:cxn ang="0">
                <a:pos x="6724" y="101765"/>
              </a:cxn>
              <a:cxn ang="0">
                <a:pos x="15688" y="140209"/>
              </a:cxn>
              <a:cxn ang="0">
                <a:pos x="31376" y="178654"/>
              </a:cxn>
              <a:cxn ang="0">
                <a:pos x="11206" y="239713"/>
              </a:cxn>
              <a:cxn ang="0">
                <a:pos x="20171" y="235190"/>
              </a:cxn>
              <a:cxn ang="0">
                <a:pos x="73959" y="146994"/>
              </a:cxn>
            </a:cxnLst>
            <a:pathLst>
              <a:path w="34" h="106">
                <a:moveTo>
                  <a:pt x="33" y="65"/>
                </a:moveTo>
                <a:cubicBezTo>
                  <a:pt x="32" y="55"/>
                  <a:pt x="28" y="47"/>
                  <a:pt x="22" y="41"/>
                </a:cubicBezTo>
                <a:cubicBezTo>
                  <a:pt x="13" y="30"/>
                  <a:pt x="9" y="20"/>
                  <a:pt x="9" y="0"/>
                </a:cubicBezTo>
                <a:cubicBezTo>
                  <a:pt x="4" y="6"/>
                  <a:pt x="2" y="12"/>
                  <a:pt x="0" y="18"/>
                </a:cubicBezTo>
                <a:cubicBezTo>
                  <a:pt x="0" y="27"/>
                  <a:pt x="1" y="36"/>
                  <a:pt x="3" y="45"/>
                </a:cubicBezTo>
                <a:cubicBezTo>
                  <a:pt x="4" y="51"/>
                  <a:pt x="5" y="56"/>
                  <a:pt x="7" y="62"/>
                </a:cubicBezTo>
                <a:cubicBezTo>
                  <a:pt x="9" y="68"/>
                  <a:pt x="13" y="73"/>
                  <a:pt x="14" y="79"/>
                </a:cubicBezTo>
                <a:cubicBezTo>
                  <a:pt x="16" y="90"/>
                  <a:pt x="11" y="98"/>
                  <a:pt x="5" y="106"/>
                </a:cubicBezTo>
                <a:cubicBezTo>
                  <a:pt x="6" y="106"/>
                  <a:pt x="8" y="105"/>
                  <a:pt x="9" y="104"/>
                </a:cubicBezTo>
                <a:cubicBezTo>
                  <a:pt x="19" y="99"/>
                  <a:pt x="34" y="82"/>
                  <a:pt x="33" y="6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07" name="Freeform 70"/>
          <p:cNvSpPr/>
          <p:nvPr/>
        </p:nvSpPr>
        <p:spPr>
          <a:xfrm>
            <a:off x="4748213" y="1782763"/>
            <a:ext cx="101600" cy="298450"/>
          </a:xfrm>
          <a:custGeom>
            <a:avLst/>
            <a:gdLst/>
            <a:ahLst/>
            <a:cxnLst>
              <a:cxn ang="0">
                <a:pos x="72249" y="298450"/>
              </a:cxn>
              <a:cxn ang="0">
                <a:pos x="88053" y="275840"/>
              </a:cxn>
              <a:cxn ang="0">
                <a:pos x="85796" y="208011"/>
              </a:cxn>
              <a:cxn ang="0">
                <a:pos x="65476" y="88178"/>
              </a:cxn>
              <a:cxn ang="0">
                <a:pos x="29351" y="0"/>
              </a:cxn>
              <a:cxn ang="0">
                <a:pos x="31609" y="27132"/>
              </a:cxn>
              <a:cxn ang="0">
                <a:pos x="0" y="131137"/>
              </a:cxn>
              <a:cxn ang="0">
                <a:pos x="38382" y="232881"/>
              </a:cxn>
              <a:cxn ang="0">
                <a:pos x="42898" y="298450"/>
              </a:cxn>
              <a:cxn ang="0">
                <a:pos x="72249" y="298450"/>
              </a:cxn>
            </a:cxnLst>
            <a:pathLst>
              <a:path w="45" h="132">
                <a:moveTo>
                  <a:pt x="32" y="132"/>
                </a:moveTo>
                <a:cubicBezTo>
                  <a:pt x="35" y="128"/>
                  <a:pt x="37" y="125"/>
                  <a:pt x="39" y="122"/>
                </a:cubicBezTo>
                <a:cubicBezTo>
                  <a:pt x="45" y="111"/>
                  <a:pt x="43" y="103"/>
                  <a:pt x="38" y="92"/>
                </a:cubicBezTo>
                <a:cubicBezTo>
                  <a:pt x="32" y="75"/>
                  <a:pt x="29" y="57"/>
                  <a:pt x="29" y="39"/>
                </a:cubicBezTo>
                <a:cubicBezTo>
                  <a:pt x="26" y="25"/>
                  <a:pt x="20" y="12"/>
                  <a:pt x="13" y="0"/>
                </a:cubicBezTo>
                <a:cubicBezTo>
                  <a:pt x="13" y="3"/>
                  <a:pt x="14" y="9"/>
                  <a:pt x="14" y="12"/>
                </a:cubicBezTo>
                <a:cubicBezTo>
                  <a:pt x="15" y="30"/>
                  <a:pt x="12" y="42"/>
                  <a:pt x="0" y="58"/>
                </a:cubicBezTo>
                <a:cubicBezTo>
                  <a:pt x="5" y="74"/>
                  <a:pt x="14" y="87"/>
                  <a:pt x="17" y="103"/>
                </a:cubicBezTo>
                <a:cubicBezTo>
                  <a:pt x="19" y="113"/>
                  <a:pt x="20" y="122"/>
                  <a:pt x="19" y="132"/>
                </a:cubicBezTo>
                <a:cubicBezTo>
                  <a:pt x="24" y="132"/>
                  <a:pt x="28" y="132"/>
                  <a:pt x="32" y="13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08" name="Freeform 71"/>
          <p:cNvSpPr/>
          <p:nvPr/>
        </p:nvSpPr>
        <p:spPr>
          <a:xfrm>
            <a:off x="4710113" y="1874838"/>
            <a:ext cx="76200" cy="206375"/>
          </a:xfrm>
          <a:custGeom>
            <a:avLst/>
            <a:gdLst/>
            <a:ahLst/>
            <a:cxnLst>
              <a:cxn ang="0">
                <a:pos x="67235" y="131536"/>
              </a:cxn>
              <a:cxn ang="0">
                <a:pos x="15688" y="0"/>
              </a:cxn>
              <a:cxn ang="0">
                <a:pos x="11206" y="54429"/>
              </a:cxn>
              <a:cxn ang="0">
                <a:pos x="0" y="122464"/>
              </a:cxn>
              <a:cxn ang="0">
                <a:pos x="51547" y="197304"/>
              </a:cxn>
              <a:cxn ang="0">
                <a:pos x="73959" y="206375"/>
              </a:cxn>
              <a:cxn ang="0">
                <a:pos x="67235" y="131536"/>
              </a:cxn>
            </a:cxnLst>
            <a:pathLst>
              <a:path w="34" h="91">
                <a:moveTo>
                  <a:pt x="30" y="58"/>
                </a:moveTo>
                <a:cubicBezTo>
                  <a:pt x="26" y="45"/>
                  <a:pt x="12" y="14"/>
                  <a:pt x="7" y="0"/>
                </a:cubicBezTo>
                <a:cubicBezTo>
                  <a:pt x="7" y="11"/>
                  <a:pt x="6" y="20"/>
                  <a:pt x="5" y="24"/>
                </a:cubicBezTo>
                <a:cubicBezTo>
                  <a:pt x="3" y="34"/>
                  <a:pt x="0" y="45"/>
                  <a:pt x="0" y="54"/>
                </a:cubicBezTo>
                <a:cubicBezTo>
                  <a:pt x="0" y="69"/>
                  <a:pt x="15" y="82"/>
                  <a:pt x="23" y="87"/>
                </a:cubicBezTo>
                <a:cubicBezTo>
                  <a:pt x="26" y="89"/>
                  <a:pt x="30" y="90"/>
                  <a:pt x="33" y="91"/>
                </a:cubicBezTo>
                <a:cubicBezTo>
                  <a:pt x="34" y="80"/>
                  <a:pt x="33" y="69"/>
                  <a:pt x="30" y="5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09" name="Freeform 72"/>
          <p:cNvSpPr/>
          <p:nvPr/>
        </p:nvSpPr>
        <p:spPr>
          <a:xfrm>
            <a:off x="4670425" y="2066925"/>
            <a:ext cx="265113" cy="112713"/>
          </a:xfrm>
          <a:custGeom>
            <a:avLst/>
            <a:gdLst/>
            <a:ahLst/>
            <a:cxnLst>
              <a:cxn ang="0">
                <a:pos x="254000" y="112713"/>
              </a:cxn>
              <a:cxn ang="0">
                <a:pos x="252412" y="111125"/>
              </a:cxn>
              <a:cxn ang="0">
                <a:pos x="1587" y="41275"/>
              </a:cxn>
              <a:cxn ang="0">
                <a:pos x="0" y="38100"/>
              </a:cxn>
              <a:cxn ang="0">
                <a:pos x="0" y="36513"/>
              </a:cxn>
              <a:cxn ang="0">
                <a:pos x="7937" y="1588"/>
              </a:cxn>
              <a:cxn ang="0">
                <a:pos x="11112" y="0"/>
              </a:cxn>
              <a:cxn ang="0">
                <a:pos x="12700" y="0"/>
              </a:cxn>
              <a:cxn ang="0">
                <a:pos x="263525" y="73025"/>
              </a:cxn>
              <a:cxn ang="0">
                <a:pos x="265112" y="73025"/>
              </a:cxn>
              <a:cxn ang="0">
                <a:pos x="265112" y="76200"/>
              </a:cxn>
              <a:cxn ang="0">
                <a:pos x="257175" y="107950"/>
              </a:cxn>
              <a:cxn ang="0">
                <a:pos x="254000" y="112713"/>
              </a:cxn>
            </a:cxnLst>
            <a:pathLst>
              <a:path w="167" h="71">
                <a:moveTo>
                  <a:pt x="160" y="71"/>
                </a:moveTo>
                <a:lnTo>
                  <a:pt x="159" y="70"/>
                </a:lnTo>
                <a:lnTo>
                  <a:pt x="1" y="26"/>
                </a:lnTo>
                <a:lnTo>
                  <a:pt x="0" y="24"/>
                </a:lnTo>
                <a:lnTo>
                  <a:pt x="0" y="23"/>
                </a:lnTo>
                <a:lnTo>
                  <a:pt x="5" y="1"/>
                </a:lnTo>
                <a:lnTo>
                  <a:pt x="7" y="0"/>
                </a:lnTo>
                <a:lnTo>
                  <a:pt x="8" y="0"/>
                </a:lnTo>
                <a:lnTo>
                  <a:pt x="166" y="46"/>
                </a:lnTo>
                <a:lnTo>
                  <a:pt x="167" y="46"/>
                </a:lnTo>
                <a:lnTo>
                  <a:pt x="167" y="48"/>
                </a:lnTo>
                <a:lnTo>
                  <a:pt x="162" y="68"/>
                </a:lnTo>
                <a:lnTo>
                  <a:pt x="160" y="7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10" name="Freeform 73"/>
          <p:cNvSpPr/>
          <p:nvPr/>
        </p:nvSpPr>
        <p:spPr>
          <a:xfrm>
            <a:off x="4816475" y="2071688"/>
            <a:ext cx="114300" cy="47625"/>
          </a:xfrm>
          <a:custGeom>
            <a:avLst/>
            <a:gdLst/>
            <a:ahLst/>
            <a:cxnLst>
              <a:cxn ang="0">
                <a:pos x="106363" y="0"/>
              </a:cxn>
              <a:cxn ang="0">
                <a:pos x="0" y="28575"/>
              </a:cxn>
              <a:cxn ang="0">
                <a:pos x="60325" y="47625"/>
              </a:cxn>
              <a:cxn ang="0">
                <a:pos x="114300" y="31750"/>
              </a:cxn>
              <a:cxn ang="0">
                <a:pos x="106363" y="0"/>
              </a:cxn>
            </a:cxnLst>
            <a:pathLst>
              <a:path w="72" h="30">
                <a:moveTo>
                  <a:pt x="67" y="0"/>
                </a:moveTo>
                <a:lnTo>
                  <a:pt x="0" y="18"/>
                </a:lnTo>
                <a:lnTo>
                  <a:pt x="38" y="30"/>
                </a:lnTo>
                <a:lnTo>
                  <a:pt x="72" y="20"/>
                </a:lnTo>
                <a:lnTo>
                  <a:pt x="67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11" name="Freeform 74"/>
          <p:cNvSpPr/>
          <p:nvPr/>
        </p:nvSpPr>
        <p:spPr>
          <a:xfrm>
            <a:off x="4673600" y="2125663"/>
            <a:ext cx="115888" cy="49212"/>
          </a:xfrm>
          <a:custGeom>
            <a:avLst/>
            <a:gdLst/>
            <a:ahLst/>
            <a:cxnLst>
              <a:cxn ang="0">
                <a:pos x="0" y="15875"/>
              </a:cxn>
              <a:cxn ang="0">
                <a:pos x="9525" y="49213"/>
              </a:cxn>
              <a:cxn ang="0">
                <a:pos x="115887" y="17463"/>
              </a:cxn>
              <a:cxn ang="0">
                <a:pos x="55562" y="0"/>
              </a:cxn>
              <a:cxn ang="0">
                <a:pos x="0" y="15875"/>
              </a:cxn>
            </a:cxnLst>
            <a:pathLst>
              <a:path w="73" h="31">
                <a:moveTo>
                  <a:pt x="0" y="10"/>
                </a:moveTo>
                <a:lnTo>
                  <a:pt x="6" y="31"/>
                </a:lnTo>
                <a:lnTo>
                  <a:pt x="73" y="11"/>
                </a:lnTo>
                <a:lnTo>
                  <a:pt x="35" y="0"/>
                </a:lnTo>
                <a:lnTo>
                  <a:pt x="0" y="1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12" name="Rectangle 75"/>
          <p:cNvSpPr/>
          <p:nvPr/>
        </p:nvSpPr>
        <p:spPr>
          <a:xfrm>
            <a:off x="5407025" y="1952625"/>
            <a:ext cx="36513" cy="15557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13" name="Oval 76"/>
          <p:cNvSpPr/>
          <p:nvPr/>
        </p:nvSpPr>
        <p:spPr>
          <a:xfrm>
            <a:off x="5407025" y="1900238"/>
            <a:ext cx="36513" cy="381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14" name="Freeform 77"/>
          <p:cNvSpPr>
            <a:spLocks noEditPoints="1"/>
          </p:cNvSpPr>
          <p:nvPr/>
        </p:nvSpPr>
        <p:spPr>
          <a:xfrm>
            <a:off x="5245100" y="1822450"/>
            <a:ext cx="360363" cy="361950"/>
          </a:xfrm>
          <a:custGeom>
            <a:avLst/>
            <a:gdLst/>
            <a:ahLst/>
            <a:cxnLst>
              <a:cxn ang="0">
                <a:pos x="180181" y="0"/>
              </a:cxn>
              <a:cxn ang="0">
                <a:pos x="0" y="180975"/>
              </a:cxn>
              <a:cxn ang="0">
                <a:pos x="180181" y="361950"/>
              </a:cxn>
              <a:cxn ang="0">
                <a:pos x="360362" y="180975"/>
              </a:cxn>
              <a:cxn ang="0">
                <a:pos x="180181" y="0"/>
              </a:cxn>
              <a:cxn ang="0">
                <a:pos x="180181" y="321231"/>
              </a:cxn>
              <a:cxn ang="0">
                <a:pos x="40541" y="180975"/>
              </a:cxn>
              <a:cxn ang="0">
                <a:pos x="180181" y="40719"/>
              </a:cxn>
              <a:cxn ang="0">
                <a:pos x="319821" y="180975"/>
              </a:cxn>
              <a:cxn ang="0">
                <a:pos x="180181" y="321231"/>
              </a:cxn>
            </a:cxnLst>
            <a:pathLst>
              <a:path w="160" h="160">
                <a:moveTo>
                  <a:pt x="80" y="0"/>
                </a:move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ubicBezTo>
                  <a:pt x="160" y="36"/>
                  <a:pt x="124" y="0"/>
                  <a:pt x="80" y="0"/>
                </a:cubicBezTo>
                <a:close/>
                <a:moveTo>
                  <a:pt x="80" y="142"/>
                </a:moveTo>
                <a:cubicBezTo>
                  <a:pt x="46" y="142"/>
                  <a:pt x="18" y="114"/>
                  <a:pt x="18" y="80"/>
                </a:cubicBezTo>
                <a:cubicBezTo>
                  <a:pt x="18" y="46"/>
                  <a:pt x="46" y="18"/>
                  <a:pt x="80" y="18"/>
                </a:cubicBezTo>
                <a:cubicBezTo>
                  <a:pt x="114" y="18"/>
                  <a:pt x="142" y="46"/>
                  <a:pt x="142" y="80"/>
                </a:cubicBezTo>
                <a:cubicBezTo>
                  <a:pt x="142" y="114"/>
                  <a:pt x="114" y="142"/>
                  <a:pt x="80" y="14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15" name="Freeform 78"/>
          <p:cNvSpPr>
            <a:spLocks noEditPoints="1"/>
          </p:cNvSpPr>
          <p:nvPr/>
        </p:nvSpPr>
        <p:spPr>
          <a:xfrm>
            <a:off x="5894388" y="1822450"/>
            <a:ext cx="360362" cy="361950"/>
          </a:xfrm>
          <a:custGeom>
            <a:avLst/>
            <a:gdLst/>
            <a:ahLst/>
            <a:cxnLst>
              <a:cxn ang="0">
                <a:pos x="180181" y="0"/>
              </a:cxn>
              <a:cxn ang="0">
                <a:pos x="0" y="180975"/>
              </a:cxn>
              <a:cxn ang="0">
                <a:pos x="180181" y="361950"/>
              </a:cxn>
              <a:cxn ang="0">
                <a:pos x="360362" y="180975"/>
              </a:cxn>
              <a:cxn ang="0">
                <a:pos x="180181" y="0"/>
              </a:cxn>
              <a:cxn ang="0">
                <a:pos x="180181" y="321231"/>
              </a:cxn>
              <a:cxn ang="0">
                <a:pos x="40541" y="180975"/>
              </a:cxn>
              <a:cxn ang="0">
                <a:pos x="180181" y="40719"/>
              </a:cxn>
              <a:cxn ang="0">
                <a:pos x="319821" y="180975"/>
              </a:cxn>
              <a:cxn ang="0">
                <a:pos x="180181" y="321231"/>
              </a:cxn>
            </a:cxnLst>
            <a:pathLst>
              <a:path w="160" h="160">
                <a:moveTo>
                  <a:pt x="80" y="0"/>
                </a:moveTo>
                <a:cubicBezTo>
                  <a:pt x="36" y="0"/>
                  <a:pt x="0" y="36"/>
                  <a:pt x="0" y="80"/>
                </a:cubicBezTo>
                <a:cubicBezTo>
                  <a:pt x="0" y="124"/>
                  <a:pt x="36" y="160"/>
                  <a:pt x="80" y="160"/>
                </a:cubicBezTo>
                <a:cubicBezTo>
                  <a:pt x="124" y="160"/>
                  <a:pt x="160" y="124"/>
                  <a:pt x="160" y="80"/>
                </a:cubicBezTo>
                <a:cubicBezTo>
                  <a:pt x="160" y="36"/>
                  <a:pt x="124" y="0"/>
                  <a:pt x="80" y="0"/>
                </a:cubicBezTo>
                <a:close/>
                <a:moveTo>
                  <a:pt x="80" y="142"/>
                </a:moveTo>
                <a:cubicBezTo>
                  <a:pt x="46" y="142"/>
                  <a:pt x="18" y="114"/>
                  <a:pt x="18" y="80"/>
                </a:cubicBezTo>
                <a:cubicBezTo>
                  <a:pt x="18" y="46"/>
                  <a:pt x="46" y="18"/>
                  <a:pt x="80" y="18"/>
                </a:cubicBezTo>
                <a:cubicBezTo>
                  <a:pt x="114" y="18"/>
                  <a:pt x="142" y="46"/>
                  <a:pt x="142" y="80"/>
                </a:cubicBezTo>
                <a:cubicBezTo>
                  <a:pt x="142" y="114"/>
                  <a:pt x="114" y="142"/>
                  <a:pt x="80" y="14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16" name="Freeform 79"/>
          <p:cNvSpPr/>
          <p:nvPr/>
        </p:nvSpPr>
        <p:spPr>
          <a:xfrm>
            <a:off x="6008688" y="1897063"/>
            <a:ext cx="131762" cy="160337"/>
          </a:xfrm>
          <a:custGeom>
            <a:avLst/>
            <a:gdLst/>
            <a:ahLst/>
            <a:cxnLst>
              <a:cxn ang="0">
                <a:pos x="49979" y="160338"/>
              </a:cxn>
              <a:cxn ang="0">
                <a:pos x="84055" y="160338"/>
              </a:cxn>
              <a:cxn ang="0">
                <a:pos x="84055" y="133239"/>
              </a:cxn>
              <a:cxn ang="0">
                <a:pos x="97686" y="112914"/>
              </a:cxn>
              <a:cxn ang="0">
                <a:pos x="131762" y="63232"/>
              </a:cxn>
              <a:cxn ang="0">
                <a:pos x="81783" y="4517"/>
              </a:cxn>
              <a:cxn ang="0">
                <a:pos x="18174" y="22583"/>
              </a:cxn>
              <a:cxn ang="0">
                <a:pos x="0" y="81298"/>
              </a:cxn>
              <a:cxn ang="0">
                <a:pos x="34076" y="81298"/>
              </a:cxn>
              <a:cxn ang="0">
                <a:pos x="34076" y="74523"/>
              </a:cxn>
              <a:cxn ang="0">
                <a:pos x="59066" y="38391"/>
              </a:cxn>
              <a:cxn ang="0">
                <a:pos x="88599" y="47424"/>
              </a:cxn>
              <a:cxn ang="0">
                <a:pos x="84055" y="79040"/>
              </a:cxn>
              <a:cxn ang="0">
                <a:pos x="65881" y="92590"/>
              </a:cxn>
              <a:cxn ang="0">
                <a:pos x="49979" y="119689"/>
              </a:cxn>
              <a:cxn ang="0">
                <a:pos x="49979" y="160338"/>
              </a:cxn>
            </a:cxnLst>
            <a:pathLst>
              <a:path w="58" h="71">
                <a:moveTo>
                  <a:pt x="22" y="71"/>
                </a:moveTo>
                <a:cubicBezTo>
                  <a:pt x="37" y="71"/>
                  <a:pt x="37" y="71"/>
                  <a:pt x="37" y="71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56"/>
                  <a:pt x="39" y="53"/>
                  <a:pt x="43" y="50"/>
                </a:cubicBezTo>
                <a:cubicBezTo>
                  <a:pt x="47" y="47"/>
                  <a:pt x="58" y="42"/>
                  <a:pt x="58" y="28"/>
                </a:cubicBezTo>
                <a:cubicBezTo>
                  <a:pt x="58" y="14"/>
                  <a:pt x="46" y="4"/>
                  <a:pt x="36" y="2"/>
                </a:cubicBezTo>
                <a:cubicBezTo>
                  <a:pt x="27" y="0"/>
                  <a:pt x="16" y="2"/>
                  <a:pt x="8" y="10"/>
                </a:cubicBezTo>
                <a:cubicBezTo>
                  <a:pt x="1" y="17"/>
                  <a:pt x="0" y="23"/>
                  <a:pt x="0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5" y="33"/>
                  <a:pt x="15" y="33"/>
                  <a:pt x="15" y="33"/>
                </a:cubicBezTo>
                <a:cubicBezTo>
                  <a:pt x="15" y="26"/>
                  <a:pt x="16" y="19"/>
                  <a:pt x="26" y="17"/>
                </a:cubicBezTo>
                <a:cubicBezTo>
                  <a:pt x="31" y="16"/>
                  <a:pt x="36" y="18"/>
                  <a:pt x="39" y="21"/>
                </a:cubicBezTo>
                <a:cubicBezTo>
                  <a:pt x="43" y="24"/>
                  <a:pt x="43" y="32"/>
                  <a:pt x="37" y="35"/>
                </a:cubicBezTo>
                <a:cubicBezTo>
                  <a:pt x="29" y="41"/>
                  <a:pt x="29" y="41"/>
                  <a:pt x="29" y="41"/>
                </a:cubicBezTo>
                <a:cubicBezTo>
                  <a:pt x="24" y="44"/>
                  <a:pt x="22" y="48"/>
                  <a:pt x="22" y="53"/>
                </a:cubicBezTo>
                <a:cubicBezTo>
                  <a:pt x="22" y="71"/>
                  <a:pt x="22" y="71"/>
                  <a:pt x="22" y="7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17" name="Oval 80"/>
          <p:cNvSpPr/>
          <p:nvPr/>
        </p:nvSpPr>
        <p:spPr>
          <a:xfrm>
            <a:off x="6059488" y="2071688"/>
            <a:ext cx="34925" cy="36512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18" name="Freeform 81"/>
          <p:cNvSpPr/>
          <p:nvPr/>
        </p:nvSpPr>
        <p:spPr>
          <a:xfrm>
            <a:off x="6526213" y="1843088"/>
            <a:ext cx="396875" cy="330200"/>
          </a:xfrm>
          <a:custGeom>
            <a:avLst/>
            <a:gdLst/>
            <a:ahLst/>
            <a:cxnLst>
              <a:cxn ang="0">
                <a:pos x="0" y="292100"/>
              </a:cxn>
              <a:cxn ang="0">
                <a:pos x="71438" y="292100"/>
              </a:cxn>
              <a:cxn ang="0">
                <a:pos x="71438" y="219075"/>
              </a:cxn>
              <a:cxn ang="0">
                <a:pos x="144463" y="219075"/>
              </a:cxn>
              <a:cxn ang="0">
                <a:pos x="144463" y="144463"/>
              </a:cxn>
              <a:cxn ang="0">
                <a:pos x="215900" y="144463"/>
              </a:cxn>
              <a:cxn ang="0">
                <a:pos x="215900" y="73025"/>
              </a:cxn>
              <a:cxn ang="0">
                <a:pos x="288925" y="73025"/>
              </a:cxn>
              <a:cxn ang="0">
                <a:pos x="288925" y="0"/>
              </a:cxn>
              <a:cxn ang="0">
                <a:pos x="396875" y="0"/>
              </a:cxn>
              <a:cxn ang="0">
                <a:pos x="396875" y="36513"/>
              </a:cxn>
              <a:cxn ang="0">
                <a:pos x="323850" y="36513"/>
              </a:cxn>
              <a:cxn ang="0">
                <a:pos x="323850" y="109538"/>
              </a:cxn>
              <a:cxn ang="0">
                <a:pos x="252413" y="109538"/>
              </a:cxn>
              <a:cxn ang="0">
                <a:pos x="252413" y="182563"/>
              </a:cxn>
              <a:cxn ang="0">
                <a:pos x="179388" y="182563"/>
              </a:cxn>
              <a:cxn ang="0">
                <a:pos x="179388" y="255588"/>
              </a:cxn>
              <a:cxn ang="0">
                <a:pos x="107950" y="255588"/>
              </a:cxn>
              <a:cxn ang="0">
                <a:pos x="107950" y="330200"/>
              </a:cxn>
              <a:cxn ang="0">
                <a:pos x="0" y="330200"/>
              </a:cxn>
              <a:cxn ang="0">
                <a:pos x="0" y="292100"/>
              </a:cxn>
            </a:cxnLst>
            <a:pathLst>
              <a:path w="250" h="208">
                <a:moveTo>
                  <a:pt x="0" y="184"/>
                </a:moveTo>
                <a:lnTo>
                  <a:pt x="45" y="184"/>
                </a:lnTo>
                <a:lnTo>
                  <a:pt x="45" y="138"/>
                </a:lnTo>
                <a:lnTo>
                  <a:pt x="91" y="138"/>
                </a:lnTo>
                <a:lnTo>
                  <a:pt x="91" y="91"/>
                </a:lnTo>
                <a:lnTo>
                  <a:pt x="136" y="91"/>
                </a:lnTo>
                <a:lnTo>
                  <a:pt x="136" y="46"/>
                </a:lnTo>
                <a:lnTo>
                  <a:pt x="182" y="46"/>
                </a:lnTo>
                <a:lnTo>
                  <a:pt x="182" y="0"/>
                </a:lnTo>
                <a:lnTo>
                  <a:pt x="250" y="0"/>
                </a:lnTo>
                <a:lnTo>
                  <a:pt x="250" y="23"/>
                </a:lnTo>
                <a:lnTo>
                  <a:pt x="204" y="23"/>
                </a:lnTo>
                <a:lnTo>
                  <a:pt x="204" y="69"/>
                </a:lnTo>
                <a:lnTo>
                  <a:pt x="159" y="69"/>
                </a:lnTo>
                <a:lnTo>
                  <a:pt x="159" y="115"/>
                </a:lnTo>
                <a:lnTo>
                  <a:pt x="113" y="115"/>
                </a:lnTo>
                <a:lnTo>
                  <a:pt x="113" y="161"/>
                </a:lnTo>
                <a:lnTo>
                  <a:pt x="68" y="161"/>
                </a:lnTo>
                <a:lnTo>
                  <a:pt x="68" y="208"/>
                </a:lnTo>
                <a:lnTo>
                  <a:pt x="0" y="208"/>
                </a:lnTo>
                <a:lnTo>
                  <a:pt x="0" y="18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19" name="Freeform 82"/>
          <p:cNvSpPr/>
          <p:nvPr/>
        </p:nvSpPr>
        <p:spPr>
          <a:xfrm>
            <a:off x="7219950" y="1809750"/>
            <a:ext cx="342900" cy="347663"/>
          </a:xfrm>
          <a:custGeom>
            <a:avLst/>
            <a:gdLst/>
            <a:ahLst/>
            <a:cxnLst>
              <a:cxn ang="0">
                <a:pos x="250407" y="153514"/>
              </a:cxn>
              <a:cxn ang="0">
                <a:pos x="250407" y="76757"/>
              </a:cxn>
              <a:cxn ang="0">
                <a:pos x="324853" y="83529"/>
              </a:cxn>
              <a:cxn ang="0">
                <a:pos x="324853" y="20318"/>
              </a:cxn>
              <a:cxn ang="0">
                <a:pos x="236872" y="20318"/>
              </a:cxn>
              <a:cxn ang="0">
                <a:pos x="236872" y="20318"/>
              </a:cxn>
              <a:cxn ang="0">
                <a:pos x="236872" y="20318"/>
              </a:cxn>
              <a:cxn ang="0">
                <a:pos x="236872" y="144483"/>
              </a:cxn>
              <a:cxn ang="0">
                <a:pos x="171450" y="101590"/>
              </a:cxn>
              <a:cxn ang="0">
                <a:pos x="0" y="212210"/>
              </a:cxn>
              <a:cxn ang="0">
                <a:pos x="40607" y="212210"/>
              </a:cxn>
              <a:cxn ang="0">
                <a:pos x="40607" y="347663"/>
              </a:cxn>
              <a:cxn ang="0">
                <a:pos x="137611" y="347663"/>
              </a:cxn>
              <a:cxn ang="0">
                <a:pos x="137611" y="255103"/>
              </a:cxn>
              <a:cxn ang="0">
                <a:pos x="205289" y="255103"/>
              </a:cxn>
              <a:cxn ang="0">
                <a:pos x="205289" y="345405"/>
              </a:cxn>
              <a:cxn ang="0">
                <a:pos x="302293" y="345405"/>
              </a:cxn>
              <a:cxn ang="0">
                <a:pos x="302293" y="212210"/>
              </a:cxn>
              <a:cxn ang="0">
                <a:pos x="342900" y="212210"/>
              </a:cxn>
              <a:cxn ang="0">
                <a:pos x="250407" y="153514"/>
              </a:cxn>
            </a:cxnLst>
            <a:pathLst>
              <a:path w="152" h="154">
                <a:moveTo>
                  <a:pt x="111" y="68"/>
                </a:moveTo>
                <a:cubicBezTo>
                  <a:pt x="111" y="34"/>
                  <a:pt x="111" y="34"/>
                  <a:pt x="111" y="34"/>
                </a:cubicBezTo>
                <a:cubicBezTo>
                  <a:pt x="122" y="33"/>
                  <a:pt x="133" y="44"/>
                  <a:pt x="144" y="37"/>
                </a:cubicBezTo>
                <a:cubicBezTo>
                  <a:pt x="144" y="9"/>
                  <a:pt x="144" y="9"/>
                  <a:pt x="144" y="9"/>
                </a:cubicBezTo>
                <a:cubicBezTo>
                  <a:pt x="131" y="17"/>
                  <a:pt x="118" y="0"/>
                  <a:pt x="105" y="9"/>
                </a:cubicBezTo>
                <a:cubicBezTo>
                  <a:pt x="105" y="9"/>
                  <a:pt x="105" y="9"/>
                  <a:pt x="105" y="9"/>
                </a:cubicBezTo>
                <a:cubicBezTo>
                  <a:pt x="105" y="9"/>
                  <a:pt x="105" y="9"/>
                  <a:pt x="105" y="9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76" y="45"/>
                  <a:pt x="76" y="45"/>
                  <a:pt x="76" y="45"/>
                </a:cubicBezTo>
                <a:cubicBezTo>
                  <a:pt x="0" y="94"/>
                  <a:pt x="0" y="94"/>
                  <a:pt x="0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154"/>
                  <a:pt x="18" y="154"/>
                  <a:pt x="18" y="154"/>
                </a:cubicBezTo>
                <a:cubicBezTo>
                  <a:pt x="61" y="154"/>
                  <a:pt x="61" y="154"/>
                  <a:pt x="61" y="154"/>
                </a:cubicBezTo>
                <a:cubicBezTo>
                  <a:pt x="61" y="113"/>
                  <a:pt x="61" y="113"/>
                  <a:pt x="61" y="113"/>
                </a:cubicBezTo>
                <a:cubicBezTo>
                  <a:pt x="91" y="113"/>
                  <a:pt x="91" y="113"/>
                  <a:pt x="91" y="113"/>
                </a:cubicBezTo>
                <a:cubicBezTo>
                  <a:pt x="91" y="153"/>
                  <a:pt x="91" y="153"/>
                  <a:pt x="91" y="153"/>
                </a:cubicBezTo>
                <a:cubicBezTo>
                  <a:pt x="134" y="153"/>
                  <a:pt x="134" y="153"/>
                  <a:pt x="134" y="153"/>
                </a:cubicBezTo>
                <a:cubicBezTo>
                  <a:pt x="134" y="94"/>
                  <a:pt x="134" y="94"/>
                  <a:pt x="134" y="94"/>
                </a:cubicBezTo>
                <a:cubicBezTo>
                  <a:pt x="152" y="94"/>
                  <a:pt x="152" y="94"/>
                  <a:pt x="152" y="94"/>
                </a:cubicBezTo>
                <a:lnTo>
                  <a:pt x="111" y="6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20" name="Freeform 83"/>
          <p:cNvSpPr>
            <a:spLocks noEditPoints="1"/>
          </p:cNvSpPr>
          <p:nvPr/>
        </p:nvSpPr>
        <p:spPr>
          <a:xfrm>
            <a:off x="7858125" y="1795463"/>
            <a:ext cx="311150" cy="371475"/>
          </a:xfrm>
          <a:custGeom>
            <a:avLst/>
            <a:gdLst/>
            <a:ahLst/>
            <a:cxnLst>
              <a:cxn ang="0">
                <a:pos x="175867" y="120050"/>
              </a:cxn>
              <a:cxn ang="0">
                <a:pos x="261546" y="13591"/>
              </a:cxn>
              <a:cxn ang="0">
                <a:pos x="245763" y="0"/>
              </a:cxn>
              <a:cxn ang="0">
                <a:pos x="151066" y="120050"/>
              </a:cxn>
              <a:cxn ang="0">
                <a:pos x="148811" y="120050"/>
              </a:cxn>
              <a:cxn ang="0">
                <a:pos x="81170" y="65688"/>
              </a:cxn>
              <a:cxn ang="0">
                <a:pos x="69896" y="79278"/>
              </a:cxn>
              <a:cxn ang="0">
                <a:pos x="121754" y="120050"/>
              </a:cxn>
              <a:cxn ang="0">
                <a:pos x="0" y="120050"/>
              </a:cxn>
              <a:cxn ang="0">
                <a:pos x="0" y="371475"/>
              </a:cxn>
              <a:cxn ang="0">
                <a:pos x="311150" y="371475"/>
              </a:cxn>
              <a:cxn ang="0">
                <a:pos x="311150" y="120050"/>
              </a:cxn>
              <a:cxn ang="0">
                <a:pos x="175867" y="120050"/>
              </a:cxn>
              <a:cxn ang="0">
                <a:pos x="207433" y="346559"/>
              </a:cxn>
              <a:cxn ang="0">
                <a:pos x="189396" y="328438"/>
              </a:cxn>
              <a:cxn ang="0">
                <a:pos x="207433" y="310318"/>
              </a:cxn>
              <a:cxn ang="0">
                <a:pos x="225471" y="328438"/>
              </a:cxn>
              <a:cxn ang="0">
                <a:pos x="207433" y="346559"/>
              </a:cxn>
              <a:cxn ang="0">
                <a:pos x="254782" y="346559"/>
              </a:cxn>
              <a:cxn ang="0">
                <a:pos x="234490" y="328438"/>
              </a:cxn>
              <a:cxn ang="0">
                <a:pos x="254782" y="310318"/>
              </a:cxn>
              <a:cxn ang="0">
                <a:pos x="272820" y="328438"/>
              </a:cxn>
              <a:cxn ang="0">
                <a:pos x="254782" y="346559"/>
              </a:cxn>
              <a:cxn ang="0">
                <a:pos x="281839" y="292197"/>
              </a:cxn>
              <a:cxn ang="0">
                <a:pos x="29311" y="292197"/>
              </a:cxn>
              <a:cxn ang="0">
                <a:pos x="29311" y="147231"/>
              </a:cxn>
              <a:cxn ang="0">
                <a:pos x="281839" y="147231"/>
              </a:cxn>
              <a:cxn ang="0">
                <a:pos x="281839" y="292197"/>
              </a:cxn>
            </a:cxnLst>
            <a:pathLst>
              <a:path w="138" h="164">
                <a:moveTo>
                  <a:pt x="78" y="53"/>
                </a:moveTo>
                <a:cubicBezTo>
                  <a:pt x="116" y="6"/>
                  <a:pt x="116" y="6"/>
                  <a:pt x="116" y="6"/>
                </a:cubicBezTo>
                <a:cubicBezTo>
                  <a:pt x="109" y="0"/>
                  <a:pt x="109" y="0"/>
                  <a:pt x="109" y="0"/>
                </a:cubicBezTo>
                <a:cubicBezTo>
                  <a:pt x="67" y="53"/>
                  <a:pt x="67" y="53"/>
                  <a:pt x="67" y="53"/>
                </a:cubicBezTo>
                <a:cubicBezTo>
                  <a:pt x="66" y="53"/>
                  <a:pt x="66" y="53"/>
                  <a:pt x="66" y="53"/>
                </a:cubicBezTo>
                <a:cubicBezTo>
                  <a:pt x="36" y="29"/>
                  <a:pt x="36" y="29"/>
                  <a:pt x="36" y="29"/>
                </a:cubicBezTo>
                <a:cubicBezTo>
                  <a:pt x="31" y="35"/>
                  <a:pt x="31" y="35"/>
                  <a:pt x="31" y="35"/>
                </a:cubicBezTo>
                <a:cubicBezTo>
                  <a:pt x="54" y="53"/>
                  <a:pt x="54" y="53"/>
                  <a:pt x="54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164"/>
                  <a:pt x="0" y="164"/>
                  <a:pt x="0" y="164"/>
                </a:cubicBezTo>
                <a:cubicBezTo>
                  <a:pt x="138" y="164"/>
                  <a:pt x="138" y="164"/>
                  <a:pt x="138" y="164"/>
                </a:cubicBezTo>
                <a:cubicBezTo>
                  <a:pt x="138" y="53"/>
                  <a:pt x="138" y="53"/>
                  <a:pt x="138" y="53"/>
                </a:cubicBezTo>
                <a:lnTo>
                  <a:pt x="78" y="53"/>
                </a:lnTo>
                <a:close/>
                <a:moveTo>
                  <a:pt x="92" y="153"/>
                </a:moveTo>
                <a:cubicBezTo>
                  <a:pt x="88" y="153"/>
                  <a:pt x="84" y="150"/>
                  <a:pt x="84" y="145"/>
                </a:cubicBezTo>
                <a:cubicBezTo>
                  <a:pt x="84" y="141"/>
                  <a:pt x="88" y="137"/>
                  <a:pt x="92" y="137"/>
                </a:cubicBezTo>
                <a:cubicBezTo>
                  <a:pt x="96" y="137"/>
                  <a:pt x="100" y="141"/>
                  <a:pt x="100" y="145"/>
                </a:cubicBezTo>
                <a:cubicBezTo>
                  <a:pt x="100" y="150"/>
                  <a:pt x="96" y="153"/>
                  <a:pt x="92" y="153"/>
                </a:cubicBezTo>
                <a:close/>
                <a:moveTo>
                  <a:pt x="113" y="153"/>
                </a:moveTo>
                <a:cubicBezTo>
                  <a:pt x="108" y="153"/>
                  <a:pt x="104" y="150"/>
                  <a:pt x="104" y="145"/>
                </a:cubicBezTo>
                <a:cubicBezTo>
                  <a:pt x="104" y="141"/>
                  <a:pt x="108" y="137"/>
                  <a:pt x="113" y="137"/>
                </a:cubicBezTo>
                <a:cubicBezTo>
                  <a:pt x="117" y="137"/>
                  <a:pt x="121" y="141"/>
                  <a:pt x="121" y="145"/>
                </a:cubicBezTo>
                <a:cubicBezTo>
                  <a:pt x="121" y="150"/>
                  <a:pt x="117" y="153"/>
                  <a:pt x="113" y="153"/>
                </a:cubicBezTo>
                <a:close/>
                <a:moveTo>
                  <a:pt x="125" y="129"/>
                </a:moveTo>
                <a:cubicBezTo>
                  <a:pt x="13" y="129"/>
                  <a:pt x="13" y="129"/>
                  <a:pt x="13" y="129"/>
                </a:cubicBezTo>
                <a:cubicBezTo>
                  <a:pt x="13" y="65"/>
                  <a:pt x="13" y="65"/>
                  <a:pt x="13" y="65"/>
                </a:cubicBezTo>
                <a:cubicBezTo>
                  <a:pt x="125" y="65"/>
                  <a:pt x="125" y="65"/>
                  <a:pt x="125" y="65"/>
                </a:cubicBezTo>
                <a:lnTo>
                  <a:pt x="125" y="129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21" name="Oval 84"/>
          <p:cNvSpPr/>
          <p:nvPr/>
        </p:nvSpPr>
        <p:spPr>
          <a:xfrm>
            <a:off x="831850" y="2547938"/>
            <a:ext cx="92075" cy="9048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22" name="Oval 85"/>
          <p:cNvSpPr/>
          <p:nvPr/>
        </p:nvSpPr>
        <p:spPr>
          <a:xfrm>
            <a:off x="1049338" y="2547938"/>
            <a:ext cx="93662" cy="9207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23" name="Oval 86"/>
          <p:cNvSpPr/>
          <p:nvPr/>
        </p:nvSpPr>
        <p:spPr>
          <a:xfrm>
            <a:off x="892175" y="2651125"/>
            <a:ext cx="87313" cy="8890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24" name="Oval 87"/>
          <p:cNvSpPr/>
          <p:nvPr/>
        </p:nvSpPr>
        <p:spPr>
          <a:xfrm>
            <a:off x="993775" y="2649538"/>
            <a:ext cx="90488" cy="9048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25" name="Oval 88"/>
          <p:cNvSpPr/>
          <p:nvPr/>
        </p:nvSpPr>
        <p:spPr>
          <a:xfrm>
            <a:off x="939800" y="2744788"/>
            <a:ext cx="92075" cy="9048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26" name="Freeform 89"/>
          <p:cNvSpPr/>
          <p:nvPr/>
        </p:nvSpPr>
        <p:spPr>
          <a:xfrm>
            <a:off x="893763" y="2463800"/>
            <a:ext cx="185737" cy="176213"/>
          </a:xfrm>
          <a:custGeom>
            <a:avLst/>
            <a:gdLst/>
            <a:ahLst/>
            <a:cxnLst>
              <a:cxn ang="0">
                <a:pos x="83808" y="92625"/>
              </a:cxn>
              <a:cxn ang="0">
                <a:pos x="47567" y="133289"/>
              </a:cxn>
              <a:cxn ang="0">
                <a:pos x="90603" y="176213"/>
              </a:cxn>
              <a:cxn ang="0">
                <a:pos x="133640" y="133289"/>
              </a:cxn>
              <a:cxn ang="0">
                <a:pos x="101929" y="92625"/>
              </a:cxn>
              <a:cxn ang="0">
                <a:pos x="101929" y="18073"/>
              </a:cxn>
              <a:cxn ang="0">
                <a:pos x="185737" y="18073"/>
              </a:cxn>
              <a:cxn ang="0">
                <a:pos x="185737" y="0"/>
              </a:cxn>
              <a:cxn ang="0">
                <a:pos x="0" y="0"/>
              </a:cxn>
              <a:cxn ang="0">
                <a:pos x="0" y="18073"/>
              </a:cxn>
              <a:cxn ang="0">
                <a:pos x="83808" y="18073"/>
              </a:cxn>
              <a:cxn ang="0">
                <a:pos x="83808" y="92625"/>
              </a:cxn>
            </a:cxnLst>
            <a:pathLst>
              <a:path w="82" h="78">
                <a:moveTo>
                  <a:pt x="37" y="41"/>
                </a:moveTo>
                <a:cubicBezTo>
                  <a:pt x="28" y="42"/>
                  <a:pt x="21" y="50"/>
                  <a:pt x="21" y="59"/>
                </a:cubicBezTo>
                <a:cubicBezTo>
                  <a:pt x="21" y="70"/>
                  <a:pt x="30" y="78"/>
                  <a:pt x="40" y="78"/>
                </a:cubicBezTo>
                <a:cubicBezTo>
                  <a:pt x="51" y="78"/>
                  <a:pt x="59" y="70"/>
                  <a:pt x="59" y="59"/>
                </a:cubicBezTo>
                <a:cubicBezTo>
                  <a:pt x="59" y="51"/>
                  <a:pt x="53" y="43"/>
                  <a:pt x="45" y="41"/>
                </a:cubicBezTo>
                <a:cubicBezTo>
                  <a:pt x="45" y="8"/>
                  <a:pt x="45" y="8"/>
                  <a:pt x="45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0"/>
                  <a:pt x="82" y="0"/>
                  <a:pt x="8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"/>
                  <a:pt x="0" y="8"/>
                  <a:pt x="0" y="8"/>
                </a:cubicBezTo>
                <a:cubicBezTo>
                  <a:pt x="37" y="8"/>
                  <a:pt x="37" y="8"/>
                  <a:pt x="37" y="8"/>
                </a:cubicBezTo>
                <a:lnTo>
                  <a:pt x="37" y="4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27" name="Freeform 90"/>
          <p:cNvSpPr>
            <a:spLocks noEditPoints="1"/>
          </p:cNvSpPr>
          <p:nvPr/>
        </p:nvSpPr>
        <p:spPr>
          <a:xfrm>
            <a:off x="1531938" y="2479675"/>
            <a:ext cx="244475" cy="312738"/>
          </a:xfrm>
          <a:custGeom>
            <a:avLst/>
            <a:gdLst/>
            <a:ahLst/>
            <a:cxnLst>
              <a:cxn ang="0">
                <a:pos x="239948" y="67987"/>
              </a:cxn>
              <a:cxn ang="0">
                <a:pos x="183356" y="4532"/>
              </a:cxn>
              <a:cxn ang="0">
                <a:pos x="183356" y="0"/>
              </a:cxn>
              <a:cxn ang="0">
                <a:pos x="0" y="0"/>
              </a:cxn>
              <a:cxn ang="0">
                <a:pos x="0" y="312738"/>
              </a:cxn>
              <a:cxn ang="0">
                <a:pos x="244475" y="312738"/>
              </a:cxn>
              <a:cxn ang="0">
                <a:pos x="244475" y="67987"/>
              </a:cxn>
              <a:cxn ang="0">
                <a:pos x="239948" y="67987"/>
              </a:cxn>
              <a:cxn ang="0">
                <a:pos x="230893" y="67987"/>
              </a:cxn>
              <a:cxn ang="0">
                <a:pos x="183356" y="67987"/>
              </a:cxn>
              <a:cxn ang="0">
                <a:pos x="183356" y="15864"/>
              </a:cxn>
              <a:cxn ang="0">
                <a:pos x="230893" y="67987"/>
              </a:cxn>
              <a:cxn ang="0">
                <a:pos x="235420" y="303673"/>
              </a:cxn>
              <a:cxn ang="0">
                <a:pos x="9055" y="303673"/>
              </a:cxn>
              <a:cxn ang="0">
                <a:pos x="9055" y="9065"/>
              </a:cxn>
              <a:cxn ang="0">
                <a:pos x="174302" y="9065"/>
              </a:cxn>
              <a:cxn ang="0">
                <a:pos x="174302" y="77051"/>
              </a:cxn>
              <a:cxn ang="0">
                <a:pos x="235420" y="77051"/>
              </a:cxn>
              <a:cxn ang="0">
                <a:pos x="235420" y="303673"/>
              </a:cxn>
            </a:cxnLst>
            <a:pathLst>
              <a:path w="108" h="138">
                <a:moveTo>
                  <a:pt x="106" y="30"/>
                </a:moveTo>
                <a:cubicBezTo>
                  <a:pt x="81" y="2"/>
                  <a:pt x="81" y="2"/>
                  <a:pt x="81" y="2"/>
                </a:cubicBezTo>
                <a:cubicBezTo>
                  <a:pt x="81" y="0"/>
                  <a:pt x="81" y="0"/>
                  <a:pt x="8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8"/>
                  <a:pt x="0" y="138"/>
                  <a:pt x="0" y="138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08" y="30"/>
                  <a:pt x="108" y="30"/>
                  <a:pt x="108" y="30"/>
                </a:cubicBezTo>
                <a:lnTo>
                  <a:pt x="106" y="30"/>
                </a:lnTo>
                <a:close/>
                <a:moveTo>
                  <a:pt x="102" y="30"/>
                </a:moveTo>
                <a:cubicBezTo>
                  <a:pt x="81" y="30"/>
                  <a:pt x="81" y="30"/>
                  <a:pt x="81" y="30"/>
                </a:cubicBezTo>
                <a:cubicBezTo>
                  <a:pt x="81" y="7"/>
                  <a:pt x="81" y="7"/>
                  <a:pt x="81" y="7"/>
                </a:cubicBezTo>
                <a:lnTo>
                  <a:pt x="102" y="30"/>
                </a:lnTo>
                <a:close/>
                <a:moveTo>
                  <a:pt x="104" y="134"/>
                </a:moveTo>
                <a:cubicBezTo>
                  <a:pt x="96" y="134"/>
                  <a:pt x="12" y="134"/>
                  <a:pt x="4" y="134"/>
                </a:cubicBezTo>
                <a:cubicBezTo>
                  <a:pt x="4" y="126"/>
                  <a:pt x="4" y="12"/>
                  <a:pt x="4" y="4"/>
                </a:cubicBezTo>
                <a:cubicBezTo>
                  <a:pt x="9" y="4"/>
                  <a:pt x="49" y="4"/>
                  <a:pt x="77" y="4"/>
                </a:cubicBezTo>
                <a:cubicBezTo>
                  <a:pt x="77" y="34"/>
                  <a:pt x="77" y="34"/>
                  <a:pt x="77" y="34"/>
                </a:cubicBezTo>
                <a:cubicBezTo>
                  <a:pt x="104" y="34"/>
                  <a:pt x="104" y="34"/>
                  <a:pt x="104" y="34"/>
                </a:cubicBezTo>
                <a:cubicBezTo>
                  <a:pt x="104" y="71"/>
                  <a:pt x="104" y="129"/>
                  <a:pt x="104" y="13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28" name="Freeform 91"/>
          <p:cNvSpPr>
            <a:spLocks noEditPoints="1"/>
          </p:cNvSpPr>
          <p:nvPr/>
        </p:nvSpPr>
        <p:spPr>
          <a:xfrm>
            <a:off x="2236788" y="2489200"/>
            <a:ext cx="49212" cy="49213"/>
          </a:xfrm>
          <a:custGeom>
            <a:avLst/>
            <a:gdLst/>
            <a:ahLst/>
            <a:cxnLst>
              <a:cxn ang="0">
                <a:pos x="24606" y="0"/>
              </a:cxn>
              <a:cxn ang="0">
                <a:pos x="0" y="24607"/>
              </a:cxn>
              <a:cxn ang="0">
                <a:pos x="24606" y="49213"/>
              </a:cxn>
              <a:cxn ang="0">
                <a:pos x="49212" y="24607"/>
              </a:cxn>
              <a:cxn ang="0">
                <a:pos x="24606" y="0"/>
              </a:cxn>
              <a:cxn ang="0">
                <a:pos x="24606" y="38028"/>
              </a:cxn>
              <a:cxn ang="0">
                <a:pos x="11185" y="24607"/>
              </a:cxn>
              <a:cxn ang="0">
                <a:pos x="24606" y="8948"/>
              </a:cxn>
              <a:cxn ang="0">
                <a:pos x="38027" y="24607"/>
              </a:cxn>
              <a:cxn ang="0">
                <a:pos x="24606" y="38028"/>
              </a:cxn>
            </a:cxnLst>
            <a:pathLst>
              <a:path w="22" h="22">
                <a:moveTo>
                  <a:pt x="11" y="0"/>
                </a:moveTo>
                <a:cubicBezTo>
                  <a:pt x="5" y="0"/>
                  <a:pt x="0" y="5"/>
                  <a:pt x="0" y="11"/>
                </a:cubicBezTo>
                <a:cubicBezTo>
                  <a:pt x="0" y="17"/>
                  <a:pt x="5" y="22"/>
                  <a:pt x="11" y="22"/>
                </a:cubicBezTo>
                <a:cubicBezTo>
                  <a:pt x="17" y="22"/>
                  <a:pt x="22" y="17"/>
                  <a:pt x="22" y="11"/>
                </a:cubicBezTo>
                <a:cubicBezTo>
                  <a:pt x="22" y="5"/>
                  <a:pt x="17" y="0"/>
                  <a:pt x="11" y="0"/>
                </a:cubicBezTo>
                <a:close/>
                <a:moveTo>
                  <a:pt x="11" y="17"/>
                </a:moveTo>
                <a:cubicBezTo>
                  <a:pt x="8" y="17"/>
                  <a:pt x="5" y="14"/>
                  <a:pt x="5" y="11"/>
                </a:cubicBezTo>
                <a:cubicBezTo>
                  <a:pt x="5" y="7"/>
                  <a:pt x="8" y="4"/>
                  <a:pt x="11" y="4"/>
                </a:cubicBezTo>
                <a:cubicBezTo>
                  <a:pt x="15" y="4"/>
                  <a:pt x="17" y="7"/>
                  <a:pt x="17" y="11"/>
                </a:cubicBezTo>
                <a:cubicBezTo>
                  <a:pt x="17" y="14"/>
                  <a:pt x="15" y="17"/>
                  <a:pt x="11" y="1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29" name="Freeform 92"/>
          <p:cNvSpPr>
            <a:spLocks noEditPoints="1"/>
          </p:cNvSpPr>
          <p:nvPr/>
        </p:nvSpPr>
        <p:spPr>
          <a:xfrm>
            <a:off x="2355850" y="2484438"/>
            <a:ext cx="47625" cy="49212"/>
          </a:xfrm>
          <a:custGeom>
            <a:avLst/>
            <a:gdLst/>
            <a:ahLst/>
            <a:cxnLst>
              <a:cxn ang="0">
                <a:pos x="22679" y="0"/>
              </a:cxn>
              <a:cxn ang="0">
                <a:pos x="0" y="24607"/>
              </a:cxn>
              <a:cxn ang="0">
                <a:pos x="22679" y="49213"/>
              </a:cxn>
              <a:cxn ang="0">
                <a:pos x="47625" y="24607"/>
              </a:cxn>
              <a:cxn ang="0">
                <a:pos x="22679" y="0"/>
              </a:cxn>
              <a:cxn ang="0">
                <a:pos x="22679" y="38028"/>
              </a:cxn>
              <a:cxn ang="0">
                <a:pos x="9071" y="24607"/>
              </a:cxn>
              <a:cxn ang="0">
                <a:pos x="22679" y="11185"/>
              </a:cxn>
              <a:cxn ang="0">
                <a:pos x="38554" y="24607"/>
              </a:cxn>
              <a:cxn ang="0">
                <a:pos x="22679" y="38028"/>
              </a:cxn>
            </a:cxnLst>
            <a:pathLst>
              <a:path w="21" h="22">
                <a:moveTo>
                  <a:pt x="10" y="0"/>
                </a:moveTo>
                <a:cubicBezTo>
                  <a:pt x="4" y="0"/>
                  <a:pt x="0" y="5"/>
                  <a:pt x="0" y="11"/>
                </a:cubicBezTo>
                <a:cubicBezTo>
                  <a:pt x="0" y="17"/>
                  <a:pt x="4" y="22"/>
                  <a:pt x="10" y="22"/>
                </a:cubicBezTo>
                <a:cubicBezTo>
                  <a:pt x="16" y="22"/>
                  <a:pt x="21" y="17"/>
                  <a:pt x="21" y="11"/>
                </a:cubicBezTo>
                <a:cubicBezTo>
                  <a:pt x="21" y="5"/>
                  <a:pt x="16" y="0"/>
                  <a:pt x="10" y="0"/>
                </a:cubicBezTo>
                <a:close/>
                <a:moveTo>
                  <a:pt x="10" y="17"/>
                </a:moveTo>
                <a:cubicBezTo>
                  <a:pt x="7" y="17"/>
                  <a:pt x="4" y="15"/>
                  <a:pt x="4" y="11"/>
                </a:cubicBezTo>
                <a:cubicBezTo>
                  <a:pt x="4" y="8"/>
                  <a:pt x="7" y="5"/>
                  <a:pt x="10" y="5"/>
                </a:cubicBezTo>
                <a:cubicBezTo>
                  <a:pt x="14" y="5"/>
                  <a:pt x="17" y="8"/>
                  <a:pt x="17" y="11"/>
                </a:cubicBezTo>
                <a:cubicBezTo>
                  <a:pt x="17" y="15"/>
                  <a:pt x="14" y="17"/>
                  <a:pt x="10" y="1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30" name="Freeform 93"/>
          <p:cNvSpPr>
            <a:spLocks noEditPoints="1"/>
          </p:cNvSpPr>
          <p:nvPr/>
        </p:nvSpPr>
        <p:spPr>
          <a:xfrm>
            <a:off x="2151063" y="2447925"/>
            <a:ext cx="288925" cy="347663"/>
          </a:xfrm>
          <a:custGeom>
            <a:avLst/>
            <a:gdLst/>
            <a:ahLst/>
            <a:cxnLst>
              <a:cxn ang="0">
                <a:pos x="227980" y="0"/>
              </a:cxn>
              <a:cxn ang="0">
                <a:pos x="169292" y="49666"/>
              </a:cxn>
              <a:cxn ang="0">
                <a:pos x="110604" y="4515"/>
              </a:cxn>
              <a:cxn ang="0">
                <a:pos x="49659" y="65469"/>
              </a:cxn>
              <a:cxn ang="0">
                <a:pos x="92546" y="121908"/>
              </a:cxn>
              <a:cxn ang="0">
                <a:pos x="92546" y="146741"/>
              </a:cxn>
              <a:cxn ang="0">
                <a:pos x="0" y="126423"/>
              </a:cxn>
              <a:cxn ang="0">
                <a:pos x="0" y="218983"/>
              </a:cxn>
              <a:cxn ang="0">
                <a:pos x="92546" y="207695"/>
              </a:cxn>
              <a:cxn ang="0">
                <a:pos x="92546" y="239301"/>
              </a:cxn>
              <a:cxn ang="0">
                <a:pos x="169292" y="239301"/>
              </a:cxn>
              <a:cxn ang="0">
                <a:pos x="169292" y="325087"/>
              </a:cxn>
              <a:cxn ang="0">
                <a:pos x="110604" y="325087"/>
              </a:cxn>
              <a:cxn ang="0">
                <a:pos x="110604" y="347663"/>
              </a:cxn>
              <a:cxn ang="0">
                <a:pos x="169292" y="347663"/>
              </a:cxn>
              <a:cxn ang="0">
                <a:pos x="194121" y="347663"/>
              </a:cxn>
              <a:cxn ang="0">
                <a:pos x="252809" y="347663"/>
              </a:cxn>
              <a:cxn ang="0">
                <a:pos x="252809" y="325087"/>
              </a:cxn>
              <a:cxn ang="0">
                <a:pos x="194121" y="325087"/>
              </a:cxn>
              <a:cxn ang="0">
                <a:pos x="194121" y="239301"/>
              </a:cxn>
              <a:cxn ang="0">
                <a:pos x="261838" y="239301"/>
              </a:cxn>
              <a:cxn ang="0">
                <a:pos x="261838" y="112878"/>
              </a:cxn>
              <a:cxn ang="0">
                <a:pos x="288925" y="60954"/>
              </a:cxn>
              <a:cxn ang="0">
                <a:pos x="227980" y="0"/>
              </a:cxn>
              <a:cxn ang="0">
                <a:pos x="126405" y="112878"/>
              </a:cxn>
              <a:cxn ang="0">
                <a:pos x="94804" y="112878"/>
              </a:cxn>
              <a:cxn ang="0">
                <a:pos x="60945" y="65469"/>
              </a:cxn>
              <a:cxn ang="0">
                <a:pos x="110604" y="15803"/>
              </a:cxn>
              <a:cxn ang="0">
                <a:pos x="160263" y="65469"/>
              </a:cxn>
              <a:cxn ang="0">
                <a:pos x="126405" y="112878"/>
              </a:cxn>
              <a:cxn ang="0">
                <a:pos x="148977" y="112878"/>
              </a:cxn>
              <a:cxn ang="0">
                <a:pos x="171549" y="76757"/>
              </a:cxn>
              <a:cxn ang="0">
                <a:pos x="196379" y="112878"/>
              </a:cxn>
              <a:cxn ang="0">
                <a:pos x="148977" y="112878"/>
              </a:cxn>
              <a:cxn ang="0">
                <a:pos x="227980" y="110620"/>
              </a:cxn>
              <a:cxn ang="0">
                <a:pos x="178321" y="60954"/>
              </a:cxn>
              <a:cxn ang="0">
                <a:pos x="227980" y="11288"/>
              </a:cxn>
              <a:cxn ang="0">
                <a:pos x="279896" y="60954"/>
              </a:cxn>
              <a:cxn ang="0">
                <a:pos x="227980" y="110620"/>
              </a:cxn>
            </a:cxnLst>
            <a:pathLst>
              <a:path w="128" h="154">
                <a:moveTo>
                  <a:pt x="101" y="0"/>
                </a:moveTo>
                <a:cubicBezTo>
                  <a:pt x="88" y="0"/>
                  <a:pt x="78" y="10"/>
                  <a:pt x="75" y="22"/>
                </a:cubicBezTo>
                <a:cubicBezTo>
                  <a:pt x="72" y="10"/>
                  <a:pt x="62" y="2"/>
                  <a:pt x="49" y="2"/>
                </a:cubicBezTo>
                <a:cubicBezTo>
                  <a:pt x="34" y="2"/>
                  <a:pt x="22" y="14"/>
                  <a:pt x="22" y="29"/>
                </a:cubicBezTo>
                <a:cubicBezTo>
                  <a:pt x="22" y="41"/>
                  <a:pt x="30" y="51"/>
                  <a:pt x="41" y="54"/>
                </a:cubicBezTo>
                <a:cubicBezTo>
                  <a:pt x="41" y="65"/>
                  <a:pt x="41" y="65"/>
                  <a:pt x="41" y="65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97"/>
                  <a:pt x="0" y="97"/>
                  <a:pt x="0" y="97"/>
                </a:cubicBezTo>
                <a:cubicBezTo>
                  <a:pt x="41" y="92"/>
                  <a:pt x="41" y="92"/>
                  <a:pt x="41" y="92"/>
                </a:cubicBezTo>
                <a:cubicBezTo>
                  <a:pt x="41" y="106"/>
                  <a:pt x="41" y="106"/>
                  <a:pt x="41" y="106"/>
                </a:cubicBezTo>
                <a:cubicBezTo>
                  <a:pt x="75" y="106"/>
                  <a:pt x="75" y="106"/>
                  <a:pt x="75" y="106"/>
                </a:cubicBezTo>
                <a:cubicBezTo>
                  <a:pt x="75" y="144"/>
                  <a:pt x="75" y="144"/>
                  <a:pt x="75" y="144"/>
                </a:cubicBezTo>
                <a:cubicBezTo>
                  <a:pt x="49" y="144"/>
                  <a:pt x="49" y="144"/>
                  <a:pt x="49" y="144"/>
                </a:cubicBezTo>
                <a:cubicBezTo>
                  <a:pt x="49" y="154"/>
                  <a:pt x="49" y="154"/>
                  <a:pt x="49" y="154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86" y="154"/>
                  <a:pt x="86" y="154"/>
                  <a:pt x="86" y="154"/>
                </a:cubicBezTo>
                <a:cubicBezTo>
                  <a:pt x="112" y="154"/>
                  <a:pt x="112" y="154"/>
                  <a:pt x="112" y="154"/>
                </a:cubicBezTo>
                <a:cubicBezTo>
                  <a:pt x="112" y="144"/>
                  <a:pt x="112" y="144"/>
                  <a:pt x="112" y="144"/>
                </a:cubicBezTo>
                <a:cubicBezTo>
                  <a:pt x="86" y="144"/>
                  <a:pt x="86" y="144"/>
                  <a:pt x="86" y="144"/>
                </a:cubicBezTo>
                <a:cubicBezTo>
                  <a:pt x="86" y="106"/>
                  <a:pt x="86" y="106"/>
                  <a:pt x="86" y="106"/>
                </a:cubicBezTo>
                <a:cubicBezTo>
                  <a:pt x="116" y="106"/>
                  <a:pt x="116" y="106"/>
                  <a:pt x="116" y="106"/>
                </a:cubicBezTo>
                <a:cubicBezTo>
                  <a:pt x="116" y="50"/>
                  <a:pt x="116" y="50"/>
                  <a:pt x="116" y="50"/>
                </a:cubicBezTo>
                <a:cubicBezTo>
                  <a:pt x="123" y="45"/>
                  <a:pt x="128" y="37"/>
                  <a:pt x="128" y="27"/>
                </a:cubicBezTo>
                <a:cubicBezTo>
                  <a:pt x="128" y="12"/>
                  <a:pt x="116" y="0"/>
                  <a:pt x="101" y="0"/>
                </a:cubicBezTo>
                <a:close/>
                <a:moveTo>
                  <a:pt x="56" y="50"/>
                </a:moveTo>
                <a:cubicBezTo>
                  <a:pt x="42" y="50"/>
                  <a:pt x="42" y="50"/>
                  <a:pt x="42" y="50"/>
                </a:cubicBezTo>
                <a:cubicBezTo>
                  <a:pt x="34" y="47"/>
                  <a:pt x="27" y="38"/>
                  <a:pt x="27" y="29"/>
                </a:cubicBezTo>
                <a:cubicBezTo>
                  <a:pt x="27" y="16"/>
                  <a:pt x="37" y="7"/>
                  <a:pt x="49" y="7"/>
                </a:cubicBezTo>
                <a:cubicBezTo>
                  <a:pt x="61" y="7"/>
                  <a:pt x="71" y="16"/>
                  <a:pt x="71" y="29"/>
                </a:cubicBezTo>
                <a:cubicBezTo>
                  <a:pt x="71" y="38"/>
                  <a:pt x="65" y="47"/>
                  <a:pt x="56" y="50"/>
                </a:cubicBezTo>
                <a:close/>
                <a:moveTo>
                  <a:pt x="66" y="50"/>
                </a:moveTo>
                <a:cubicBezTo>
                  <a:pt x="71" y="46"/>
                  <a:pt x="74" y="40"/>
                  <a:pt x="76" y="34"/>
                </a:cubicBezTo>
                <a:cubicBezTo>
                  <a:pt x="77" y="40"/>
                  <a:pt x="81" y="46"/>
                  <a:pt x="87" y="50"/>
                </a:cubicBezTo>
                <a:lnTo>
                  <a:pt x="66" y="50"/>
                </a:lnTo>
                <a:close/>
                <a:moveTo>
                  <a:pt x="101" y="49"/>
                </a:moveTo>
                <a:cubicBezTo>
                  <a:pt x="89" y="49"/>
                  <a:pt x="79" y="39"/>
                  <a:pt x="79" y="27"/>
                </a:cubicBezTo>
                <a:cubicBezTo>
                  <a:pt x="79" y="15"/>
                  <a:pt x="89" y="5"/>
                  <a:pt x="101" y="5"/>
                </a:cubicBezTo>
                <a:cubicBezTo>
                  <a:pt x="114" y="5"/>
                  <a:pt x="124" y="15"/>
                  <a:pt x="124" y="27"/>
                </a:cubicBezTo>
                <a:cubicBezTo>
                  <a:pt x="124" y="39"/>
                  <a:pt x="114" y="49"/>
                  <a:pt x="101" y="4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31" name="Freeform 94"/>
          <p:cNvSpPr>
            <a:spLocks noEditPoints="1"/>
          </p:cNvSpPr>
          <p:nvPr/>
        </p:nvSpPr>
        <p:spPr>
          <a:xfrm>
            <a:off x="2822575" y="2484438"/>
            <a:ext cx="106363" cy="106362"/>
          </a:xfrm>
          <a:custGeom>
            <a:avLst/>
            <a:gdLst/>
            <a:ahLst/>
            <a:cxnLst>
              <a:cxn ang="0">
                <a:pos x="54313" y="0"/>
              </a:cxn>
              <a:cxn ang="0">
                <a:pos x="0" y="54313"/>
              </a:cxn>
              <a:cxn ang="0">
                <a:pos x="54313" y="106363"/>
              </a:cxn>
              <a:cxn ang="0">
                <a:pos x="106362" y="54313"/>
              </a:cxn>
              <a:cxn ang="0">
                <a:pos x="54313" y="0"/>
              </a:cxn>
              <a:cxn ang="0">
                <a:pos x="54313" y="97311"/>
              </a:cxn>
              <a:cxn ang="0">
                <a:pos x="11315" y="54313"/>
              </a:cxn>
              <a:cxn ang="0">
                <a:pos x="54313" y="11315"/>
              </a:cxn>
              <a:cxn ang="0">
                <a:pos x="97310" y="54313"/>
              </a:cxn>
              <a:cxn ang="0">
                <a:pos x="54313" y="97311"/>
              </a:cxn>
            </a:cxnLst>
            <a:pathLst>
              <a:path w="47" h="47">
                <a:moveTo>
                  <a:pt x="24" y="0"/>
                </a:moveTo>
                <a:cubicBezTo>
                  <a:pt x="11" y="0"/>
                  <a:pt x="0" y="11"/>
                  <a:pt x="0" y="24"/>
                </a:cubicBezTo>
                <a:cubicBezTo>
                  <a:pt x="0" y="37"/>
                  <a:pt x="11" y="47"/>
                  <a:pt x="24" y="47"/>
                </a:cubicBezTo>
                <a:cubicBezTo>
                  <a:pt x="37" y="47"/>
                  <a:pt x="47" y="37"/>
                  <a:pt x="47" y="24"/>
                </a:cubicBezTo>
                <a:cubicBezTo>
                  <a:pt x="47" y="11"/>
                  <a:pt x="37" y="0"/>
                  <a:pt x="24" y="0"/>
                </a:cubicBezTo>
                <a:close/>
                <a:moveTo>
                  <a:pt x="24" y="43"/>
                </a:moveTo>
                <a:cubicBezTo>
                  <a:pt x="13" y="43"/>
                  <a:pt x="5" y="34"/>
                  <a:pt x="5" y="24"/>
                </a:cubicBezTo>
                <a:cubicBezTo>
                  <a:pt x="5" y="13"/>
                  <a:pt x="13" y="5"/>
                  <a:pt x="24" y="5"/>
                </a:cubicBezTo>
                <a:cubicBezTo>
                  <a:pt x="34" y="5"/>
                  <a:pt x="43" y="13"/>
                  <a:pt x="43" y="24"/>
                </a:cubicBezTo>
                <a:cubicBezTo>
                  <a:pt x="43" y="34"/>
                  <a:pt x="34" y="43"/>
                  <a:pt x="24" y="4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32" name="Freeform 95"/>
          <p:cNvSpPr>
            <a:spLocks noEditPoints="1"/>
          </p:cNvSpPr>
          <p:nvPr/>
        </p:nvSpPr>
        <p:spPr>
          <a:xfrm>
            <a:off x="2770188" y="2432050"/>
            <a:ext cx="212725" cy="212725"/>
          </a:xfrm>
          <a:custGeom>
            <a:avLst/>
            <a:gdLst/>
            <a:ahLst/>
            <a:cxnLst>
              <a:cxn ang="0">
                <a:pos x="106363" y="0"/>
              </a:cxn>
              <a:cxn ang="0">
                <a:pos x="0" y="106363"/>
              </a:cxn>
              <a:cxn ang="0">
                <a:pos x="106363" y="212725"/>
              </a:cxn>
              <a:cxn ang="0">
                <a:pos x="212725" y="106363"/>
              </a:cxn>
              <a:cxn ang="0">
                <a:pos x="106363" y="0"/>
              </a:cxn>
              <a:cxn ang="0">
                <a:pos x="106363" y="201410"/>
              </a:cxn>
              <a:cxn ang="0">
                <a:pos x="11315" y="106363"/>
              </a:cxn>
              <a:cxn ang="0">
                <a:pos x="106363" y="9052"/>
              </a:cxn>
              <a:cxn ang="0">
                <a:pos x="201410" y="106363"/>
              </a:cxn>
              <a:cxn ang="0">
                <a:pos x="106363" y="201410"/>
              </a:cxn>
            </a:cxnLst>
            <a:pathLst>
              <a:path w="94" h="94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73"/>
                  <a:pt x="21" y="94"/>
                  <a:pt x="47" y="94"/>
                </a:cubicBezTo>
                <a:cubicBezTo>
                  <a:pt x="73" y="94"/>
                  <a:pt x="94" y="73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89"/>
                </a:moveTo>
                <a:cubicBezTo>
                  <a:pt x="24" y="89"/>
                  <a:pt x="5" y="70"/>
                  <a:pt x="5" y="47"/>
                </a:cubicBezTo>
                <a:cubicBezTo>
                  <a:pt x="5" y="23"/>
                  <a:pt x="24" y="4"/>
                  <a:pt x="47" y="4"/>
                </a:cubicBezTo>
                <a:cubicBezTo>
                  <a:pt x="70" y="4"/>
                  <a:pt x="89" y="23"/>
                  <a:pt x="89" y="47"/>
                </a:cubicBezTo>
                <a:cubicBezTo>
                  <a:pt x="89" y="70"/>
                  <a:pt x="70" y="89"/>
                  <a:pt x="47" y="8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33" name="Freeform 96"/>
          <p:cNvSpPr/>
          <p:nvPr/>
        </p:nvSpPr>
        <p:spPr>
          <a:xfrm>
            <a:off x="2855913" y="2525713"/>
            <a:ext cx="190500" cy="285750"/>
          </a:xfrm>
          <a:custGeom>
            <a:avLst/>
            <a:gdLst/>
            <a:ahLst/>
            <a:cxnLst>
              <a:cxn ang="0">
                <a:pos x="190500" y="193500"/>
              </a:cxn>
              <a:cxn ang="0">
                <a:pos x="190500" y="110250"/>
              </a:cxn>
              <a:cxn ang="0">
                <a:pos x="170089" y="90000"/>
              </a:cxn>
              <a:cxn ang="0">
                <a:pos x="149679" y="110250"/>
              </a:cxn>
              <a:cxn ang="0">
                <a:pos x="149679" y="153000"/>
              </a:cxn>
              <a:cxn ang="0">
                <a:pos x="140607" y="153000"/>
              </a:cxn>
              <a:cxn ang="0">
                <a:pos x="140607" y="110250"/>
              </a:cxn>
              <a:cxn ang="0">
                <a:pos x="120196" y="90000"/>
              </a:cxn>
              <a:cxn ang="0">
                <a:pos x="99786" y="110250"/>
              </a:cxn>
              <a:cxn ang="0">
                <a:pos x="99786" y="153000"/>
              </a:cxn>
              <a:cxn ang="0">
                <a:pos x="90714" y="153000"/>
              </a:cxn>
              <a:cxn ang="0">
                <a:pos x="90714" y="110250"/>
              </a:cxn>
              <a:cxn ang="0">
                <a:pos x="70304" y="90000"/>
              </a:cxn>
              <a:cxn ang="0">
                <a:pos x="49893" y="110250"/>
              </a:cxn>
              <a:cxn ang="0">
                <a:pos x="49893" y="153000"/>
              </a:cxn>
              <a:cxn ang="0">
                <a:pos x="40821" y="153000"/>
              </a:cxn>
              <a:cxn ang="0">
                <a:pos x="40821" y="20250"/>
              </a:cxn>
              <a:cxn ang="0">
                <a:pos x="20411" y="0"/>
              </a:cxn>
              <a:cxn ang="0">
                <a:pos x="0" y="20250"/>
              </a:cxn>
              <a:cxn ang="0">
                <a:pos x="0" y="195750"/>
              </a:cxn>
              <a:cxn ang="0">
                <a:pos x="0" y="198000"/>
              </a:cxn>
              <a:cxn ang="0">
                <a:pos x="0" y="243000"/>
              </a:cxn>
              <a:cxn ang="0">
                <a:pos x="31750" y="285750"/>
              </a:cxn>
              <a:cxn ang="0">
                <a:pos x="158750" y="285750"/>
              </a:cxn>
              <a:cxn ang="0">
                <a:pos x="190500" y="243000"/>
              </a:cxn>
              <a:cxn ang="0">
                <a:pos x="190500" y="195750"/>
              </a:cxn>
              <a:cxn ang="0">
                <a:pos x="190500" y="193500"/>
              </a:cxn>
            </a:cxnLst>
            <a:pathLst>
              <a:path w="84" h="127">
                <a:moveTo>
                  <a:pt x="84" y="86"/>
                </a:moveTo>
                <a:cubicBezTo>
                  <a:pt x="84" y="49"/>
                  <a:pt x="84" y="49"/>
                  <a:pt x="84" y="49"/>
                </a:cubicBezTo>
                <a:cubicBezTo>
                  <a:pt x="84" y="44"/>
                  <a:pt x="80" y="40"/>
                  <a:pt x="75" y="40"/>
                </a:cubicBezTo>
                <a:cubicBezTo>
                  <a:pt x="70" y="40"/>
                  <a:pt x="66" y="44"/>
                  <a:pt x="66" y="49"/>
                </a:cubicBezTo>
                <a:cubicBezTo>
                  <a:pt x="66" y="68"/>
                  <a:pt x="66" y="68"/>
                  <a:pt x="66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4"/>
                  <a:pt x="58" y="40"/>
                  <a:pt x="53" y="40"/>
                </a:cubicBezTo>
                <a:cubicBezTo>
                  <a:pt x="48" y="40"/>
                  <a:pt x="44" y="44"/>
                  <a:pt x="44" y="49"/>
                </a:cubicBezTo>
                <a:cubicBezTo>
                  <a:pt x="44" y="68"/>
                  <a:pt x="44" y="68"/>
                  <a:pt x="44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40" y="49"/>
                  <a:pt x="40" y="49"/>
                  <a:pt x="40" y="49"/>
                </a:cubicBezTo>
                <a:cubicBezTo>
                  <a:pt x="40" y="44"/>
                  <a:pt x="36" y="40"/>
                  <a:pt x="31" y="40"/>
                </a:cubicBezTo>
                <a:cubicBezTo>
                  <a:pt x="26" y="40"/>
                  <a:pt x="22" y="44"/>
                  <a:pt x="22" y="49"/>
                </a:cubicBezTo>
                <a:cubicBezTo>
                  <a:pt x="22" y="68"/>
                  <a:pt x="22" y="68"/>
                  <a:pt x="22" y="68"/>
                </a:cubicBezTo>
                <a:cubicBezTo>
                  <a:pt x="18" y="68"/>
                  <a:pt x="18" y="68"/>
                  <a:pt x="18" y="68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4"/>
                  <a:pt x="14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87"/>
                  <a:pt x="0" y="87"/>
                  <a:pt x="0" y="8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19"/>
                  <a:pt x="6" y="127"/>
                  <a:pt x="14" y="127"/>
                </a:cubicBezTo>
                <a:cubicBezTo>
                  <a:pt x="70" y="127"/>
                  <a:pt x="70" y="127"/>
                  <a:pt x="70" y="127"/>
                </a:cubicBezTo>
                <a:cubicBezTo>
                  <a:pt x="78" y="127"/>
                  <a:pt x="84" y="119"/>
                  <a:pt x="84" y="108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6"/>
                  <a:pt x="84" y="86"/>
                  <a:pt x="84" y="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34" name="Oval 97"/>
          <p:cNvSpPr/>
          <p:nvPr/>
        </p:nvSpPr>
        <p:spPr>
          <a:xfrm>
            <a:off x="3373438" y="2532063"/>
            <a:ext cx="92075" cy="95250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35" name="Freeform 98"/>
          <p:cNvSpPr>
            <a:spLocks noEditPoints="1"/>
          </p:cNvSpPr>
          <p:nvPr/>
        </p:nvSpPr>
        <p:spPr>
          <a:xfrm>
            <a:off x="3509963" y="2503488"/>
            <a:ext cx="217487" cy="27463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74638"/>
              </a:cxn>
              <a:cxn ang="0">
                <a:pos x="217487" y="274638"/>
              </a:cxn>
              <a:cxn ang="0">
                <a:pos x="217487" y="0"/>
              </a:cxn>
              <a:cxn ang="0">
                <a:pos x="0" y="0"/>
              </a:cxn>
              <a:cxn ang="0">
                <a:pos x="198437" y="246063"/>
              </a:cxn>
              <a:cxn ang="0">
                <a:pos x="19050" y="246063"/>
              </a:cxn>
              <a:cxn ang="0">
                <a:pos x="19050" y="215900"/>
              </a:cxn>
              <a:cxn ang="0">
                <a:pos x="198437" y="215900"/>
              </a:cxn>
              <a:cxn ang="0">
                <a:pos x="198437" y="246063"/>
              </a:cxn>
              <a:cxn ang="0">
                <a:pos x="198437" y="184150"/>
              </a:cxn>
              <a:cxn ang="0">
                <a:pos x="19050" y="184150"/>
              </a:cxn>
              <a:cxn ang="0">
                <a:pos x="19050" y="152400"/>
              </a:cxn>
              <a:cxn ang="0">
                <a:pos x="198437" y="152400"/>
              </a:cxn>
              <a:cxn ang="0">
                <a:pos x="198437" y="184150"/>
              </a:cxn>
              <a:cxn ang="0">
                <a:pos x="198437" y="120650"/>
              </a:cxn>
              <a:cxn ang="0">
                <a:pos x="19050" y="120650"/>
              </a:cxn>
              <a:cxn ang="0">
                <a:pos x="19050" y="88900"/>
              </a:cxn>
              <a:cxn ang="0">
                <a:pos x="198437" y="88900"/>
              </a:cxn>
              <a:cxn ang="0">
                <a:pos x="198437" y="120650"/>
              </a:cxn>
              <a:cxn ang="0">
                <a:pos x="198437" y="57150"/>
              </a:cxn>
              <a:cxn ang="0">
                <a:pos x="19050" y="57150"/>
              </a:cxn>
              <a:cxn ang="0">
                <a:pos x="19050" y="28575"/>
              </a:cxn>
              <a:cxn ang="0">
                <a:pos x="198437" y="28575"/>
              </a:cxn>
              <a:cxn ang="0">
                <a:pos x="198437" y="57150"/>
              </a:cxn>
            </a:cxnLst>
            <a:pathLst>
              <a:path w="137" h="173">
                <a:moveTo>
                  <a:pt x="0" y="0"/>
                </a:moveTo>
                <a:lnTo>
                  <a:pt x="0" y="173"/>
                </a:lnTo>
                <a:lnTo>
                  <a:pt x="137" y="173"/>
                </a:lnTo>
                <a:lnTo>
                  <a:pt x="137" y="0"/>
                </a:lnTo>
                <a:lnTo>
                  <a:pt x="0" y="0"/>
                </a:lnTo>
                <a:close/>
                <a:moveTo>
                  <a:pt x="125" y="155"/>
                </a:moveTo>
                <a:lnTo>
                  <a:pt x="12" y="155"/>
                </a:lnTo>
                <a:lnTo>
                  <a:pt x="12" y="136"/>
                </a:lnTo>
                <a:lnTo>
                  <a:pt x="125" y="136"/>
                </a:lnTo>
                <a:lnTo>
                  <a:pt x="125" y="155"/>
                </a:lnTo>
                <a:close/>
                <a:moveTo>
                  <a:pt x="125" y="116"/>
                </a:moveTo>
                <a:lnTo>
                  <a:pt x="12" y="116"/>
                </a:lnTo>
                <a:lnTo>
                  <a:pt x="12" y="96"/>
                </a:lnTo>
                <a:lnTo>
                  <a:pt x="125" y="96"/>
                </a:lnTo>
                <a:lnTo>
                  <a:pt x="125" y="116"/>
                </a:lnTo>
                <a:close/>
                <a:moveTo>
                  <a:pt x="125" y="76"/>
                </a:moveTo>
                <a:lnTo>
                  <a:pt x="12" y="76"/>
                </a:lnTo>
                <a:lnTo>
                  <a:pt x="12" y="56"/>
                </a:lnTo>
                <a:lnTo>
                  <a:pt x="125" y="56"/>
                </a:lnTo>
                <a:lnTo>
                  <a:pt x="125" y="76"/>
                </a:lnTo>
                <a:close/>
                <a:moveTo>
                  <a:pt x="125" y="36"/>
                </a:moveTo>
                <a:lnTo>
                  <a:pt x="12" y="36"/>
                </a:lnTo>
                <a:lnTo>
                  <a:pt x="12" y="18"/>
                </a:lnTo>
                <a:lnTo>
                  <a:pt x="125" y="18"/>
                </a:lnTo>
                <a:lnTo>
                  <a:pt x="125" y="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36" name="Freeform 99"/>
          <p:cNvSpPr/>
          <p:nvPr/>
        </p:nvSpPr>
        <p:spPr>
          <a:xfrm>
            <a:off x="3352800" y="2640013"/>
            <a:ext cx="133350" cy="115887"/>
          </a:xfrm>
          <a:custGeom>
            <a:avLst/>
            <a:gdLst/>
            <a:ahLst/>
            <a:cxnLst>
              <a:cxn ang="0">
                <a:pos x="133350" y="115888"/>
              </a:cxn>
              <a:cxn ang="0">
                <a:pos x="133350" y="65897"/>
              </a:cxn>
              <a:cxn ang="0">
                <a:pos x="65545" y="0"/>
              </a:cxn>
              <a:cxn ang="0">
                <a:pos x="0" y="65897"/>
              </a:cxn>
              <a:cxn ang="0">
                <a:pos x="0" y="115888"/>
              </a:cxn>
              <a:cxn ang="0">
                <a:pos x="133350" y="115888"/>
              </a:cxn>
            </a:cxnLst>
            <a:pathLst>
              <a:path w="59" h="51">
                <a:moveTo>
                  <a:pt x="59" y="51"/>
                </a:moveTo>
                <a:cubicBezTo>
                  <a:pt x="59" y="29"/>
                  <a:pt x="59" y="29"/>
                  <a:pt x="59" y="29"/>
                </a:cubicBezTo>
                <a:cubicBezTo>
                  <a:pt x="59" y="13"/>
                  <a:pt x="45" y="0"/>
                  <a:pt x="29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51"/>
                  <a:pt x="0" y="51"/>
                  <a:pt x="0" y="51"/>
                </a:cubicBezTo>
                <a:lnTo>
                  <a:pt x="59" y="5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37" name="Oval 100"/>
          <p:cNvSpPr/>
          <p:nvPr/>
        </p:nvSpPr>
        <p:spPr>
          <a:xfrm>
            <a:off x="4003675" y="2560638"/>
            <a:ext cx="85725" cy="8413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38" name="Freeform 101"/>
          <p:cNvSpPr/>
          <p:nvPr/>
        </p:nvSpPr>
        <p:spPr>
          <a:xfrm>
            <a:off x="3986213" y="2659063"/>
            <a:ext cx="119062" cy="109537"/>
          </a:xfrm>
          <a:custGeom>
            <a:avLst/>
            <a:gdLst/>
            <a:ahLst/>
            <a:cxnLst>
              <a:cxn ang="0">
                <a:pos x="60654" y="0"/>
              </a:cxn>
              <a:cxn ang="0">
                <a:pos x="0" y="58122"/>
              </a:cxn>
              <a:cxn ang="0">
                <a:pos x="0" y="109538"/>
              </a:cxn>
              <a:cxn ang="0">
                <a:pos x="119062" y="109538"/>
              </a:cxn>
              <a:cxn ang="0">
                <a:pos x="119062" y="58122"/>
              </a:cxn>
              <a:cxn ang="0">
                <a:pos x="60654" y="0"/>
              </a:cxn>
            </a:cxnLst>
            <a:pathLst>
              <a:path w="53" h="49">
                <a:moveTo>
                  <a:pt x="27" y="0"/>
                </a:moveTo>
                <a:cubicBezTo>
                  <a:pt x="12" y="0"/>
                  <a:pt x="0" y="12"/>
                  <a:pt x="0" y="26"/>
                </a:cubicBezTo>
                <a:cubicBezTo>
                  <a:pt x="0" y="49"/>
                  <a:pt x="0" y="49"/>
                  <a:pt x="0" y="49"/>
                </a:cubicBezTo>
                <a:cubicBezTo>
                  <a:pt x="53" y="49"/>
                  <a:pt x="53" y="49"/>
                  <a:pt x="53" y="49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12"/>
                  <a:pt x="41" y="0"/>
                  <a:pt x="27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39" name="Oval 102"/>
          <p:cNvSpPr/>
          <p:nvPr/>
        </p:nvSpPr>
        <p:spPr>
          <a:xfrm>
            <a:off x="4233863" y="2560638"/>
            <a:ext cx="85725" cy="8413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40" name="Freeform 103"/>
          <p:cNvSpPr/>
          <p:nvPr/>
        </p:nvSpPr>
        <p:spPr>
          <a:xfrm>
            <a:off x="4217988" y="2659063"/>
            <a:ext cx="120650" cy="109537"/>
          </a:xfrm>
          <a:custGeom>
            <a:avLst/>
            <a:gdLst/>
            <a:ahLst/>
            <a:cxnLst>
              <a:cxn ang="0">
                <a:pos x="59187" y="0"/>
              </a:cxn>
              <a:cxn ang="0">
                <a:pos x="0" y="58122"/>
              </a:cxn>
              <a:cxn ang="0">
                <a:pos x="0" y="109538"/>
              </a:cxn>
              <a:cxn ang="0">
                <a:pos x="120650" y="109538"/>
              </a:cxn>
              <a:cxn ang="0">
                <a:pos x="120650" y="58122"/>
              </a:cxn>
              <a:cxn ang="0">
                <a:pos x="59187" y="0"/>
              </a:cxn>
            </a:cxnLst>
            <a:pathLst>
              <a:path w="53" h="49">
                <a:moveTo>
                  <a:pt x="26" y="0"/>
                </a:moveTo>
                <a:cubicBezTo>
                  <a:pt x="12" y="0"/>
                  <a:pt x="0" y="12"/>
                  <a:pt x="0" y="26"/>
                </a:cubicBezTo>
                <a:cubicBezTo>
                  <a:pt x="0" y="49"/>
                  <a:pt x="0" y="49"/>
                  <a:pt x="0" y="49"/>
                </a:cubicBezTo>
                <a:cubicBezTo>
                  <a:pt x="53" y="49"/>
                  <a:pt x="53" y="49"/>
                  <a:pt x="53" y="49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12"/>
                  <a:pt x="41" y="0"/>
                  <a:pt x="2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41" name="Oval 104"/>
          <p:cNvSpPr/>
          <p:nvPr/>
        </p:nvSpPr>
        <p:spPr>
          <a:xfrm>
            <a:off x="4119563" y="2457450"/>
            <a:ext cx="85725" cy="8413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42" name="Freeform 105"/>
          <p:cNvSpPr/>
          <p:nvPr/>
        </p:nvSpPr>
        <p:spPr>
          <a:xfrm>
            <a:off x="4102100" y="2554288"/>
            <a:ext cx="120650" cy="111125"/>
          </a:xfrm>
          <a:custGeom>
            <a:avLst/>
            <a:gdLst/>
            <a:ahLst/>
            <a:cxnLst>
              <a:cxn ang="0">
                <a:pos x="120650" y="61232"/>
              </a:cxn>
              <a:cxn ang="0">
                <a:pos x="60325" y="0"/>
              </a:cxn>
              <a:cxn ang="0">
                <a:pos x="0" y="61232"/>
              </a:cxn>
              <a:cxn ang="0">
                <a:pos x="0" y="111125"/>
              </a:cxn>
              <a:cxn ang="0">
                <a:pos x="120650" y="111125"/>
              </a:cxn>
              <a:cxn ang="0">
                <a:pos x="120650" y="61232"/>
              </a:cxn>
            </a:cxnLst>
            <a:pathLst>
              <a:path w="54" h="49">
                <a:moveTo>
                  <a:pt x="54" y="27"/>
                </a:move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49"/>
                  <a:pt x="0" y="49"/>
                  <a:pt x="0" y="49"/>
                </a:cubicBezTo>
                <a:cubicBezTo>
                  <a:pt x="54" y="49"/>
                  <a:pt x="54" y="49"/>
                  <a:pt x="54" y="49"/>
                </a:cubicBezTo>
                <a:lnTo>
                  <a:pt x="54" y="2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43" name="Oval 106"/>
          <p:cNvSpPr/>
          <p:nvPr/>
        </p:nvSpPr>
        <p:spPr>
          <a:xfrm>
            <a:off x="4799013" y="2541588"/>
            <a:ext cx="98425" cy="98425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44" name="Freeform 107"/>
          <p:cNvSpPr/>
          <p:nvPr/>
        </p:nvSpPr>
        <p:spPr>
          <a:xfrm>
            <a:off x="4778375" y="2655888"/>
            <a:ext cx="141288" cy="131762"/>
          </a:xfrm>
          <a:custGeom>
            <a:avLst/>
            <a:gdLst/>
            <a:ahLst/>
            <a:cxnLst>
              <a:cxn ang="0">
                <a:pos x="69522" y="0"/>
              </a:cxn>
              <a:cxn ang="0">
                <a:pos x="0" y="70425"/>
              </a:cxn>
              <a:cxn ang="0">
                <a:pos x="0" y="131763"/>
              </a:cxn>
              <a:cxn ang="0">
                <a:pos x="141287" y="131763"/>
              </a:cxn>
              <a:cxn ang="0">
                <a:pos x="141287" y="70425"/>
              </a:cxn>
              <a:cxn ang="0">
                <a:pos x="69522" y="0"/>
              </a:cxn>
            </a:cxnLst>
            <a:pathLst>
              <a:path w="63" h="58">
                <a:moveTo>
                  <a:pt x="31" y="0"/>
                </a:moveTo>
                <a:cubicBezTo>
                  <a:pt x="14" y="0"/>
                  <a:pt x="0" y="14"/>
                  <a:pt x="0" y="31"/>
                </a:cubicBezTo>
                <a:cubicBezTo>
                  <a:pt x="0" y="58"/>
                  <a:pt x="0" y="58"/>
                  <a:pt x="0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31"/>
                  <a:pt x="63" y="31"/>
                  <a:pt x="63" y="31"/>
                </a:cubicBezTo>
                <a:cubicBezTo>
                  <a:pt x="63" y="14"/>
                  <a:pt x="49" y="0"/>
                  <a:pt x="31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45" name="Freeform 108"/>
          <p:cNvSpPr>
            <a:spLocks noEditPoints="1"/>
          </p:cNvSpPr>
          <p:nvPr/>
        </p:nvSpPr>
        <p:spPr>
          <a:xfrm>
            <a:off x="4603750" y="2447925"/>
            <a:ext cx="374650" cy="352425"/>
          </a:xfrm>
          <a:custGeom>
            <a:avLst/>
            <a:gdLst/>
            <a:ahLst/>
            <a:cxnLst>
              <a:cxn ang="0">
                <a:pos x="320484" y="223654"/>
              </a:cxn>
              <a:cxn ang="0">
                <a:pos x="331768" y="54219"/>
              </a:cxn>
              <a:cxn ang="0">
                <a:pos x="160242" y="42924"/>
              </a:cxn>
              <a:cxn ang="0">
                <a:pos x="146700" y="207840"/>
              </a:cxn>
              <a:cxn ang="0">
                <a:pos x="117360" y="232691"/>
              </a:cxn>
              <a:cxn ang="0">
                <a:pos x="106076" y="221395"/>
              </a:cxn>
              <a:cxn ang="0">
                <a:pos x="0" y="316279"/>
              </a:cxn>
              <a:cxn ang="0">
                <a:pos x="31597" y="352425"/>
              </a:cxn>
              <a:cxn ang="0">
                <a:pos x="137673" y="257541"/>
              </a:cxn>
              <a:cxn ang="0">
                <a:pos x="128645" y="246246"/>
              </a:cxn>
              <a:cxn ang="0">
                <a:pos x="157985" y="219136"/>
              </a:cxn>
              <a:cxn ang="0">
                <a:pos x="320484" y="223654"/>
              </a:cxn>
              <a:cxn ang="0">
                <a:pos x="169270" y="51960"/>
              </a:cxn>
              <a:cxn ang="0">
                <a:pos x="322741" y="60997"/>
              </a:cxn>
              <a:cxn ang="0">
                <a:pos x="313713" y="214618"/>
              </a:cxn>
              <a:cxn ang="0">
                <a:pos x="160242" y="205581"/>
              </a:cxn>
              <a:cxn ang="0">
                <a:pos x="169270" y="51960"/>
              </a:cxn>
            </a:cxnLst>
            <a:pathLst>
              <a:path w="166" h="156">
                <a:moveTo>
                  <a:pt x="142" y="99"/>
                </a:moveTo>
                <a:cubicBezTo>
                  <a:pt x="165" y="80"/>
                  <a:pt x="166" y="46"/>
                  <a:pt x="147" y="24"/>
                </a:cubicBezTo>
                <a:cubicBezTo>
                  <a:pt x="127" y="2"/>
                  <a:pt x="93" y="0"/>
                  <a:pt x="71" y="19"/>
                </a:cubicBezTo>
                <a:cubicBezTo>
                  <a:pt x="50" y="38"/>
                  <a:pt x="48" y="70"/>
                  <a:pt x="65" y="92"/>
                </a:cubicBezTo>
                <a:cubicBezTo>
                  <a:pt x="52" y="103"/>
                  <a:pt x="52" y="103"/>
                  <a:pt x="52" y="103"/>
                </a:cubicBezTo>
                <a:cubicBezTo>
                  <a:pt x="47" y="98"/>
                  <a:pt x="47" y="98"/>
                  <a:pt x="47" y="98"/>
                </a:cubicBezTo>
                <a:cubicBezTo>
                  <a:pt x="0" y="140"/>
                  <a:pt x="0" y="140"/>
                  <a:pt x="0" y="140"/>
                </a:cubicBezTo>
                <a:cubicBezTo>
                  <a:pt x="14" y="156"/>
                  <a:pt x="14" y="156"/>
                  <a:pt x="14" y="15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7" y="109"/>
                  <a:pt x="57" y="109"/>
                  <a:pt x="57" y="109"/>
                </a:cubicBezTo>
                <a:cubicBezTo>
                  <a:pt x="70" y="97"/>
                  <a:pt x="70" y="97"/>
                  <a:pt x="70" y="97"/>
                </a:cubicBezTo>
                <a:cubicBezTo>
                  <a:pt x="89" y="117"/>
                  <a:pt x="121" y="118"/>
                  <a:pt x="142" y="99"/>
                </a:cubicBezTo>
                <a:close/>
                <a:moveTo>
                  <a:pt x="75" y="23"/>
                </a:moveTo>
                <a:cubicBezTo>
                  <a:pt x="95" y="5"/>
                  <a:pt x="125" y="7"/>
                  <a:pt x="143" y="27"/>
                </a:cubicBezTo>
                <a:cubicBezTo>
                  <a:pt x="161" y="47"/>
                  <a:pt x="159" y="78"/>
                  <a:pt x="139" y="95"/>
                </a:cubicBezTo>
                <a:cubicBezTo>
                  <a:pt x="119" y="113"/>
                  <a:pt x="88" y="111"/>
                  <a:pt x="71" y="91"/>
                </a:cubicBezTo>
                <a:cubicBezTo>
                  <a:pt x="53" y="71"/>
                  <a:pt x="55" y="41"/>
                  <a:pt x="75" y="2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46" name="Oval 109"/>
          <p:cNvSpPr/>
          <p:nvPr/>
        </p:nvSpPr>
        <p:spPr>
          <a:xfrm>
            <a:off x="5273675" y="2703513"/>
            <a:ext cx="52388" cy="5238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47" name="Freeform 110"/>
          <p:cNvSpPr/>
          <p:nvPr/>
        </p:nvSpPr>
        <p:spPr>
          <a:xfrm>
            <a:off x="5265738" y="2762250"/>
            <a:ext cx="71437" cy="31750"/>
          </a:xfrm>
          <a:custGeom>
            <a:avLst/>
            <a:gdLst/>
            <a:ahLst/>
            <a:cxnLst>
              <a:cxn ang="0">
                <a:pos x="35719" y="0"/>
              </a:cxn>
              <a:cxn ang="0">
                <a:pos x="0" y="31750"/>
              </a:cxn>
              <a:cxn ang="0">
                <a:pos x="71437" y="31750"/>
              </a:cxn>
              <a:cxn ang="0">
                <a:pos x="35719" y="0"/>
              </a:cxn>
            </a:cxnLst>
            <a:pathLst>
              <a:path w="32" h="14">
                <a:moveTo>
                  <a:pt x="16" y="0"/>
                </a:moveTo>
                <a:cubicBezTo>
                  <a:pt x="8" y="0"/>
                  <a:pt x="1" y="7"/>
                  <a:pt x="0" y="14"/>
                </a:cubicBezTo>
                <a:cubicBezTo>
                  <a:pt x="32" y="14"/>
                  <a:pt x="32" y="14"/>
                  <a:pt x="32" y="14"/>
                </a:cubicBezTo>
                <a:cubicBezTo>
                  <a:pt x="31" y="7"/>
                  <a:pt x="24" y="0"/>
                  <a:pt x="1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48" name="Oval 111"/>
          <p:cNvSpPr/>
          <p:nvPr/>
        </p:nvSpPr>
        <p:spPr>
          <a:xfrm>
            <a:off x="5357813" y="2703513"/>
            <a:ext cx="52387" cy="5238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49" name="Freeform 112"/>
          <p:cNvSpPr/>
          <p:nvPr/>
        </p:nvSpPr>
        <p:spPr>
          <a:xfrm>
            <a:off x="5346700" y="2762250"/>
            <a:ext cx="74613" cy="31750"/>
          </a:xfrm>
          <a:custGeom>
            <a:avLst/>
            <a:gdLst/>
            <a:ahLst/>
            <a:cxnLst>
              <a:cxn ang="0">
                <a:pos x="38436" y="0"/>
              </a:cxn>
              <a:cxn ang="0">
                <a:pos x="0" y="31750"/>
              </a:cxn>
              <a:cxn ang="0">
                <a:pos x="74612" y="31750"/>
              </a:cxn>
              <a:cxn ang="0">
                <a:pos x="38436" y="0"/>
              </a:cxn>
            </a:cxnLst>
            <a:pathLst>
              <a:path w="33" h="14">
                <a:moveTo>
                  <a:pt x="17" y="0"/>
                </a:moveTo>
                <a:cubicBezTo>
                  <a:pt x="8" y="0"/>
                  <a:pt x="2" y="7"/>
                  <a:pt x="0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2" y="7"/>
                  <a:pt x="25" y="0"/>
                  <a:pt x="17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50" name="Oval 113"/>
          <p:cNvSpPr/>
          <p:nvPr/>
        </p:nvSpPr>
        <p:spPr>
          <a:xfrm>
            <a:off x="5440363" y="2703513"/>
            <a:ext cx="52387" cy="5238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51" name="Freeform 114"/>
          <p:cNvSpPr/>
          <p:nvPr/>
        </p:nvSpPr>
        <p:spPr>
          <a:xfrm>
            <a:off x="5429250" y="2762250"/>
            <a:ext cx="74613" cy="31750"/>
          </a:xfrm>
          <a:custGeom>
            <a:avLst/>
            <a:gdLst/>
            <a:ahLst/>
            <a:cxnLst>
              <a:cxn ang="0">
                <a:pos x="36176" y="0"/>
              </a:cxn>
              <a:cxn ang="0">
                <a:pos x="0" y="31750"/>
              </a:cxn>
              <a:cxn ang="0">
                <a:pos x="74612" y="31750"/>
              </a:cxn>
              <a:cxn ang="0">
                <a:pos x="36176" y="0"/>
              </a:cxn>
            </a:cxnLst>
            <a:pathLst>
              <a:path w="33" h="14">
                <a:moveTo>
                  <a:pt x="16" y="0"/>
                </a:moveTo>
                <a:cubicBezTo>
                  <a:pt x="8" y="0"/>
                  <a:pt x="1" y="7"/>
                  <a:pt x="0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1" y="7"/>
                  <a:pt x="25" y="0"/>
                  <a:pt x="1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52" name="Oval 115"/>
          <p:cNvSpPr/>
          <p:nvPr/>
        </p:nvSpPr>
        <p:spPr>
          <a:xfrm>
            <a:off x="5524500" y="2703513"/>
            <a:ext cx="52388" cy="5238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53" name="Freeform 116"/>
          <p:cNvSpPr/>
          <p:nvPr/>
        </p:nvSpPr>
        <p:spPr>
          <a:xfrm>
            <a:off x="5513388" y="2762250"/>
            <a:ext cx="71437" cy="31750"/>
          </a:xfrm>
          <a:custGeom>
            <a:avLst/>
            <a:gdLst/>
            <a:ahLst/>
            <a:cxnLst>
              <a:cxn ang="0">
                <a:pos x="35719" y="0"/>
              </a:cxn>
              <a:cxn ang="0">
                <a:pos x="0" y="31750"/>
              </a:cxn>
              <a:cxn ang="0">
                <a:pos x="71437" y="31750"/>
              </a:cxn>
              <a:cxn ang="0">
                <a:pos x="35719" y="0"/>
              </a:cxn>
            </a:cxnLst>
            <a:pathLst>
              <a:path w="32" h="14">
                <a:moveTo>
                  <a:pt x="16" y="0"/>
                </a:moveTo>
                <a:cubicBezTo>
                  <a:pt x="8" y="0"/>
                  <a:pt x="1" y="7"/>
                  <a:pt x="0" y="14"/>
                </a:cubicBezTo>
                <a:cubicBezTo>
                  <a:pt x="32" y="14"/>
                  <a:pt x="32" y="14"/>
                  <a:pt x="32" y="14"/>
                </a:cubicBezTo>
                <a:cubicBezTo>
                  <a:pt x="31" y="7"/>
                  <a:pt x="24" y="0"/>
                  <a:pt x="1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54" name="Freeform 117"/>
          <p:cNvSpPr>
            <a:spLocks noEditPoints="1"/>
          </p:cNvSpPr>
          <p:nvPr/>
        </p:nvSpPr>
        <p:spPr>
          <a:xfrm>
            <a:off x="5251450" y="2487613"/>
            <a:ext cx="347663" cy="200025"/>
          </a:xfrm>
          <a:custGeom>
            <a:avLst/>
            <a:gdLst/>
            <a:ahLst/>
            <a:cxnLst>
              <a:cxn ang="0">
                <a:pos x="173831" y="8990"/>
              </a:cxn>
              <a:cxn ang="0">
                <a:pos x="0" y="0"/>
              </a:cxn>
              <a:cxn ang="0">
                <a:pos x="0" y="200025"/>
              </a:cxn>
              <a:cxn ang="0">
                <a:pos x="173831" y="193283"/>
              </a:cxn>
              <a:cxn ang="0">
                <a:pos x="347662" y="200025"/>
              </a:cxn>
              <a:cxn ang="0">
                <a:pos x="347662" y="0"/>
              </a:cxn>
              <a:cxn ang="0">
                <a:pos x="173831" y="8990"/>
              </a:cxn>
              <a:cxn ang="0">
                <a:pos x="327344" y="186540"/>
              </a:cxn>
              <a:cxn ang="0">
                <a:pos x="173831" y="179798"/>
              </a:cxn>
              <a:cxn ang="0">
                <a:pos x="20318" y="186540"/>
              </a:cxn>
              <a:cxn ang="0">
                <a:pos x="20318" y="13485"/>
              </a:cxn>
              <a:cxn ang="0">
                <a:pos x="173831" y="22475"/>
              </a:cxn>
              <a:cxn ang="0">
                <a:pos x="327344" y="13485"/>
              </a:cxn>
              <a:cxn ang="0">
                <a:pos x="327344" y="186540"/>
              </a:cxn>
            </a:cxnLst>
            <a:pathLst>
              <a:path w="154" h="89">
                <a:moveTo>
                  <a:pt x="77" y="4"/>
                </a:moveTo>
                <a:cubicBezTo>
                  <a:pt x="0" y="0"/>
                  <a:pt x="0" y="0"/>
                  <a:pt x="0" y="0"/>
                </a:cubicBezTo>
                <a:cubicBezTo>
                  <a:pt x="0" y="89"/>
                  <a:pt x="0" y="89"/>
                  <a:pt x="0" y="89"/>
                </a:cubicBezTo>
                <a:cubicBezTo>
                  <a:pt x="77" y="86"/>
                  <a:pt x="77" y="86"/>
                  <a:pt x="77" y="86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4" y="0"/>
                  <a:pt x="154" y="0"/>
                  <a:pt x="154" y="0"/>
                </a:cubicBezTo>
                <a:lnTo>
                  <a:pt x="77" y="4"/>
                </a:lnTo>
                <a:close/>
                <a:moveTo>
                  <a:pt x="145" y="83"/>
                </a:moveTo>
                <a:cubicBezTo>
                  <a:pt x="142" y="83"/>
                  <a:pt x="77" y="80"/>
                  <a:pt x="77" y="80"/>
                </a:cubicBezTo>
                <a:cubicBezTo>
                  <a:pt x="77" y="80"/>
                  <a:pt x="12" y="83"/>
                  <a:pt x="9" y="83"/>
                </a:cubicBezTo>
                <a:cubicBezTo>
                  <a:pt x="9" y="80"/>
                  <a:pt x="9" y="9"/>
                  <a:pt x="9" y="6"/>
                </a:cubicBezTo>
                <a:cubicBezTo>
                  <a:pt x="12" y="6"/>
                  <a:pt x="77" y="10"/>
                  <a:pt x="77" y="10"/>
                </a:cubicBezTo>
                <a:cubicBezTo>
                  <a:pt x="77" y="10"/>
                  <a:pt x="142" y="6"/>
                  <a:pt x="145" y="6"/>
                </a:cubicBezTo>
                <a:cubicBezTo>
                  <a:pt x="145" y="9"/>
                  <a:pt x="145" y="80"/>
                  <a:pt x="145" y="8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55" name="Freeform 118"/>
          <p:cNvSpPr/>
          <p:nvPr/>
        </p:nvSpPr>
        <p:spPr>
          <a:xfrm>
            <a:off x="5926138" y="2509838"/>
            <a:ext cx="161925" cy="242887"/>
          </a:xfrm>
          <a:custGeom>
            <a:avLst/>
            <a:gdLst/>
            <a:ahLst/>
            <a:cxnLst>
              <a:cxn ang="0">
                <a:pos x="161925" y="0"/>
              </a:cxn>
              <a:cxn ang="0">
                <a:pos x="60325" y="58738"/>
              </a:cxn>
              <a:cxn ang="0">
                <a:pos x="0" y="58738"/>
              </a:cxn>
              <a:cxn ang="0">
                <a:pos x="0" y="184150"/>
              </a:cxn>
              <a:cxn ang="0">
                <a:pos x="60325" y="184150"/>
              </a:cxn>
              <a:cxn ang="0">
                <a:pos x="161925" y="242888"/>
              </a:cxn>
              <a:cxn ang="0">
                <a:pos x="161925" y="0"/>
              </a:cxn>
            </a:cxnLst>
            <a:pathLst>
              <a:path w="102" h="153">
                <a:moveTo>
                  <a:pt x="102" y="0"/>
                </a:moveTo>
                <a:lnTo>
                  <a:pt x="38" y="37"/>
                </a:lnTo>
                <a:lnTo>
                  <a:pt x="0" y="37"/>
                </a:lnTo>
                <a:lnTo>
                  <a:pt x="0" y="116"/>
                </a:lnTo>
                <a:lnTo>
                  <a:pt x="38" y="116"/>
                </a:lnTo>
                <a:lnTo>
                  <a:pt x="102" y="153"/>
                </a:lnTo>
                <a:lnTo>
                  <a:pt x="10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56" name="Rectangle 119"/>
          <p:cNvSpPr/>
          <p:nvPr/>
        </p:nvSpPr>
        <p:spPr>
          <a:xfrm>
            <a:off x="6113463" y="2570163"/>
            <a:ext cx="17462" cy="12223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57" name="Rectangle 120"/>
          <p:cNvSpPr/>
          <p:nvPr/>
        </p:nvSpPr>
        <p:spPr>
          <a:xfrm>
            <a:off x="6151563" y="2554288"/>
            <a:ext cx="17462" cy="15398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58" name="Rectangle 121"/>
          <p:cNvSpPr/>
          <p:nvPr/>
        </p:nvSpPr>
        <p:spPr>
          <a:xfrm>
            <a:off x="6188075" y="2538413"/>
            <a:ext cx="17463" cy="18573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59" name="Freeform 122"/>
          <p:cNvSpPr/>
          <p:nvPr/>
        </p:nvSpPr>
        <p:spPr>
          <a:xfrm>
            <a:off x="6616700" y="2392363"/>
            <a:ext cx="233363" cy="487362"/>
          </a:xfrm>
          <a:custGeom>
            <a:avLst/>
            <a:gdLst/>
            <a:ahLst/>
            <a:cxnLst>
              <a:cxn ang="0">
                <a:pos x="161558" y="205324"/>
              </a:cxn>
              <a:cxn ang="0">
                <a:pos x="136876" y="128610"/>
              </a:cxn>
              <a:cxn ang="0">
                <a:pos x="136876" y="67689"/>
              </a:cxn>
              <a:cxn ang="0">
                <a:pos x="145851" y="67689"/>
              </a:cxn>
              <a:cxn ang="0">
                <a:pos x="145851" y="58664"/>
              </a:cxn>
              <a:cxn ang="0">
                <a:pos x="136876" y="58664"/>
              </a:cxn>
              <a:cxn ang="0">
                <a:pos x="136876" y="0"/>
              </a:cxn>
              <a:cxn ang="0">
                <a:pos x="96486" y="0"/>
              </a:cxn>
              <a:cxn ang="0">
                <a:pos x="96486" y="58664"/>
              </a:cxn>
              <a:cxn ang="0">
                <a:pos x="87511" y="58664"/>
              </a:cxn>
              <a:cxn ang="0">
                <a:pos x="87511" y="67689"/>
              </a:cxn>
              <a:cxn ang="0">
                <a:pos x="96486" y="67689"/>
              </a:cxn>
              <a:cxn ang="0">
                <a:pos x="96486" y="128610"/>
              </a:cxn>
              <a:cxn ang="0">
                <a:pos x="71804" y="205324"/>
              </a:cxn>
              <a:cxn ang="0">
                <a:pos x="51609" y="487363"/>
              </a:cxn>
              <a:cxn ang="0">
                <a:pos x="112193" y="487363"/>
              </a:cxn>
              <a:cxn ang="0">
                <a:pos x="116681" y="485107"/>
              </a:cxn>
              <a:cxn ang="0">
                <a:pos x="121169" y="487363"/>
              </a:cxn>
              <a:cxn ang="0">
                <a:pos x="181753" y="487363"/>
              </a:cxn>
              <a:cxn ang="0">
                <a:pos x="161558" y="205324"/>
              </a:cxn>
            </a:cxnLst>
            <a:pathLst>
              <a:path w="104" h="216">
                <a:moveTo>
                  <a:pt x="72" y="91"/>
                </a:moveTo>
                <a:cubicBezTo>
                  <a:pt x="72" y="91"/>
                  <a:pt x="63" y="79"/>
                  <a:pt x="61" y="57"/>
                </a:cubicBezTo>
                <a:cubicBezTo>
                  <a:pt x="61" y="30"/>
                  <a:pt x="61" y="30"/>
                  <a:pt x="61" y="30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26"/>
                  <a:pt x="65" y="26"/>
                  <a:pt x="65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0"/>
                  <a:pt x="61" y="0"/>
                  <a:pt x="61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26"/>
                  <a:pt x="43" y="26"/>
                  <a:pt x="43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30"/>
                  <a:pt x="39" y="30"/>
                  <a:pt x="39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57"/>
                  <a:pt x="43" y="57"/>
                  <a:pt x="43" y="57"/>
                </a:cubicBezTo>
                <a:cubicBezTo>
                  <a:pt x="41" y="79"/>
                  <a:pt x="32" y="91"/>
                  <a:pt x="32" y="91"/>
                </a:cubicBezTo>
                <a:cubicBezTo>
                  <a:pt x="0" y="126"/>
                  <a:pt x="23" y="216"/>
                  <a:pt x="23" y="216"/>
                </a:cubicBezTo>
                <a:cubicBezTo>
                  <a:pt x="50" y="216"/>
                  <a:pt x="50" y="216"/>
                  <a:pt x="50" y="216"/>
                </a:cubicBezTo>
                <a:cubicBezTo>
                  <a:pt x="52" y="215"/>
                  <a:pt x="52" y="215"/>
                  <a:pt x="52" y="215"/>
                </a:cubicBezTo>
                <a:cubicBezTo>
                  <a:pt x="54" y="216"/>
                  <a:pt x="54" y="216"/>
                  <a:pt x="54" y="216"/>
                </a:cubicBezTo>
                <a:cubicBezTo>
                  <a:pt x="81" y="216"/>
                  <a:pt x="81" y="216"/>
                  <a:pt x="81" y="216"/>
                </a:cubicBezTo>
                <a:cubicBezTo>
                  <a:pt x="81" y="216"/>
                  <a:pt x="104" y="126"/>
                  <a:pt x="72" y="9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60" name="Freeform 123"/>
          <p:cNvSpPr/>
          <p:nvPr/>
        </p:nvSpPr>
        <p:spPr>
          <a:xfrm>
            <a:off x="7386638" y="2482850"/>
            <a:ext cx="61912" cy="77788"/>
          </a:xfrm>
          <a:custGeom>
            <a:avLst/>
            <a:gdLst/>
            <a:ahLst/>
            <a:cxnLst>
              <a:cxn ang="0">
                <a:pos x="13758" y="73343"/>
              </a:cxn>
              <a:cxn ang="0">
                <a:pos x="13758" y="73343"/>
              </a:cxn>
              <a:cxn ang="0">
                <a:pos x="38982" y="62230"/>
              </a:cxn>
              <a:cxn ang="0">
                <a:pos x="57326" y="31115"/>
              </a:cxn>
              <a:cxn ang="0">
                <a:pos x="45861" y="6668"/>
              </a:cxn>
              <a:cxn ang="0">
                <a:pos x="38982" y="4445"/>
              </a:cxn>
              <a:cxn ang="0">
                <a:pos x="11465" y="13335"/>
              </a:cxn>
              <a:cxn ang="0">
                <a:pos x="4586" y="46673"/>
              </a:cxn>
              <a:cxn ang="0">
                <a:pos x="13758" y="73343"/>
              </a:cxn>
            </a:cxnLst>
            <a:pathLst>
              <a:path w="27" h="35">
                <a:moveTo>
                  <a:pt x="6" y="33"/>
                </a:moveTo>
                <a:cubicBezTo>
                  <a:pt x="6" y="33"/>
                  <a:pt x="6" y="33"/>
                  <a:pt x="6" y="33"/>
                </a:cubicBezTo>
                <a:cubicBezTo>
                  <a:pt x="11" y="35"/>
                  <a:pt x="15" y="32"/>
                  <a:pt x="17" y="28"/>
                </a:cubicBezTo>
                <a:cubicBezTo>
                  <a:pt x="25" y="14"/>
                  <a:pt x="25" y="14"/>
                  <a:pt x="25" y="14"/>
                </a:cubicBezTo>
                <a:cubicBezTo>
                  <a:pt x="27" y="10"/>
                  <a:pt x="24" y="4"/>
                  <a:pt x="20" y="3"/>
                </a:cubicBezTo>
                <a:cubicBezTo>
                  <a:pt x="17" y="2"/>
                  <a:pt x="17" y="2"/>
                  <a:pt x="17" y="2"/>
                </a:cubicBezTo>
                <a:cubicBezTo>
                  <a:pt x="13" y="0"/>
                  <a:pt x="7" y="2"/>
                  <a:pt x="5" y="6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26"/>
                  <a:pt x="1" y="31"/>
                  <a:pt x="6" y="3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61" name="Freeform 124"/>
          <p:cNvSpPr/>
          <p:nvPr/>
        </p:nvSpPr>
        <p:spPr>
          <a:xfrm>
            <a:off x="7375525" y="2557463"/>
            <a:ext cx="34925" cy="33337"/>
          </a:xfrm>
          <a:custGeom>
            <a:avLst/>
            <a:gdLst/>
            <a:ahLst/>
            <a:cxnLst>
              <a:cxn ang="0">
                <a:pos x="32597" y="22225"/>
              </a:cxn>
              <a:cxn ang="0">
                <a:pos x="23283" y="2223"/>
              </a:cxn>
              <a:cxn ang="0">
                <a:pos x="2328" y="11113"/>
              </a:cxn>
              <a:cxn ang="0">
                <a:pos x="11642" y="28893"/>
              </a:cxn>
              <a:cxn ang="0">
                <a:pos x="32597" y="22225"/>
              </a:cxn>
            </a:cxnLst>
            <a:pathLst>
              <a:path w="15" h="15">
                <a:moveTo>
                  <a:pt x="14" y="10"/>
                </a:moveTo>
                <a:cubicBezTo>
                  <a:pt x="15" y="6"/>
                  <a:pt x="13" y="2"/>
                  <a:pt x="10" y="1"/>
                </a:cubicBezTo>
                <a:cubicBezTo>
                  <a:pt x="7" y="0"/>
                  <a:pt x="3" y="1"/>
                  <a:pt x="1" y="5"/>
                </a:cubicBezTo>
                <a:cubicBezTo>
                  <a:pt x="0" y="8"/>
                  <a:pt x="2" y="12"/>
                  <a:pt x="5" y="13"/>
                </a:cubicBezTo>
                <a:cubicBezTo>
                  <a:pt x="8" y="15"/>
                  <a:pt x="12" y="13"/>
                  <a:pt x="14" y="1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62" name="Freeform 125"/>
          <p:cNvSpPr/>
          <p:nvPr/>
        </p:nvSpPr>
        <p:spPr>
          <a:xfrm>
            <a:off x="7299325" y="2554288"/>
            <a:ext cx="76200" cy="47625"/>
          </a:xfrm>
          <a:custGeom>
            <a:avLst/>
            <a:gdLst/>
            <a:ahLst/>
            <a:cxnLst>
              <a:cxn ang="0">
                <a:pos x="73959" y="18143"/>
              </a:cxn>
              <a:cxn ang="0">
                <a:pos x="53788" y="2268"/>
              </a:cxn>
              <a:cxn ang="0">
                <a:pos x="17929" y="0"/>
              </a:cxn>
              <a:cxn ang="0">
                <a:pos x="0" y="22679"/>
              </a:cxn>
              <a:cxn ang="0">
                <a:pos x="0" y="27214"/>
              </a:cxn>
              <a:cxn ang="0">
                <a:pos x="22412" y="47625"/>
              </a:cxn>
              <a:cxn ang="0">
                <a:pos x="56029" y="40821"/>
              </a:cxn>
              <a:cxn ang="0">
                <a:pos x="73959" y="20411"/>
              </a:cxn>
              <a:cxn ang="0">
                <a:pos x="73959" y="18143"/>
              </a:cxn>
            </a:cxnLst>
            <a:pathLst>
              <a:path w="34" h="21">
                <a:moveTo>
                  <a:pt x="33" y="8"/>
                </a:moveTo>
                <a:cubicBezTo>
                  <a:pt x="33" y="3"/>
                  <a:pt x="29" y="1"/>
                  <a:pt x="24" y="1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5"/>
                  <a:pt x="0" y="10"/>
                </a:cubicBezTo>
                <a:cubicBezTo>
                  <a:pt x="0" y="12"/>
                  <a:pt x="0" y="12"/>
                  <a:pt x="0" y="12"/>
                </a:cubicBezTo>
                <a:cubicBezTo>
                  <a:pt x="1" y="17"/>
                  <a:pt x="5" y="21"/>
                  <a:pt x="10" y="21"/>
                </a:cubicBezTo>
                <a:cubicBezTo>
                  <a:pt x="25" y="18"/>
                  <a:pt x="25" y="18"/>
                  <a:pt x="25" y="18"/>
                </a:cubicBezTo>
                <a:cubicBezTo>
                  <a:pt x="30" y="17"/>
                  <a:pt x="34" y="14"/>
                  <a:pt x="33" y="9"/>
                </a:cubicBezTo>
                <a:lnTo>
                  <a:pt x="33" y="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63" name="Freeform 126"/>
          <p:cNvSpPr/>
          <p:nvPr/>
        </p:nvSpPr>
        <p:spPr>
          <a:xfrm>
            <a:off x="7389813" y="2581275"/>
            <a:ext cx="65087" cy="79375"/>
          </a:xfrm>
          <a:custGeom>
            <a:avLst/>
            <a:gdLst/>
            <a:ahLst/>
            <a:cxnLst>
              <a:cxn ang="0">
                <a:pos x="11222" y="6804"/>
              </a:cxn>
              <a:cxn ang="0">
                <a:pos x="11222" y="6804"/>
              </a:cxn>
              <a:cxn ang="0">
                <a:pos x="6733" y="34018"/>
              </a:cxn>
              <a:cxn ang="0">
                <a:pos x="20199" y="65768"/>
              </a:cxn>
              <a:cxn ang="0">
                <a:pos x="47132" y="74839"/>
              </a:cxn>
              <a:cxn ang="0">
                <a:pos x="51621" y="70304"/>
              </a:cxn>
              <a:cxn ang="0">
                <a:pos x="60598" y="43089"/>
              </a:cxn>
              <a:cxn ang="0">
                <a:pos x="38154" y="15875"/>
              </a:cxn>
              <a:cxn ang="0">
                <a:pos x="11222" y="6804"/>
              </a:cxn>
            </a:cxnLst>
            <a:pathLst>
              <a:path w="29" h="35">
                <a:moveTo>
                  <a:pt x="5" y="3"/>
                </a:moveTo>
                <a:cubicBezTo>
                  <a:pt x="5" y="3"/>
                  <a:pt x="5" y="3"/>
                  <a:pt x="5" y="3"/>
                </a:cubicBezTo>
                <a:cubicBezTo>
                  <a:pt x="1" y="6"/>
                  <a:pt x="0" y="11"/>
                  <a:pt x="3" y="15"/>
                </a:cubicBezTo>
                <a:cubicBezTo>
                  <a:pt x="9" y="29"/>
                  <a:pt x="9" y="29"/>
                  <a:pt x="9" y="29"/>
                </a:cubicBezTo>
                <a:cubicBezTo>
                  <a:pt x="11" y="34"/>
                  <a:pt x="17" y="35"/>
                  <a:pt x="21" y="33"/>
                </a:cubicBezTo>
                <a:cubicBezTo>
                  <a:pt x="23" y="31"/>
                  <a:pt x="23" y="31"/>
                  <a:pt x="23" y="31"/>
                </a:cubicBezTo>
                <a:cubicBezTo>
                  <a:pt x="28" y="29"/>
                  <a:pt x="29" y="23"/>
                  <a:pt x="27" y="19"/>
                </a:cubicBezTo>
                <a:cubicBezTo>
                  <a:pt x="17" y="7"/>
                  <a:pt x="17" y="7"/>
                  <a:pt x="17" y="7"/>
                </a:cubicBezTo>
                <a:cubicBezTo>
                  <a:pt x="14" y="2"/>
                  <a:pt x="10" y="0"/>
                  <a:pt x="5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64" name="Freeform 127"/>
          <p:cNvSpPr>
            <a:spLocks noEditPoints="1"/>
          </p:cNvSpPr>
          <p:nvPr/>
        </p:nvSpPr>
        <p:spPr>
          <a:xfrm>
            <a:off x="7281863" y="2459038"/>
            <a:ext cx="220662" cy="361950"/>
          </a:xfrm>
          <a:custGeom>
            <a:avLst/>
            <a:gdLst/>
            <a:ahLst/>
            <a:cxnLst>
              <a:cxn ang="0">
                <a:pos x="184636" y="321231"/>
              </a:cxn>
              <a:cxn ang="0">
                <a:pos x="168874" y="321231"/>
              </a:cxn>
              <a:cxn ang="0">
                <a:pos x="159867" y="309920"/>
              </a:cxn>
              <a:cxn ang="0">
                <a:pos x="126093" y="309920"/>
              </a:cxn>
              <a:cxn ang="0">
                <a:pos x="126093" y="221694"/>
              </a:cxn>
              <a:cxn ang="0">
                <a:pos x="220662" y="110847"/>
              </a:cxn>
              <a:cxn ang="0">
                <a:pos x="110331" y="0"/>
              </a:cxn>
              <a:cxn ang="0">
                <a:pos x="0" y="110847"/>
              </a:cxn>
              <a:cxn ang="0">
                <a:pos x="94569" y="221694"/>
              </a:cxn>
              <a:cxn ang="0">
                <a:pos x="94569" y="309920"/>
              </a:cxn>
              <a:cxn ang="0">
                <a:pos x="60795" y="309920"/>
              </a:cxn>
              <a:cxn ang="0">
                <a:pos x="51788" y="321231"/>
              </a:cxn>
              <a:cxn ang="0">
                <a:pos x="36026" y="321231"/>
              </a:cxn>
              <a:cxn ang="0">
                <a:pos x="24768" y="330279"/>
              </a:cxn>
              <a:cxn ang="0">
                <a:pos x="18013" y="350639"/>
              </a:cxn>
              <a:cxn ang="0">
                <a:pos x="29271" y="361950"/>
              </a:cxn>
              <a:cxn ang="0">
                <a:pos x="191391" y="361950"/>
              </a:cxn>
              <a:cxn ang="0">
                <a:pos x="202649" y="350639"/>
              </a:cxn>
              <a:cxn ang="0">
                <a:pos x="195894" y="330279"/>
              </a:cxn>
              <a:cxn ang="0">
                <a:pos x="184636" y="321231"/>
              </a:cxn>
              <a:cxn ang="0">
                <a:pos x="4503" y="110847"/>
              </a:cxn>
              <a:cxn ang="0">
                <a:pos x="110331" y="4524"/>
              </a:cxn>
              <a:cxn ang="0">
                <a:pos x="216159" y="110847"/>
              </a:cxn>
              <a:cxn ang="0">
                <a:pos x="110331" y="219432"/>
              </a:cxn>
              <a:cxn ang="0">
                <a:pos x="4503" y="110847"/>
              </a:cxn>
            </a:cxnLst>
            <a:pathLst>
              <a:path w="98" h="160">
                <a:moveTo>
                  <a:pt x="82" y="142"/>
                </a:moveTo>
                <a:cubicBezTo>
                  <a:pt x="75" y="142"/>
                  <a:pt x="75" y="142"/>
                  <a:pt x="75" y="142"/>
                </a:cubicBezTo>
                <a:cubicBezTo>
                  <a:pt x="75" y="139"/>
                  <a:pt x="73" y="137"/>
                  <a:pt x="71" y="137"/>
                </a:cubicBezTo>
                <a:cubicBezTo>
                  <a:pt x="56" y="137"/>
                  <a:pt x="56" y="137"/>
                  <a:pt x="56" y="137"/>
                </a:cubicBezTo>
                <a:cubicBezTo>
                  <a:pt x="56" y="98"/>
                  <a:pt x="56" y="98"/>
                  <a:pt x="56" y="98"/>
                </a:cubicBezTo>
                <a:cubicBezTo>
                  <a:pt x="80" y="95"/>
                  <a:pt x="98" y="74"/>
                  <a:pt x="98" y="49"/>
                </a:cubicBezTo>
                <a:cubicBezTo>
                  <a:pt x="98" y="22"/>
                  <a:pt x="76" y="0"/>
                  <a:pt x="49" y="0"/>
                </a:cubicBezTo>
                <a:cubicBezTo>
                  <a:pt x="22" y="0"/>
                  <a:pt x="0" y="22"/>
                  <a:pt x="0" y="49"/>
                </a:cubicBezTo>
                <a:cubicBezTo>
                  <a:pt x="0" y="74"/>
                  <a:pt x="18" y="95"/>
                  <a:pt x="42" y="98"/>
                </a:cubicBezTo>
                <a:cubicBezTo>
                  <a:pt x="42" y="137"/>
                  <a:pt x="42" y="137"/>
                  <a:pt x="42" y="137"/>
                </a:cubicBezTo>
                <a:cubicBezTo>
                  <a:pt x="27" y="137"/>
                  <a:pt x="27" y="137"/>
                  <a:pt x="27" y="137"/>
                </a:cubicBezTo>
                <a:cubicBezTo>
                  <a:pt x="25" y="137"/>
                  <a:pt x="23" y="139"/>
                  <a:pt x="23" y="142"/>
                </a:cubicBezTo>
                <a:cubicBezTo>
                  <a:pt x="16" y="142"/>
                  <a:pt x="16" y="142"/>
                  <a:pt x="16" y="142"/>
                </a:cubicBezTo>
                <a:cubicBezTo>
                  <a:pt x="13" y="142"/>
                  <a:pt x="11" y="144"/>
                  <a:pt x="11" y="146"/>
                </a:cubicBezTo>
                <a:cubicBezTo>
                  <a:pt x="8" y="155"/>
                  <a:pt x="8" y="155"/>
                  <a:pt x="8" y="155"/>
                </a:cubicBezTo>
                <a:cubicBezTo>
                  <a:pt x="8" y="158"/>
                  <a:pt x="10" y="160"/>
                  <a:pt x="13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8" y="160"/>
                  <a:pt x="90" y="158"/>
                  <a:pt x="90" y="155"/>
                </a:cubicBezTo>
                <a:cubicBezTo>
                  <a:pt x="87" y="146"/>
                  <a:pt x="87" y="146"/>
                  <a:pt x="87" y="146"/>
                </a:cubicBezTo>
                <a:cubicBezTo>
                  <a:pt x="87" y="144"/>
                  <a:pt x="85" y="142"/>
                  <a:pt x="82" y="142"/>
                </a:cubicBezTo>
                <a:close/>
                <a:moveTo>
                  <a:pt x="2" y="49"/>
                </a:moveTo>
                <a:cubicBezTo>
                  <a:pt x="2" y="23"/>
                  <a:pt x="23" y="2"/>
                  <a:pt x="49" y="2"/>
                </a:cubicBezTo>
                <a:cubicBezTo>
                  <a:pt x="75" y="2"/>
                  <a:pt x="96" y="23"/>
                  <a:pt x="96" y="49"/>
                </a:cubicBezTo>
                <a:cubicBezTo>
                  <a:pt x="96" y="75"/>
                  <a:pt x="75" y="97"/>
                  <a:pt x="49" y="97"/>
                </a:cubicBezTo>
                <a:cubicBezTo>
                  <a:pt x="23" y="97"/>
                  <a:pt x="2" y="75"/>
                  <a:pt x="2" y="4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65" name="Freeform 128"/>
          <p:cNvSpPr/>
          <p:nvPr/>
        </p:nvSpPr>
        <p:spPr>
          <a:xfrm>
            <a:off x="7835900" y="2533650"/>
            <a:ext cx="134938" cy="120650"/>
          </a:xfrm>
          <a:custGeom>
            <a:avLst/>
            <a:gdLst/>
            <a:ahLst/>
            <a:cxnLst>
              <a:cxn ang="0">
                <a:pos x="128190" y="18211"/>
              </a:cxn>
              <a:cxn ang="0">
                <a:pos x="8996" y="0"/>
              </a:cxn>
              <a:cxn ang="0">
                <a:pos x="0" y="9106"/>
              </a:cxn>
              <a:cxn ang="0">
                <a:pos x="0" y="111544"/>
              </a:cxn>
              <a:cxn ang="0">
                <a:pos x="8996" y="120650"/>
              </a:cxn>
              <a:cxn ang="0">
                <a:pos x="128190" y="102439"/>
              </a:cxn>
              <a:cxn ang="0">
                <a:pos x="134937" y="93333"/>
              </a:cxn>
              <a:cxn ang="0">
                <a:pos x="134937" y="27317"/>
              </a:cxn>
              <a:cxn ang="0">
                <a:pos x="128190" y="18211"/>
              </a:cxn>
            </a:cxnLst>
            <a:pathLst>
              <a:path w="60" h="53">
                <a:moveTo>
                  <a:pt x="57" y="8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51"/>
                  <a:pt x="2" y="53"/>
                  <a:pt x="4" y="53"/>
                </a:cubicBezTo>
                <a:cubicBezTo>
                  <a:pt x="57" y="45"/>
                  <a:pt x="57" y="45"/>
                  <a:pt x="57" y="45"/>
                </a:cubicBezTo>
                <a:cubicBezTo>
                  <a:pt x="59" y="45"/>
                  <a:pt x="60" y="43"/>
                  <a:pt x="60" y="41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10"/>
                  <a:pt x="59" y="8"/>
                  <a:pt x="57" y="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66" name="Freeform 129"/>
          <p:cNvSpPr/>
          <p:nvPr/>
        </p:nvSpPr>
        <p:spPr>
          <a:xfrm>
            <a:off x="8039100" y="2533650"/>
            <a:ext cx="134938" cy="120650"/>
          </a:xfrm>
          <a:custGeom>
            <a:avLst/>
            <a:gdLst/>
            <a:ahLst/>
            <a:cxnLst>
              <a:cxn ang="0">
                <a:pos x="125941" y="120650"/>
              </a:cxn>
              <a:cxn ang="0">
                <a:pos x="134937" y="111544"/>
              </a:cxn>
              <a:cxn ang="0">
                <a:pos x="134937" y="9106"/>
              </a:cxn>
              <a:cxn ang="0">
                <a:pos x="125941" y="0"/>
              </a:cxn>
              <a:cxn ang="0">
                <a:pos x="6747" y="18211"/>
              </a:cxn>
              <a:cxn ang="0">
                <a:pos x="0" y="27317"/>
              </a:cxn>
              <a:cxn ang="0">
                <a:pos x="0" y="93333"/>
              </a:cxn>
              <a:cxn ang="0">
                <a:pos x="6747" y="102439"/>
              </a:cxn>
              <a:cxn ang="0">
                <a:pos x="125941" y="120650"/>
              </a:cxn>
            </a:cxnLst>
            <a:pathLst>
              <a:path w="60" h="53">
                <a:moveTo>
                  <a:pt x="56" y="53"/>
                </a:moveTo>
                <a:cubicBezTo>
                  <a:pt x="58" y="53"/>
                  <a:pt x="60" y="51"/>
                  <a:pt x="60" y="49"/>
                </a:cubicBezTo>
                <a:cubicBezTo>
                  <a:pt x="60" y="4"/>
                  <a:pt x="60" y="4"/>
                  <a:pt x="60" y="4"/>
                </a:cubicBezTo>
                <a:cubicBezTo>
                  <a:pt x="60" y="2"/>
                  <a:pt x="58" y="0"/>
                  <a:pt x="56" y="0"/>
                </a:cubicBezTo>
                <a:cubicBezTo>
                  <a:pt x="3" y="8"/>
                  <a:pt x="3" y="8"/>
                  <a:pt x="3" y="8"/>
                </a:cubicBezTo>
                <a:cubicBezTo>
                  <a:pt x="1" y="8"/>
                  <a:pt x="0" y="10"/>
                  <a:pt x="0" y="12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3"/>
                  <a:pt x="1" y="45"/>
                  <a:pt x="3" y="45"/>
                </a:cubicBezTo>
                <a:lnTo>
                  <a:pt x="56" y="5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67" name="Freeform 130"/>
          <p:cNvSpPr/>
          <p:nvPr/>
        </p:nvSpPr>
        <p:spPr>
          <a:xfrm>
            <a:off x="7985125" y="2552700"/>
            <a:ext cx="41275" cy="82550"/>
          </a:xfrm>
          <a:custGeom>
            <a:avLst/>
            <a:gdLst/>
            <a:ahLst/>
            <a:cxnLst>
              <a:cxn ang="0">
                <a:pos x="32103" y="0"/>
              </a:cxn>
              <a:cxn ang="0">
                <a:pos x="9172" y="0"/>
              </a:cxn>
              <a:cxn ang="0">
                <a:pos x="0" y="8924"/>
              </a:cxn>
              <a:cxn ang="0">
                <a:pos x="0" y="73626"/>
              </a:cxn>
              <a:cxn ang="0">
                <a:pos x="9172" y="82550"/>
              </a:cxn>
              <a:cxn ang="0">
                <a:pos x="32103" y="82550"/>
              </a:cxn>
              <a:cxn ang="0">
                <a:pos x="41275" y="73626"/>
              </a:cxn>
              <a:cxn ang="0">
                <a:pos x="41275" y="8924"/>
              </a:cxn>
              <a:cxn ang="0">
                <a:pos x="32103" y="0"/>
              </a:cxn>
            </a:cxnLst>
            <a:pathLst>
              <a:path w="18" h="37">
                <a:moveTo>
                  <a:pt x="14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5"/>
                  <a:pt x="2" y="37"/>
                  <a:pt x="4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16" y="37"/>
                  <a:pt x="18" y="35"/>
                  <a:pt x="18" y="33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2"/>
                  <a:pt x="16" y="0"/>
                  <a:pt x="14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68" name="Freeform 131"/>
          <p:cNvSpPr/>
          <p:nvPr/>
        </p:nvSpPr>
        <p:spPr>
          <a:xfrm>
            <a:off x="7780338" y="2644775"/>
            <a:ext cx="184150" cy="107950"/>
          </a:xfrm>
          <a:custGeom>
            <a:avLst/>
            <a:gdLst/>
            <a:ahLst/>
            <a:cxnLst>
              <a:cxn ang="0">
                <a:pos x="6737" y="4498"/>
              </a:cxn>
              <a:cxn ang="0">
                <a:pos x="38177" y="49477"/>
              </a:cxn>
              <a:cxn ang="0">
                <a:pos x="0" y="101203"/>
              </a:cxn>
              <a:cxn ang="0">
                <a:pos x="184150" y="0"/>
              </a:cxn>
              <a:cxn ang="0">
                <a:pos x="6737" y="4498"/>
              </a:cxn>
            </a:cxnLst>
            <a:pathLst>
              <a:path w="82" h="48">
                <a:moveTo>
                  <a:pt x="3" y="2"/>
                </a:moveTo>
                <a:cubicBezTo>
                  <a:pt x="17" y="22"/>
                  <a:pt x="17" y="22"/>
                  <a:pt x="17" y="22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5"/>
                  <a:pt x="64" y="48"/>
                  <a:pt x="82" y="0"/>
                </a:cubicBezTo>
                <a:cubicBezTo>
                  <a:pt x="82" y="0"/>
                  <a:pt x="25" y="17"/>
                  <a:pt x="3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69" name="Freeform 132"/>
          <p:cNvSpPr/>
          <p:nvPr/>
        </p:nvSpPr>
        <p:spPr>
          <a:xfrm>
            <a:off x="8045450" y="2644775"/>
            <a:ext cx="185738" cy="107950"/>
          </a:xfrm>
          <a:custGeom>
            <a:avLst/>
            <a:gdLst/>
            <a:ahLst/>
            <a:cxnLst>
              <a:cxn ang="0">
                <a:pos x="147231" y="49477"/>
              </a:cxn>
              <a:cxn ang="0">
                <a:pos x="178942" y="4498"/>
              </a:cxn>
              <a:cxn ang="0">
                <a:pos x="0" y="0"/>
              </a:cxn>
              <a:cxn ang="0">
                <a:pos x="185737" y="101203"/>
              </a:cxn>
              <a:cxn ang="0">
                <a:pos x="147231" y="49477"/>
              </a:cxn>
            </a:cxnLst>
            <a:pathLst>
              <a:path w="82" h="48">
                <a:moveTo>
                  <a:pt x="65" y="22"/>
                </a:moveTo>
                <a:cubicBezTo>
                  <a:pt x="79" y="2"/>
                  <a:pt x="79" y="2"/>
                  <a:pt x="79" y="2"/>
                </a:cubicBezTo>
                <a:cubicBezTo>
                  <a:pt x="57" y="17"/>
                  <a:pt x="0" y="0"/>
                  <a:pt x="0" y="0"/>
                </a:cubicBezTo>
                <a:cubicBezTo>
                  <a:pt x="18" y="48"/>
                  <a:pt x="82" y="45"/>
                  <a:pt x="82" y="45"/>
                </a:cubicBezTo>
                <a:lnTo>
                  <a:pt x="65" y="2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70" name="Freeform 133"/>
          <p:cNvSpPr/>
          <p:nvPr/>
        </p:nvSpPr>
        <p:spPr>
          <a:xfrm>
            <a:off x="828675" y="3103563"/>
            <a:ext cx="315913" cy="320675"/>
          </a:xfrm>
          <a:custGeom>
            <a:avLst/>
            <a:gdLst/>
            <a:ahLst/>
            <a:cxnLst>
              <a:cxn ang="0">
                <a:pos x="315912" y="211138"/>
              </a:cxn>
              <a:cxn ang="0">
                <a:pos x="315912" y="161925"/>
              </a:cxn>
              <a:cxn ang="0">
                <a:pos x="214312" y="161925"/>
              </a:cxn>
              <a:cxn ang="0">
                <a:pos x="214312" y="180975"/>
              </a:cxn>
              <a:cxn ang="0">
                <a:pos x="128587" y="180975"/>
              </a:cxn>
              <a:cxn ang="0">
                <a:pos x="128587" y="128588"/>
              </a:cxn>
              <a:cxn ang="0">
                <a:pos x="217487" y="128588"/>
              </a:cxn>
              <a:cxn ang="0">
                <a:pos x="217487" y="28575"/>
              </a:cxn>
              <a:cxn ang="0">
                <a:pos x="88900" y="28575"/>
              </a:cxn>
              <a:cxn ang="0">
                <a:pos x="88900" y="0"/>
              </a:cxn>
              <a:cxn ang="0">
                <a:pos x="0" y="0"/>
              </a:cxn>
              <a:cxn ang="0">
                <a:pos x="0" y="128588"/>
              </a:cxn>
              <a:cxn ang="0">
                <a:pos x="88900" y="128588"/>
              </a:cxn>
              <a:cxn ang="0">
                <a:pos x="88900" y="320675"/>
              </a:cxn>
              <a:cxn ang="0">
                <a:pos x="128587" y="320675"/>
              </a:cxn>
              <a:cxn ang="0">
                <a:pos x="128587" y="273050"/>
              </a:cxn>
              <a:cxn ang="0">
                <a:pos x="214312" y="273050"/>
              </a:cxn>
              <a:cxn ang="0">
                <a:pos x="214312" y="290513"/>
              </a:cxn>
              <a:cxn ang="0">
                <a:pos x="315912" y="290513"/>
              </a:cxn>
              <a:cxn ang="0">
                <a:pos x="315912" y="241300"/>
              </a:cxn>
              <a:cxn ang="0">
                <a:pos x="214312" y="241300"/>
              </a:cxn>
              <a:cxn ang="0">
                <a:pos x="214312" y="258763"/>
              </a:cxn>
              <a:cxn ang="0">
                <a:pos x="128587" y="258763"/>
              </a:cxn>
              <a:cxn ang="0">
                <a:pos x="128587" y="193675"/>
              </a:cxn>
              <a:cxn ang="0">
                <a:pos x="214312" y="193675"/>
              </a:cxn>
              <a:cxn ang="0">
                <a:pos x="214312" y="211138"/>
              </a:cxn>
              <a:cxn ang="0">
                <a:pos x="315912" y="211138"/>
              </a:cxn>
            </a:cxnLst>
            <a:pathLst>
              <a:path w="199" h="202">
                <a:moveTo>
                  <a:pt x="199" y="133"/>
                </a:moveTo>
                <a:lnTo>
                  <a:pt x="199" y="102"/>
                </a:lnTo>
                <a:lnTo>
                  <a:pt x="135" y="102"/>
                </a:lnTo>
                <a:lnTo>
                  <a:pt x="135" y="114"/>
                </a:lnTo>
                <a:lnTo>
                  <a:pt x="81" y="114"/>
                </a:lnTo>
                <a:lnTo>
                  <a:pt x="81" y="81"/>
                </a:lnTo>
                <a:lnTo>
                  <a:pt x="137" y="81"/>
                </a:lnTo>
                <a:lnTo>
                  <a:pt x="137" y="18"/>
                </a:lnTo>
                <a:lnTo>
                  <a:pt x="56" y="18"/>
                </a:lnTo>
                <a:lnTo>
                  <a:pt x="56" y="0"/>
                </a:lnTo>
                <a:lnTo>
                  <a:pt x="0" y="0"/>
                </a:lnTo>
                <a:lnTo>
                  <a:pt x="0" y="81"/>
                </a:lnTo>
                <a:lnTo>
                  <a:pt x="56" y="81"/>
                </a:lnTo>
                <a:lnTo>
                  <a:pt x="56" y="202"/>
                </a:lnTo>
                <a:lnTo>
                  <a:pt x="81" y="202"/>
                </a:lnTo>
                <a:lnTo>
                  <a:pt x="81" y="172"/>
                </a:lnTo>
                <a:lnTo>
                  <a:pt x="135" y="172"/>
                </a:lnTo>
                <a:lnTo>
                  <a:pt x="135" y="183"/>
                </a:lnTo>
                <a:lnTo>
                  <a:pt x="199" y="183"/>
                </a:lnTo>
                <a:lnTo>
                  <a:pt x="199" y="152"/>
                </a:lnTo>
                <a:lnTo>
                  <a:pt x="135" y="152"/>
                </a:lnTo>
                <a:lnTo>
                  <a:pt x="135" y="163"/>
                </a:lnTo>
                <a:lnTo>
                  <a:pt x="81" y="163"/>
                </a:lnTo>
                <a:lnTo>
                  <a:pt x="81" y="122"/>
                </a:lnTo>
                <a:lnTo>
                  <a:pt x="135" y="122"/>
                </a:lnTo>
                <a:lnTo>
                  <a:pt x="135" y="133"/>
                </a:lnTo>
                <a:lnTo>
                  <a:pt x="199" y="13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71" name="Oval 134"/>
          <p:cNvSpPr/>
          <p:nvPr/>
        </p:nvSpPr>
        <p:spPr>
          <a:xfrm>
            <a:off x="1450975" y="3327400"/>
            <a:ext cx="66675" cy="650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72" name="Freeform 135"/>
          <p:cNvSpPr/>
          <p:nvPr/>
        </p:nvSpPr>
        <p:spPr>
          <a:xfrm>
            <a:off x="1433513" y="3152775"/>
            <a:ext cx="300037" cy="196850"/>
          </a:xfrm>
          <a:custGeom>
            <a:avLst/>
            <a:gdLst/>
            <a:ahLst/>
            <a:cxnLst>
              <a:cxn ang="0">
                <a:pos x="0" y="196850"/>
              </a:cxn>
              <a:cxn ang="0">
                <a:pos x="15791" y="196850"/>
              </a:cxn>
              <a:cxn ang="0">
                <a:pos x="49630" y="169698"/>
              </a:cxn>
              <a:cxn ang="0">
                <a:pos x="85725" y="196850"/>
              </a:cxn>
              <a:cxn ang="0">
                <a:pos x="300037" y="196850"/>
              </a:cxn>
              <a:cxn ang="0">
                <a:pos x="300037" y="0"/>
              </a:cxn>
              <a:cxn ang="0">
                <a:pos x="0" y="0"/>
              </a:cxn>
              <a:cxn ang="0">
                <a:pos x="0" y="196850"/>
              </a:cxn>
            </a:cxnLst>
            <a:pathLst>
              <a:path w="133" h="87">
                <a:moveTo>
                  <a:pt x="0" y="87"/>
                </a:moveTo>
                <a:cubicBezTo>
                  <a:pt x="7" y="87"/>
                  <a:pt x="7" y="87"/>
                  <a:pt x="7" y="87"/>
                </a:cubicBezTo>
                <a:cubicBezTo>
                  <a:pt x="8" y="80"/>
                  <a:pt x="15" y="75"/>
                  <a:pt x="22" y="75"/>
                </a:cubicBezTo>
                <a:cubicBezTo>
                  <a:pt x="30" y="75"/>
                  <a:pt x="36" y="80"/>
                  <a:pt x="38" y="87"/>
                </a:cubicBezTo>
                <a:cubicBezTo>
                  <a:pt x="133" y="87"/>
                  <a:pt x="133" y="87"/>
                  <a:pt x="133" y="87"/>
                </a:cubicBezTo>
                <a:cubicBezTo>
                  <a:pt x="133" y="0"/>
                  <a:pt x="133" y="0"/>
                  <a:pt x="133" y="0"/>
                </a:cubicBezTo>
                <a:cubicBezTo>
                  <a:pt x="0" y="0"/>
                  <a:pt x="0" y="0"/>
                  <a:pt x="0" y="0"/>
                </a:cubicBezTo>
                <a:lnTo>
                  <a:pt x="0" y="8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73" name="Freeform 136"/>
          <p:cNvSpPr>
            <a:spLocks noEditPoints="1"/>
          </p:cNvSpPr>
          <p:nvPr/>
        </p:nvSpPr>
        <p:spPr>
          <a:xfrm>
            <a:off x="1744663" y="3201988"/>
            <a:ext cx="130175" cy="147637"/>
          </a:xfrm>
          <a:custGeom>
            <a:avLst/>
            <a:gdLst/>
            <a:ahLst/>
            <a:cxnLst>
              <a:cxn ang="0">
                <a:pos x="118953" y="122653"/>
              </a:cxn>
              <a:cxn ang="0">
                <a:pos x="92020" y="0"/>
              </a:cxn>
              <a:cxn ang="0">
                <a:pos x="0" y="0"/>
              </a:cxn>
              <a:cxn ang="0">
                <a:pos x="0" y="147638"/>
              </a:cxn>
              <a:cxn ang="0">
                <a:pos x="26933" y="147638"/>
              </a:cxn>
              <a:cxn ang="0">
                <a:pos x="60599" y="120382"/>
              </a:cxn>
              <a:cxn ang="0">
                <a:pos x="96509" y="147638"/>
              </a:cxn>
              <a:cxn ang="0">
                <a:pos x="118953" y="147638"/>
              </a:cxn>
              <a:cxn ang="0">
                <a:pos x="130175" y="147638"/>
              </a:cxn>
              <a:cxn ang="0">
                <a:pos x="130175" y="122653"/>
              </a:cxn>
              <a:cxn ang="0">
                <a:pos x="118953" y="122653"/>
              </a:cxn>
              <a:cxn ang="0">
                <a:pos x="8978" y="54512"/>
              </a:cxn>
              <a:cxn ang="0">
                <a:pos x="8978" y="9085"/>
              </a:cxn>
              <a:cxn ang="0">
                <a:pos x="83043" y="9085"/>
              </a:cxn>
              <a:cxn ang="0">
                <a:pos x="92020" y="54512"/>
              </a:cxn>
              <a:cxn ang="0">
                <a:pos x="8978" y="54512"/>
              </a:cxn>
            </a:cxnLst>
            <a:pathLst>
              <a:path w="58" h="65">
                <a:moveTo>
                  <a:pt x="53" y="54"/>
                </a:moveTo>
                <a:cubicBezTo>
                  <a:pt x="41" y="0"/>
                  <a:pt x="41" y="0"/>
                  <a:pt x="4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5"/>
                  <a:pt x="0" y="65"/>
                  <a:pt x="0" y="65"/>
                </a:cubicBezTo>
                <a:cubicBezTo>
                  <a:pt x="12" y="65"/>
                  <a:pt x="12" y="65"/>
                  <a:pt x="12" y="65"/>
                </a:cubicBezTo>
                <a:cubicBezTo>
                  <a:pt x="13" y="58"/>
                  <a:pt x="20" y="53"/>
                  <a:pt x="27" y="53"/>
                </a:cubicBezTo>
                <a:cubicBezTo>
                  <a:pt x="35" y="53"/>
                  <a:pt x="41" y="58"/>
                  <a:pt x="4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8" y="65"/>
                  <a:pt x="58" y="65"/>
                  <a:pt x="58" y="65"/>
                </a:cubicBezTo>
                <a:cubicBezTo>
                  <a:pt x="58" y="54"/>
                  <a:pt x="58" y="54"/>
                  <a:pt x="58" y="54"/>
                </a:cubicBezTo>
                <a:lnTo>
                  <a:pt x="53" y="54"/>
                </a:lnTo>
                <a:close/>
                <a:moveTo>
                  <a:pt x="4" y="24"/>
                </a:moveTo>
                <a:cubicBezTo>
                  <a:pt x="4" y="4"/>
                  <a:pt x="4" y="4"/>
                  <a:pt x="4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41" y="24"/>
                  <a:pt x="41" y="24"/>
                  <a:pt x="41" y="24"/>
                </a:cubicBezTo>
                <a:lnTo>
                  <a:pt x="4" y="2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74" name="Oval 137"/>
          <p:cNvSpPr/>
          <p:nvPr/>
        </p:nvSpPr>
        <p:spPr>
          <a:xfrm>
            <a:off x="1773238" y="3327400"/>
            <a:ext cx="66675" cy="650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5975" name="Freeform 138"/>
          <p:cNvSpPr/>
          <p:nvPr/>
        </p:nvSpPr>
        <p:spPr>
          <a:xfrm>
            <a:off x="2171700" y="3051175"/>
            <a:ext cx="265113" cy="388938"/>
          </a:xfrm>
          <a:custGeom>
            <a:avLst/>
            <a:gdLst/>
            <a:ahLst/>
            <a:cxnLst>
              <a:cxn ang="0">
                <a:pos x="260619" y="31658"/>
              </a:cxn>
              <a:cxn ang="0">
                <a:pos x="265112" y="20351"/>
              </a:cxn>
              <a:cxn ang="0">
                <a:pos x="217931" y="4523"/>
              </a:cxn>
              <a:cxn ang="0">
                <a:pos x="206697" y="0"/>
              </a:cxn>
              <a:cxn ang="0">
                <a:pos x="202204" y="11306"/>
              </a:cxn>
              <a:cxn ang="0">
                <a:pos x="170750" y="104018"/>
              </a:cxn>
              <a:cxn ang="0">
                <a:pos x="0" y="104018"/>
              </a:cxn>
              <a:cxn ang="0">
                <a:pos x="119076" y="241956"/>
              </a:cxn>
              <a:cxn ang="0">
                <a:pos x="119076" y="370848"/>
              </a:cxn>
              <a:cxn ang="0">
                <a:pos x="38194" y="388938"/>
              </a:cxn>
              <a:cxn ang="0">
                <a:pos x="213438" y="388938"/>
              </a:cxn>
              <a:cxn ang="0">
                <a:pos x="134803" y="370848"/>
              </a:cxn>
              <a:cxn ang="0">
                <a:pos x="134803" y="241956"/>
              </a:cxn>
              <a:cxn ang="0">
                <a:pos x="251632" y="104018"/>
              </a:cxn>
              <a:cxn ang="0">
                <a:pos x="184230" y="104018"/>
              </a:cxn>
              <a:cxn ang="0">
                <a:pos x="213438" y="13568"/>
              </a:cxn>
              <a:cxn ang="0">
                <a:pos x="260619" y="31658"/>
              </a:cxn>
            </a:cxnLst>
            <a:pathLst>
              <a:path w="118" h="172">
                <a:moveTo>
                  <a:pt x="116" y="14"/>
                </a:moveTo>
                <a:cubicBezTo>
                  <a:pt x="118" y="9"/>
                  <a:pt x="118" y="9"/>
                  <a:pt x="118" y="9"/>
                </a:cubicBezTo>
                <a:cubicBezTo>
                  <a:pt x="97" y="2"/>
                  <a:pt x="97" y="2"/>
                  <a:pt x="97" y="2"/>
                </a:cubicBezTo>
                <a:cubicBezTo>
                  <a:pt x="92" y="0"/>
                  <a:pt x="92" y="0"/>
                  <a:pt x="92" y="0"/>
                </a:cubicBezTo>
                <a:cubicBezTo>
                  <a:pt x="90" y="5"/>
                  <a:pt x="90" y="5"/>
                  <a:pt x="90" y="5"/>
                </a:cubicBezTo>
                <a:cubicBezTo>
                  <a:pt x="76" y="46"/>
                  <a:pt x="76" y="46"/>
                  <a:pt x="76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53" y="107"/>
                  <a:pt x="53" y="107"/>
                  <a:pt x="53" y="107"/>
                </a:cubicBezTo>
                <a:cubicBezTo>
                  <a:pt x="53" y="164"/>
                  <a:pt x="53" y="164"/>
                  <a:pt x="53" y="164"/>
                </a:cubicBezTo>
                <a:cubicBezTo>
                  <a:pt x="36" y="164"/>
                  <a:pt x="22" y="168"/>
                  <a:pt x="17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0" y="168"/>
                  <a:pt x="76" y="164"/>
                  <a:pt x="60" y="164"/>
                </a:cubicBezTo>
                <a:cubicBezTo>
                  <a:pt x="60" y="107"/>
                  <a:pt x="60" y="107"/>
                  <a:pt x="60" y="107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82" y="46"/>
                  <a:pt x="82" y="46"/>
                  <a:pt x="82" y="46"/>
                </a:cubicBezTo>
                <a:cubicBezTo>
                  <a:pt x="95" y="6"/>
                  <a:pt x="95" y="6"/>
                  <a:pt x="95" y="6"/>
                </a:cubicBezTo>
                <a:lnTo>
                  <a:pt x="116" y="1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76" name="Freeform 139"/>
          <p:cNvSpPr/>
          <p:nvPr/>
        </p:nvSpPr>
        <p:spPr>
          <a:xfrm>
            <a:off x="2768600" y="3119438"/>
            <a:ext cx="333375" cy="279400"/>
          </a:xfrm>
          <a:custGeom>
            <a:avLst/>
            <a:gdLst/>
            <a:ahLst/>
            <a:cxnLst>
              <a:cxn ang="0">
                <a:pos x="326617" y="121674"/>
              </a:cxn>
              <a:cxn ang="0">
                <a:pos x="322112" y="108155"/>
              </a:cxn>
              <a:cxn ang="0">
                <a:pos x="333375" y="81116"/>
              </a:cxn>
              <a:cxn ang="0">
                <a:pos x="292829" y="40558"/>
              </a:cxn>
              <a:cxn ang="0">
                <a:pos x="265799" y="51824"/>
              </a:cxn>
              <a:cxn ang="0">
                <a:pos x="234264" y="22532"/>
              </a:cxn>
              <a:cxn ang="0">
                <a:pos x="218496" y="27039"/>
              </a:cxn>
              <a:cxn ang="0">
                <a:pos x="171193" y="0"/>
              </a:cxn>
              <a:cxn ang="0">
                <a:pos x="126142" y="22532"/>
              </a:cxn>
              <a:cxn ang="0">
                <a:pos x="110374" y="18026"/>
              </a:cxn>
              <a:cxn ang="0">
                <a:pos x="83344" y="45065"/>
              </a:cxn>
              <a:cxn ang="0">
                <a:pos x="85596" y="54077"/>
              </a:cxn>
              <a:cxn ang="0">
                <a:pos x="81091" y="54077"/>
              </a:cxn>
              <a:cxn ang="0">
                <a:pos x="40546" y="96889"/>
              </a:cxn>
              <a:cxn ang="0">
                <a:pos x="40546" y="99142"/>
              </a:cxn>
              <a:cxn ang="0">
                <a:pos x="0" y="146460"/>
              </a:cxn>
              <a:cxn ang="0">
                <a:pos x="36041" y="191524"/>
              </a:cxn>
              <a:cxn ang="0">
                <a:pos x="69829" y="216310"/>
              </a:cxn>
              <a:cxn ang="0">
                <a:pos x="78839" y="214056"/>
              </a:cxn>
              <a:cxn ang="0">
                <a:pos x="78839" y="218563"/>
              </a:cxn>
              <a:cxn ang="0">
                <a:pos x="119384" y="256868"/>
              </a:cxn>
              <a:cxn ang="0">
                <a:pos x="150920" y="241095"/>
              </a:cxn>
              <a:cxn ang="0">
                <a:pos x="171193" y="250108"/>
              </a:cxn>
              <a:cxn ang="0">
                <a:pos x="186960" y="245602"/>
              </a:cxn>
              <a:cxn ang="0">
                <a:pos x="225253" y="279400"/>
              </a:cxn>
              <a:cxn ang="0">
                <a:pos x="204981" y="243348"/>
              </a:cxn>
              <a:cxn ang="0">
                <a:pos x="225253" y="247855"/>
              </a:cxn>
              <a:cxn ang="0">
                <a:pos x="265799" y="211803"/>
              </a:cxn>
              <a:cxn ang="0">
                <a:pos x="274809" y="211803"/>
              </a:cxn>
              <a:cxn ang="0">
                <a:pos x="322112" y="166739"/>
              </a:cxn>
              <a:cxn ang="0">
                <a:pos x="313102" y="141953"/>
              </a:cxn>
              <a:cxn ang="0">
                <a:pos x="326617" y="121674"/>
              </a:cxn>
            </a:cxnLst>
            <a:pathLst>
              <a:path w="148" h="124">
                <a:moveTo>
                  <a:pt x="145" y="54"/>
                </a:moveTo>
                <a:cubicBezTo>
                  <a:pt x="145" y="52"/>
                  <a:pt x="144" y="50"/>
                  <a:pt x="143" y="48"/>
                </a:cubicBezTo>
                <a:cubicBezTo>
                  <a:pt x="146" y="45"/>
                  <a:pt x="148" y="41"/>
                  <a:pt x="148" y="36"/>
                </a:cubicBezTo>
                <a:cubicBezTo>
                  <a:pt x="148" y="26"/>
                  <a:pt x="140" y="18"/>
                  <a:pt x="130" y="18"/>
                </a:cubicBezTo>
                <a:cubicBezTo>
                  <a:pt x="125" y="18"/>
                  <a:pt x="121" y="20"/>
                  <a:pt x="118" y="23"/>
                </a:cubicBezTo>
                <a:cubicBezTo>
                  <a:pt x="117" y="16"/>
                  <a:pt x="111" y="10"/>
                  <a:pt x="104" y="10"/>
                </a:cubicBezTo>
                <a:cubicBezTo>
                  <a:pt x="102" y="10"/>
                  <a:pt x="99" y="11"/>
                  <a:pt x="97" y="12"/>
                </a:cubicBezTo>
                <a:cubicBezTo>
                  <a:pt x="93" y="5"/>
                  <a:pt x="85" y="0"/>
                  <a:pt x="76" y="0"/>
                </a:cubicBezTo>
                <a:cubicBezTo>
                  <a:pt x="68" y="0"/>
                  <a:pt x="61" y="4"/>
                  <a:pt x="56" y="10"/>
                </a:cubicBezTo>
                <a:cubicBezTo>
                  <a:pt x="54" y="9"/>
                  <a:pt x="52" y="8"/>
                  <a:pt x="49" y="8"/>
                </a:cubicBezTo>
                <a:cubicBezTo>
                  <a:pt x="42" y="8"/>
                  <a:pt x="37" y="13"/>
                  <a:pt x="37" y="20"/>
                </a:cubicBezTo>
                <a:cubicBezTo>
                  <a:pt x="37" y="21"/>
                  <a:pt x="37" y="23"/>
                  <a:pt x="38" y="24"/>
                </a:cubicBezTo>
                <a:cubicBezTo>
                  <a:pt x="37" y="24"/>
                  <a:pt x="37" y="24"/>
                  <a:pt x="36" y="24"/>
                </a:cubicBezTo>
                <a:cubicBezTo>
                  <a:pt x="26" y="24"/>
                  <a:pt x="18" y="32"/>
                  <a:pt x="18" y="43"/>
                </a:cubicBezTo>
                <a:cubicBezTo>
                  <a:pt x="18" y="43"/>
                  <a:pt x="18" y="44"/>
                  <a:pt x="18" y="44"/>
                </a:cubicBezTo>
                <a:cubicBezTo>
                  <a:pt x="8" y="45"/>
                  <a:pt x="0" y="54"/>
                  <a:pt x="0" y="65"/>
                </a:cubicBezTo>
                <a:cubicBezTo>
                  <a:pt x="0" y="75"/>
                  <a:pt x="7" y="83"/>
                  <a:pt x="16" y="85"/>
                </a:cubicBezTo>
                <a:cubicBezTo>
                  <a:pt x="18" y="91"/>
                  <a:pt x="24" y="96"/>
                  <a:pt x="31" y="96"/>
                </a:cubicBezTo>
                <a:cubicBezTo>
                  <a:pt x="33" y="96"/>
                  <a:pt x="34" y="95"/>
                  <a:pt x="35" y="95"/>
                </a:cubicBezTo>
                <a:cubicBezTo>
                  <a:pt x="35" y="96"/>
                  <a:pt x="35" y="96"/>
                  <a:pt x="35" y="97"/>
                </a:cubicBezTo>
                <a:cubicBezTo>
                  <a:pt x="35" y="106"/>
                  <a:pt x="43" y="114"/>
                  <a:pt x="53" y="114"/>
                </a:cubicBezTo>
                <a:cubicBezTo>
                  <a:pt x="59" y="114"/>
                  <a:pt x="64" y="111"/>
                  <a:pt x="67" y="107"/>
                </a:cubicBezTo>
                <a:cubicBezTo>
                  <a:pt x="70" y="109"/>
                  <a:pt x="73" y="111"/>
                  <a:pt x="76" y="111"/>
                </a:cubicBezTo>
                <a:cubicBezTo>
                  <a:pt x="79" y="111"/>
                  <a:pt x="81" y="110"/>
                  <a:pt x="83" y="109"/>
                </a:cubicBezTo>
                <a:cubicBezTo>
                  <a:pt x="84" y="113"/>
                  <a:pt x="89" y="121"/>
                  <a:pt x="100" y="124"/>
                </a:cubicBezTo>
                <a:cubicBezTo>
                  <a:pt x="100" y="124"/>
                  <a:pt x="92" y="117"/>
                  <a:pt x="91" y="108"/>
                </a:cubicBezTo>
                <a:cubicBezTo>
                  <a:pt x="93" y="109"/>
                  <a:pt x="96" y="110"/>
                  <a:pt x="100" y="110"/>
                </a:cubicBezTo>
                <a:cubicBezTo>
                  <a:pt x="109" y="110"/>
                  <a:pt x="117" y="103"/>
                  <a:pt x="118" y="94"/>
                </a:cubicBezTo>
                <a:cubicBezTo>
                  <a:pt x="119" y="94"/>
                  <a:pt x="121" y="94"/>
                  <a:pt x="122" y="94"/>
                </a:cubicBezTo>
                <a:cubicBezTo>
                  <a:pt x="134" y="94"/>
                  <a:pt x="143" y="85"/>
                  <a:pt x="143" y="74"/>
                </a:cubicBezTo>
                <a:cubicBezTo>
                  <a:pt x="143" y="70"/>
                  <a:pt x="141" y="66"/>
                  <a:pt x="139" y="63"/>
                </a:cubicBezTo>
                <a:cubicBezTo>
                  <a:pt x="142" y="61"/>
                  <a:pt x="145" y="58"/>
                  <a:pt x="145" y="5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77" name="Freeform 140"/>
          <p:cNvSpPr>
            <a:spLocks noEditPoints="1"/>
          </p:cNvSpPr>
          <p:nvPr/>
        </p:nvSpPr>
        <p:spPr>
          <a:xfrm>
            <a:off x="3363913" y="3114675"/>
            <a:ext cx="352425" cy="279400"/>
          </a:xfrm>
          <a:custGeom>
            <a:avLst/>
            <a:gdLst/>
            <a:ahLst/>
            <a:cxnLst>
              <a:cxn ang="0">
                <a:pos x="344488" y="0"/>
              </a:cxn>
              <a:cxn ang="0">
                <a:pos x="0" y="0"/>
              </a:cxn>
              <a:cxn ang="0">
                <a:pos x="0" y="279400"/>
              </a:cxn>
              <a:cxn ang="0">
                <a:pos x="352425" y="279400"/>
              </a:cxn>
              <a:cxn ang="0">
                <a:pos x="352425" y="0"/>
              </a:cxn>
              <a:cxn ang="0">
                <a:pos x="344488" y="0"/>
              </a:cxn>
              <a:cxn ang="0">
                <a:pos x="300038" y="187325"/>
              </a:cxn>
              <a:cxn ang="0">
                <a:pos x="300038" y="273050"/>
              </a:cxn>
              <a:cxn ang="0">
                <a:pos x="250825" y="273050"/>
              </a:cxn>
              <a:cxn ang="0">
                <a:pos x="250825" y="187325"/>
              </a:cxn>
              <a:cxn ang="0">
                <a:pos x="261938" y="187325"/>
              </a:cxn>
              <a:cxn ang="0">
                <a:pos x="261938" y="6350"/>
              </a:cxn>
              <a:cxn ang="0">
                <a:pos x="285750" y="6350"/>
              </a:cxn>
              <a:cxn ang="0">
                <a:pos x="285750" y="187325"/>
              </a:cxn>
              <a:cxn ang="0">
                <a:pos x="300038" y="187325"/>
              </a:cxn>
              <a:cxn ang="0">
                <a:pos x="65088" y="187325"/>
              </a:cxn>
              <a:cxn ang="0">
                <a:pos x="65088" y="6350"/>
              </a:cxn>
              <a:cxn ang="0">
                <a:pos x="90488" y="6350"/>
              </a:cxn>
              <a:cxn ang="0">
                <a:pos x="90488" y="187325"/>
              </a:cxn>
              <a:cxn ang="0">
                <a:pos x="106363" y="187325"/>
              </a:cxn>
              <a:cxn ang="0">
                <a:pos x="106363" y="273050"/>
              </a:cxn>
              <a:cxn ang="0">
                <a:pos x="53975" y="273050"/>
              </a:cxn>
              <a:cxn ang="0">
                <a:pos x="53975" y="187325"/>
              </a:cxn>
              <a:cxn ang="0">
                <a:pos x="65088" y="187325"/>
              </a:cxn>
              <a:cxn ang="0">
                <a:pos x="119063" y="187325"/>
              </a:cxn>
              <a:cxn ang="0">
                <a:pos x="130175" y="187325"/>
              </a:cxn>
              <a:cxn ang="0">
                <a:pos x="130175" y="6350"/>
              </a:cxn>
              <a:cxn ang="0">
                <a:pos x="155575" y="6350"/>
              </a:cxn>
              <a:cxn ang="0">
                <a:pos x="155575" y="187325"/>
              </a:cxn>
              <a:cxn ang="0">
                <a:pos x="171450" y="187325"/>
              </a:cxn>
              <a:cxn ang="0">
                <a:pos x="171450" y="273050"/>
              </a:cxn>
              <a:cxn ang="0">
                <a:pos x="119063" y="273050"/>
              </a:cxn>
              <a:cxn ang="0">
                <a:pos x="119063" y="187325"/>
              </a:cxn>
              <a:cxn ang="0">
                <a:pos x="185738" y="187325"/>
              </a:cxn>
              <a:cxn ang="0">
                <a:pos x="196850" y="187325"/>
              </a:cxn>
              <a:cxn ang="0">
                <a:pos x="196850" y="6350"/>
              </a:cxn>
              <a:cxn ang="0">
                <a:pos x="220663" y="6350"/>
              </a:cxn>
              <a:cxn ang="0">
                <a:pos x="220663" y="187325"/>
              </a:cxn>
              <a:cxn ang="0">
                <a:pos x="236538" y="187325"/>
              </a:cxn>
              <a:cxn ang="0">
                <a:pos x="236538" y="273050"/>
              </a:cxn>
              <a:cxn ang="0">
                <a:pos x="185738" y="273050"/>
              </a:cxn>
              <a:cxn ang="0">
                <a:pos x="185738" y="187325"/>
              </a:cxn>
              <a:cxn ang="0">
                <a:pos x="6350" y="6350"/>
              </a:cxn>
              <a:cxn ang="0">
                <a:pos x="25400" y="6350"/>
              </a:cxn>
              <a:cxn ang="0">
                <a:pos x="25400" y="187325"/>
              </a:cxn>
              <a:cxn ang="0">
                <a:pos x="41275" y="187325"/>
              </a:cxn>
              <a:cxn ang="0">
                <a:pos x="41275" y="273050"/>
              </a:cxn>
              <a:cxn ang="0">
                <a:pos x="6350" y="273050"/>
              </a:cxn>
              <a:cxn ang="0">
                <a:pos x="6350" y="6350"/>
              </a:cxn>
              <a:cxn ang="0">
                <a:pos x="344488" y="273050"/>
              </a:cxn>
              <a:cxn ang="0">
                <a:pos x="315913" y="273050"/>
              </a:cxn>
              <a:cxn ang="0">
                <a:pos x="315913" y="187325"/>
              </a:cxn>
              <a:cxn ang="0">
                <a:pos x="327025" y="187325"/>
              </a:cxn>
              <a:cxn ang="0">
                <a:pos x="327025" y="6350"/>
              </a:cxn>
              <a:cxn ang="0">
                <a:pos x="344488" y="6350"/>
              </a:cxn>
              <a:cxn ang="0">
                <a:pos x="344488" y="273050"/>
              </a:cxn>
            </a:cxnLst>
            <a:pathLst>
              <a:path w="222" h="176">
                <a:moveTo>
                  <a:pt x="217" y="0"/>
                </a:moveTo>
                <a:lnTo>
                  <a:pt x="0" y="0"/>
                </a:lnTo>
                <a:lnTo>
                  <a:pt x="0" y="176"/>
                </a:lnTo>
                <a:lnTo>
                  <a:pt x="222" y="176"/>
                </a:lnTo>
                <a:lnTo>
                  <a:pt x="222" y="0"/>
                </a:lnTo>
                <a:lnTo>
                  <a:pt x="217" y="0"/>
                </a:lnTo>
                <a:close/>
                <a:moveTo>
                  <a:pt x="189" y="118"/>
                </a:moveTo>
                <a:lnTo>
                  <a:pt x="189" y="172"/>
                </a:lnTo>
                <a:lnTo>
                  <a:pt x="158" y="172"/>
                </a:lnTo>
                <a:lnTo>
                  <a:pt x="158" y="118"/>
                </a:lnTo>
                <a:lnTo>
                  <a:pt x="165" y="118"/>
                </a:lnTo>
                <a:lnTo>
                  <a:pt x="165" y="4"/>
                </a:lnTo>
                <a:lnTo>
                  <a:pt x="180" y="4"/>
                </a:lnTo>
                <a:lnTo>
                  <a:pt x="180" y="118"/>
                </a:lnTo>
                <a:lnTo>
                  <a:pt x="189" y="118"/>
                </a:lnTo>
                <a:close/>
                <a:moveTo>
                  <a:pt x="41" y="118"/>
                </a:moveTo>
                <a:lnTo>
                  <a:pt x="41" y="4"/>
                </a:lnTo>
                <a:lnTo>
                  <a:pt x="57" y="4"/>
                </a:lnTo>
                <a:lnTo>
                  <a:pt x="57" y="118"/>
                </a:lnTo>
                <a:lnTo>
                  <a:pt x="67" y="118"/>
                </a:lnTo>
                <a:lnTo>
                  <a:pt x="67" y="172"/>
                </a:lnTo>
                <a:lnTo>
                  <a:pt x="34" y="172"/>
                </a:lnTo>
                <a:lnTo>
                  <a:pt x="34" y="118"/>
                </a:lnTo>
                <a:lnTo>
                  <a:pt x="41" y="118"/>
                </a:lnTo>
                <a:close/>
                <a:moveTo>
                  <a:pt x="75" y="118"/>
                </a:moveTo>
                <a:lnTo>
                  <a:pt x="82" y="118"/>
                </a:lnTo>
                <a:lnTo>
                  <a:pt x="82" y="4"/>
                </a:lnTo>
                <a:lnTo>
                  <a:pt x="98" y="4"/>
                </a:lnTo>
                <a:lnTo>
                  <a:pt x="98" y="118"/>
                </a:lnTo>
                <a:lnTo>
                  <a:pt x="108" y="118"/>
                </a:lnTo>
                <a:lnTo>
                  <a:pt x="108" y="172"/>
                </a:lnTo>
                <a:lnTo>
                  <a:pt x="75" y="172"/>
                </a:lnTo>
                <a:lnTo>
                  <a:pt x="75" y="118"/>
                </a:lnTo>
                <a:close/>
                <a:moveTo>
                  <a:pt x="117" y="118"/>
                </a:moveTo>
                <a:lnTo>
                  <a:pt x="124" y="118"/>
                </a:lnTo>
                <a:lnTo>
                  <a:pt x="124" y="4"/>
                </a:lnTo>
                <a:lnTo>
                  <a:pt x="139" y="4"/>
                </a:lnTo>
                <a:lnTo>
                  <a:pt x="139" y="118"/>
                </a:lnTo>
                <a:lnTo>
                  <a:pt x="149" y="118"/>
                </a:lnTo>
                <a:lnTo>
                  <a:pt x="149" y="172"/>
                </a:lnTo>
                <a:lnTo>
                  <a:pt x="117" y="172"/>
                </a:lnTo>
                <a:lnTo>
                  <a:pt x="117" y="118"/>
                </a:lnTo>
                <a:close/>
                <a:moveTo>
                  <a:pt x="4" y="4"/>
                </a:moveTo>
                <a:lnTo>
                  <a:pt x="16" y="4"/>
                </a:lnTo>
                <a:lnTo>
                  <a:pt x="16" y="118"/>
                </a:lnTo>
                <a:lnTo>
                  <a:pt x="26" y="118"/>
                </a:lnTo>
                <a:lnTo>
                  <a:pt x="26" y="172"/>
                </a:lnTo>
                <a:lnTo>
                  <a:pt x="4" y="172"/>
                </a:lnTo>
                <a:lnTo>
                  <a:pt x="4" y="4"/>
                </a:lnTo>
                <a:close/>
                <a:moveTo>
                  <a:pt x="217" y="172"/>
                </a:moveTo>
                <a:lnTo>
                  <a:pt x="199" y="172"/>
                </a:lnTo>
                <a:lnTo>
                  <a:pt x="199" y="118"/>
                </a:lnTo>
                <a:lnTo>
                  <a:pt x="206" y="118"/>
                </a:lnTo>
                <a:lnTo>
                  <a:pt x="206" y="4"/>
                </a:lnTo>
                <a:lnTo>
                  <a:pt x="217" y="4"/>
                </a:lnTo>
                <a:lnTo>
                  <a:pt x="217" y="17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78" name="Freeform 141"/>
          <p:cNvSpPr/>
          <p:nvPr/>
        </p:nvSpPr>
        <p:spPr>
          <a:xfrm>
            <a:off x="4110038" y="3057525"/>
            <a:ext cx="127000" cy="93663"/>
          </a:xfrm>
          <a:custGeom>
            <a:avLst/>
            <a:gdLst/>
            <a:ahLst/>
            <a:cxnLst>
              <a:cxn ang="0">
                <a:pos x="115661" y="0"/>
              </a:cxn>
              <a:cxn ang="0">
                <a:pos x="9071" y="0"/>
              </a:cxn>
              <a:cxn ang="0">
                <a:pos x="0" y="11422"/>
              </a:cxn>
              <a:cxn ang="0">
                <a:pos x="0" y="82241"/>
              </a:cxn>
              <a:cxn ang="0">
                <a:pos x="9071" y="93663"/>
              </a:cxn>
              <a:cxn ang="0">
                <a:pos x="115661" y="93663"/>
              </a:cxn>
              <a:cxn ang="0">
                <a:pos x="127000" y="82241"/>
              </a:cxn>
              <a:cxn ang="0">
                <a:pos x="127000" y="11422"/>
              </a:cxn>
              <a:cxn ang="0">
                <a:pos x="115661" y="0"/>
              </a:cxn>
            </a:cxnLst>
            <a:pathLst>
              <a:path w="56" h="41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9"/>
                  <a:pt x="2" y="41"/>
                  <a:pt x="4" y="41"/>
                </a:cubicBezTo>
                <a:cubicBezTo>
                  <a:pt x="51" y="41"/>
                  <a:pt x="51" y="41"/>
                  <a:pt x="51" y="41"/>
                </a:cubicBezTo>
                <a:cubicBezTo>
                  <a:pt x="54" y="41"/>
                  <a:pt x="56" y="39"/>
                  <a:pt x="56" y="36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2"/>
                  <a:pt x="54" y="0"/>
                  <a:pt x="51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79" name="Freeform 142"/>
          <p:cNvSpPr/>
          <p:nvPr/>
        </p:nvSpPr>
        <p:spPr>
          <a:xfrm>
            <a:off x="4097338" y="3197225"/>
            <a:ext cx="17462" cy="7938"/>
          </a:xfrm>
          <a:custGeom>
            <a:avLst/>
            <a:gdLst/>
            <a:ahLst/>
            <a:cxnLst>
              <a:cxn ang="0">
                <a:pos x="13097" y="0"/>
              </a:cxn>
              <a:cxn ang="0">
                <a:pos x="2183" y="0"/>
              </a:cxn>
              <a:cxn ang="0">
                <a:pos x="0" y="2646"/>
              </a:cxn>
              <a:cxn ang="0">
                <a:pos x="2183" y="7938"/>
              </a:cxn>
              <a:cxn ang="0">
                <a:pos x="13097" y="7938"/>
              </a:cxn>
              <a:cxn ang="0">
                <a:pos x="17462" y="2646"/>
              </a:cxn>
              <a:cxn ang="0">
                <a:pos x="13097" y="0"/>
              </a:cxn>
            </a:cxnLst>
            <a:pathLst>
              <a:path w="8" h="3">
                <a:moveTo>
                  <a:pt x="6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2"/>
                  <a:pt x="0" y="3"/>
                  <a:pt x="1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2"/>
                  <a:pt x="8" y="1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80" name="Freeform 143"/>
          <p:cNvSpPr/>
          <p:nvPr/>
        </p:nvSpPr>
        <p:spPr>
          <a:xfrm>
            <a:off x="4124325" y="3197225"/>
            <a:ext cx="17463" cy="7938"/>
          </a:xfrm>
          <a:custGeom>
            <a:avLst/>
            <a:gdLst/>
            <a:ahLst/>
            <a:cxnLst>
              <a:cxn ang="0">
                <a:pos x="13097" y="0"/>
              </a:cxn>
              <a:cxn ang="0">
                <a:pos x="2183" y="0"/>
              </a:cxn>
              <a:cxn ang="0">
                <a:pos x="0" y="2646"/>
              </a:cxn>
              <a:cxn ang="0">
                <a:pos x="2183" y="7938"/>
              </a:cxn>
              <a:cxn ang="0">
                <a:pos x="13097" y="7938"/>
              </a:cxn>
              <a:cxn ang="0">
                <a:pos x="17462" y="2646"/>
              </a:cxn>
              <a:cxn ang="0">
                <a:pos x="13097" y="0"/>
              </a:cxn>
            </a:cxnLst>
            <a:pathLst>
              <a:path w="8" h="3">
                <a:moveTo>
                  <a:pt x="6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2"/>
                  <a:pt x="0" y="3"/>
                  <a:pt x="1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2"/>
                  <a:pt x="8" y="1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81" name="Freeform 144"/>
          <p:cNvSpPr/>
          <p:nvPr/>
        </p:nvSpPr>
        <p:spPr>
          <a:xfrm>
            <a:off x="4151313" y="3197225"/>
            <a:ext cx="17462" cy="7938"/>
          </a:xfrm>
          <a:custGeom>
            <a:avLst/>
            <a:gdLst/>
            <a:ahLst/>
            <a:cxnLst>
              <a:cxn ang="0">
                <a:pos x="13097" y="0"/>
              </a:cxn>
              <a:cxn ang="0">
                <a:pos x="4366" y="0"/>
              </a:cxn>
              <a:cxn ang="0">
                <a:pos x="0" y="2646"/>
              </a:cxn>
              <a:cxn ang="0">
                <a:pos x="4366" y="7938"/>
              </a:cxn>
              <a:cxn ang="0">
                <a:pos x="13097" y="7938"/>
              </a:cxn>
              <a:cxn ang="0">
                <a:pos x="17462" y="2646"/>
              </a:cxn>
              <a:cxn ang="0">
                <a:pos x="13097" y="0"/>
              </a:cxn>
            </a:cxnLst>
            <a:pathLst>
              <a:path w="8" h="3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2"/>
                  <a:pt x="0" y="3"/>
                  <a:pt x="2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2"/>
                  <a:pt x="8" y="1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82" name="Freeform 145"/>
          <p:cNvSpPr/>
          <p:nvPr/>
        </p:nvSpPr>
        <p:spPr>
          <a:xfrm>
            <a:off x="4178300" y="3197225"/>
            <a:ext cx="17463" cy="7938"/>
          </a:xfrm>
          <a:custGeom>
            <a:avLst/>
            <a:gdLst/>
            <a:ahLst/>
            <a:cxnLst>
              <a:cxn ang="0">
                <a:pos x="13097" y="0"/>
              </a:cxn>
              <a:cxn ang="0">
                <a:pos x="4366" y="0"/>
              </a:cxn>
              <a:cxn ang="0">
                <a:pos x="0" y="2646"/>
              </a:cxn>
              <a:cxn ang="0">
                <a:pos x="4366" y="7938"/>
              </a:cxn>
              <a:cxn ang="0">
                <a:pos x="13097" y="7938"/>
              </a:cxn>
              <a:cxn ang="0">
                <a:pos x="17462" y="2646"/>
              </a:cxn>
              <a:cxn ang="0">
                <a:pos x="13097" y="0"/>
              </a:cxn>
            </a:cxnLst>
            <a:pathLst>
              <a:path w="8" h="3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0" y="0"/>
                  <a:pt x="0" y="1"/>
                  <a:pt x="0" y="1"/>
                </a:cubicBezTo>
                <a:cubicBezTo>
                  <a:pt x="0" y="2"/>
                  <a:pt x="0" y="3"/>
                  <a:pt x="2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2"/>
                  <a:pt x="8" y="1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83" name="Freeform 146"/>
          <p:cNvSpPr/>
          <p:nvPr/>
        </p:nvSpPr>
        <p:spPr>
          <a:xfrm>
            <a:off x="4205288" y="3197225"/>
            <a:ext cx="17462" cy="7938"/>
          </a:xfrm>
          <a:custGeom>
            <a:avLst/>
            <a:gdLst/>
            <a:ahLst/>
            <a:cxnLst>
              <a:cxn ang="0">
                <a:pos x="13097" y="0"/>
              </a:cxn>
              <a:cxn ang="0">
                <a:pos x="4366" y="0"/>
              </a:cxn>
              <a:cxn ang="0">
                <a:pos x="0" y="2646"/>
              </a:cxn>
              <a:cxn ang="0">
                <a:pos x="4366" y="7938"/>
              </a:cxn>
              <a:cxn ang="0">
                <a:pos x="13097" y="7938"/>
              </a:cxn>
              <a:cxn ang="0">
                <a:pos x="17462" y="2646"/>
              </a:cxn>
              <a:cxn ang="0">
                <a:pos x="13097" y="0"/>
              </a:cxn>
            </a:cxnLst>
            <a:pathLst>
              <a:path w="8" h="3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2"/>
                  <a:pt x="1" y="3"/>
                  <a:pt x="2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2"/>
                  <a:pt x="8" y="1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84" name="Freeform 147"/>
          <p:cNvSpPr/>
          <p:nvPr/>
        </p:nvSpPr>
        <p:spPr>
          <a:xfrm>
            <a:off x="4232275" y="3197225"/>
            <a:ext cx="17463" cy="7938"/>
          </a:xfrm>
          <a:custGeom>
            <a:avLst/>
            <a:gdLst/>
            <a:ahLst/>
            <a:cxnLst>
              <a:cxn ang="0">
                <a:pos x="13097" y="0"/>
              </a:cxn>
              <a:cxn ang="0">
                <a:pos x="4366" y="0"/>
              </a:cxn>
              <a:cxn ang="0">
                <a:pos x="0" y="2646"/>
              </a:cxn>
              <a:cxn ang="0">
                <a:pos x="4366" y="7938"/>
              </a:cxn>
              <a:cxn ang="0">
                <a:pos x="13097" y="7938"/>
              </a:cxn>
              <a:cxn ang="0">
                <a:pos x="17462" y="2646"/>
              </a:cxn>
              <a:cxn ang="0">
                <a:pos x="13097" y="0"/>
              </a:cxn>
            </a:cxnLst>
            <a:pathLst>
              <a:path w="8" h="3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2"/>
                  <a:pt x="1" y="3"/>
                  <a:pt x="2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2"/>
                  <a:pt x="8" y="1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85" name="Freeform 148"/>
          <p:cNvSpPr/>
          <p:nvPr/>
        </p:nvSpPr>
        <p:spPr>
          <a:xfrm>
            <a:off x="4110038" y="3189288"/>
            <a:ext cx="19050" cy="4762"/>
          </a:xfrm>
          <a:custGeom>
            <a:avLst/>
            <a:gdLst/>
            <a:ahLst/>
            <a:cxnLst>
              <a:cxn ang="0">
                <a:pos x="2381" y="4763"/>
              </a:cxn>
              <a:cxn ang="0">
                <a:pos x="14288" y="4763"/>
              </a:cxn>
              <a:cxn ang="0">
                <a:pos x="19050" y="2382"/>
              </a:cxn>
              <a:cxn ang="0">
                <a:pos x="14288" y="0"/>
              </a:cxn>
              <a:cxn ang="0">
                <a:pos x="2381" y="0"/>
              </a:cxn>
              <a:cxn ang="0">
                <a:pos x="0" y="2382"/>
              </a:cxn>
              <a:cxn ang="0">
                <a:pos x="2381" y="4763"/>
              </a:cxn>
            </a:cxnLst>
            <a:pathLst>
              <a:path w="8" h="2">
                <a:moveTo>
                  <a:pt x="1" y="2"/>
                </a:move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1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86" name="Freeform 149"/>
          <p:cNvSpPr/>
          <p:nvPr/>
        </p:nvSpPr>
        <p:spPr>
          <a:xfrm>
            <a:off x="4137025" y="3189288"/>
            <a:ext cx="19050" cy="4762"/>
          </a:xfrm>
          <a:custGeom>
            <a:avLst/>
            <a:gdLst/>
            <a:ahLst/>
            <a:cxnLst>
              <a:cxn ang="0">
                <a:pos x="2381" y="4763"/>
              </a:cxn>
              <a:cxn ang="0">
                <a:pos x="14288" y="4763"/>
              </a:cxn>
              <a:cxn ang="0">
                <a:pos x="19050" y="2382"/>
              </a:cxn>
              <a:cxn ang="0">
                <a:pos x="14288" y="0"/>
              </a:cxn>
              <a:cxn ang="0">
                <a:pos x="2381" y="0"/>
              </a:cxn>
              <a:cxn ang="0">
                <a:pos x="0" y="2382"/>
              </a:cxn>
              <a:cxn ang="0">
                <a:pos x="2381" y="4763"/>
              </a:cxn>
            </a:cxnLst>
            <a:pathLst>
              <a:path w="8" h="2">
                <a:moveTo>
                  <a:pt x="1" y="2"/>
                </a:move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1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87" name="Freeform 150"/>
          <p:cNvSpPr/>
          <p:nvPr/>
        </p:nvSpPr>
        <p:spPr>
          <a:xfrm>
            <a:off x="4164013" y="3189288"/>
            <a:ext cx="19050" cy="4762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4288" y="4763"/>
              </a:cxn>
              <a:cxn ang="0">
                <a:pos x="19050" y="2382"/>
              </a:cxn>
              <a:cxn ang="0">
                <a:pos x="14288" y="0"/>
              </a:cxn>
              <a:cxn ang="0">
                <a:pos x="4763" y="0"/>
              </a:cxn>
              <a:cxn ang="0">
                <a:pos x="0" y="2382"/>
              </a:cxn>
              <a:cxn ang="0">
                <a:pos x="4763" y="4763"/>
              </a:cxn>
            </a:cxnLst>
            <a:pathLst>
              <a:path w="8" h="2">
                <a:moveTo>
                  <a:pt x="2" y="2"/>
                </a:move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2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88" name="Freeform 151"/>
          <p:cNvSpPr/>
          <p:nvPr/>
        </p:nvSpPr>
        <p:spPr>
          <a:xfrm>
            <a:off x="4191000" y="3189288"/>
            <a:ext cx="19050" cy="4762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4288" y="4763"/>
              </a:cxn>
              <a:cxn ang="0">
                <a:pos x="19050" y="2382"/>
              </a:cxn>
              <a:cxn ang="0">
                <a:pos x="14288" y="0"/>
              </a:cxn>
              <a:cxn ang="0">
                <a:pos x="4763" y="0"/>
              </a:cxn>
              <a:cxn ang="0">
                <a:pos x="0" y="2382"/>
              </a:cxn>
              <a:cxn ang="0">
                <a:pos x="4763" y="4763"/>
              </a:cxn>
            </a:cxnLst>
            <a:pathLst>
              <a:path w="8" h="2">
                <a:moveTo>
                  <a:pt x="2" y="2"/>
                </a:move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2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89" name="Freeform 152"/>
          <p:cNvSpPr/>
          <p:nvPr/>
        </p:nvSpPr>
        <p:spPr>
          <a:xfrm>
            <a:off x="4217988" y="3189288"/>
            <a:ext cx="19050" cy="4762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4288" y="4763"/>
              </a:cxn>
              <a:cxn ang="0">
                <a:pos x="19050" y="2382"/>
              </a:cxn>
              <a:cxn ang="0">
                <a:pos x="14288" y="0"/>
              </a:cxn>
              <a:cxn ang="0">
                <a:pos x="4763" y="0"/>
              </a:cxn>
              <a:cxn ang="0">
                <a:pos x="0" y="2382"/>
              </a:cxn>
              <a:cxn ang="0">
                <a:pos x="4763" y="4763"/>
              </a:cxn>
            </a:cxnLst>
            <a:pathLst>
              <a:path w="8" h="2">
                <a:moveTo>
                  <a:pt x="2" y="2"/>
                </a:move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2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90" name="Freeform 153"/>
          <p:cNvSpPr/>
          <p:nvPr/>
        </p:nvSpPr>
        <p:spPr>
          <a:xfrm>
            <a:off x="3995738" y="3243263"/>
            <a:ext cx="125412" cy="90487"/>
          </a:xfrm>
          <a:custGeom>
            <a:avLst/>
            <a:gdLst/>
            <a:ahLst/>
            <a:cxnLst>
              <a:cxn ang="0">
                <a:pos x="116454" y="0"/>
              </a:cxn>
              <a:cxn ang="0">
                <a:pos x="8958" y="0"/>
              </a:cxn>
              <a:cxn ang="0">
                <a:pos x="0" y="9049"/>
              </a:cxn>
              <a:cxn ang="0">
                <a:pos x="0" y="81439"/>
              </a:cxn>
              <a:cxn ang="0">
                <a:pos x="8958" y="90488"/>
              </a:cxn>
              <a:cxn ang="0">
                <a:pos x="116454" y="90488"/>
              </a:cxn>
              <a:cxn ang="0">
                <a:pos x="125412" y="81439"/>
              </a:cxn>
              <a:cxn ang="0">
                <a:pos x="125412" y="9049"/>
              </a:cxn>
              <a:cxn ang="0">
                <a:pos x="116454" y="0"/>
              </a:cxn>
            </a:cxnLst>
            <a:pathLst>
              <a:path w="56" h="40"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8"/>
                  <a:pt x="2" y="40"/>
                  <a:pt x="4" y="40"/>
                </a:cubicBezTo>
                <a:cubicBezTo>
                  <a:pt x="52" y="40"/>
                  <a:pt x="52" y="40"/>
                  <a:pt x="52" y="40"/>
                </a:cubicBezTo>
                <a:cubicBezTo>
                  <a:pt x="54" y="40"/>
                  <a:pt x="56" y="38"/>
                  <a:pt x="56" y="36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91" name="Freeform 154"/>
          <p:cNvSpPr>
            <a:spLocks noEditPoints="1"/>
          </p:cNvSpPr>
          <p:nvPr/>
        </p:nvSpPr>
        <p:spPr>
          <a:xfrm>
            <a:off x="3954463" y="3228975"/>
            <a:ext cx="207962" cy="171450"/>
          </a:xfrm>
          <a:custGeom>
            <a:avLst/>
            <a:gdLst/>
            <a:ahLst/>
            <a:cxnLst>
              <a:cxn ang="0">
                <a:pos x="201181" y="148891"/>
              </a:cxn>
              <a:cxn ang="0">
                <a:pos x="192139" y="137611"/>
              </a:cxn>
              <a:cxn ang="0">
                <a:pos x="185357" y="137611"/>
              </a:cxn>
              <a:cxn ang="0">
                <a:pos x="178576" y="124076"/>
              </a:cxn>
              <a:cxn ang="0">
                <a:pos x="155972" y="124076"/>
              </a:cxn>
              <a:cxn ang="0">
                <a:pos x="155972" y="117308"/>
              </a:cxn>
              <a:cxn ang="0">
                <a:pos x="169534" y="117308"/>
              </a:cxn>
              <a:cxn ang="0">
                <a:pos x="180837" y="108284"/>
              </a:cxn>
              <a:cxn ang="0">
                <a:pos x="180837" y="9024"/>
              </a:cxn>
              <a:cxn ang="0">
                <a:pos x="169534" y="0"/>
              </a:cxn>
              <a:cxn ang="0">
                <a:pos x="38428" y="0"/>
              </a:cxn>
              <a:cxn ang="0">
                <a:pos x="27125" y="9024"/>
              </a:cxn>
              <a:cxn ang="0">
                <a:pos x="27125" y="108284"/>
              </a:cxn>
              <a:cxn ang="0">
                <a:pos x="38428" y="117308"/>
              </a:cxn>
              <a:cxn ang="0">
                <a:pos x="51991" y="117308"/>
              </a:cxn>
              <a:cxn ang="0">
                <a:pos x="51991" y="124076"/>
              </a:cxn>
              <a:cxn ang="0">
                <a:pos x="29386" y="124076"/>
              </a:cxn>
              <a:cxn ang="0">
                <a:pos x="22605" y="137611"/>
              </a:cxn>
              <a:cxn ang="0">
                <a:pos x="15823" y="137611"/>
              </a:cxn>
              <a:cxn ang="0">
                <a:pos x="6781" y="148891"/>
              </a:cxn>
              <a:cxn ang="0">
                <a:pos x="0" y="162426"/>
              </a:cxn>
              <a:cxn ang="0">
                <a:pos x="9042" y="171450"/>
              </a:cxn>
              <a:cxn ang="0">
                <a:pos x="198920" y="171450"/>
              </a:cxn>
              <a:cxn ang="0">
                <a:pos x="207962" y="162426"/>
              </a:cxn>
              <a:cxn ang="0">
                <a:pos x="201181" y="148891"/>
              </a:cxn>
              <a:cxn ang="0">
                <a:pos x="38428" y="110540"/>
              </a:cxn>
              <a:cxn ang="0">
                <a:pos x="33907" y="108284"/>
              </a:cxn>
              <a:cxn ang="0">
                <a:pos x="33907" y="9024"/>
              </a:cxn>
              <a:cxn ang="0">
                <a:pos x="38428" y="4512"/>
              </a:cxn>
              <a:cxn ang="0">
                <a:pos x="169534" y="4512"/>
              </a:cxn>
              <a:cxn ang="0">
                <a:pos x="174055" y="9024"/>
              </a:cxn>
              <a:cxn ang="0">
                <a:pos x="174055" y="108284"/>
              </a:cxn>
              <a:cxn ang="0">
                <a:pos x="169534" y="110540"/>
              </a:cxn>
              <a:cxn ang="0">
                <a:pos x="38428" y="110540"/>
              </a:cxn>
              <a:cxn ang="0">
                <a:pos x="174055" y="130843"/>
              </a:cxn>
              <a:cxn ang="0">
                <a:pos x="180837" y="144379"/>
              </a:cxn>
              <a:cxn ang="0">
                <a:pos x="192139" y="144379"/>
              </a:cxn>
              <a:cxn ang="0">
                <a:pos x="196660" y="148891"/>
              </a:cxn>
              <a:cxn ang="0">
                <a:pos x="196660" y="148891"/>
              </a:cxn>
              <a:cxn ang="0">
                <a:pos x="203441" y="162426"/>
              </a:cxn>
              <a:cxn ang="0">
                <a:pos x="198920" y="166938"/>
              </a:cxn>
              <a:cxn ang="0">
                <a:pos x="9042" y="166938"/>
              </a:cxn>
              <a:cxn ang="0">
                <a:pos x="4521" y="162426"/>
              </a:cxn>
              <a:cxn ang="0">
                <a:pos x="11302" y="148891"/>
              </a:cxn>
              <a:cxn ang="0">
                <a:pos x="11302" y="148891"/>
              </a:cxn>
              <a:cxn ang="0">
                <a:pos x="15823" y="144379"/>
              </a:cxn>
              <a:cxn ang="0">
                <a:pos x="27125" y="144379"/>
              </a:cxn>
              <a:cxn ang="0">
                <a:pos x="33907" y="130843"/>
              </a:cxn>
              <a:cxn ang="0">
                <a:pos x="58772" y="130843"/>
              </a:cxn>
              <a:cxn ang="0">
                <a:pos x="58772" y="121820"/>
              </a:cxn>
              <a:cxn ang="0">
                <a:pos x="149190" y="121820"/>
              </a:cxn>
            </a:cxnLst>
            <a:pathLst>
              <a:path w="92" h="76">
                <a:moveTo>
                  <a:pt x="89" y="66"/>
                </a:moveTo>
                <a:cubicBezTo>
                  <a:pt x="89" y="63"/>
                  <a:pt x="88" y="61"/>
                  <a:pt x="85" y="61"/>
                </a:cubicBezTo>
                <a:cubicBezTo>
                  <a:pt x="82" y="61"/>
                  <a:pt x="82" y="61"/>
                  <a:pt x="82" y="61"/>
                </a:cubicBezTo>
                <a:cubicBezTo>
                  <a:pt x="79" y="55"/>
                  <a:pt x="79" y="55"/>
                  <a:pt x="79" y="55"/>
                </a:cubicBezTo>
                <a:cubicBezTo>
                  <a:pt x="69" y="55"/>
                  <a:pt x="69" y="55"/>
                  <a:pt x="69" y="55"/>
                </a:cubicBezTo>
                <a:cubicBezTo>
                  <a:pt x="69" y="52"/>
                  <a:pt x="69" y="52"/>
                  <a:pt x="69" y="52"/>
                </a:cubicBezTo>
                <a:cubicBezTo>
                  <a:pt x="75" y="52"/>
                  <a:pt x="75" y="52"/>
                  <a:pt x="75" y="52"/>
                </a:cubicBezTo>
                <a:cubicBezTo>
                  <a:pt x="78" y="52"/>
                  <a:pt x="80" y="50"/>
                  <a:pt x="80" y="48"/>
                </a:cubicBezTo>
                <a:cubicBezTo>
                  <a:pt x="80" y="4"/>
                  <a:pt x="80" y="4"/>
                  <a:pt x="80" y="4"/>
                </a:cubicBezTo>
                <a:cubicBezTo>
                  <a:pt x="80" y="2"/>
                  <a:pt x="78" y="0"/>
                  <a:pt x="7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4" y="0"/>
                  <a:pt x="12" y="2"/>
                  <a:pt x="12" y="4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50"/>
                  <a:pt x="14" y="52"/>
                  <a:pt x="17" y="52"/>
                </a:cubicBezTo>
                <a:cubicBezTo>
                  <a:pt x="23" y="52"/>
                  <a:pt x="23" y="52"/>
                  <a:pt x="23" y="52"/>
                </a:cubicBezTo>
                <a:cubicBezTo>
                  <a:pt x="23" y="55"/>
                  <a:pt x="23" y="55"/>
                  <a:pt x="2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10" y="61"/>
                  <a:pt x="10" y="61"/>
                  <a:pt x="10" y="61"/>
                </a:cubicBezTo>
                <a:cubicBezTo>
                  <a:pt x="7" y="61"/>
                  <a:pt x="7" y="61"/>
                  <a:pt x="7" y="61"/>
                </a:cubicBezTo>
                <a:cubicBezTo>
                  <a:pt x="4" y="61"/>
                  <a:pt x="3" y="63"/>
                  <a:pt x="3" y="66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5"/>
                  <a:pt x="1" y="76"/>
                  <a:pt x="4" y="76"/>
                </a:cubicBezTo>
                <a:cubicBezTo>
                  <a:pt x="88" y="76"/>
                  <a:pt x="88" y="76"/>
                  <a:pt x="88" y="76"/>
                </a:cubicBezTo>
                <a:cubicBezTo>
                  <a:pt x="91" y="76"/>
                  <a:pt x="92" y="75"/>
                  <a:pt x="92" y="72"/>
                </a:cubicBezTo>
                <a:lnTo>
                  <a:pt x="89" y="66"/>
                </a:lnTo>
                <a:close/>
                <a:moveTo>
                  <a:pt x="17" y="49"/>
                </a:moveTo>
                <a:cubicBezTo>
                  <a:pt x="15" y="49"/>
                  <a:pt x="15" y="49"/>
                  <a:pt x="15" y="48"/>
                </a:cubicBezTo>
                <a:cubicBezTo>
                  <a:pt x="15" y="4"/>
                  <a:pt x="15" y="4"/>
                  <a:pt x="15" y="4"/>
                </a:cubicBezTo>
                <a:cubicBezTo>
                  <a:pt x="15" y="3"/>
                  <a:pt x="15" y="2"/>
                  <a:pt x="17" y="2"/>
                </a:cubicBezTo>
                <a:cubicBezTo>
                  <a:pt x="75" y="2"/>
                  <a:pt x="75" y="2"/>
                  <a:pt x="75" y="2"/>
                </a:cubicBezTo>
                <a:cubicBezTo>
                  <a:pt x="77" y="2"/>
                  <a:pt x="77" y="3"/>
                  <a:pt x="77" y="4"/>
                </a:cubicBezTo>
                <a:cubicBezTo>
                  <a:pt x="77" y="48"/>
                  <a:pt x="77" y="48"/>
                  <a:pt x="77" y="48"/>
                </a:cubicBezTo>
                <a:cubicBezTo>
                  <a:pt x="77" y="49"/>
                  <a:pt x="77" y="49"/>
                  <a:pt x="75" y="49"/>
                </a:cubicBezTo>
                <a:lnTo>
                  <a:pt x="17" y="49"/>
                </a:lnTo>
                <a:close/>
                <a:moveTo>
                  <a:pt x="77" y="58"/>
                </a:moveTo>
                <a:cubicBezTo>
                  <a:pt x="78" y="59"/>
                  <a:pt x="80" y="64"/>
                  <a:pt x="80" y="64"/>
                </a:cubicBezTo>
                <a:cubicBezTo>
                  <a:pt x="85" y="64"/>
                  <a:pt x="85" y="64"/>
                  <a:pt x="85" y="64"/>
                </a:cubicBezTo>
                <a:cubicBezTo>
                  <a:pt x="86" y="64"/>
                  <a:pt x="87" y="65"/>
                  <a:pt x="87" y="66"/>
                </a:cubicBezTo>
                <a:cubicBezTo>
                  <a:pt x="87" y="66"/>
                  <a:pt x="87" y="66"/>
                  <a:pt x="87" y="66"/>
                </a:cubicBezTo>
                <a:cubicBezTo>
                  <a:pt x="87" y="66"/>
                  <a:pt x="89" y="71"/>
                  <a:pt x="90" y="72"/>
                </a:cubicBezTo>
                <a:cubicBezTo>
                  <a:pt x="90" y="73"/>
                  <a:pt x="89" y="74"/>
                  <a:pt x="8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3" y="74"/>
                  <a:pt x="2" y="73"/>
                  <a:pt x="2" y="72"/>
                </a:cubicBezTo>
                <a:cubicBezTo>
                  <a:pt x="3" y="71"/>
                  <a:pt x="5" y="66"/>
                  <a:pt x="5" y="66"/>
                </a:cubicBezTo>
                <a:cubicBezTo>
                  <a:pt x="5" y="66"/>
                  <a:pt x="5" y="66"/>
                  <a:pt x="5" y="66"/>
                </a:cubicBezTo>
                <a:cubicBezTo>
                  <a:pt x="5" y="65"/>
                  <a:pt x="6" y="64"/>
                  <a:pt x="7" y="64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64"/>
                  <a:pt x="14" y="59"/>
                  <a:pt x="15" y="58"/>
                </a:cubicBezTo>
                <a:cubicBezTo>
                  <a:pt x="17" y="58"/>
                  <a:pt x="26" y="58"/>
                  <a:pt x="26" y="58"/>
                </a:cubicBezTo>
                <a:cubicBezTo>
                  <a:pt x="26" y="58"/>
                  <a:pt x="26" y="54"/>
                  <a:pt x="26" y="54"/>
                </a:cubicBezTo>
                <a:cubicBezTo>
                  <a:pt x="30" y="54"/>
                  <a:pt x="62" y="54"/>
                  <a:pt x="66" y="54"/>
                </a:cubicBezTo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92" name="Freeform 155"/>
          <p:cNvSpPr/>
          <p:nvPr/>
        </p:nvSpPr>
        <p:spPr>
          <a:xfrm>
            <a:off x="3981450" y="3381375"/>
            <a:ext cx="19050" cy="6350"/>
          </a:xfrm>
          <a:custGeom>
            <a:avLst/>
            <a:gdLst/>
            <a:ahLst/>
            <a:cxnLst>
              <a:cxn ang="0">
                <a:pos x="14288" y="0"/>
              </a:cxn>
              <a:cxn ang="0">
                <a:pos x="4763" y="0"/>
              </a:cxn>
              <a:cxn ang="0">
                <a:pos x="0" y="4233"/>
              </a:cxn>
              <a:cxn ang="0">
                <a:pos x="4763" y="6350"/>
              </a:cxn>
              <a:cxn ang="0">
                <a:pos x="14288" y="6350"/>
              </a:cxn>
              <a:cxn ang="0">
                <a:pos x="19050" y="4233"/>
              </a:cxn>
              <a:cxn ang="0">
                <a:pos x="14288" y="0"/>
              </a:cxn>
            </a:cxnLst>
            <a:pathLst>
              <a:path w="8" h="3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3"/>
                  <a:pt x="8" y="2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93" name="Freeform 156"/>
          <p:cNvSpPr/>
          <p:nvPr/>
        </p:nvSpPr>
        <p:spPr>
          <a:xfrm>
            <a:off x="4008438" y="3381375"/>
            <a:ext cx="19050" cy="6350"/>
          </a:xfrm>
          <a:custGeom>
            <a:avLst/>
            <a:gdLst/>
            <a:ahLst/>
            <a:cxnLst>
              <a:cxn ang="0">
                <a:pos x="14288" y="0"/>
              </a:cxn>
              <a:cxn ang="0">
                <a:pos x="4763" y="0"/>
              </a:cxn>
              <a:cxn ang="0">
                <a:pos x="0" y="4233"/>
              </a:cxn>
              <a:cxn ang="0">
                <a:pos x="4763" y="6350"/>
              </a:cxn>
              <a:cxn ang="0">
                <a:pos x="14288" y="6350"/>
              </a:cxn>
              <a:cxn ang="0">
                <a:pos x="19050" y="4233"/>
              </a:cxn>
              <a:cxn ang="0">
                <a:pos x="14288" y="0"/>
              </a:cxn>
            </a:cxnLst>
            <a:pathLst>
              <a:path w="8" h="3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3"/>
                  <a:pt x="8" y="2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94" name="Freeform 157"/>
          <p:cNvSpPr/>
          <p:nvPr/>
        </p:nvSpPr>
        <p:spPr>
          <a:xfrm>
            <a:off x="4035425" y="3381375"/>
            <a:ext cx="19050" cy="6350"/>
          </a:xfrm>
          <a:custGeom>
            <a:avLst/>
            <a:gdLst/>
            <a:ahLst/>
            <a:cxnLst>
              <a:cxn ang="0">
                <a:pos x="14288" y="0"/>
              </a:cxn>
              <a:cxn ang="0">
                <a:pos x="4763" y="0"/>
              </a:cxn>
              <a:cxn ang="0">
                <a:pos x="0" y="4233"/>
              </a:cxn>
              <a:cxn ang="0">
                <a:pos x="4763" y="6350"/>
              </a:cxn>
              <a:cxn ang="0">
                <a:pos x="14288" y="6350"/>
              </a:cxn>
              <a:cxn ang="0">
                <a:pos x="19050" y="4233"/>
              </a:cxn>
              <a:cxn ang="0">
                <a:pos x="14288" y="0"/>
              </a:cxn>
            </a:cxnLst>
            <a:pathLst>
              <a:path w="8" h="3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3"/>
                  <a:pt x="8" y="2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95" name="Freeform 158"/>
          <p:cNvSpPr/>
          <p:nvPr/>
        </p:nvSpPr>
        <p:spPr>
          <a:xfrm>
            <a:off x="4062413" y="3381375"/>
            <a:ext cx="19050" cy="6350"/>
          </a:xfrm>
          <a:custGeom>
            <a:avLst/>
            <a:gdLst/>
            <a:ahLst/>
            <a:cxnLst>
              <a:cxn ang="0">
                <a:pos x="14288" y="0"/>
              </a:cxn>
              <a:cxn ang="0">
                <a:pos x="4763" y="0"/>
              </a:cxn>
              <a:cxn ang="0">
                <a:pos x="0" y="4233"/>
              </a:cxn>
              <a:cxn ang="0">
                <a:pos x="4763" y="6350"/>
              </a:cxn>
              <a:cxn ang="0">
                <a:pos x="14288" y="6350"/>
              </a:cxn>
              <a:cxn ang="0">
                <a:pos x="19050" y="4233"/>
              </a:cxn>
              <a:cxn ang="0">
                <a:pos x="14288" y="0"/>
              </a:cxn>
            </a:cxnLst>
            <a:pathLst>
              <a:path w="8" h="3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3"/>
                  <a:pt x="8" y="2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96" name="Freeform 159"/>
          <p:cNvSpPr/>
          <p:nvPr/>
        </p:nvSpPr>
        <p:spPr>
          <a:xfrm>
            <a:off x="4089400" y="3381375"/>
            <a:ext cx="19050" cy="6350"/>
          </a:xfrm>
          <a:custGeom>
            <a:avLst/>
            <a:gdLst/>
            <a:ahLst/>
            <a:cxnLst>
              <a:cxn ang="0">
                <a:pos x="14288" y="0"/>
              </a:cxn>
              <a:cxn ang="0">
                <a:pos x="4763" y="0"/>
              </a:cxn>
              <a:cxn ang="0">
                <a:pos x="0" y="4233"/>
              </a:cxn>
              <a:cxn ang="0">
                <a:pos x="4763" y="6350"/>
              </a:cxn>
              <a:cxn ang="0">
                <a:pos x="14288" y="6350"/>
              </a:cxn>
              <a:cxn ang="0">
                <a:pos x="19050" y="4233"/>
              </a:cxn>
              <a:cxn ang="0">
                <a:pos x="14288" y="0"/>
              </a:cxn>
            </a:cxnLst>
            <a:pathLst>
              <a:path w="8" h="3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3"/>
                  <a:pt x="8" y="2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97" name="Freeform 160"/>
          <p:cNvSpPr/>
          <p:nvPr/>
        </p:nvSpPr>
        <p:spPr>
          <a:xfrm>
            <a:off x="4117975" y="3381375"/>
            <a:ext cx="17463" cy="6350"/>
          </a:xfrm>
          <a:custGeom>
            <a:avLst/>
            <a:gdLst/>
            <a:ahLst/>
            <a:cxnLst>
              <a:cxn ang="0">
                <a:pos x="13097" y="0"/>
              </a:cxn>
              <a:cxn ang="0">
                <a:pos x="4366" y="0"/>
              </a:cxn>
              <a:cxn ang="0">
                <a:pos x="0" y="4233"/>
              </a:cxn>
              <a:cxn ang="0">
                <a:pos x="4366" y="6350"/>
              </a:cxn>
              <a:cxn ang="0">
                <a:pos x="13097" y="6350"/>
              </a:cxn>
              <a:cxn ang="0">
                <a:pos x="17462" y="4233"/>
              </a:cxn>
              <a:cxn ang="0">
                <a:pos x="13097" y="0"/>
              </a:cxn>
            </a:cxnLst>
            <a:pathLst>
              <a:path w="8" h="3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3"/>
                  <a:pt x="8" y="2"/>
                </a:cubicBezTo>
                <a:cubicBezTo>
                  <a:pt x="8" y="1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98" name="Freeform 161"/>
          <p:cNvSpPr/>
          <p:nvPr/>
        </p:nvSpPr>
        <p:spPr>
          <a:xfrm>
            <a:off x="3995738" y="3371850"/>
            <a:ext cx="17462" cy="6350"/>
          </a:xfrm>
          <a:custGeom>
            <a:avLst/>
            <a:gdLst/>
            <a:ahLst/>
            <a:cxnLst>
              <a:cxn ang="0">
                <a:pos x="4366" y="6350"/>
              </a:cxn>
              <a:cxn ang="0">
                <a:pos x="13097" y="6350"/>
              </a:cxn>
              <a:cxn ang="0">
                <a:pos x="17462" y="4233"/>
              </a:cxn>
              <a:cxn ang="0">
                <a:pos x="13097" y="0"/>
              </a:cxn>
              <a:cxn ang="0">
                <a:pos x="4366" y="0"/>
              </a:cxn>
              <a:cxn ang="0">
                <a:pos x="0" y="4233"/>
              </a:cxn>
              <a:cxn ang="0">
                <a:pos x="4366" y="6350"/>
              </a:cxn>
            </a:cxnLst>
            <a:pathLst>
              <a:path w="8" h="3">
                <a:moveTo>
                  <a:pt x="2" y="3"/>
                </a:move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2"/>
                  <a:pt x="8" y="2"/>
                </a:cubicBezTo>
                <a:cubicBezTo>
                  <a:pt x="8" y="1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2"/>
                  <a:pt x="1" y="3"/>
                  <a:pt x="2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5999" name="Freeform 162"/>
          <p:cNvSpPr/>
          <p:nvPr/>
        </p:nvSpPr>
        <p:spPr>
          <a:xfrm>
            <a:off x="4022725" y="3371850"/>
            <a:ext cx="17463" cy="6350"/>
          </a:xfrm>
          <a:custGeom>
            <a:avLst/>
            <a:gdLst/>
            <a:ahLst/>
            <a:cxnLst>
              <a:cxn ang="0">
                <a:pos x="4366" y="6350"/>
              </a:cxn>
              <a:cxn ang="0">
                <a:pos x="13097" y="6350"/>
              </a:cxn>
              <a:cxn ang="0">
                <a:pos x="17462" y="4233"/>
              </a:cxn>
              <a:cxn ang="0">
                <a:pos x="13097" y="0"/>
              </a:cxn>
              <a:cxn ang="0">
                <a:pos x="4366" y="0"/>
              </a:cxn>
              <a:cxn ang="0">
                <a:pos x="0" y="4233"/>
              </a:cxn>
              <a:cxn ang="0">
                <a:pos x="4366" y="6350"/>
              </a:cxn>
            </a:cxnLst>
            <a:pathLst>
              <a:path w="8" h="3">
                <a:moveTo>
                  <a:pt x="2" y="3"/>
                </a:move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2"/>
                  <a:pt x="8" y="2"/>
                </a:cubicBezTo>
                <a:cubicBezTo>
                  <a:pt x="8" y="1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2"/>
                  <a:pt x="1" y="3"/>
                  <a:pt x="2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00" name="Freeform 163"/>
          <p:cNvSpPr/>
          <p:nvPr/>
        </p:nvSpPr>
        <p:spPr>
          <a:xfrm>
            <a:off x="4049713" y="3371850"/>
            <a:ext cx="17462" cy="6350"/>
          </a:xfrm>
          <a:custGeom>
            <a:avLst/>
            <a:gdLst/>
            <a:ahLst/>
            <a:cxnLst>
              <a:cxn ang="0">
                <a:pos x="4366" y="6350"/>
              </a:cxn>
              <a:cxn ang="0">
                <a:pos x="13097" y="6350"/>
              </a:cxn>
              <a:cxn ang="0">
                <a:pos x="17462" y="4233"/>
              </a:cxn>
              <a:cxn ang="0">
                <a:pos x="13097" y="0"/>
              </a:cxn>
              <a:cxn ang="0">
                <a:pos x="4366" y="0"/>
              </a:cxn>
              <a:cxn ang="0">
                <a:pos x="0" y="4233"/>
              </a:cxn>
              <a:cxn ang="0">
                <a:pos x="4366" y="6350"/>
              </a:cxn>
            </a:cxnLst>
            <a:pathLst>
              <a:path w="8" h="3">
                <a:moveTo>
                  <a:pt x="2" y="3"/>
                </a:move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2"/>
                  <a:pt x="8" y="2"/>
                </a:cubicBezTo>
                <a:cubicBezTo>
                  <a:pt x="8" y="1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2"/>
                  <a:pt x="1" y="3"/>
                  <a:pt x="2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01" name="Freeform 164"/>
          <p:cNvSpPr/>
          <p:nvPr/>
        </p:nvSpPr>
        <p:spPr>
          <a:xfrm>
            <a:off x="4076700" y="3371850"/>
            <a:ext cx="17463" cy="6350"/>
          </a:xfrm>
          <a:custGeom>
            <a:avLst/>
            <a:gdLst/>
            <a:ahLst/>
            <a:cxnLst>
              <a:cxn ang="0">
                <a:pos x="4366" y="6350"/>
              </a:cxn>
              <a:cxn ang="0">
                <a:pos x="13097" y="6350"/>
              </a:cxn>
              <a:cxn ang="0">
                <a:pos x="17462" y="4233"/>
              </a:cxn>
              <a:cxn ang="0">
                <a:pos x="13097" y="0"/>
              </a:cxn>
              <a:cxn ang="0">
                <a:pos x="4366" y="0"/>
              </a:cxn>
              <a:cxn ang="0">
                <a:pos x="0" y="4233"/>
              </a:cxn>
              <a:cxn ang="0">
                <a:pos x="4366" y="6350"/>
              </a:cxn>
            </a:cxnLst>
            <a:pathLst>
              <a:path w="8" h="3">
                <a:moveTo>
                  <a:pt x="2" y="3"/>
                </a:move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2"/>
                  <a:pt x="8" y="2"/>
                </a:cubicBezTo>
                <a:cubicBezTo>
                  <a:pt x="8" y="1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2"/>
                  <a:pt x="1" y="3"/>
                  <a:pt x="2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02" name="Freeform 165"/>
          <p:cNvSpPr/>
          <p:nvPr/>
        </p:nvSpPr>
        <p:spPr>
          <a:xfrm>
            <a:off x="4103688" y="3371850"/>
            <a:ext cx="17462" cy="6350"/>
          </a:xfrm>
          <a:custGeom>
            <a:avLst/>
            <a:gdLst/>
            <a:ahLst/>
            <a:cxnLst>
              <a:cxn ang="0">
                <a:pos x="4366" y="6350"/>
              </a:cxn>
              <a:cxn ang="0">
                <a:pos x="13097" y="6350"/>
              </a:cxn>
              <a:cxn ang="0">
                <a:pos x="17462" y="4233"/>
              </a:cxn>
              <a:cxn ang="0">
                <a:pos x="13097" y="0"/>
              </a:cxn>
              <a:cxn ang="0">
                <a:pos x="4366" y="0"/>
              </a:cxn>
              <a:cxn ang="0">
                <a:pos x="0" y="4233"/>
              </a:cxn>
              <a:cxn ang="0">
                <a:pos x="4366" y="6350"/>
              </a:cxn>
            </a:cxnLst>
            <a:pathLst>
              <a:path w="8" h="3">
                <a:moveTo>
                  <a:pt x="2" y="3"/>
                </a:moveTo>
                <a:cubicBezTo>
                  <a:pt x="6" y="3"/>
                  <a:pt x="6" y="3"/>
                  <a:pt x="6" y="3"/>
                </a:cubicBezTo>
                <a:cubicBezTo>
                  <a:pt x="7" y="3"/>
                  <a:pt x="8" y="2"/>
                  <a:pt x="8" y="2"/>
                </a:cubicBezTo>
                <a:cubicBezTo>
                  <a:pt x="8" y="1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2"/>
                  <a:pt x="1" y="3"/>
                  <a:pt x="2" y="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03" name="Freeform 166"/>
          <p:cNvSpPr/>
          <p:nvPr/>
        </p:nvSpPr>
        <p:spPr>
          <a:xfrm>
            <a:off x="4203700" y="3286125"/>
            <a:ext cx="125413" cy="90488"/>
          </a:xfrm>
          <a:custGeom>
            <a:avLst/>
            <a:gdLst/>
            <a:ahLst/>
            <a:cxnLst>
              <a:cxn ang="0">
                <a:pos x="116454" y="0"/>
              </a:cxn>
              <a:cxn ang="0">
                <a:pos x="8958" y="0"/>
              </a:cxn>
              <a:cxn ang="0">
                <a:pos x="0" y="11311"/>
              </a:cxn>
              <a:cxn ang="0">
                <a:pos x="0" y="81439"/>
              </a:cxn>
              <a:cxn ang="0">
                <a:pos x="8958" y="90488"/>
              </a:cxn>
              <a:cxn ang="0">
                <a:pos x="116454" y="90488"/>
              </a:cxn>
              <a:cxn ang="0">
                <a:pos x="125412" y="81439"/>
              </a:cxn>
              <a:cxn ang="0">
                <a:pos x="125412" y="11311"/>
              </a:cxn>
              <a:cxn ang="0">
                <a:pos x="116454" y="0"/>
              </a:cxn>
            </a:cxnLst>
            <a:pathLst>
              <a:path w="56" h="40"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8"/>
                  <a:pt x="2" y="40"/>
                  <a:pt x="4" y="40"/>
                </a:cubicBezTo>
                <a:cubicBezTo>
                  <a:pt x="52" y="40"/>
                  <a:pt x="52" y="40"/>
                  <a:pt x="52" y="40"/>
                </a:cubicBezTo>
                <a:cubicBezTo>
                  <a:pt x="54" y="40"/>
                  <a:pt x="56" y="38"/>
                  <a:pt x="56" y="36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2"/>
                  <a:pt x="54" y="0"/>
                  <a:pt x="52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04" name="Freeform 167"/>
          <p:cNvSpPr>
            <a:spLocks noEditPoints="1"/>
          </p:cNvSpPr>
          <p:nvPr/>
        </p:nvSpPr>
        <p:spPr>
          <a:xfrm>
            <a:off x="4067175" y="3044825"/>
            <a:ext cx="303213" cy="401638"/>
          </a:xfrm>
          <a:custGeom>
            <a:avLst/>
            <a:gdLst/>
            <a:ahLst/>
            <a:cxnLst>
              <a:cxn ang="0">
                <a:pos x="287373" y="367792"/>
              </a:cxn>
              <a:cxn ang="0">
                <a:pos x="273796" y="351997"/>
              </a:cxn>
              <a:cxn ang="0">
                <a:pos x="251168" y="345228"/>
              </a:cxn>
              <a:cxn ang="0">
                <a:pos x="276059" y="336203"/>
              </a:cxn>
              <a:cxn ang="0">
                <a:pos x="264745" y="227896"/>
              </a:cxn>
              <a:cxn ang="0">
                <a:pos x="122190" y="236921"/>
              </a:cxn>
              <a:cxn ang="0">
                <a:pos x="104088" y="252716"/>
              </a:cxn>
              <a:cxn ang="0">
                <a:pos x="201387" y="173742"/>
              </a:cxn>
              <a:cxn ang="0">
                <a:pos x="203650" y="148922"/>
              </a:cxn>
              <a:cxn ang="0">
                <a:pos x="187810" y="139896"/>
              </a:cxn>
              <a:cxn ang="0">
                <a:pos x="158394" y="124102"/>
              </a:cxn>
              <a:cxn ang="0">
                <a:pos x="171971" y="119589"/>
              </a:cxn>
              <a:cxn ang="0">
                <a:pos x="183285" y="9026"/>
              </a:cxn>
              <a:cxn ang="0">
                <a:pos x="38467" y="0"/>
              </a:cxn>
              <a:cxn ang="0">
                <a:pos x="29416" y="110563"/>
              </a:cxn>
              <a:cxn ang="0">
                <a:pos x="54307" y="119589"/>
              </a:cxn>
              <a:cxn ang="0">
                <a:pos x="31679" y="124102"/>
              </a:cxn>
              <a:cxn ang="0">
                <a:pos x="18102" y="139896"/>
              </a:cxn>
              <a:cxn ang="0">
                <a:pos x="0" y="164717"/>
              </a:cxn>
              <a:cxn ang="0">
                <a:pos x="92774" y="173742"/>
              </a:cxn>
              <a:cxn ang="0">
                <a:pos x="67883" y="252716"/>
              </a:cxn>
              <a:cxn ang="0">
                <a:pos x="122190" y="261742"/>
              </a:cxn>
              <a:cxn ang="0">
                <a:pos x="133504" y="345228"/>
              </a:cxn>
              <a:cxn ang="0">
                <a:pos x="147080" y="351997"/>
              </a:cxn>
              <a:cxn ang="0">
                <a:pos x="117664" y="367792"/>
              </a:cxn>
              <a:cxn ang="0">
                <a:pos x="101825" y="376818"/>
              </a:cxn>
              <a:cxn ang="0">
                <a:pos x="104088" y="401638"/>
              </a:cxn>
              <a:cxn ang="0">
                <a:pos x="303212" y="390356"/>
              </a:cxn>
              <a:cxn ang="0">
                <a:pos x="38467" y="112820"/>
              </a:cxn>
              <a:cxn ang="0">
                <a:pos x="33942" y="9026"/>
              </a:cxn>
              <a:cxn ang="0">
                <a:pos x="171971" y="6769"/>
              </a:cxn>
              <a:cxn ang="0">
                <a:pos x="176497" y="110563"/>
              </a:cxn>
              <a:cxn ang="0">
                <a:pos x="38467" y="112820"/>
              </a:cxn>
              <a:cxn ang="0">
                <a:pos x="13577" y="151178"/>
              </a:cxn>
              <a:cxn ang="0">
                <a:pos x="18102" y="144409"/>
              </a:cxn>
              <a:cxn ang="0">
                <a:pos x="33942" y="130871"/>
              </a:cxn>
              <a:cxn ang="0">
                <a:pos x="58832" y="121845"/>
              </a:cxn>
              <a:cxn ang="0">
                <a:pos x="151606" y="130871"/>
              </a:cxn>
              <a:cxn ang="0">
                <a:pos x="183285" y="144409"/>
              </a:cxn>
              <a:cxn ang="0">
                <a:pos x="199124" y="148922"/>
              </a:cxn>
              <a:cxn ang="0">
                <a:pos x="205913" y="164717"/>
              </a:cxn>
              <a:cxn ang="0">
                <a:pos x="11314" y="166973"/>
              </a:cxn>
              <a:cxn ang="0">
                <a:pos x="133504" y="340715"/>
              </a:cxn>
              <a:cxn ang="0">
                <a:pos x="128978" y="236921"/>
              </a:cxn>
              <a:cxn ang="0">
                <a:pos x="264745" y="234665"/>
              </a:cxn>
              <a:cxn ang="0">
                <a:pos x="269270" y="336203"/>
              </a:cxn>
              <a:cxn ang="0">
                <a:pos x="133504" y="340715"/>
              </a:cxn>
              <a:cxn ang="0">
                <a:pos x="104088" y="394869"/>
              </a:cxn>
              <a:cxn ang="0">
                <a:pos x="106350" y="376818"/>
              </a:cxn>
              <a:cxn ang="0">
                <a:pos x="110876" y="372305"/>
              </a:cxn>
              <a:cxn ang="0">
                <a:pos x="128978" y="358767"/>
              </a:cxn>
              <a:cxn ang="0">
                <a:pos x="153869" y="349741"/>
              </a:cxn>
              <a:cxn ang="0">
                <a:pos x="244380" y="358767"/>
              </a:cxn>
              <a:cxn ang="0">
                <a:pos x="276059" y="372305"/>
              </a:cxn>
              <a:cxn ang="0">
                <a:pos x="291898" y="376818"/>
              </a:cxn>
              <a:cxn ang="0">
                <a:pos x="298686" y="392612"/>
              </a:cxn>
            </a:cxnLst>
            <a:pathLst>
              <a:path w="134" h="178">
                <a:moveTo>
                  <a:pt x="131" y="167"/>
                </a:moveTo>
                <a:cubicBezTo>
                  <a:pt x="131" y="165"/>
                  <a:pt x="130" y="163"/>
                  <a:pt x="127" y="163"/>
                </a:cubicBezTo>
                <a:cubicBezTo>
                  <a:pt x="124" y="163"/>
                  <a:pt x="124" y="163"/>
                  <a:pt x="124" y="163"/>
                </a:cubicBezTo>
                <a:cubicBezTo>
                  <a:pt x="121" y="156"/>
                  <a:pt x="121" y="156"/>
                  <a:pt x="121" y="156"/>
                </a:cubicBezTo>
                <a:cubicBezTo>
                  <a:pt x="111" y="156"/>
                  <a:pt x="111" y="156"/>
                  <a:pt x="111" y="156"/>
                </a:cubicBezTo>
                <a:cubicBezTo>
                  <a:pt x="111" y="153"/>
                  <a:pt x="111" y="153"/>
                  <a:pt x="111" y="153"/>
                </a:cubicBezTo>
                <a:cubicBezTo>
                  <a:pt x="117" y="153"/>
                  <a:pt x="117" y="153"/>
                  <a:pt x="117" y="153"/>
                </a:cubicBezTo>
                <a:cubicBezTo>
                  <a:pt x="120" y="153"/>
                  <a:pt x="122" y="152"/>
                  <a:pt x="122" y="149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22" y="103"/>
                  <a:pt x="120" y="101"/>
                  <a:pt x="117" y="101"/>
                </a:cubicBezTo>
                <a:cubicBezTo>
                  <a:pt x="59" y="101"/>
                  <a:pt x="59" y="101"/>
                  <a:pt x="59" y="101"/>
                </a:cubicBezTo>
                <a:cubicBezTo>
                  <a:pt x="56" y="101"/>
                  <a:pt x="54" y="103"/>
                  <a:pt x="54" y="105"/>
                </a:cubicBezTo>
                <a:cubicBezTo>
                  <a:pt x="54" y="112"/>
                  <a:pt x="54" y="112"/>
                  <a:pt x="54" y="112"/>
                </a:cubicBezTo>
                <a:cubicBezTo>
                  <a:pt x="46" y="112"/>
                  <a:pt x="46" y="112"/>
                  <a:pt x="46" y="112"/>
                </a:cubicBezTo>
                <a:cubicBezTo>
                  <a:pt x="46" y="77"/>
                  <a:pt x="46" y="77"/>
                  <a:pt x="46" y="77"/>
                </a:cubicBezTo>
                <a:cubicBezTo>
                  <a:pt x="89" y="77"/>
                  <a:pt x="89" y="77"/>
                  <a:pt x="89" y="77"/>
                </a:cubicBezTo>
                <a:cubicBezTo>
                  <a:pt x="91" y="77"/>
                  <a:pt x="93" y="75"/>
                  <a:pt x="93" y="73"/>
                </a:cubicBezTo>
                <a:cubicBezTo>
                  <a:pt x="90" y="66"/>
                  <a:pt x="90" y="66"/>
                  <a:pt x="90" y="66"/>
                </a:cubicBezTo>
                <a:cubicBezTo>
                  <a:pt x="90" y="64"/>
                  <a:pt x="88" y="62"/>
                  <a:pt x="86" y="62"/>
                </a:cubicBezTo>
                <a:cubicBezTo>
                  <a:pt x="83" y="62"/>
                  <a:pt x="83" y="62"/>
                  <a:pt x="83" y="62"/>
                </a:cubicBezTo>
                <a:cubicBezTo>
                  <a:pt x="80" y="55"/>
                  <a:pt x="80" y="55"/>
                  <a:pt x="80" y="55"/>
                </a:cubicBezTo>
                <a:cubicBezTo>
                  <a:pt x="70" y="55"/>
                  <a:pt x="70" y="55"/>
                  <a:pt x="70" y="55"/>
                </a:cubicBezTo>
                <a:cubicBezTo>
                  <a:pt x="70" y="53"/>
                  <a:pt x="70" y="53"/>
                  <a:pt x="70" y="53"/>
                </a:cubicBezTo>
                <a:cubicBezTo>
                  <a:pt x="76" y="53"/>
                  <a:pt x="76" y="53"/>
                  <a:pt x="76" y="53"/>
                </a:cubicBezTo>
                <a:cubicBezTo>
                  <a:pt x="79" y="53"/>
                  <a:pt x="81" y="51"/>
                  <a:pt x="81" y="49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5" y="0"/>
                  <a:pt x="13" y="2"/>
                  <a:pt x="13" y="4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51"/>
                  <a:pt x="15" y="53"/>
                  <a:pt x="17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1" y="62"/>
                  <a:pt x="11" y="62"/>
                  <a:pt x="11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5" y="62"/>
                  <a:pt x="3" y="64"/>
                  <a:pt x="3" y="66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2" y="77"/>
                  <a:pt x="5" y="77"/>
                </a:cubicBezTo>
                <a:cubicBezTo>
                  <a:pt x="41" y="77"/>
                  <a:pt x="41" y="77"/>
                  <a:pt x="41" y="77"/>
                </a:cubicBezTo>
                <a:cubicBezTo>
                  <a:pt x="41" y="112"/>
                  <a:pt x="41" y="112"/>
                  <a:pt x="41" y="112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30" y="116"/>
                  <a:pt x="30" y="116"/>
                  <a:pt x="30" y="116"/>
                </a:cubicBezTo>
                <a:cubicBezTo>
                  <a:pt x="54" y="116"/>
                  <a:pt x="54" y="116"/>
                  <a:pt x="54" y="116"/>
                </a:cubicBezTo>
                <a:cubicBezTo>
                  <a:pt x="54" y="149"/>
                  <a:pt x="54" y="149"/>
                  <a:pt x="54" y="149"/>
                </a:cubicBezTo>
                <a:cubicBezTo>
                  <a:pt x="54" y="152"/>
                  <a:pt x="56" y="153"/>
                  <a:pt x="59" y="153"/>
                </a:cubicBezTo>
                <a:cubicBezTo>
                  <a:pt x="65" y="153"/>
                  <a:pt x="65" y="153"/>
                  <a:pt x="65" y="153"/>
                </a:cubicBezTo>
                <a:cubicBezTo>
                  <a:pt x="65" y="156"/>
                  <a:pt x="65" y="156"/>
                  <a:pt x="65" y="156"/>
                </a:cubicBezTo>
                <a:cubicBezTo>
                  <a:pt x="55" y="156"/>
                  <a:pt x="55" y="156"/>
                  <a:pt x="55" y="156"/>
                </a:cubicBezTo>
                <a:cubicBezTo>
                  <a:pt x="52" y="163"/>
                  <a:pt x="52" y="163"/>
                  <a:pt x="52" y="163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6" y="163"/>
                  <a:pt x="45" y="165"/>
                  <a:pt x="45" y="167"/>
                </a:cubicBezTo>
                <a:cubicBezTo>
                  <a:pt x="42" y="173"/>
                  <a:pt x="42" y="173"/>
                  <a:pt x="42" y="173"/>
                </a:cubicBezTo>
                <a:cubicBezTo>
                  <a:pt x="42" y="176"/>
                  <a:pt x="43" y="178"/>
                  <a:pt x="46" y="178"/>
                </a:cubicBezTo>
                <a:cubicBezTo>
                  <a:pt x="130" y="178"/>
                  <a:pt x="130" y="178"/>
                  <a:pt x="130" y="178"/>
                </a:cubicBezTo>
                <a:cubicBezTo>
                  <a:pt x="133" y="178"/>
                  <a:pt x="134" y="176"/>
                  <a:pt x="134" y="173"/>
                </a:cubicBezTo>
                <a:lnTo>
                  <a:pt x="131" y="167"/>
                </a:lnTo>
                <a:close/>
                <a:moveTo>
                  <a:pt x="17" y="50"/>
                </a:moveTo>
                <a:cubicBezTo>
                  <a:pt x="16" y="50"/>
                  <a:pt x="15" y="49"/>
                  <a:pt x="15" y="49"/>
                </a:cubicBezTo>
                <a:cubicBezTo>
                  <a:pt x="15" y="4"/>
                  <a:pt x="15" y="4"/>
                  <a:pt x="15" y="4"/>
                </a:cubicBezTo>
                <a:cubicBezTo>
                  <a:pt x="15" y="3"/>
                  <a:pt x="16" y="3"/>
                  <a:pt x="17" y="3"/>
                </a:cubicBezTo>
                <a:cubicBezTo>
                  <a:pt x="76" y="3"/>
                  <a:pt x="76" y="3"/>
                  <a:pt x="76" y="3"/>
                </a:cubicBezTo>
                <a:cubicBezTo>
                  <a:pt x="77" y="3"/>
                  <a:pt x="78" y="3"/>
                  <a:pt x="78" y="4"/>
                </a:cubicBezTo>
                <a:cubicBezTo>
                  <a:pt x="78" y="49"/>
                  <a:pt x="78" y="49"/>
                  <a:pt x="78" y="49"/>
                </a:cubicBezTo>
                <a:cubicBezTo>
                  <a:pt x="78" y="49"/>
                  <a:pt x="77" y="50"/>
                  <a:pt x="76" y="50"/>
                </a:cubicBezTo>
                <a:lnTo>
                  <a:pt x="17" y="50"/>
                </a:lnTo>
                <a:close/>
                <a:moveTo>
                  <a:pt x="3" y="73"/>
                </a:moveTo>
                <a:cubicBezTo>
                  <a:pt x="3" y="72"/>
                  <a:pt x="6" y="67"/>
                  <a:pt x="6" y="67"/>
                </a:cubicBezTo>
                <a:cubicBezTo>
                  <a:pt x="6" y="66"/>
                  <a:pt x="6" y="66"/>
                  <a:pt x="6" y="66"/>
                </a:cubicBezTo>
                <a:cubicBezTo>
                  <a:pt x="6" y="65"/>
                  <a:pt x="7" y="64"/>
                  <a:pt x="8" y="64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64"/>
                  <a:pt x="15" y="60"/>
                  <a:pt x="15" y="58"/>
                </a:cubicBezTo>
                <a:cubicBezTo>
                  <a:pt x="18" y="58"/>
                  <a:pt x="26" y="58"/>
                  <a:pt x="26" y="58"/>
                </a:cubicBezTo>
                <a:cubicBezTo>
                  <a:pt x="26" y="58"/>
                  <a:pt x="26" y="55"/>
                  <a:pt x="26" y="54"/>
                </a:cubicBezTo>
                <a:cubicBezTo>
                  <a:pt x="31" y="54"/>
                  <a:pt x="63" y="54"/>
                  <a:pt x="67" y="54"/>
                </a:cubicBezTo>
                <a:cubicBezTo>
                  <a:pt x="67" y="55"/>
                  <a:pt x="67" y="58"/>
                  <a:pt x="67" y="58"/>
                </a:cubicBezTo>
                <a:cubicBezTo>
                  <a:pt x="67" y="58"/>
                  <a:pt x="76" y="58"/>
                  <a:pt x="78" y="58"/>
                </a:cubicBezTo>
                <a:cubicBezTo>
                  <a:pt x="79" y="60"/>
                  <a:pt x="81" y="64"/>
                  <a:pt x="81" y="64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8" y="65"/>
                  <a:pt x="88" y="66"/>
                </a:cubicBezTo>
                <a:cubicBezTo>
                  <a:pt x="88" y="67"/>
                  <a:pt x="88" y="67"/>
                  <a:pt x="88" y="67"/>
                </a:cubicBezTo>
                <a:cubicBezTo>
                  <a:pt x="88" y="67"/>
                  <a:pt x="90" y="72"/>
                  <a:pt x="91" y="73"/>
                </a:cubicBezTo>
                <a:cubicBezTo>
                  <a:pt x="90" y="74"/>
                  <a:pt x="90" y="74"/>
                  <a:pt x="89" y="74"/>
                </a:cubicBezTo>
                <a:cubicBezTo>
                  <a:pt x="5" y="74"/>
                  <a:pt x="5" y="74"/>
                  <a:pt x="5" y="74"/>
                </a:cubicBezTo>
                <a:cubicBezTo>
                  <a:pt x="4" y="74"/>
                  <a:pt x="3" y="74"/>
                  <a:pt x="3" y="73"/>
                </a:cubicBezTo>
                <a:close/>
                <a:moveTo>
                  <a:pt x="59" y="151"/>
                </a:moveTo>
                <a:cubicBezTo>
                  <a:pt x="57" y="151"/>
                  <a:pt x="57" y="150"/>
                  <a:pt x="57" y="149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4"/>
                  <a:pt x="57" y="104"/>
                  <a:pt x="59" y="104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9" y="104"/>
                  <a:pt x="119" y="104"/>
                  <a:pt x="119" y="105"/>
                </a:cubicBezTo>
                <a:cubicBezTo>
                  <a:pt x="119" y="149"/>
                  <a:pt x="119" y="149"/>
                  <a:pt x="119" y="149"/>
                </a:cubicBezTo>
                <a:cubicBezTo>
                  <a:pt x="119" y="150"/>
                  <a:pt x="119" y="151"/>
                  <a:pt x="117" y="151"/>
                </a:cubicBezTo>
                <a:lnTo>
                  <a:pt x="59" y="151"/>
                </a:lnTo>
                <a:close/>
                <a:moveTo>
                  <a:pt x="130" y="175"/>
                </a:moveTo>
                <a:cubicBezTo>
                  <a:pt x="46" y="175"/>
                  <a:pt x="46" y="175"/>
                  <a:pt x="46" y="175"/>
                </a:cubicBezTo>
                <a:cubicBezTo>
                  <a:pt x="45" y="175"/>
                  <a:pt x="44" y="175"/>
                  <a:pt x="44" y="174"/>
                </a:cubicBezTo>
                <a:cubicBezTo>
                  <a:pt x="45" y="173"/>
                  <a:pt x="47" y="167"/>
                  <a:pt x="47" y="167"/>
                </a:cubicBezTo>
                <a:cubicBezTo>
                  <a:pt x="47" y="167"/>
                  <a:pt x="47" y="167"/>
                  <a:pt x="47" y="167"/>
                </a:cubicBezTo>
                <a:cubicBezTo>
                  <a:pt x="47" y="166"/>
                  <a:pt x="48" y="165"/>
                  <a:pt x="49" y="165"/>
                </a:cubicBezTo>
                <a:cubicBezTo>
                  <a:pt x="54" y="165"/>
                  <a:pt x="54" y="165"/>
                  <a:pt x="54" y="165"/>
                </a:cubicBezTo>
                <a:cubicBezTo>
                  <a:pt x="54" y="165"/>
                  <a:pt x="56" y="161"/>
                  <a:pt x="57" y="159"/>
                </a:cubicBezTo>
                <a:cubicBezTo>
                  <a:pt x="59" y="159"/>
                  <a:pt x="68" y="159"/>
                  <a:pt x="68" y="159"/>
                </a:cubicBezTo>
                <a:cubicBezTo>
                  <a:pt x="68" y="159"/>
                  <a:pt x="68" y="155"/>
                  <a:pt x="68" y="155"/>
                </a:cubicBezTo>
                <a:cubicBezTo>
                  <a:pt x="72" y="155"/>
                  <a:pt x="104" y="155"/>
                  <a:pt x="108" y="155"/>
                </a:cubicBezTo>
                <a:cubicBezTo>
                  <a:pt x="108" y="155"/>
                  <a:pt x="108" y="159"/>
                  <a:pt x="108" y="159"/>
                </a:cubicBezTo>
                <a:cubicBezTo>
                  <a:pt x="108" y="159"/>
                  <a:pt x="117" y="159"/>
                  <a:pt x="119" y="159"/>
                </a:cubicBezTo>
                <a:cubicBezTo>
                  <a:pt x="120" y="161"/>
                  <a:pt x="122" y="165"/>
                  <a:pt x="122" y="165"/>
                </a:cubicBezTo>
                <a:cubicBezTo>
                  <a:pt x="127" y="165"/>
                  <a:pt x="127" y="165"/>
                  <a:pt x="127" y="165"/>
                </a:cubicBezTo>
                <a:cubicBezTo>
                  <a:pt x="128" y="165"/>
                  <a:pt x="129" y="166"/>
                  <a:pt x="129" y="167"/>
                </a:cubicBezTo>
                <a:cubicBezTo>
                  <a:pt x="129" y="167"/>
                  <a:pt x="129" y="167"/>
                  <a:pt x="129" y="167"/>
                </a:cubicBezTo>
                <a:cubicBezTo>
                  <a:pt x="129" y="167"/>
                  <a:pt x="131" y="173"/>
                  <a:pt x="132" y="174"/>
                </a:cubicBezTo>
                <a:cubicBezTo>
                  <a:pt x="132" y="175"/>
                  <a:pt x="131" y="175"/>
                  <a:pt x="130" y="17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05" name="Freeform 168"/>
          <p:cNvSpPr/>
          <p:nvPr/>
        </p:nvSpPr>
        <p:spPr>
          <a:xfrm>
            <a:off x="4189413" y="3425825"/>
            <a:ext cx="17462" cy="4763"/>
          </a:xfrm>
          <a:custGeom>
            <a:avLst/>
            <a:gdLst/>
            <a:ahLst/>
            <a:cxnLst>
              <a:cxn ang="0">
                <a:pos x="13097" y="0"/>
              </a:cxn>
              <a:cxn ang="0">
                <a:pos x="4366" y="0"/>
              </a:cxn>
              <a:cxn ang="0">
                <a:pos x="0" y="2382"/>
              </a:cxn>
              <a:cxn ang="0">
                <a:pos x="4366" y="4763"/>
              </a:cxn>
              <a:cxn ang="0">
                <a:pos x="13097" y="4763"/>
              </a:cxn>
              <a:cxn ang="0">
                <a:pos x="17462" y="2382"/>
              </a:cxn>
              <a:cxn ang="0">
                <a:pos x="13097" y="0"/>
              </a:cxn>
            </a:cxnLst>
            <a:pathLst>
              <a:path w="8" h="2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1" y="2"/>
                  <a:pt x="2" y="2"/>
                </a:cubicBez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06" name="Freeform 169"/>
          <p:cNvSpPr/>
          <p:nvPr/>
        </p:nvSpPr>
        <p:spPr>
          <a:xfrm>
            <a:off x="4216400" y="3425825"/>
            <a:ext cx="17463" cy="4763"/>
          </a:xfrm>
          <a:custGeom>
            <a:avLst/>
            <a:gdLst/>
            <a:ahLst/>
            <a:cxnLst>
              <a:cxn ang="0">
                <a:pos x="13097" y="0"/>
              </a:cxn>
              <a:cxn ang="0">
                <a:pos x="4366" y="0"/>
              </a:cxn>
              <a:cxn ang="0">
                <a:pos x="0" y="2382"/>
              </a:cxn>
              <a:cxn ang="0">
                <a:pos x="4366" y="4763"/>
              </a:cxn>
              <a:cxn ang="0">
                <a:pos x="13097" y="4763"/>
              </a:cxn>
              <a:cxn ang="0">
                <a:pos x="17462" y="2382"/>
              </a:cxn>
              <a:cxn ang="0">
                <a:pos x="13097" y="0"/>
              </a:cxn>
            </a:cxnLst>
            <a:pathLst>
              <a:path w="8" h="2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1" y="2"/>
                  <a:pt x="2" y="2"/>
                </a:cubicBez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07" name="Freeform 170"/>
          <p:cNvSpPr/>
          <p:nvPr/>
        </p:nvSpPr>
        <p:spPr>
          <a:xfrm>
            <a:off x="4243388" y="3425825"/>
            <a:ext cx="17462" cy="4763"/>
          </a:xfrm>
          <a:custGeom>
            <a:avLst/>
            <a:gdLst/>
            <a:ahLst/>
            <a:cxnLst>
              <a:cxn ang="0">
                <a:pos x="13097" y="0"/>
              </a:cxn>
              <a:cxn ang="0">
                <a:pos x="4366" y="0"/>
              </a:cxn>
              <a:cxn ang="0">
                <a:pos x="0" y="2382"/>
              </a:cxn>
              <a:cxn ang="0">
                <a:pos x="4366" y="4763"/>
              </a:cxn>
              <a:cxn ang="0">
                <a:pos x="13097" y="4763"/>
              </a:cxn>
              <a:cxn ang="0">
                <a:pos x="17462" y="2382"/>
              </a:cxn>
              <a:cxn ang="0">
                <a:pos x="13097" y="0"/>
              </a:cxn>
            </a:cxnLst>
            <a:pathLst>
              <a:path w="8" h="2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1" y="2"/>
                  <a:pt x="2" y="2"/>
                </a:cubicBez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08" name="Freeform 171"/>
          <p:cNvSpPr/>
          <p:nvPr/>
        </p:nvSpPr>
        <p:spPr>
          <a:xfrm>
            <a:off x="4270375" y="3425825"/>
            <a:ext cx="19050" cy="4763"/>
          </a:xfrm>
          <a:custGeom>
            <a:avLst/>
            <a:gdLst/>
            <a:ahLst/>
            <a:cxnLst>
              <a:cxn ang="0">
                <a:pos x="14288" y="0"/>
              </a:cxn>
              <a:cxn ang="0">
                <a:pos x="4763" y="0"/>
              </a:cxn>
              <a:cxn ang="0">
                <a:pos x="0" y="2382"/>
              </a:cxn>
              <a:cxn ang="0">
                <a:pos x="4763" y="4763"/>
              </a:cxn>
              <a:cxn ang="0">
                <a:pos x="14288" y="4763"/>
              </a:cxn>
              <a:cxn ang="0">
                <a:pos x="19050" y="2382"/>
              </a:cxn>
              <a:cxn ang="0">
                <a:pos x="14288" y="0"/>
              </a:cxn>
            </a:cxnLst>
            <a:pathLst>
              <a:path w="8" h="2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1" y="2"/>
                  <a:pt x="2" y="2"/>
                </a:cubicBez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09" name="Freeform 172"/>
          <p:cNvSpPr/>
          <p:nvPr/>
        </p:nvSpPr>
        <p:spPr>
          <a:xfrm>
            <a:off x="4297363" y="3425825"/>
            <a:ext cx="19050" cy="4763"/>
          </a:xfrm>
          <a:custGeom>
            <a:avLst/>
            <a:gdLst/>
            <a:ahLst/>
            <a:cxnLst>
              <a:cxn ang="0">
                <a:pos x="14288" y="0"/>
              </a:cxn>
              <a:cxn ang="0">
                <a:pos x="4763" y="0"/>
              </a:cxn>
              <a:cxn ang="0">
                <a:pos x="0" y="2382"/>
              </a:cxn>
              <a:cxn ang="0">
                <a:pos x="4763" y="4763"/>
              </a:cxn>
              <a:cxn ang="0">
                <a:pos x="14288" y="4763"/>
              </a:cxn>
              <a:cxn ang="0">
                <a:pos x="19050" y="2382"/>
              </a:cxn>
              <a:cxn ang="0">
                <a:pos x="14288" y="0"/>
              </a:cxn>
            </a:cxnLst>
            <a:pathLst>
              <a:path w="8" h="2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1" y="2"/>
                  <a:pt x="2" y="2"/>
                </a:cubicBez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10" name="Freeform 173"/>
          <p:cNvSpPr/>
          <p:nvPr/>
        </p:nvSpPr>
        <p:spPr>
          <a:xfrm>
            <a:off x="4324350" y="3425825"/>
            <a:ext cx="19050" cy="4763"/>
          </a:xfrm>
          <a:custGeom>
            <a:avLst/>
            <a:gdLst/>
            <a:ahLst/>
            <a:cxnLst>
              <a:cxn ang="0">
                <a:pos x="14288" y="0"/>
              </a:cxn>
              <a:cxn ang="0">
                <a:pos x="4763" y="0"/>
              </a:cxn>
              <a:cxn ang="0">
                <a:pos x="0" y="2382"/>
              </a:cxn>
              <a:cxn ang="0">
                <a:pos x="4763" y="4763"/>
              </a:cxn>
              <a:cxn ang="0">
                <a:pos x="14288" y="4763"/>
              </a:cxn>
              <a:cxn ang="0">
                <a:pos x="19050" y="2382"/>
              </a:cxn>
              <a:cxn ang="0">
                <a:pos x="14288" y="0"/>
              </a:cxn>
            </a:cxnLst>
            <a:pathLst>
              <a:path w="8" h="2">
                <a:moveTo>
                  <a:pt x="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1" y="2"/>
                  <a:pt x="2" y="2"/>
                </a:cubicBez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11" name="Freeform 174"/>
          <p:cNvSpPr/>
          <p:nvPr/>
        </p:nvSpPr>
        <p:spPr>
          <a:xfrm>
            <a:off x="4203700" y="3416300"/>
            <a:ext cx="17463" cy="4763"/>
          </a:xfrm>
          <a:custGeom>
            <a:avLst/>
            <a:gdLst/>
            <a:ahLst/>
            <a:cxnLst>
              <a:cxn ang="0">
                <a:pos x="4366" y="4763"/>
              </a:cxn>
              <a:cxn ang="0">
                <a:pos x="13097" y="4763"/>
              </a:cxn>
              <a:cxn ang="0">
                <a:pos x="17462" y="2382"/>
              </a:cxn>
              <a:cxn ang="0">
                <a:pos x="13097" y="0"/>
              </a:cxn>
              <a:cxn ang="0">
                <a:pos x="4366" y="0"/>
              </a:cxn>
              <a:cxn ang="0">
                <a:pos x="0" y="2382"/>
              </a:cxn>
              <a:cxn ang="0">
                <a:pos x="4366" y="4763"/>
              </a:cxn>
            </a:cxnLst>
            <a:pathLst>
              <a:path w="8" h="2">
                <a:moveTo>
                  <a:pt x="2" y="2"/>
                </a:move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1" y="2"/>
                  <a:pt x="2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12" name="Freeform 175"/>
          <p:cNvSpPr/>
          <p:nvPr/>
        </p:nvSpPr>
        <p:spPr>
          <a:xfrm>
            <a:off x="4230688" y="3416300"/>
            <a:ext cx="17462" cy="4763"/>
          </a:xfrm>
          <a:custGeom>
            <a:avLst/>
            <a:gdLst/>
            <a:ahLst/>
            <a:cxnLst>
              <a:cxn ang="0">
                <a:pos x="4366" y="4763"/>
              </a:cxn>
              <a:cxn ang="0">
                <a:pos x="13097" y="4763"/>
              </a:cxn>
              <a:cxn ang="0">
                <a:pos x="17462" y="2382"/>
              </a:cxn>
              <a:cxn ang="0">
                <a:pos x="13097" y="0"/>
              </a:cxn>
              <a:cxn ang="0">
                <a:pos x="4366" y="0"/>
              </a:cxn>
              <a:cxn ang="0">
                <a:pos x="0" y="2382"/>
              </a:cxn>
              <a:cxn ang="0">
                <a:pos x="4366" y="4763"/>
              </a:cxn>
            </a:cxnLst>
            <a:pathLst>
              <a:path w="8" h="2">
                <a:moveTo>
                  <a:pt x="2" y="2"/>
                </a:move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1" y="2"/>
                  <a:pt x="2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13" name="Freeform 176"/>
          <p:cNvSpPr/>
          <p:nvPr/>
        </p:nvSpPr>
        <p:spPr>
          <a:xfrm>
            <a:off x="4257675" y="3416300"/>
            <a:ext cx="17463" cy="4763"/>
          </a:xfrm>
          <a:custGeom>
            <a:avLst/>
            <a:gdLst/>
            <a:ahLst/>
            <a:cxnLst>
              <a:cxn ang="0">
                <a:pos x="4366" y="4763"/>
              </a:cxn>
              <a:cxn ang="0">
                <a:pos x="13097" y="4763"/>
              </a:cxn>
              <a:cxn ang="0">
                <a:pos x="17462" y="2382"/>
              </a:cxn>
              <a:cxn ang="0">
                <a:pos x="13097" y="0"/>
              </a:cxn>
              <a:cxn ang="0">
                <a:pos x="4366" y="0"/>
              </a:cxn>
              <a:cxn ang="0">
                <a:pos x="0" y="2382"/>
              </a:cxn>
              <a:cxn ang="0">
                <a:pos x="4366" y="4763"/>
              </a:cxn>
            </a:cxnLst>
            <a:pathLst>
              <a:path w="8" h="2">
                <a:moveTo>
                  <a:pt x="2" y="2"/>
                </a:move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1" y="2"/>
                  <a:pt x="2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14" name="Freeform 177"/>
          <p:cNvSpPr/>
          <p:nvPr/>
        </p:nvSpPr>
        <p:spPr>
          <a:xfrm>
            <a:off x="4284663" y="3416300"/>
            <a:ext cx="17462" cy="4763"/>
          </a:xfrm>
          <a:custGeom>
            <a:avLst/>
            <a:gdLst/>
            <a:ahLst/>
            <a:cxnLst>
              <a:cxn ang="0">
                <a:pos x="4366" y="4763"/>
              </a:cxn>
              <a:cxn ang="0">
                <a:pos x="13097" y="4763"/>
              </a:cxn>
              <a:cxn ang="0">
                <a:pos x="17462" y="2382"/>
              </a:cxn>
              <a:cxn ang="0">
                <a:pos x="13097" y="0"/>
              </a:cxn>
              <a:cxn ang="0">
                <a:pos x="4366" y="0"/>
              </a:cxn>
              <a:cxn ang="0">
                <a:pos x="0" y="2382"/>
              </a:cxn>
              <a:cxn ang="0">
                <a:pos x="4366" y="4763"/>
              </a:cxn>
            </a:cxnLst>
            <a:pathLst>
              <a:path w="8" h="2">
                <a:moveTo>
                  <a:pt x="2" y="2"/>
                </a:move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1" y="2"/>
                  <a:pt x="2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15" name="Freeform 178"/>
          <p:cNvSpPr/>
          <p:nvPr/>
        </p:nvSpPr>
        <p:spPr>
          <a:xfrm>
            <a:off x="4311650" y="3416300"/>
            <a:ext cx="17463" cy="4763"/>
          </a:xfrm>
          <a:custGeom>
            <a:avLst/>
            <a:gdLst/>
            <a:ahLst/>
            <a:cxnLst>
              <a:cxn ang="0">
                <a:pos x="4366" y="4763"/>
              </a:cxn>
              <a:cxn ang="0">
                <a:pos x="13097" y="4763"/>
              </a:cxn>
              <a:cxn ang="0">
                <a:pos x="17462" y="2382"/>
              </a:cxn>
              <a:cxn ang="0">
                <a:pos x="13097" y="0"/>
              </a:cxn>
              <a:cxn ang="0">
                <a:pos x="4366" y="0"/>
              </a:cxn>
              <a:cxn ang="0">
                <a:pos x="0" y="2382"/>
              </a:cxn>
              <a:cxn ang="0">
                <a:pos x="4366" y="4763"/>
              </a:cxn>
            </a:cxnLst>
            <a:pathLst>
              <a:path w="8" h="2">
                <a:moveTo>
                  <a:pt x="2" y="2"/>
                </a:moveTo>
                <a:cubicBezTo>
                  <a:pt x="6" y="2"/>
                  <a:pt x="6" y="2"/>
                  <a:pt x="6" y="2"/>
                </a:cubicBezTo>
                <a:cubicBezTo>
                  <a:pt x="7" y="2"/>
                  <a:pt x="8" y="2"/>
                  <a:pt x="8" y="1"/>
                </a:cubicBezTo>
                <a:cubicBezTo>
                  <a:pt x="8" y="0"/>
                  <a:pt x="7" y="0"/>
                  <a:pt x="6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2"/>
                  <a:pt x="1" y="2"/>
                  <a:pt x="2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16" name="Freeform 179"/>
          <p:cNvSpPr>
            <a:spLocks noEditPoints="1"/>
          </p:cNvSpPr>
          <p:nvPr/>
        </p:nvSpPr>
        <p:spPr>
          <a:xfrm>
            <a:off x="4643438" y="3094038"/>
            <a:ext cx="319087" cy="314325"/>
          </a:xfrm>
          <a:custGeom>
            <a:avLst/>
            <a:gdLst/>
            <a:ahLst/>
            <a:cxnLst>
              <a:cxn ang="0">
                <a:pos x="202238" y="20352"/>
              </a:cxn>
              <a:cxn ang="0">
                <a:pos x="319087" y="85931"/>
              </a:cxn>
              <a:cxn ang="0">
                <a:pos x="314593" y="47488"/>
              </a:cxn>
              <a:cxn ang="0">
                <a:pos x="170779" y="13568"/>
              </a:cxn>
              <a:cxn ang="0">
                <a:pos x="150555" y="11307"/>
              </a:cxn>
              <a:cxn ang="0">
                <a:pos x="0" y="162816"/>
              </a:cxn>
              <a:cxn ang="0">
                <a:pos x="150555" y="314325"/>
              </a:cxn>
              <a:cxn ang="0">
                <a:pos x="301110" y="162816"/>
              </a:cxn>
              <a:cxn ang="0">
                <a:pos x="202238" y="20352"/>
              </a:cxn>
              <a:cxn ang="0">
                <a:pos x="96625" y="257792"/>
              </a:cxn>
              <a:cxn ang="0">
                <a:pos x="56177" y="217088"/>
              </a:cxn>
              <a:cxn ang="0">
                <a:pos x="96625" y="176384"/>
              </a:cxn>
              <a:cxn ang="0">
                <a:pos x="137073" y="217088"/>
              </a:cxn>
              <a:cxn ang="0">
                <a:pos x="96625" y="257792"/>
              </a:cxn>
              <a:cxn ang="0">
                <a:pos x="96625" y="149248"/>
              </a:cxn>
              <a:cxn ang="0">
                <a:pos x="56177" y="108544"/>
              </a:cxn>
              <a:cxn ang="0">
                <a:pos x="96625" y="65579"/>
              </a:cxn>
              <a:cxn ang="0">
                <a:pos x="137073" y="108544"/>
              </a:cxn>
              <a:cxn ang="0">
                <a:pos x="96625" y="149248"/>
              </a:cxn>
              <a:cxn ang="0">
                <a:pos x="204485" y="257792"/>
              </a:cxn>
              <a:cxn ang="0">
                <a:pos x="164038" y="217088"/>
              </a:cxn>
              <a:cxn ang="0">
                <a:pos x="204485" y="176384"/>
              </a:cxn>
              <a:cxn ang="0">
                <a:pos x="244933" y="217088"/>
              </a:cxn>
              <a:cxn ang="0">
                <a:pos x="204485" y="257792"/>
              </a:cxn>
              <a:cxn ang="0">
                <a:pos x="204485" y="149248"/>
              </a:cxn>
              <a:cxn ang="0">
                <a:pos x="164038" y="108544"/>
              </a:cxn>
              <a:cxn ang="0">
                <a:pos x="204485" y="65579"/>
              </a:cxn>
              <a:cxn ang="0">
                <a:pos x="244933" y="108544"/>
              </a:cxn>
              <a:cxn ang="0">
                <a:pos x="204485" y="149248"/>
              </a:cxn>
            </a:cxnLst>
            <a:pathLst>
              <a:path w="142" h="139">
                <a:moveTo>
                  <a:pt x="90" y="9"/>
                </a:moveTo>
                <a:cubicBezTo>
                  <a:pt x="132" y="12"/>
                  <a:pt x="142" y="38"/>
                  <a:pt x="142" y="38"/>
                </a:cubicBezTo>
                <a:cubicBezTo>
                  <a:pt x="140" y="21"/>
                  <a:pt x="140" y="21"/>
                  <a:pt x="140" y="21"/>
                </a:cubicBezTo>
                <a:cubicBezTo>
                  <a:pt x="125" y="0"/>
                  <a:pt x="96" y="1"/>
                  <a:pt x="76" y="6"/>
                </a:cubicBezTo>
                <a:cubicBezTo>
                  <a:pt x="73" y="5"/>
                  <a:pt x="70" y="5"/>
                  <a:pt x="67" y="5"/>
                </a:cubicBezTo>
                <a:cubicBezTo>
                  <a:pt x="30" y="5"/>
                  <a:pt x="0" y="35"/>
                  <a:pt x="0" y="72"/>
                </a:cubicBezTo>
                <a:cubicBezTo>
                  <a:pt x="0" y="109"/>
                  <a:pt x="30" y="139"/>
                  <a:pt x="67" y="139"/>
                </a:cubicBezTo>
                <a:cubicBezTo>
                  <a:pt x="104" y="139"/>
                  <a:pt x="134" y="109"/>
                  <a:pt x="134" y="72"/>
                </a:cubicBezTo>
                <a:cubicBezTo>
                  <a:pt x="134" y="43"/>
                  <a:pt x="116" y="18"/>
                  <a:pt x="90" y="9"/>
                </a:cubicBezTo>
                <a:close/>
                <a:moveTo>
                  <a:pt x="43" y="114"/>
                </a:moveTo>
                <a:cubicBezTo>
                  <a:pt x="33" y="114"/>
                  <a:pt x="25" y="106"/>
                  <a:pt x="25" y="96"/>
                </a:cubicBezTo>
                <a:cubicBezTo>
                  <a:pt x="25" y="86"/>
                  <a:pt x="33" y="78"/>
                  <a:pt x="43" y="78"/>
                </a:cubicBezTo>
                <a:cubicBezTo>
                  <a:pt x="53" y="78"/>
                  <a:pt x="61" y="86"/>
                  <a:pt x="61" y="96"/>
                </a:cubicBezTo>
                <a:cubicBezTo>
                  <a:pt x="61" y="106"/>
                  <a:pt x="53" y="114"/>
                  <a:pt x="43" y="114"/>
                </a:cubicBezTo>
                <a:close/>
                <a:moveTo>
                  <a:pt x="43" y="66"/>
                </a:moveTo>
                <a:cubicBezTo>
                  <a:pt x="33" y="66"/>
                  <a:pt x="25" y="58"/>
                  <a:pt x="25" y="48"/>
                </a:cubicBezTo>
                <a:cubicBezTo>
                  <a:pt x="25" y="38"/>
                  <a:pt x="33" y="29"/>
                  <a:pt x="43" y="29"/>
                </a:cubicBezTo>
                <a:cubicBezTo>
                  <a:pt x="53" y="29"/>
                  <a:pt x="61" y="38"/>
                  <a:pt x="61" y="48"/>
                </a:cubicBezTo>
                <a:cubicBezTo>
                  <a:pt x="61" y="58"/>
                  <a:pt x="53" y="66"/>
                  <a:pt x="43" y="66"/>
                </a:cubicBezTo>
                <a:close/>
                <a:moveTo>
                  <a:pt x="91" y="114"/>
                </a:moveTo>
                <a:cubicBezTo>
                  <a:pt x="81" y="114"/>
                  <a:pt x="73" y="106"/>
                  <a:pt x="73" y="96"/>
                </a:cubicBezTo>
                <a:cubicBezTo>
                  <a:pt x="73" y="86"/>
                  <a:pt x="81" y="78"/>
                  <a:pt x="91" y="78"/>
                </a:cubicBezTo>
                <a:cubicBezTo>
                  <a:pt x="101" y="78"/>
                  <a:pt x="109" y="86"/>
                  <a:pt x="109" y="96"/>
                </a:cubicBezTo>
                <a:cubicBezTo>
                  <a:pt x="109" y="106"/>
                  <a:pt x="101" y="114"/>
                  <a:pt x="91" y="114"/>
                </a:cubicBezTo>
                <a:close/>
                <a:moveTo>
                  <a:pt x="91" y="66"/>
                </a:moveTo>
                <a:cubicBezTo>
                  <a:pt x="81" y="66"/>
                  <a:pt x="73" y="58"/>
                  <a:pt x="73" y="48"/>
                </a:cubicBezTo>
                <a:cubicBezTo>
                  <a:pt x="73" y="38"/>
                  <a:pt x="81" y="29"/>
                  <a:pt x="91" y="29"/>
                </a:cubicBezTo>
                <a:cubicBezTo>
                  <a:pt x="101" y="29"/>
                  <a:pt x="109" y="38"/>
                  <a:pt x="109" y="48"/>
                </a:cubicBezTo>
                <a:cubicBezTo>
                  <a:pt x="109" y="58"/>
                  <a:pt x="101" y="66"/>
                  <a:pt x="91" y="6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17" name="Freeform 180"/>
          <p:cNvSpPr/>
          <p:nvPr/>
        </p:nvSpPr>
        <p:spPr>
          <a:xfrm>
            <a:off x="5448300" y="3228975"/>
            <a:ext cx="20638" cy="15875"/>
          </a:xfrm>
          <a:custGeom>
            <a:avLst/>
            <a:gdLst/>
            <a:ahLst/>
            <a:cxnLst>
              <a:cxn ang="0">
                <a:pos x="11465" y="0"/>
              </a:cxn>
              <a:cxn ang="0">
                <a:pos x="6879" y="0"/>
              </a:cxn>
              <a:cxn ang="0">
                <a:pos x="2293" y="2268"/>
              </a:cxn>
              <a:cxn ang="0">
                <a:pos x="0" y="6804"/>
              </a:cxn>
              <a:cxn ang="0">
                <a:pos x="2293" y="13607"/>
              </a:cxn>
              <a:cxn ang="0">
                <a:pos x="6879" y="15875"/>
              </a:cxn>
              <a:cxn ang="0">
                <a:pos x="11465" y="15875"/>
              </a:cxn>
              <a:cxn ang="0">
                <a:pos x="18344" y="13607"/>
              </a:cxn>
              <a:cxn ang="0">
                <a:pos x="20637" y="6804"/>
              </a:cxn>
              <a:cxn ang="0">
                <a:pos x="18344" y="2268"/>
              </a:cxn>
              <a:cxn ang="0">
                <a:pos x="11465" y="0"/>
              </a:cxn>
            </a:cxnLst>
            <a:pathLst>
              <a:path w="9" h="7">
                <a:moveTo>
                  <a:pt x="5" y="0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1" y="1"/>
                </a:cubicBezTo>
                <a:cubicBezTo>
                  <a:pt x="0" y="2"/>
                  <a:pt x="0" y="3"/>
                  <a:pt x="0" y="3"/>
                </a:cubicBezTo>
                <a:cubicBezTo>
                  <a:pt x="0" y="4"/>
                  <a:pt x="0" y="5"/>
                  <a:pt x="1" y="6"/>
                </a:cubicBezTo>
                <a:cubicBezTo>
                  <a:pt x="1" y="6"/>
                  <a:pt x="2" y="7"/>
                  <a:pt x="3" y="7"/>
                </a:cubicBezTo>
                <a:cubicBezTo>
                  <a:pt x="5" y="7"/>
                  <a:pt x="5" y="7"/>
                  <a:pt x="5" y="7"/>
                </a:cubicBezTo>
                <a:cubicBezTo>
                  <a:pt x="6" y="7"/>
                  <a:pt x="7" y="6"/>
                  <a:pt x="8" y="6"/>
                </a:cubicBezTo>
                <a:cubicBezTo>
                  <a:pt x="9" y="5"/>
                  <a:pt x="9" y="4"/>
                  <a:pt x="9" y="3"/>
                </a:cubicBezTo>
                <a:cubicBezTo>
                  <a:pt x="9" y="3"/>
                  <a:pt x="9" y="2"/>
                  <a:pt x="8" y="1"/>
                </a:cubicBezTo>
                <a:cubicBezTo>
                  <a:pt x="7" y="1"/>
                  <a:pt x="6" y="0"/>
                  <a:pt x="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18" name="Freeform 181"/>
          <p:cNvSpPr/>
          <p:nvPr/>
        </p:nvSpPr>
        <p:spPr>
          <a:xfrm>
            <a:off x="5519738" y="3228975"/>
            <a:ext cx="20637" cy="47625"/>
          </a:xfrm>
          <a:custGeom>
            <a:avLst/>
            <a:gdLst/>
            <a:ahLst/>
            <a:cxnLst>
              <a:cxn ang="0">
                <a:pos x="6879" y="0"/>
              </a:cxn>
              <a:cxn ang="0">
                <a:pos x="2293" y="2268"/>
              </a:cxn>
              <a:cxn ang="0">
                <a:pos x="0" y="9071"/>
              </a:cxn>
              <a:cxn ang="0">
                <a:pos x="0" y="38554"/>
              </a:cxn>
              <a:cxn ang="0">
                <a:pos x="2293" y="45357"/>
              </a:cxn>
              <a:cxn ang="0">
                <a:pos x="6879" y="47625"/>
              </a:cxn>
              <a:cxn ang="0">
                <a:pos x="18344" y="40821"/>
              </a:cxn>
              <a:cxn ang="0">
                <a:pos x="20637" y="24946"/>
              </a:cxn>
              <a:cxn ang="0">
                <a:pos x="18344" y="9071"/>
              </a:cxn>
              <a:cxn ang="0">
                <a:pos x="6879" y="0"/>
              </a:cxn>
            </a:cxnLst>
            <a:pathLst>
              <a:path w="9" h="21">
                <a:moveTo>
                  <a:pt x="3" y="0"/>
                </a:moveTo>
                <a:cubicBezTo>
                  <a:pt x="2" y="0"/>
                  <a:pt x="1" y="1"/>
                  <a:pt x="1" y="1"/>
                </a:cubicBezTo>
                <a:cubicBezTo>
                  <a:pt x="0" y="2"/>
                  <a:pt x="0" y="3"/>
                  <a:pt x="0" y="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0" y="19"/>
                  <a:pt x="1" y="20"/>
                </a:cubicBezTo>
                <a:cubicBezTo>
                  <a:pt x="1" y="21"/>
                  <a:pt x="2" y="21"/>
                  <a:pt x="3" y="21"/>
                </a:cubicBezTo>
                <a:cubicBezTo>
                  <a:pt x="5" y="21"/>
                  <a:pt x="7" y="20"/>
                  <a:pt x="8" y="18"/>
                </a:cubicBezTo>
                <a:cubicBezTo>
                  <a:pt x="9" y="16"/>
                  <a:pt x="9" y="13"/>
                  <a:pt x="9" y="11"/>
                </a:cubicBezTo>
                <a:cubicBezTo>
                  <a:pt x="9" y="8"/>
                  <a:pt x="9" y="6"/>
                  <a:pt x="8" y="4"/>
                </a:cubicBezTo>
                <a:cubicBezTo>
                  <a:pt x="7" y="1"/>
                  <a:pt x="5" y="0"/>
                  <a:pt x="3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19" name="Freeform 182"/>
          <p:cNvSpPr/>
          <p:nvPr/>
        </p:nvSpPr>
        <p:spPr>
          <a:xfrm>
            <a:off x="5378450" y="3228975"/>
            <a:ext cx="19050" cy="15875"/>
          </a:xfrm>
          <a:custGeom>
            <a:avLst/>
            <a:gdLst/>
            <a:ahLst/>
            <a:cxnLst>
              <a:cxn ang="0">
                <a:pos x="10583" y="0"/>
              </a:cxn>
              <a:cxn ang="0">
                <a:pos x="8467" y="0"/>
              </a:cxn>
              <a:cxn ang="0">
                <a:pos x="2117" y="2268"/>
              </a:cxn>
              <a:cxn ang="0">
                <a:pos x="0" y="6804"/>
              </a:cxn>
              <a:cxn ang="0">
                <a:pos x="2117" y="13607"/>
              </a:cxn>
              <a:cxn ang="0">
                <a:pos x="8467" y="15875"/>
              </a:cxn>
              <a:cxn ang="0">
                <a:pos x="10583" y="15875"/>
              </a:cxn>
              <a:cxn ang="0">
                <a:pos x="16933" y="13607"/>
              </a:cxn>
              <a:cxn ang="0">
                <a:pos x="19050" y="6804"/>
              </a:cxn>
              <a:cxn ang="0">
                <a:pos x="16933" y="2268"/>
              </a:cxn>
              <a:cxn ang="0">
                <a:pos x="10583" y="0"/>
              </a:cxn>
            </a:cxnLst>
            <a:pathLst>
              <a:path w="9" h="7">
                <a:moveTo>
                  <a:pt x="5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2" y="0"/>
                  <a:pt x="1" y="1"/>
                </a:cubicBezTo>
                <a:cubicBezTo>
                  <a:pt x="0" y="2"/>
                  <a:pt x="0" y="2"/>
                  <a:pt x="0" y="3"/>
                </a:cubicBezTo>
                <a:cubicBezTo>
                  <a:pt x="0" y="4"/>
                  <a:pt x="0" y="5"/>
                  <a:pt x="1" y="6"/>
                </a:cubicBezTo>
                <a:cubicBezTo>
                  <a:pt x="2" y="6"/>
                  <a:pt x="2" y="7"/>
                  <a:pt x="4" y="7"/>
                </a:cubicBezTo>
                <a:cubicBezTo>
                  <a:pt x="5" y="7"/>
                  <a:pt x="5" y="7"/>
                  <a:pt x="5" y="7"/>
                </a:cubicBezTo>
                <a:cubicBezTo>
                  <a:pt x="6" y="7"/>
                  <a:pt x="7" y="6"/>
                  <a:pt x="8" y="6"/>
                </a:cubicBezTo>
                <a:cubicBezTo>
                  <a:pt x="9" y="5"/>
                  <a:pt x="9" y="4"/>
                  <a:pt x="9" y="3"/>
                </a:cubicBezTo>
                <a:cubicBezTo>
                  <a:pt x="9" y="2"/>
                  <a:pt x="9" y="2"/>
                  <a:pt x="8" y="1"/>
                </a:cubicBezTo>
                <a:cubicBezTo>
                  <a:pt x="7" y="0"/>
                  <a:pt x="6" y="0"/>
                  <a:pt x="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20" name="Freeform 183"/>
          <p:cNvSpPr>
            <a:spLocks noEditPoints="1"/>
          </p:cNvSpPr>
          <p:nvPr/>
        </p:nvSpPr>
        <p:spPr>
          <a:xfrm>
            <a:off x="5238750" y="3148013"/>
            <a:ext cx="373063" cy="171450"/>
          </a:xfrm>
          <a:custGeom>
            <a:avLst/>
            <a:gdLst/>
            <a:ahLst/>
            <a:cxnLst>
              <a:cxn ang="0">
                <a:pos x="17979" y="0"/>
              </a:cxn>
              <a:cxn ang="0">
                <a:pos x="0" y="171450"/>
              </a:cxn>
              <a:cxn ang="0">
                <a:pos x="373062" y="18047"/>
              </a:cxn>
              <a:cxn ang="0">
                <a:pos x="74163" y="126332"/>
              </a:cxn>
              <a:cxn ang="0">
                <a:pos x="96637" y="128587"/>
              </a:cxn>
              <a:cxn ang="0">
                <a:pos x="105626" y="137611"/>
              </a:cxn>
              <a:cxn ang="0">
                <a:pos x="96637" y="144379"/>
              </a:cxn>
              <a:cxn ang="0">
                <a:pos x="58431" y="142123"/>
              </a:cxn>
              <a:cxn ang="0">
                <a:pos x="53937" y="74445"/>
              </a:cxn>
              <a:cxn ang="0">
                <a:pos x="65173" y="65422"/>
              </a:cxn>
              <a:cxn ang="0">
                <a:pos x="103379" y="67678"/>
              </a:cxn>
              <a:cxn ang="0">
                <a:pos x="103379" y="78957"/>
              </a:cxn>
              <a:cxn ang="0">
                <a:pos x="78658" y="81213"/>
              </a:cxn>
              <a:cxn ang="0">
                <a:pos x="71916" y="90237"/>
              </a:cxn>
              <a:cxn ang="0">
                <a:pos x="74163" y="126332"/>
              </a:cxn>
              <a:cxn ang="0">
                <a:pos x="173047" y="142123"/>
              </a:cxn>
              <a:cxn ang="0">
                <a:pos x="161810" y="142123"/>
              </a:cxn>
              <a:cxn ang="0">
                <a:pos x="159563" y="121820"/>
              </a:cxn>
              <a:cxn ang="0">
                <a:pos x="150573" y="112796"/>
              </a:cxn>
              <a:cxn ang="0">
                <a:pos x="141584" y="115052"/>
              </a:cxn>
              <a:cxn ang="0">
                <a:pos x="139336" y="135355"/>
              </a:cxn>
              <a:cxn ang="0">
                <a:pos x="130347" y="144379"/>
              </a:cxn>
              <a:cxn ang="0">
                <a:pos x="123605" y="135355"/>
              </a:cxn>
              <a:cxn ang="0">
                <a:pos x="125852" y="67678"/>
              </a:cxn>
              <a:cxn ang="0">
                <a:pos x="166305" y="65422"/>
              </a:cxn>
              <a:cxn ang="0">
                <a:pos x="175294" y="74445"/>
              </a:cxn>
              <a:cxn ang="0">
                <a:pos x="242715" y="144379"/>
              </a:cxn>
              <a:cxn ang="0">
                <a:pos x="231478" y="137611"/>
              </a:cxn>
              <a:cxn ang="0">
                <a:pos x="222489" y="119564"/>
              </a:cxn>
              <a:cxn ang="0">
                <a:pos x="213499" y="112796"/>
              </a:cxn>
              <a:cxn ang="0">
                <a:pos x="209005" y="121820"/>
              </a:cxn>
              <a:cxn ang="0">
                <a:pos x="206757" y="142123"/>
              </a:cxn>
              <a:cxn ang="0">
                <a:pos x="195520" y="142123"/>
              </a:cxn>
              <a:cxn ang="0">
                <a:pos x="193273" y="76701"/>
              </a:cxn>
              <a:cxn ang="0">
                <a:pos x="202263" y="65422"/>
              </a:cxn>
              <a:cxn ang="0">
                <a:pos x="242715" y="69934"/>
              </a:cxn>
              <a:cxn ang="0">
                <a:pos x="244962" y="101516"/>
              </a:cxn>
              <a:cxn ang="0">
                <a:pos x="240468" y="112796"/>
              </a:cxn>
              <a:cxn ang="0">
                <a:pos x="240468" y="119564"/>
              </a:cxn>
              <a:cxn ang="0">
                <a:pos x="242715" y="144379"/>
              </a:cxn>
              <a:cxn ang="0">
                <a:pos x="319125" y="110540"/>
              </a:cxn>
              <a:cxn ang="0">
                <a:pos x="310136" y="137611"/>
              </a:cxn>
              <a:cxn ang="0">
                <a:pos x="274178" y="144379"/>
              </a:cxn>
              <a:cxn ang="0">
                <a:pos x="262941" y="135355"/>
              </a:cxn>
              <a:cxn ang="0">
                <a:pos x="267436" y="67678"/>
              </a:cxn>
              <a:cxn ang="0">
                <a:pos x="289910" y="65422"/>
              </a:cxn>
              <a:cxn ang="0">
                <a:pos x="316878" y="94749"/>
              </a:cxn>
              <a:cxn ang="0">
                <a:pos x="319125" y="103772"/>
              </a:cxn>
            </a:cxnLst>
            <a:pathLst>
              <a:path w="166" h="76">
                <a:moveTo>
                  <a:pt x="158" y="0"/>
                </a:move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3"/>
                  <a:pt x="0" y="8"/>
                </a:cubicBezTo>
                <a:cubicBezTo>
                  <a:pt x="0" y="76"/>
                  <a:pt x="0" y="76"/>
                  <a:pt x="0" y="76"/>
                </a:cubicBezTo>
                <a:cubicBezTo>
                  <a:pt x="166" y="76"/>
                  <a:pt x="166" y="76"/>
                  <a:pt x="166" y="76"/>
                </a:cubicBezTo>
                <a:cubicBezTo>
                  <a:pt x="166" y="8"/>
                  <a:pt x="166" y="8"/>
                  <a:pt x="166" y="8"/>
                </a:cubicBezTo>
                <a:cubicBezTo>
                  <a:pt x="166" y="3"/>
                  <a:pt x="163" y="0"/>
                  <a:pt x="158" y="0"/>
                </a:cubicBezTo>
                <a:close/>
                <a:moveTo>
                  <a:pt x="33" y="56"/>
                </a:moveTo>
                <a:cubicBezTo>
                  <a:pt x="33" y="57"/>
                  <a:pt x="34" y="57"/>
                  <a:pt x="35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4" y="57"/>
                  <a:pt x="45" y="58"/>
                  <a:pt x="46" y="58"/>
                </a:cubicBezTo>
                <a:cubicBezTo>
                  <a:pt x="47" y="59"/>
                  <a:pt x="47" y="60"/>
                  <a:pt x="47" y="61"/>
                </a:cubicBezTo>
                <a:cubicBezTo>
                  <a:pt x="47" y="62"/>
                  <a:pt x="47" y="63"/>
                  <a:pt x="46" y="63"/>
                </a:cubicBezTo>
                <a:cubicBezTo>
                  <a:pt x="45" y="64"/>
                  <a:pt x="44" y="64"/>
                  <a:pt x="43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28" y="64"/>
                  <a:pt x="27" y="64"/>
                  <a:pt x="26" y="63"/>
                </a:cubicBezTo>
                <a:cubicBezTo>
                  <a:pt x="25" y="62"/>
                  <a:pt x="24" y="61"/>
                  <a:pt x="24" y="60"/>
                </a:cubicBezTo>
                <a:cubicBezTo>
                  <a:pt x="24" y="33"/>
                  <a:pt x="24" y="33"/>
                  <a:pt x="24" y="33"/>
                </a:cubicBezTo>
                <a:cubicBezTo>
                  <a:pt x="24" y="32"/>
                  <a:pt x="25" y="31"/>
                  <a:pt x="26" y="30"/>
                </a:cubicBezTo>
                <a:cubicBezTo>
                  <a:pt x="27" y="29"/>
                  <a:pt x="28" y="29"/>
                  <a:pt x="29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5" y="29"/>
                  <a:pt x="46" y="30"/>
                </a:cubicBezTo>
                <a:cubicBezTo>
                  <a:pt x="47" y="31"/>
                  <a:pt x="47" y="32"/>
                  <a:pt x="47" y="33"/>
                </a:cubicBezTo>
                <a:cubicBezTo>
                  <a:pt x="47" y="34"/>
                  <a:pt x="47" y="34"/>
                  <a:pt x="46" y="35"/>
                </a:cubicBezTo>
                <a:cubicBezTo>
                  <a:pt x="45" y="36"/>
                  <a:pt x="44" y="36"/>
                  <a:pt x="43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4" y="36"/>
                  <a:pt x="33" y="37"/>
                  <a:pt x="33" y="37"/>
                </a:cubicBezTo>
                <a:cubicBezTo>
                  <a:pt x="32" y="38"/>
                  <a:pt x="32" y="39"/>
                  <a:pt x="32" y="40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4"/>
                  <a:pt x="32" y="55"/>
                  <a:pt x="33" y="56"/>
                </a:cubicBezTo>
                <a:close/>
                <a:moveTo>
                  <a:pt x="78" y="60"/>
                </a:moveTo>
                <a:cubicBezTo>
                  <a:pt x="78" y="61"/>
                  <a:pt x="78" y="62"/>
                  <a:pt x="77" y="63"/>
                </a:cubicBezTo>
                <a:cubicBezTo>
                  <a:pt x="76" y="64"/>
                  <a:pt x="76" y="64"/>
                  <a:pt x="75" y="64"/>
                </a:cubicBezTo>
                <a:cubicBezTo>
                  <a:pt x="74" y="64"/>
                  <a:pt x="73" y="64"/>
                  <a:pt x="72" y="63"/>
                </a:cubicBezTo>
                <a:cubicBezTo>
                  <a:pt x="71" y="62"/>
                  <a:pt x="71" y="61"/>
                  <a:pt x="71" y="60"/>
                </a:cubicBezTo>
                <a:cubicBezTo>
                  <a:pt x="71" y="54"/>
                  <a:pt x="71" y="54"/>
                  <a:pt x="71" y="54"/>
                </a:cubicBezTo>
                <a:cubicBezTo>
                  <a:pt x="71" y="53"/>
                  <a:pt x="71" y="52"/>
                  <a:pt x="70" y="51"/>
                </a:cubicBezTo>
                <a:cubicBezTo>
                  <a:pt x="69" y="50"/>
                  <a:pt x="68" y="50"/>
                  <a:pt x="67" y="50"/>
                </a:cubicBezTo>
                <a:cubicBezTo>
                  <a:pt x="66" y="50"/>
                  <a:pt x="66" y="50"/>
                  <a:pt x="66" y="50"/>
                </a:cubicBezTo>
                <a:cubicBezTo>
                  <a:pt x="64" y="50"/>
                  <a:pt x="64" y="50"/>
                  <a:pt x="63" y="51"/>
                </a:cubicBezTo>
                <a:cubicBezTo>
                  <a:pt x="62" y="52"/>
                  <a:pt x="62" y="53"/>
                  <a:pt x="62" y="54"/>
                </a:cubicBezTo>
                <a:cubicBezTo>
                  <a:pt x="62" y="60"/>
                  <a:pt x="62" y="60"/>
                  <a:pt x="62" y="60"/>
                </a:cubicBezTo>
                <a:cubicBezTo>
                  <a:pt x="62" y="61"/>
                  <a:pt x="61" y="62"/>
                  <a:pt x="61" y="63"/>
                </a:cubicBezTo>
                <a:cubicBezTo>
                  <a:pt x="60" y="64"/>
                  <a:pt x="59" y="64"/>
                  <a:pt x="58" y="64"/>
                </a:cubicBezTo>
                <a:cubicBezTo>
                  <a:pt x="57" y="64"/>
                  <a:pt x="56" y="64"/>
                  <a:pt x="56" y="63"/>
                </a:cubicBezTo>
                <a:cubicBezTo>
                  <a:pt x="55" y="62"/>
                  <a:pt x="55" y="61"/>
                  <a:pt x="55" y="60"/>
                </a:cubicBezTo>
                <a:cubicBezTo>
                  <a:pt x="55" y="33"/>
                  <a:pt x="55" y="33"/>
                  <a:pt x="55" y="33"/>
                </a:cubicBezTo>
                <a:cubicBezTo>
                  <a:pt x="55" y="32"/>
                  <a:pt x="55" y="31"/>
                  <a:pt x="56" y="30"/>
                </a:cubicBezTo>
                <a:cubicBezTo>
                  <a:pt x="57" y="29"/>
                  <a:pt x="58" y="29"/>
                  <a:pt x="5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5" y="29"/>
                  <a:pt x="76" y="29"/>
                  <a:pt x="77" y="30"/>
                </a:cubicBezTo>
                <a:cubicBezTo>
                  <a:pt x="78" y="31"/>
                  <a:pt x="78" y="32"/>
                  <a:pt x="78" y="33"/>
                </a:cubicBezTo>
                <a:lnTo>
                  <a:pt x="78" y="60"/>
                </a:lnTo>
                <a:close/>
                <a:moveTo>
                  <a:pt x="108" y="64"/>
                </a:moveTo>
                <a:cubicBezTo>
                  <a:pt x="107" y="65"/>
                  <a:pt x="106" y="65"/>
                  <a:pt x="105" y="64"/>
                </a:cubicBezTo>
                <a:cubicBezTo>
                  <a:pt x="104" y="63"/>
                  <a:pt x="103" y="62"/>
                  <a:pt x="103" y="61"/>
                </a:cubicBezTo>
                <a:cubicBezTo>
                  <a:pt x="102" y="60"/>
                  <a:pt x="101" y="59"/>
                  <a:pt x="101" y="57"/>
                </a:cubicBezTo>
                <a:cubicBezTo>
                  <a:pt x="100" y="56"/>
                  <a:pt x="99" y="54"/>
                  <a:pt x="99" y="53"/>
                </a:cubicBezTo>
                <a:cubicBezTo>
                  <a:pt x="98" y="52"/>
                  <a:pt x="98" y="51"/>
                  <a:pt x="97" y="51"/>
                </a:cubicBezTo>
                <a:cubicBezTo>
                  <a:pt x="96" y="50"/>
                  <a:pt x="95" y="50"/>
                  <a:pt x="95" y="50"/>
                </a:cubicBezTo>
                <a:cubicBezTo>
                  <a:pt x="94" y="50"/>
                  <a:pt x="94" y="50"/>
                  <a:pt x="93" y="51"/>
                </a:cubicBezTo>
                <a:cubicBezTo>
                  <a:pt x="93" y="52"/>
                  <a:pt x="93" y="52"/>
                  <a:pt x="93" y="54"/>
                </a:cubicBezTo>
                <a:cubicBezTo>
                  <a:pt x="93" y="60"/>
                  <a:pt x="93" y="60"/>
                  <a:pt x="93" y="60"/>
                </a:cubicBezTo>
                <a:cubicBezTo>
                  <a:pt x="93" y="61"/>
                  <a:pt x="92" y="62"/>
                  <a:pt x="92" y="63"/>
                </a:cubicBezTo>
                <a:cubicBezTo>
                  <a:pt x="91" y="64"/>
                  <a:pt x="90" y="64"/>
                  <a:pt x="89" y="64"/>
                </a:cubicBezTo>
                <a:cubicBezTo>
                  <a:pt x="88" y="64"/>
                  <a:pt x="87" y="64"/>
                  <a:pt x="87" y="63"/>
                </a:cubicBezTo>
                <a:cubicBezTo>
                  <a:pt x="86" y="62"/>
                  <a:pt x="86" y="61"/>
                  <a:pt x="86" y="60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2"/>
                  <a:pt x="86" y="31"/>
                  <a:pt x="87" y="31"/>
                </a:cubicBezTo>
                <a:cubicBezTo>
                  <a:pt x="88" y="30"/>
                  <a:pt x="89" y="29"/>
                  <a:pt x="90" y="29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6" y="29"/>
                  <a:pt x="107" y="30"/>
                  <a:pt x="108" y="31"/>
                </a:cubicBezTo>
                <a:cubicBezTo>
                  <a:pt x="109" y="31"/>
                  <a:pt x="109" y="32"/>
                  <a:pt x="109" y="34"/>
                </a:cubicBezTo>
                <a:cubicBezTo>
                  <a:pt x="109" y="45"/>
                  <a:pt x="109" y="45"/>
                  <a:pt x="109" y="45"/>
                </a:cubicBezTo>
                <a:cubicBezTo>
                  <a:pt x="109" y="47"/>
                  <a:pt x="109" y="47"/>
                  <a:pt x="108" y="48"/>
                </a:cubicBezTo>
                <a:cubicBezTo>
                  <a:pt x="108" y="49"/>
                  <a:pt x="107" y="49"/>
                  <a:pt x="107" y="50"/>
                </a:cubicBezTo>
                <a:cubicBezTo>
                  <a:pt x="106" y="50"/>
                  <a:pt x="106" y="50"/>
                  <a:pt x="106" y="51"/>
                </a:cubicBezTo>
                <a:cubicBezTo>
                  <a:pt x="106" y="52"/>
                  <a:pt x="106" y="52"/>
                  <a:pt x="107" y="53"/>
                </a:cubicBezTo>
                <a:cubicBezTo>
                  <a:pt x="107" y="54"/>
                  <a:pt x="108" y="56"/>
                  <a:pt x="110" y="59"/>
                </a:cubicBezTo>
                <a:cubicBezTo>
                  <a:pt x="111" y="61"/>
                  <a:pt x="111" y="63"/>
                  <a:pt x="108" y="64"/>
                </a:cubicBezTo>
                <a:close/>
                <a:moveTo>
                  <a:pt x="142" y="46"/>
                </a:moveTo>
                <a:cubicBezTo>
                  <a:pt x="142" y="47"/>
                  <a:pt x="142" y="48"/>
                  <a:pt x="142" y="49"/>
                </a:cubicBezTo>
                <a:cubicBezTo>
                  <a:pt x="142" y="49"/>
                  <a:pt x="141" y="50"/>
                  <a:pt x="141" y="51"/>
                </a:cubicBezTo>
                <a:cubicBezTo>
                  <a:pt x="141" y="55"/>
                  <a:pt x="140" y="58"/>
                  <a:pt x="138" y="61"/>
                </a:cubicBezTo>
                <a:cubicBezTo>
                  <a:pt x="136" y="63"/>
                  <a:pt x="133" y="64"/>
                  <a:pt x="129" y="64"/>
                </a:cubicBezTo>
                <a:cubicBezTo>
                  <a:pt x="122" y="64"/>
                  <a:pt x="122" y="64"/>
                  <a:pt x="122" y="64"/>
                </a:cubicBezTo>
                <a:cubicBezTo>
                  <a:pt x="121" y="64"/>
                  <a:pt x="120" y="64"/>
                  <a:pt x="119" y="63"/>
                </a:cubicBezTo>
                <a:cubicBezTo>
                  <a:pt x="118" y="62"/>
                  <a:pt x="117" y="61"/>
                  <a:pt x="117" y="60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2"/>
                  <a:pt x="118" y="31"/>
                  <a:pt x="119" y="30"/>
                </a:cubicBezTo>
                <a:cubicBezTo>
                  <a:pt x="120" y="29"/>
                  <a:pt x="121" y="29"/>
                  <a:pt x="122" y="29"/>
                </a:cubicBezTo>
                <a:cubicBezTo>
                  <a:pt x="129" y="29"/>
                  <a:pt x="129" y="29"/>
                  <a:pt x="129" y="29"/>
                </a:cubicBezTo>
                <a:cubicBezTo>
                  <a:pt x="133" y="29"/>
                  <a:pt x="136" y="30"/>
                  <a:pt x="138" y="33"/>
                </a:cubicBezTo>
                <a:cubicBezTo>
                  <a:pt x="140" y="35"/>
                  <a:pt x="141" y="38"/>
                  <a:pt x="141" y="42"/>
                </a:cubicBezTo>
                <a:cubicBezTo>
                  <a:pt x="141" y="43"/>
                  <a:pt x="142" y="44"/>
                  <a:pt x="142" y="45"/>
                </a:cubicBezTo>
                <a:cubicBezTo>
                  <a:pt x="142" y="45"/>
                  <a:pt x="142" y="46"/>
                  <a:pt x="142" y="4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21" name="Freeform 184"/>
          <p:cNvSpPr/>
          <p:nvPr/>
        </p:nvSpPr>
        <p:spPr>
          <a:xfrm>
            <a:off x="5238750" y="3341688"/>
            <a:ext cx="373063" cy="36512"/>
          </a:xfrm>
          <a:custGeom>
            <a:avLst/>
            <a:gdLst/>
            <a:ahLst/>
            <a:cxnLst>
              <a:cxn ang="0">
                <a:pos x="0" y="18257"/>
              </a:cxn>
              <a:cxn ang="0">
                <a:pos x="17979" y="36513"/>
              </a:cxn>
              <a:cxn ang="0">
                <a:pos x="355083" y="36513"/>
              </a:cxn>
              <a:cxn ang="0">
                <a:pos x="373062" y="18257"/>
              </a:cxn>
              <a:cxn ang="0">
                <a:pos x="373062" y="0"/>
              </a:cxn>
              <a:cxn ang="0">
                <a:pos x="0" y="0"/>
              </a:cxn>
              <a:cxn ang="0">
                <a:pos x="0" y="18257"/>
              </a:cxn>
            </a:cxnLst>
            <a:pathLst>
              <a:path w="166" h="16">
                <a:moveTo>
                  <a:pt x="0" y="8"/>
                </a:moveTo>
                <a:cubicBezTo>
                  <a:pt x="0" y="13"/>
                  <a:pt x="3" y="16"/>
                  <a:pt x="8" y="16"/>
                </a:cubicBezTo>
                <a:cubicBezTo>
                  <a:pt x="158" y="16"/>
                  <a:pt x="158" y="16"/>
                  <a:pt x="158" y="16"/>
                </a:cubicBezTo>
                <a:cubicBezTo>
                  <a:pt x="163" y="16"/>
                  <a:pt x="166" y="13"/>
                  <a:pt x="166" y="8"/>
                </a:cubicBezTo>
                <a:cubicBezTo>
                  <a:pt x="166" y="0"/>
                  <a:pt x="166" y="0"/>
                  <a:pt x="166" y="0"/>
                </a:cubicBezTo>
                <a:cubicBezTo>
                  <a:pt x="0" y="0"/>
                  <a:pt x="0" y="0"/>
                  <a:pt x="0" y="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22" name="Freeform 185"/>
          <p:cNvSpPr/>
          <p:nvPr/>
        </p:nvSpPr>
        <p:spPr>
          <a:xfrm>
            <a:off x="5853113" y="3184525"/>
            <a:ext cx="406400" cy="157163"/>
          </a:xfrm>
          <a:custGeom>
            <a:avLst/>
            <a:gdLst/>
            <a:ahLst/>
            <a:cxnLst>
              <a:cxn ang="0">
                <a:pos x="406400" y="53884"/>
              </a:cxn>
              <a:cxn ang="0">
                <a:pos x="406400" y="31433"/>
              </a:cxn>
              <a:cxn ang="0">
                <a:pos x="316089" y="31433"/>
              </a:cxn>
              <a:cxn ang="0">
                <a:pos x="316089" y="22452"/>
              </a:cxn>
              <a:cxn ang="0">
                <a:pos x="293511" y="0"/>
              </a:cxn>
              <a:cxn ang="0">
                <a:pos x="169333" y="6736"/>
              </a:cxn>
              <a:cxn ang="0">
                <a:pos x="146756" y="31433"/>
              </a:cxn>
              <a:cxn ang="0">
                <a:pos x="146756" y="47149"/>
              </a:cxn>
              <a:cxn ang="0">
                <a:pos x="135467" y="47149"/>
              </a:cxn>
              <a:cxn ang="0">
                <a:pos x="135467" y="67356"/>
              </a:cxn>
              <a:cxn ang="0">
                <a:pos x="0" y="67356"/>
              </a:cxn>
              <a:cxn ang="0">
                <a:pos x="0" y="89807"/>
              </a:cxn>
              <a:cxn ang="0">
                <a:pos x="135467" y="89807"/>
              </a:cxn>
              <a:cxn ang="0">
                <a:pos x="135467" y="110014"/>
              </a:cxn>
              <a:cxn ang="0">
                <a:pos x="146756" y="110014"/>
              </a:cxn>
              <a:cxn ang="0">
                <a:pos x="146756" y="125730"/>
              </a:cxn>
              <a:cxn ang="0">
                <a:pos x="169333" y="150427"/>
              </a:cxn>
              <a:cxn ang="0">
                <a:pos x="293511" y="157163"/>
              </a:cxn>
              <a:cxn ang="0">
                <a:pos x="316089" y="134711"/>
              </a:cxn>
              <a:cxn ang="0">
                <a:pos x="316089" y="125730"/>
              </a:cxn>
              <a:cxn ang="0">
                <a:pos x="406400" y="125730"/>
              </a:cxn>
              <a:cxn ang="0">
                <a:pos x="406400" y="103279"/>
              </a:cxn>
              <a:cxn ang="0">
                <a:pos x="316089" y="103279"/>
              </a:cxn>
              <a:cxn ang="0">
                <a:pos x="316089" y="53884"/>
              </a:cxn>
              <a:cxn ang="0">
                <a:pos x="406400" y="53884"/>
              </a:cxn>
            </a:cxnLst>
            <a:pathLst>
              <a:path w="180" h="70">
                <a:moveTo>
                  <a:pt x="180" y="24"/>
                </a:moveTo>
                <a:cubicBezTo>
                  <a:pt x="180" y="14"/>
                  <a:pt x="180" y="14"/>
                  <a:pt x="180" y="14"/>
                </a:cubicBezTo>
                <a:cubicBezTo>
                  <a:pt x="140" y="14"/>
                  <a:pt x="140" y="14"/>
                  <a:pt x="140" y="14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0" y="4"/>
                  <a:pt x="135" y="0"/>
                  <a:pt x="130" y="0"/>
                </a:cubicBezTo>
                <a:cubicBezTo>
                  <a:pt x="75" y="3"/>
                  <a:pt x="75" y="3"/>
                  <a:pt x="75" y="3"/>
                </a:cubicBezTo>
                <a:cubicBezTo>
                  <a:pt x="69" y="3"/>
                  <a:pt x="65" y="8"/>
                  <a:pt x="65" y="14"/>
                </a:cubicBezTo>
                <a:cubicBezTo>
                  <a:pt x="65" y="21"/>
                  <a:pt x="65" y="21"/>
                  <a:pt x="65" y="21"/>
                </a:cubicBezTo>
                <a:cubicBezTo>
                  <a:pt x="60" y="21"/>
                  <a:pt x="60" y="21"/>
                  <a:pt x="60" y="21"/>
                </a:cubicBezTo>
                <a:cubicBezTo>
                  <a:pt x="60" y="30"/>
                  <a:pt x="60" y="30"/>
                  <a:pt x="6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40"/>
                  <a:pt x="0" y="40"/>
                  <a:pt x="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49"/>
                  <a:pt x="60" y="49"/>
                  <a:pt x="60" y="49"/>
                </a:cubicBezTo>
                <a:cubicBezTo>
                  <a:pt x="65" y="49"/>
                  <a:pt x="65" y="49"/>
                  <a:pt x="65" y="49"/>
                </a:cubicBezTo>
                <a:cubicBezTo>
                  <a:pt x="65" y="56"/>
                  <a:pt x="65" y="56"/>
                  <a:pt x="65" y="56"/>
                </a:cubicBezTo>
                <a:cubicBezTo>
                  <a:pt x="65" y="62"/>
                  <a:pt x="69" y="67"/>
                  <a:pt x="75" y="67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5" y="70"/>
                  <a:pt x="140" y="66"/>
                  <a:pt x="140" y="60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80" y="46"/>
                  <a:pt x="180" y="46"/>
                  <a:pt x="180" y="46"/>
                </a:cubicBezTo>
                <a:cubicBezTo>
                  <a:pt x="140" y="46"/>
                  <a:pt x="140" y="46"/>
                  <a:pt x="140" y="46"/>
                </a:cubicBezTo>
                <a:cubicBezTo>
                  <a:pt x="140" y="24"/>
                  <a:pt x="140" y="24"/>
                  <a:pt x="140" y="24"/>
                </a:cubicBezTo>
                <a:lnTo>
                  <a:pt x="180" y="2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23" name="Freeform 186"/>
          <p:cNvSpPr/>
          <p:nvPr/>
        </p:nvSpPr>
        <p:spPr>
          <a:xfrm>
            <a:off x="6562725" y="3082925"/>
            <a:ext cx="341313" cy="342900"/>
          </a:xfrm>
          <a:custGeom>
            <a:avLst/>
            <a:gdLst/>
            <a:ahLst/>
            <a:cxnLst>
              <a:cxn ang="0">
                <a:pos x="169862" y="33338"/>
              </a:cxn>
              <a:cxn ang="0">
                <a:pos x="188912" y="0"/>
              </a:cxn>
              <a:cxn ang="0">
                <a:pos x="200025" y="36513"/>
              </a:cxn>
              <a:cxn ang="0">
                <a:pos x="225425" y="9525"/>
              </a:cxn>
              <a:cxn ang="0">
                <a:pos x="227012" y="44450"/>
              </a:cxn>
              <a:cxn ang="0">
                <a:pos x="255587" y="22225"/>
              </a:cxn>
              <a:cxn ang="0">
                <a:pos x="252412" y="60325"/>
              </a:cxn>
              <a:cxn ang="0">
                <a:pos x="285750" y="42863"/>
              </a:cxn>
              <a:cxn ang="0">
                <a:pos x="271462" y="79375"/>
              </a:cxn>
              <a:cxn ang="0">
                <a:pos x="311150" y="69850"/>
              </a:cxn>
              <a:cxn ang="0">
                <a:pos x="290512" y="103188"/>
              </a:cxn>
              <a:cxn ang="0">
                <a:pos x="327025" y="101600"/>
              </a:cxn>
              <a:cxn ang="0">
                <a:pos x="301625" y="128588"/>
              </a:cxn>
              <a:cxn ang="0">
                <a:pos x="338137" y="134938"/>
              </a:cxn>
              <a:cxn ang="0">
                <a:pos x="307975" y="157163"/>
              </a:cxn>
              <a:cxn ang="0">
                <a:pos x="341312" y="171450"/>
              </a:cxn>
              <a:cxn ang="0">
                <a:pos x="307975" y="185738"/>
              </a:cxn>
              <a:cxn ang="0">
                <a:pos x="338137" y="207963"/>
              </a:cxn>
              <a:cxn ang="0">
                <a:pos x="301625" y="214313"/>
              </a:cxn>
              <a:cxn ang="0">
                <a:pos x="327025" y="241300"/>
              </a:cxn>
              <a:cxn ang="0">
                <a:pos x="290512" y="239713"/>
              </a:cxn>
              <a:cxn ang="0">
                <a:pos x="311150" y="273050"/>
              </a:cxn>
              <a:cxn ang="0">
                <a:pos x="271462" y="263525"/>
              </a:cxn>
              <a:cxn ang="0">
                <a:pos x="285750" y="300038"/>
              </a:cxn>
              <a:cxn ang="0">
                <a:pos x="252412" y="282575"/>
              </a:cxn>
              <a:cxn ang="0">
                <a:pos x="255587" y="320675"/>
              </a:cxn>
              <a:cxn ang="0">
                <a:pos x="227012" y="298450"/>
              </a:cxn>
              <a:cxn ang="0">
                <a:pos x="225425" y="333375"/>
              </a:cxn>
              <a:cxn ang="0">
                <a:pos x="200025" y="306388"/>
              </a:cxn>
              <a:cxn ang="0">
                <a:pos x="188912" y="342900"/>
              </a:cxn>
              <a:cxn ang="0">
                <a:pos x="169862" y="309563"/>
              </a:cxn>
              <a:cxn ang="0">
                <a:pos x="152400" y="342900"/>
              </a:cxn>
              <a:cxn ang="0">
                <a:pos x="141287" y="306388"/>
              </a:cxn>
              <a:cxn ang="0">
                <a:pos x="119062" y="333375"/>
              </a:cxn>
              <a:cxn ang="0">
                <a:pos x="114300" y="298450"/>
              </a:cxn>
              <a:cxn ang="0">
                <a:pos x="85725" y="320675"/>
              </a:cxn>
              <a:cxn ang="0">
                <a:pos x="88900" y="282575"/>
              </a:cxn>
              <a:cxn ang="0">
                <a:pos x="55562" y="300038"/>
              </a:cxn>
              <a:cxn ang="0">
                <a:pos x="69850" y="263525"/>
              </a:cxn>
              <a:cxn ang="0">
                <a:pos x="30162" y="273050"/>
              </a:cxn>
              <a:cxn ang="0">
                <a:pos x="50800" y="239713"/>
              </a:cxn>
              <a:cxn ang="0">
                <a:pos x="14287" y="241300"/>
              </a:cxn>
              <a:cxn ang="0">
                <a:pos x="39687" y="214313"/>
              </a:cxn>
              <a:cxn ang="0">
                <a:pos x="3175" y="207963"/>
              </a:cxn>
              <a:cxn ang="0">
                <a:pos x="33337" y="185738"/>
              </a:cxn>
              <a:cxn ang="0">
                <a:pos x="0" y="171450"/>
              </a:cxn>
              <a:cxn ang="0">
                <a:pos x="33337" y="157163"/>
              </a:cxn>
              <a:cxn ang="0">
                <a:pos x="3175" y="134938"/>
              </a:cxn>
              <a:cxn ang="0">
                <a:pos x="39687" y="128588"/>
              </a:cxn>
              <a:cxn ang="0">
                <a:pos x="14287" y="101600"/>
              </a:cxn>
              <a:cxn ang="0">
                <a:pos x="50800" y="103188"/>
              </a:cxn>
              <a:cxn ang="0">
                <a:pos x="30162" y="69850"/>
              </a:cxn>
              <a:cxn ang="0">
                <a:pos x="69850" y="79375"/>
              </a:cxn>
              <a:cxn ang="0">
                <a:pos x="55562" y="42863"/>
              </a:cxn>
              <a:cxn ang="0">
                <a:pos x="88900" y="60325"/>
              </a:cxn>
              <a:cxn ang="0">
                <a:pos x="85725" y="22225"/>
              </a:cxn>
              <a:cxn ang="0">
                <a:pos x="114300" y="44450"/>
              </a:cxn>
              <a:cxn ang="0">
                <a:pos x="119062" y="9525"/>
              </a:cxn>
              <a:cxn ang="0">
                <a:pos x="141287" y="36513"/>
              </a:cxn>
              <a:cxn ang="0">
                <a:pos x="152400" y="0"/>
              </a:cxn>
              <a:cxn ang="0">
                <a:pos x="169862" y="33338"/>
              </a:cxn>
            </a:cxnLst>
            <a:pathLst>
              <a:path w="215" h="216">
                <a:moveTo>
                  <a:pt x="107" y="21"/>
                </a:moveTo>
                <a:lnTo>
                  <a:pt x="119" y="0"/>
                </a:lnTo>
                <a:lnTo>
                  <a:pt x="126" y="23"/>
                </a:lnTo>
                <a:lnTo>
                  <a:pt x="142" y="6"/>
                </a:lnTo>
                <a:lnTo>
                  <a:pt x="143" y="28"/>
                </a:lnTo>
                <a:lnTo>
                  <a:pt x="161" y="14"/>
                </a:lnTo>
                <a:lnTo>
                  <a:pt x="159" y="38"/>
                </a:lnTo>
                <a:lnTo>
                  <a:pt x="180" y="27"/>
                </a:lnTo>
                <a:lnTo>
                  <a:pt x="171" y="50"/>
                </a:lnTo>
                <a:lnTo>
                  <a:pt x="196" y="44"/>
                </a:lnTo>
                <a:lnTo>
                  <a:pt x="183" y="65"/>
                </a:lnTo>
                <a:lnTo>
                  <a:pt x="206" y="64"/>
                </a:lnTo>
                <a:lnTo>
                  <a:pt x="190" y="81"/>
                </a:lnTo>
                <a:lnTo>
                  <a:pt x="213" y="85"/>
                </a:lnTo>
                <a:lnTo>
                  <a:pt x="194" y="99"/>
                </a:lnTo>
                <a:lnTo>
                  <a:pt x="215" y="108"/>
                </a:lnTo>
                <a:lnTo>
                  <a:pt x="194" y="117"/>
                </a:lnTo>
                <a:lnTo>
                  <a:pt x="213" y="131"/>
                </a:lnTo>
                <a:lnTo>
                  <a:pt x="190" y="135"/>
                </a:lnTo>
                <a:lnTo>
                  <a:pt x="206" y="152"/>
                </a:lnTo>
                <a:lnTo>
                  <a:pt x="183" y="151"/>
                </a:lnTo>
                <a:lnTo>
                  <a:pt x="196" y="172"/>
                </a:lnTo>
                <a:lnTo>
                  <a:pt x="171" y="166"/>
                </a:lnTo>
                <a:lnTo>
                  <a:pt x="180" y="189"/>
                </a:lnTo>
                <a:lnTo>
                  <a:pt x="159" y="178"/>
                </a:lnTo>
                <a:lnTo>
                  <a:pt x="161" y="202"/>
                </a:lnTo>
                <a:lnTo>
                  <a:pt x="143" y="188"/>
                </a:lnTo>
                <a:lnTo>
                  <a:pt x="142" y="210"/>
                </a:lnTo>
                <a:lnTo>
                  <a:pt x="126" y="193"/>
                </a:lnTo>
                <a:lnTo>
                  <a:pt x="119" y="216"/>
                </a:lnTo>
                <a:lnTo>
                  <a:pt x="107" y="195"/>
                </a:lnTo>
                <a:lnTo>
                  <a:pt x="96" y="216"/>
                </a:lnTo>
                <a:lnTo>
                  <a:pt x="89" y="193"/>
                </a:lnTo>
                <a:lnTo>
                  <a:pt x="75" y="210"/>
                </a:lnTo>
                <a:lnTo>
                  <a:pt x="72" y="188"/>
                </a:lnTo>
                <a:lnTo>
                  <a:pt x="54" y="202"/>
                </a:lnTo>
                <a:lnTo>
                  <a:pt x="56" y="178"/>
                </a:lnTo>
                <a:lnTo>
                  <a:pt x="35" y="189"/>
                </a:lnTo>
                <a:lnTo>
                  <a:pt x="44" y="166"/>
                </a:lnTo>
                <a:lnTo>
                  <a:pt x="19" y="172"/>
                </a:lnTo>
                <a:lnTo>
                  <a:pt x="32" y="151"/>
                </a:lnTo>
                <a:lnTo>
                  <a:pt x="9" y="152"/>
                </a:lnTo>
                <a:lnTo>
                  <a:pt x="25" y="135"/>
                </a:lnTo>
                <a:lnTo>
                  <a:pt x="2" y="131"/>
                </a:lnTo>
                <a:lnTo>
                  <a:pt x="21" y="117"/>
                </a:lnTo>
                <a:lnTo>
                  <a:pt x="0" y="108"/>
                </a:lnTo>
                <a:lnTo>
                  <a:pt x="21" y="99"/>
                </a:lnTo>
                <a:lnTo>
                  <a:pt x="2" y="85"/>
                </a:lnTo>
                <a:lnTo>
                  <a:pt x="25" y="81"/>
                </a:lnTo>
                <a:lnTo>
                  <a:pt x="9" y="64"/>
                </a:lnTo>
                <a:lnTo>
                  <a:pt x="32" y="65"/>
                </a:lnTo>
                <a:lnTo>
                  <a:pt x="19" y="44"/>
                </a:lnTo>
                <a:lnTo>
                  <a:pt x="44" y="50"/>
                </a:lnTo>
                <a:lnTo>
                  <a:pt x="35" y="27"/>
                </a:lnTo>
                <a:lnTo>
                  <a:pt x="56" y="38"/>
                </a:lnTo>
                <a:lnTo>
                  <a:pt x="54" y="14"/>
                </a:lnTo>
                <a:lnTo>
                  <a:pt x="72" y="28"/>
                </a:lnTo>
                <a:lnTo>
                  <a:pt x="75" y="6"/>
                </a:lnTo>
                <a:lnTo>
                  <a:pt x="89" y="23"/>
                </a:lnTo>
                <a:lnTo>
                  <a:pt x="96" y="0"/>
                </a:lnTo>
                <a:lnTo>
                  <a:pt x="107" y="2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24" name="Freeform 187"/>
          <p:cNvSpPr>
            <a:spLocks noEditPoints="1"/>
          </p:cNvSpPr>
          <p:nvPr/>
        </p:nvSpPr>
        <p:spPr>
          <a:xfrm>
            <a:off x="7342188" y="3178175"/>
            <a:ext cx="100012" cy="187325"/>
          </a:xfrm>
          <a:custGeom>
            <a:avLst/>
            <a:gdLst/>
            <a:ahLst/>
            <a:cxnLst>
              <a:cxn ang="0">
                <a:pos x="0" y="187325"/>
              </a:cxn>
              <a:cxn ang="0">
                <a:pos x="100012" y="187325"/>
              </a:cxn>
              <a:cxn ang="0">
                <a:pos x="100012" y="0"/>
              </a:cxn>
              <a:cxn ang="0">
                <a:pos x="0" y="0"/>
              </a:cxn>
              <a:cxn ang="0">
                <a:pos x="0" y="187325"/>
              </a:cxn>
              <a:cxn ang="0">
                <a:pos x="65917" y="6771"/>
              </a:cxn>
              <a:cxn ang="0">
                <a:pos x="88647" y="6771"/>
              </a:cxn>
              <a:cxn ang="0">
                <a:pos x="88647" y="180554"/>
              </a:cxn>
              <a:cxn ang="0">
                <a:pos x="65917" y="180554"/>
              </a:cxn>
              <a:cxn ang="0">
                <a:pos x="65917" y="6771"/>
              </a:cxn>
              <a:cxn ang="0">
                <a:pos x="15911" y="6771"/>
              </a:cxn>
              <a:cxn ang="0">
                <a:pos x="34095" y="6771"/>
              </a:cxn>
              <a:cxn ang="0">
                <a:pos x="34095" y="180554"/>
              </a:cxn>
              <a:cxn ang="0">
                <a:pos x="15911" y="180554"/>
              </a:cxn>
              <a:cxn ang="0">
                <a:pos x="15911" y="6771"/>
              </a:cxn>
            </a:cxnLst>
            <a:pathLst>
              <a:path w="44" h="83">
                <a:moveTo>
                  <a:pt x="0" y="83"/>
                </a:moveTo>
                <a:cubicBezTo>
                  <a:pt x="44" y="83"/>
                  <a:pt x="44" y="83"/>
                  <a:pt x="44" y="83"/>
                </a:cubicBezTo>
                <a:cubicBezTo>
                  <a:pt x="44" y="0"/>
                  <a:pt x="44" y="0"/>
                  <a:pt x="44" y="0"/>
                </a:cubicBezTo>
                <a:cubicBezTo>
                  <a:pt x="0" y="0"/>
                  <a:pt x="0" y="0"/>
                  <a:pt x="0" y="0"/>
                </a:cubicBezTo>
                <a:lnTo>
                  <a:pt x="0" y="83"/>
                </a:lnTo>
                <a:close/>
                <a:moveTo>
                  <a:pt x="29" y="3"/>
                </a:moveTo>
                <a:cubicBezTo>
                  <a:pt x="33" y="3"/>
                  <a:pt x="37" y="3"/>
                  <a:pt x="39" y="3"/>
                </a:cubicBezTo>
                <a:cubicBezTo>
                  <a:pt x="39" y="80"/>
                  <a:pt x="39" y="80"/>
                  <a:pt x="39" y="80"/>
                </a:cubicBezTo>
                <a:cubicBezTo>
                  <a:pt x="37" y="80"/>
                  <a:pt x="33" y="80"/>
                  <a:pt x="29" y="80"/>
                </a:cubicBezTo>
                <a:lnTo>
                  <a:pt x="29" y="3"/>
                </a:lnTo>
                <a:close/>
                <a:moveTo>
                  <a:pt x="7" y="3"/>
                </a:moveTo>
                <a:cubicBezTo>
                  <a:pt x="9" y="3"/>
                  <a:pt x="12" y="3"/>
                  <a:pt x="15" y="3"/>
                </a:cubicBezTo>
                <a:cubicBezTo>
                  <a:pt x="15" y="80"/>
                  <a:pt x="15" y="80"/>
                  <a:pt x="15" y="80"/>
                </a:cubicBezTo>
                <a:cubicBezTo>
                  <a:pt x="12" y="80"/>
                  <a:pt x="9" y="80"/>
                  <a:pt x="7" y="80"/>
                </a:cubicBezTo>
                <a:lnTo>
                  <a:pt x="7" y="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25" name="Rectangle 188"/>
          <p:cNvSpPr/>
          <p:nvPr/>
        </p:nvSpPr>
        <p:spPr>
          <a:xfrm>
            <a:off x="7342188" y="3370263"/>
            <a:ext cx="100012" cy="22225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26" name="Freeform 189"/>
          <p:cNvSpPr/>
          <p:nvPr/>
        </p:nvSpPr>
        <p:spPr>
          <a:xfrm>
            <a:off x="7380288" y="3081338"/>
            <a:ext cx="30162" cy="28575"/>
          </a:xfrm>
          <a:custGeom>
            <a:avLst/>
            <a:gdLst/>
            <a:ahLst/>
            <a:cxnLst>
              <a:cxn ang="0">
                <a:pos x="15875" y="0"/>
              </a:cxn>
              <a:cxn ang="0">
                <a:pos x="0" y="28575"/>
              </a:cxn>
              <a:cxn ang="0">
                <a:pos x="30162" y="28575"/>
              </a:cxn>
              <a:cxn ang="0">
                <a:pos x="15875" y="0"/>
              </a:cxn>
            </a:cxnLst>
            <a:pathLst>
              <a:path w="19" h="18">
                <a:moveTo>
                  <a:pt x="10" y="0"/>
                </a:moveTo>
                <a:lnTo>
                  <a:pt x="0" y="18"/>
                </a:lnTo>
                <a:lnTo>
                  <a:pt x="19" y="18"/>
                </a:lnTo>
                <a:lnTo>
                  <a:pt x="1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27" name="Freeform 190"/>
          <p:cNvSpPr>
            <a:spLocks noEditPoints="1"/>
          </p:cNvSpPr>
          <p:nvPr/>
        </p:nvSpPr>
        <p:spPr>
          <a:xfrm>
            <a:off x="7343775" y="3116263"/>
            <a:ext cx="95250" cy="57150"/>
          </a:xfrm>
          <a:custGeom>
            <a:avLst/>
            <a:gdLst/>
            <a:ahLst/>
            <a:cxnLst>
              <a:cxn ang="0">
                <a:pos x="70304" y="0"/>
              </a:cxn>
              <a:cxn ang="0">
                <a:pos x="31750" y="0"/>
              </a:cxn>
              <a:cxn ang="0">
                <a:pos x="0" y="57150"/>
              </a:cxn>
              <a:cxn ang="0">
                <a:pos x="95250" y="57150"/>
              </a:cxn>
              <a:cxn ang="0">
                <a:pos x="70304" y="0"/>
              </a:cxn>
              <a:cxn ang="0">
                <a:pos x="36286" y="9144"/>
              </a:cxn>
              <a:cxn ang="0">
                <a:pos x="63500" y="9144"/>
              </a:cxn>
              <a:cxn ang="0">
                <a:pos x="79375" y="48006"/>
              </a:cxn>
              <a:cxn ang="0">
                <a:pos x="15875" y="48006"/>
              </a:cxn>
              <a:cxn ang="0">
                <a:pos x="36286" y="9144"/>
              </a:cxn>
            </a:cxnLst>
            <a:pathLst>
              <a:path w="42" h="25">
                <a:moveTo>
                  <a:pt x="31" y="0"/>
                </a:moveTo>
                <a:cubicBezTo>
                  <a:pt x="14" y="0"/>
                  <a:pt x="14" y="0"/>
                  <a:pt x="14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42" y="25"/>
                  <a:pt x="42" y="25"/>
                  <a:pt x="42" y="25"/>
                </a:cubicBezTo>
                <a:lnTo>
                  <a:pt x="31" y="0"/>
                </a:lnTo>
                <a:close/>
                <a:moveTo>
                  <a:pt x="16" y="4"/>
                </a:moveTo>
                <a:cubicBezTo>
                  <a:pt x="19" y="4"/>
                  <a:pt x="25" y="4"/>
                  <a:pt x="28" y="4"/>
                </a:cubicBezTo>
                <a:cubicBezTo>
                  <a:pt x="29" y="7"/>
                  <a:pt x="33" y="15"/>
                  <a:pt x="35" y="21"/>
                </a:cubicBezTo>
                <a:cubicBezTo>
                  <a:pt x="28" y="21"/>
                  <a:pt x="15" y="21"/>
                  <a:pt x="7" y="21"/>
                </a:cubicBezTo>
                <a:cubicBezTo>
                  <a:pt x="11" y="15"/>
                  <a:pt x="15" y="7"/>
                  <a:pt x="16" y="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28" name="Freeform 191"/>
          <p:cNvSpPr/>
          <p:nvPr/>
        </p:nvSpPr>
        <p:spPr>
          <a:xfrm>
            <a:off x="7877175" y="3114675"/>
            <a:ext cx="71438" cy="52388"/>
          </a:xfrm>
          <a:custGeom>
            <a:avLst/>
            <a:gdLst/>
            <a:ahLst/>
            <a:cxnLst>
              <a:cxn ang="0">
                <a:pos x="31254" y="52388"/>
              </a:cxn>
              <a:cxn ang="0">
                <a:pos x="37951" y="25055"/>
              </a:cxn>
              <a:cxn ang="0">
                <a:pos x="42416" y="50110"/>
              </a:cxn>
              <a:cxn ang="0">
                <a:pos x="37951" y="0"/>
              </a:cxn>
              <a:cxn ang="0">
                <a:pos x="31254" y="52388"/>
              </a:cxn>
            </a:cxnLst>
            <a:pathLst>
              <a:path w="32" h="23">
                <a:moveTo>
                  <a:pt x="14" y="23"/>
                </a:moveTo>
                <a:cubicBezTo>
                  <a:pt x="14" y="23"/>
                  <a:pt x="10" y="17"/>
                  <a:pt x="17" y="11"/>
                </a:cubicBezTo>
                <a:cubicBezTo>
                  <a:pt x="17" y="11"/>
                  <a:pt x="23" y="15"/>
                  <a:pt x="19" y="22"/>
                </a:cubicBezTo>
                <a:cubicBezTo>
                  <a:pt x="19" y="22"/>
                  <a:pt x="32" y="13"/>
                  <a:pt x="17" y="0"/>
                </a:cubicBezTo>
                <a:cubicBezTo>
                  <a:pt x="17" y="0"/>
                  <a:pt x="0" y="11"/>
                  <a:pt x="14" y="2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29" name="Freeform 192"/>
          <p:cNvSpPr/>
          <p:nvPr/>
        </p:nvSpPr>
        <p:spPr>
          <a:xfrm>
            <a:off x="7894638" y="3190875"/>
            <a:ext cx="38100" cy="57150"/>
          </a:xfrm>
          <a:custGeom>
            <a:avLst/>
            <a:gdLst/>
            <a:ahLst/>
            <a:cxnLst>
              <a:cxn ang="0">
                <a:pos x="22412" y="9144"/>
              </a:cxn>
              <a:cxn ang="0">
                <a:pos x="22412" y="6858"/>
              </a:cxn>
              <a:cxn ang="0">
                <a:pos x="20171" y="0"/>
              </a:cxn>
              <a:cxn ang="0">
                <a:pos x="13447" y="4572"/>
              </a:cxn>
              <a:cxn ang="0">
                <a:pos x="4482" y="9144"/>
              </a:cxn>
              <a:cxn ang="0">
                <a:pos x="0" y="4572"/>
              </a:cxn>
              <a:cxn ang="0">
                <a:pos x="0" y="54864"/>
              </a:cxn>
              <a:cxn ang="0">
                <a:pos x="2241" y="57150"/>
              </a:cxn>
              <a:cxn ang="0">
                <a:pos x="35859" y="57150"/>
              </a:cxn>
              <a:cxn ang="0">
                <a:pos x="38100" y="54864"/>
              </a:cxn>
              <a:cxn ang="0">
                <a:pos x="38100" y="27432"/>
              </a:cxn>
              <a:cxn ang="0">
                <a:pos x="35859" y="27432"/>
              </a:cxn>
              <a:cxn ang="0">
                <a:pos x="22412" y="9144"/>
              </a:cxn>
            </a:cxnLst>
            <a:pathLst>
              <a:path w="17" h="25">
                <a:moveTo>
                  <a:pt x="10" y="4"/>
                </a:moveTo>
                <a:cubicBezTo>
                  <a:pt x="10" y="3"/>
                  <a:pt x="10" y="3"/>
                  <a:pt x="10" y="3"/>
                </a:cubicBezTo>
                <a:cubicBezTo>
                  <a:pt x="10" y="2"/>
                  <a:pt x="9" y="0"/>
                  <a:pt x="9" y="0"/>
                </a:cubicBezTo>
                <a:cubicBezTo>
                  <a:pt x="9" y="0"/>
                  <a:pt x="8" y="0"/>
                  <a:pt x="6" y="2"/>
                </a:cubicBezTo>
                <a:cubicBezTo>
                  <a:pt x="5" y="4"/>
                  <a:pt x="3" y="4"/>
                  <a:pt x="2" y="4"/>
                </a:cubicBezTo>
                <a:cubicBezTo>
                  <a:pt x="1" y="3"/>
                  <a:pt x="1" y="3"/>
                  <a:pt x="0" y="2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1" y="25"/>
                  <a:pt x="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7" y="25"/>
                  <a:pt x="17" y="24"/>
                  <a:pt x="17" y="24"/>
                </a:cubicBezTo>
                <a:cubicBezTo>
                  <a:pt x="17" y="12"/>
                  <a:pt x="17" y="12"/>
                  <a:pt x="17" y="12"/>
                </a:cubicBezTo>
                <a:cubicBezTo>
                  <a:pt x="17" y="12"/>
                  <a:pt x="16" y="12"/>
                  <a:pt x="16" y="12"/>
                </a:cubicBezTo>
                <a:cubicBezTo>
                  <a:pt x="13" y="12"/>
                  <a:pt x="10" y="6"/>
                  <a:pt x="10" y="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30" name="Freeform 193"/>
          <p:cNvSpPr/>
          <p:nvPr/>
        </p:nvSpPr>
        <p:spPr>
          <a:xfrm>
            <a:off x="7894638" y="3168650"/>
            <a:ext cx="38100" cy="44450"/>
          </a:xfrm>
          <a:custGeom>
            <a:avLst/>
            <a:gdLst/>
            <a:ahLst/>
            <a:cxnLst>
              <a:cxn ang="0">
                <a:pos x="6724" y="26670"/>
              </a:cxn>
              <a:cxn ang="0">
                <a:pos x="8965" y="24448"/>
              </a:cxn>
              <a:cxn ang="0">
                <a:pos x="20171" y="17780"/>
              </a:cxn>
              <a:cxn ang="0">
                <a:pos x="26894" y="28893"/>
              </a:cxn>
              <a:cxn ang="0">
                <a:pos x="26894" y="31115"/>
              </a:cxn>
              <a:cxn ang="0">
                <a:pos x="35859" y="44450"/>
              </a:cxn>
              <a:cxn ang="0">
                <a:pos x="38100" y="42228"/>
              </a:cxn>
              <a:cxn ang="0">
                <a:pos x="38100" y="2223"/>
              </a:cxn>
              <a:cxn ang="0">
                <a:pos x="35859" y="0"/>
              </a:cxn>
              <a:cxn ang="0">
                <a:pos x="2241" y="0"/>
              </a:cxn>
              <a:cxn ang="0">
                <a:pos x="0" y="2223"/>
              </a:cxn>
              <a:cxn ang="0">
                <a:pos x="0" y="6668"/>
              </a:cxn>
              <a:cxn ang="0">
                <a:pos x="0" y="6668"/>
              </a:cxn>
              <a:cxn ang="0">
                <a:pos x="6724" y="26670"/>
              </a:cxn>
            </a:cxnLst>
            <a:pathLst>
              <a:path w="17" h="20">
                <a:moveTo>
                  <a:pt x="3" y="12"/>
                </a:moveTo>
                <a:cubicBezTo>
                  <a:pt x="3" y="12"/>
                  <a:pt x="4" y="12"/>
                  <a:pt x="4" y="11"/>
                </a:cubicBezTo>
                <a:cubicBezTo>
                  <a:pt x="6" y="9"/>
                  <a:pt x="8" y="8"/>
                  <a:pt x="9" y="8"/>
                </a:cubicBezTo>
                <a:cubicBezTo>
                  <a:pt x="11" y="9"/>
                  <a:pt x="11" y="11"/>
                  <a:pt x="12" y="13"/>
                </a:cubicBezTo>
                <a:cubicBezTo>
                  <a:pt x="12" y="14"/>
                  <a:pt x="12" y="14"/>
                  <a:pt x="12" y="14"/>
                </a:cubicBezTo>
                <a:cubicBezTo>
                  <a:pt x="12" y="16"/>
                  <a:pt x="15" y="20"/>
                  <a:pt x="16" y="20"/>
                </a:cubicBezTo>
                <a:cubicBezTo>
                  <a:pt x="16" y="20"/>
                  <a:pt x="17" y="20"/>
                  <a:pt x="17" y="19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7" y="0"/>
                  <a:pt x="16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1" y="7"/>
                  <a:pt x="2" y="11"/>
                  <a:pt x="3" y="1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31" name="Freeform 194"/>
          <p:cNvSpPr/>
          <p:nvPr/>
        </p:nvSpPr>
        <p:spPr>
          <a:xfrm>
            <a:off x="7983538" y="3114675"/>
            <a:ext cx="71437" cy="52388"/>
          </a:xfrm>
          <a:custGeom>
            <a:avLst/>
            <a:gdLst/>
            <a:ahLst/>
            <a:cxnLst>
              <a:cxn ang="0">
                <a:pos x="31254" y="52388"/>
              </a:cxn>
              <a:cxn ang="0">
                <a:pos x="35719" y="25055"/>
              </a:cxn>
              <a:cxn ang="0">
                <a:pos x="42416" y="50110"/>
              </a:cxn>
              <a:cxn ang="0">
                <a:pos x="35719" y="0"/>
              </a:cxn>
              <a:cxn ang="0">
                <a:pos x="31254" y="52388"/>
              </a:cxn>
            </a:cxnLst>
            <a:pathLst>
              <a:path w="32" h="23">
                <a:moveTo>
                  <a:pt x="14" y="23"/>
                </a:moveTo>
                <a:cubicBezTo>
                  <a:pt x="14" y="23"/>
                  <a:pt x="10" y="17"/>
                  <a:pt x="16" y="11"/>
                </a:cubicBezTo>
                <a:cubicBezTo>
                  <a:pt x="16" y="11"/>
                  <a:pt x="23" y="15"/>
                  <a:pt x="19" y="22"/>
                </a:cubicBezTo>
                <a:cubicBezTo>
                  <a:pt x="19" y="22"/>
                  <a:pt x="32" y="13"/>
                  <a:pt x="16" y="0"/>
                </a:cubicBezTo>
                <a:cubicBezTo>
                  <a:pt x="16" y="0"/>
                  <a:pt x="0" y="11"/>
                  <a:pt x="14" y="2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32" name="Freeform 195"/>
          <p:cNvSpPr/>
          <p:nvPr/>
        </p:nvSpPr>
        <p:spPr>
          <a:xfrm>
            <a:off x="8001000" y="3190875"/>
            <a:ext cx="36513" cy="57150"/>
          </a:xfrm>
          <a:custGeom>
            <a:avLst/>
            <a:gdLst/>
            <a:ahLst/>
            <a:cxnLst>
              <a:cxn ang="0">
                <a:pos x="20538" y="9144"/>
              </a:cxn>
              <a:cxn ang="0">
                <a:pos x="20538" y="6858"/>
              </a:cxn>
              <a:cxn ang="0">
                <a:pos x="18256" y="0"/>
              </a:cxn>
              <a:cxn ang="0">
                <a:pos x="11410" y="4572"/>
              </a:cxn>
              <a:cxn ang="0">
                <a:pos x="4564" y="9144"/>
              </a:cxn>
              <a:cxn ang="0">
                <a:pos x="0" y="4572"/>
              </a:cxn>
              <a:cxn ang="0">
                <a:pos x="0" y="54864"/>
              </a:cxn>
              <a:cxn ang="0">
                <a:pos x="2282" y="57150"/>
              </a:cxn>
              <a:cxn ang="0">
                <a:pos x="34230" y="57150"/>
              </a:cxn>
              <a:cxn ang="0">
                <a:pos x="36512" y="54864"/>
              </a:cxn>
              <a:cxn ang="0">
                <a:pos x="36512" y="27432"/>
              </a:cxn>
              <a:cxn ang="0">
                <a:pos x="34230" y="27432"/>
              </a:cxn>
              <a:cxn ang="0">
                <a:pos x="20538" y="9144"/>
              </a:cxn>
            </a:cxnLst>
            <a:pathLst>
              <a:path w="16" h="25">
                <a:moveTo>
                  <a:pt x="9" y="4"/>
                </a:moveTo>
                <a:cubicBezTo>
                  <a:pt x="9" y="3"/>
                  <a:pt x="9" y="3"/>
                  <a:pt x="9" y="3"/>
                </a:cubicBezTo>
                <a:cubicBezTo>
                  <a:pt x="9" y="2"/>
                  <a:pt x="9" y="0"/>
                  <a:pt x="8" y="0"/>
                </a:cubicBezTo>
                <a:cubicBezTo>
                  <a:pt x="8" y="0"/>
                  <a:pt x="7" y="0"/>
                  <a:pt x="5" y="2"/>
                </a:cubicBezTo>
                <a:cubicBezTo>
                  <a:pt x="4" y="4"/>
                  <a:pt x="3" y="4"/>
                  <a:pt x="2" y="4"/>
                </a:cubicBezTo>
                <a:cubicBezTo>
                  <a:pt x="1" y="3"/>
                  <a:pt x="0" y="3"/>
                  <a:pt x="0" y="2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5"/>
                  <a:pt x="1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6" y="25"/>
                  <a:pt x="16" y="24"/>
                  <a:pt x="16" y="24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2"/>
                  <a:pt x="16" y="12"/>
                  <a:pt x="15" y="12"/>
                </a:cubicBezTo>
                <a:cubicBezTo>
                  <a:pt x="12" y="12"/>
                  <a:pt x="10" y="6"/>
                  <a:pt x="9" y="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33" name="Freeform 196"/>
          <p:cNvSpPr/>
          <p:nvPr/>
        </p:nvSpPr>
        <p:spPr>
          <a:xfrm>
            <a:off x="8001000" y="3168650"/>
            <a:ext cx="36513" cy="44450"/>
          </a:xfrm>
          <a:custGeom>
            <a:avLst/>
            <a:gdLst/>
            <a:ahLst/>
            <a:cxnLst>
              <a:cxn ang="0">
                <a:pos x="4564" y="26670"/>
              </a:cxn>
              <a:cxn ang="0">
                <a:pos x="9128" y="24448"/>
              </a:cxn>
              <a:cxn ang="0">
                <a:pos x="20538" y="17780"/>
              </a:cxn>
              <a:cxn ang="0">
                <a:pos x="25102" y="28893"/>
              </a:cxn>
              <a:cxn ang="0">
                <a:pos x="25102" y="31115"/>
              </a:cxn>
              <a:cxn ang="0">
                <a:pos x="34230" y="44450"/>
              </a:cxn>
              <a:cxn ang="0">
                <a:pos x="36512" y="42228"/>
              </a:cxn>
              <a:cxn ang="0">
                <a:pos x="36512" y="2223"/>
              </a:cxn>
              <a:cxn ang="0">
                <a:pos x="34230" y="0"/>
              </a:cxn>
              <a:cxn ang="0">
                <a:pos x="2282" y="0"/>
              </a:cxn>
              <a:cxn ang="0">
                <a:pos x="0" y="2223"/>
              </a:cxn>
              <a:cxn ang="0">
                <a:pos x="0" y="6668"/>
              </a:cxn>
              <a:cxn ang="0">
                <a:pos x="0" y="6668"/>
              </a:cxn>
              <a:cxn ang="0">
                <a:pos x="4564" y="26670"/>
              </a:cxn>
            </a:cxnLst>
            <a:pathLst>
              <a:path w="16" h="20">
                <a:moveTo>
                  <a:pt x="2" y="12"/>
                </a:moveTo>
                <a:cubicBezTo>
                  <a:pt x="3" y="12"/>
                  <a:pt x="3" y="12"/>
                  <a:pt x="4" y="11"/>
                </a:cubicBezTo>
                <a:cubicBezTo>
                  <a:pt x="6" y="9"/>
                  <a:pt x="7" y="8"/>
                  <a:pt x="9" y="8"/>
                </a:cubicBezTo>
                <a:cubicBezTo>
                  <a:pt x="10" y="9"/>
                  <a:pt x="11" y="11"/>
                  <a:pt x="11" y="13"/>
                </a:cubicBezTo>
                <a:cubicBezTo>
                  <a:pt x="11" y="14"/>
                  <a:pt x="11" y="14"/>
                  <a:pt x="11" y="14"/>
                </a:cubicBezTo>
                <a:cubicBezTo>
                  <a:pt x="12" y="16"/>
                  <a:pt x="14" y="20"/>
                  <a:pt x="15" y="20"/>
                </a:cubicBezTo>
                <a:cubicBezTo>
                  <a:pt x="16" y="20"/>
                  <a:pt x="16" y="20"/>
                  <a:pt x="16" y="19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0"/>
                  <a:pt x="16" y="0"/>
                  <a:pt x="15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7"/>
                  <a:pt x="1" y="11"/>
                  <a:pt x="2" y="1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34" name="Freeform 197"/>
          <p:cNvSpPr/>
          <p:nvPr/>
        </p:nvSpPr>
        <p:spPr>
          <a:xfrm>
            <a:off x="8081963" y="3114675"/>
            <a:ext cx="73025" cy="52388"/>
          </a:xfrm>
          <a:custGeom>
            <a:avLst/>
            <a:gdLst/>
            <a:ahLst/>
            <a:cxnLst>
              <a:cxn ang="0">
                <a:pos x="31948" y="52388"/>
              </a:cxn>
              <a:cxn ang="0">
                <a:pos x="38795" y="25055"/>
              </a:cxn>
              <a:cxn ang="0">
                <a:pos x="43359" y="50110"/>
              </a:cxn>
              <a:cxn ang="0">
                <a:pos x="38795" y="0"/>
              </a:cxn>
              <a:cxn ang="0">
                <a:pos x="31948" y="52388"/>
              </a:cxn>
            </a:cxnLst>
            <a:pathLst>
              <a:path w="32" h="23">
                <a:moveTo>
                  <a:pt x="14" y="23"/>
                </a:moveTo>
                <a:cubicBezTo>
                  <a:pt x="14" y="23"/>
                  <a:pt x="10" y="17"/>
                  <a:pt x="17" y="11"/>
                </a:cubicBezTo>
                <a:cubicBezTo>
                  <a:pt x="17" y="11"/>
                  <a:pt x="24" y="15"/>
                  <a:pt x="19" y="22"/>
                </a:cubicBezTo>
                <a:cubicBezTo>
                  <a:pt x="19" y="22"/>
                  <a:pt x="32" y="13"/>
                  <a:pt x="17" y="0"/>
                </a:cubicBezTo>
                <a:cubicBezTo>
                  <a:pt x="17" y="0"/>
                  <a:pt x="0" y="11"/>
                  <a:pt x="14" y="2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35" name="Freeform 198"/>
          <p:cNvSpPr/>
          <p:nvPr/>
        </p:nvSpPr>
        <p:spPr>
          <a:xfrm>
            <a:off x="8099425" y="3190875"/>
            <a:ext cx="39688" cy="57150"/>
          </a:xfrm>
          <a:custGeom>
            <a:avLst/>
            <a:gdLst/>
            <a:ahLst/>
            <a:cxnLst>
              <a:cxn ang="0">
                <a:pos x="23345" y="9144"/>
              </a:cxn>
              <a:cxn ang="0">
                <a:pos x="23345" y="6858"/>
              </a:cxn>
              <a:cxn ang="0">
                <a:pos x="21011" y="0"/>
              </a:cxn>
              <a:cxn ang="0">
                <a:pos x="14007" y="4572"/>
              </a:cxn>
              <a:cxn ang="0">
                <a:pos x="4669" y="9144"/>
              </a:cxn>
              <a:cxn ang="0">
                <a:pos x="0" y="4572"/>
              </a:cxn>
              <a:cxn ang="0">
                <a:pos x="0" y="54864"/>
              </a:cxn>
              <a:cxn ang="0">
                <a:pos x="2335" y="57150"/>
              </a:cxn>
              <a:cxn ang="0">
                <a:pos x="37352" y="57150"/>
              </a:cxn>
              <a:cxn ang="0">
                <a:pos x="39687" y="54864"/>
              </a:cxn>
              <a:cxn ang="0">
                <a:pos x="39687" y="27432"/>
              </a:cxn>
              <a:cxn ang="0">
                <a:pos x="37352" y="27432"/>
              </a:cxn>
              <a:cxn ang="0">
                <a:pos x="23345" y="9144"/>
              </a:cxn>
            </a:cxnLst>
            <a:pathLst>
              <a:path w="17" h="25">
                <a:moveTo>
                  <a:pt x="10" y="4"/>
                </a:moveTo>
                <a:cubicBezTo>
                  <a:pt x="10" y="3"/>
                  <a:pt x="10" y="3"/>
                  <a:pt x="10" y="3"/>
                </a:cubicBezTo>
                <a:cubicBezTo>
                  <a:pt x="10" y="2"/>
                  <a:pt x="9" y="0"/>
                  <a:pt x="9" y="0"/>
                </a:cubicBezTo>
                <a:cubicBezTo>
                  <a:pt x="9" y="0"/>
                  <a:pt x="8" y="0"/>
                  <a:pt x="6" y="2"/>
                </a:cubicBezTo>
                <a:cubicBezTo>
                  <a:pt x="5" y="4"/>
                  <a:pt x="3" y="4"/>
                  <a:pt x="2" y="4"/>
                </a:cubicBezTo>
                <a:cubicBezTo>
                  <a:pt x="2" y="3"/>
                  <a:pt x="1" y="3"/>
                  <a:pt x="0" y="2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1" y="25"/>
                  <a:pt x="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7" y="25"/>
                  <a:pt x="17" y="24"/>
                  <a:pt x="17" y="24"/>
                </a:cubicBezTo>
                <a:cubicBezTo>
                  <a:pt x="17" y="12"/>
                  <a:pt x="17" y="12"/>
                  <a:pt x="17" y="12"/>
                </a:cubicBezTo>
                <a:cubicBezTo>
                  <a:pt x="17" y="12"/>
                  <a:pt x="16" y="12"/>
                  <a:pt x="16" y="12"/>
                </a:cubicBezTo>
                <a:cubicBezTo>
                  <a:pt x="13" y="12"/>
                  <a:pt x="10" y="6"/>
                  <a:pt x="10" y="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36" name="Freeform 199"/>
          <p:cNvSpPr/>
          <p:nvPr/>
        </p:nvSpPr>
        <p:spPr>
          <a:xfrm>
            <a:off x="8099425" y="3168650"/>
            <a:ext cx="39688" cy="44450"/>
          </a:xfrm>
          <a:custGeom>
            <a:avLst/>
            <a:gdLst/>
            <a:ahLst/>
            <a:cxnLst>
              <a:cxn ang="0">
                <a:pos x="7004" y="26670"/>
              </a:cxn>
              <a:cxn ang="0">
                <a:pos x="9338" y="24448"/>
              </a:cxn>
              <a:cxn ang="0">
                <a:pos x="21011" y="17780"/>
              </a:cxn>
              <a:cxn ang="0">
                <a:pos x="28014" y="28893"/>
              </a:cxn>
              <a:cxn ang="0">
                <a:pos x="28014" y="31115"/>
              </a:cxn>
              <a:cxn ang="0">
                <a:pos x="37352" y="44450"/>
              </a:cxn>
              <a:cxn ang="0">
                <a:pos x="39687" y="42228"/>
              </a:cxn>
              <a:cxn ang="0">
                <a:pos x="39687" y="2223"/>
              </a:cxn>
              <a:cxn ang="0">
                <a:pos x="37352" y="0"/>
              </a:cxn>
              <a:cxn ang="0">
                <a:pos x="2335" y="0"/>
              </a:cxn>
              <a:cxn ang="0">
                <a:pos x="0" y="2223"/>
              </a:cxn>
              <a:cxn ang="0">
                <a:pos x="0" y="6668"/>
              </a:cxn>
              <a:cxn ang="0">
                <a:pos x="2335" y="6668"/>
              </a:cxn>
              <a:cxn ang="0">
                <a:pos x="7004" y="26670"/>
              </a:cxn>
            </a:cxnLst>
            <a:pathLst>
              <a:path w="17" h="20">
                <a:moveTo>
                  <a:pt x="3" y="12"/>
                </a:moveTo>
                <a:cubicBezTo>
                  <a:pt x="3" y="12"/>
                  <a:pt x="4" y="12"/>
                  <a:pt x="4" y="11"/>
                </a:cubicBezTo>
                <a:cubicBezTo>
                  <a:pt x="7" y="9"/>
                  <a:pt x="8" y="8"/>
                  <a:pt x="9" y="8"/>
                </a:cubicBezTo>
                <a:cubicBezTo>
                  <a:pt x="11" y="9"/>
                  <a:pt x="11" y="11"/>
                  <a:pt x="12" y="13"/>
                </a:cubicBezTo>
                <a:cubicBezTo>
                  <a:pt x="12" y="14"/>
                  <a:pt x="12" y="14"/>
                  <a:pt x="12" y="14"/>
                </a:cubicBezTo>
                <a:cubicBezTo>
                  <a:pt x="12" y="16"/>
                  <a:pt x="15" y="20"/>
                  <a:pt x="16" y="20"/>
                </a:cubicBezTo>
                <a:cubicBezTo>
                  <a:pt x="16" y="20"/>
                  <a:pt x="17" y="20"/>
                  <a:pt x="17" y="19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0"/>
                  <a:pt x="17" y="0"/>
                  <a:pt x="16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3"/>
                  <a:pt x="0" y="3"/>
                  <a:pt x="0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7"/>
                  <a:pt x="2" y="11"/>
                  <a:pt x="3" y="1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37" name="Rectangle 200"/>
          <p:cNvSpPr/>
          <p:nvPr/>
        </p:nvSpPr>
        <p:spPr>
          <a:xfrm>
            <a:off x="7861300" y="3376613"/>
            <a:ext cx="322263" cy="1746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38" name="Freeform 201"/>
          <p:cNvSpPr/>
          <p:nvPr/>
        </p:nvSpPr>
        <p:spPr>
          <a:xfrm>
            <a:off x="7870825" y="3292475"/>
            <a:ext cx="303213" cy="80963"/>
          </a:xfrm>
          <a:custGeom>
            <a:avLst/>
            <a:gdLst/>
            <a:ahLst/>
            <a:cxnLst>
              <a:cxn ang="0">
                <a:pos x="271768" y="11245"/>
              </a:cxn>
              <a:cxn ang="0">
                <a:pos x="267276" y="6747"/>
              </a:cxn>
              <a:cxn ang="0">
                <a:pos x="258292" y="11245"/>
              </a:cxn>
              <a:cxn ang="0">
                <a:pos x="258292" y="11245"/>
              </a:cxn>
              <a:cxn ang="0">
                <a:pos x="247062" y="17992"/>
              </a:cxn>
              <a:cxn ang="0">
                <a:pos x="231340" y="6747"/>
              </a:cxn>
              <a:cxn ang="0">
                <a:pos x="224601" y="4498"/>
              </a:cxn>
              <a:cxn ang="0">
                <a:pos x="217863" y="8996"/>
              </a:cxn>
              <a:cxn ang="0">
                <a:pos x="217863" y="8996"/>
              </a:cxn>
              <a:cxn ang="0">
                <a:pos x="195403" y="22490"/>
              </a:cxn>
              <a:cxn ang="0">
                <a:pos x="168451" y="6747"/>
              </a:cxn>
              <a:cxn ang="0">
                <a:pos x="166205" y="4498"/>
              </a:cxn>
              <a:cxn ang="0">
                <a:pos x="161713" y="0"/>
              </a:cxn>
              <a:cxn ang="0">
                <a:pos x="152729" y="4498"/>
              </a:cxn>
              <a:cxn ang="0">
                <a:pos x="121285" y="6747"/>
              </a:cxn>
              <a:cxn ang="0">
                <a:pos x="105563" y="11245"/>
              </a:cxn>
              <a:cxn ang="0">
                <a:pos x="101071" y="15743"/>
              </a:cxn>
              <a:cxn ang="0">
                <a:pos x="60642" y="13494"/>
              </a:cxn>
              <a:cxn ang="0">
                <a:pos x="31444" y="13494"/>
              </a:cxn>
              <a:cxn ang="0">
                <a:pos x="0" y="22490"/>
              </a:cxn>
              <a:cxn ang="0">
                <a:pos x="0" y="80963"/>
              </a:cxn>
              <a:cxn ang="0">
                <a:pos x="303212" y="80963"/>
              </a:cxn>
              <a:cxn ang="0">
                <a:pos x="303212" y="22490"/>
              </a:cxn>
              <a:cxn ang="0">
                <a:pos x="271768" y="11245"/>
              </a:cxn>
            </a:cxnLst>
            <a:pathLst>
              <a:path w="135" h="36">
                <a:moveTo>
                  <a:pt x="121" y="5"/>
                </a:moveTo>
                <a:cubicBezTo>
                  <a:pt x="120" y="4"/>
                  <a:pt x="120" y="3"/>
                  <a:pt x="119" y="3"/>
                </a:cubicBezTo>
                <a:cubicBezTo>
                  <a:pt x="117" y="3"/>
                  <a:pt x="116" y="4"/>
                  <a:pt x="115" y="5"/>
                </a:cubicBezTo>
                <a:cubicBezTo>
                  <a:pt x="115" y="5"/>
                  <a:pt x="115" y="5"/>
                  <a:pt x="115" y="5"/>
                </a:cubicBezTo>
                <a:cubicBezTo>
                  <a:pt x="114" y="6"/>
                  <a:pt x="112" y="8"/>
                  <a:pt x="110" y="8"/>
                </a:cubicBezTo>
                <a:cubicBezTo>
                  <a:pt x="108" y="8"/>
                  <a:pt x="106" y="7"/>
                  <a:pt x="103" y="3"/>
                </a:cubicBezTo>
                <a:cubicBezTo>
                  <a:pt x="102" y="2"/>
                  <a:pt x="100" y="2"/>
                  <a:pt x="100" y="2"/>
                </a:cubicBezTo>
                <a:cubicBezTo>
                  <a:pt x="99" y="2"/>
                  <a:pt x="98" y="3"/>
                  <a:pt x="97" y="4"/>
                </a:cubicBezTo>
                <a:cubicBezTo>
                  <a:pt x="97" y="4"/>
                  <a:pt x="97" y="4"/>
                  <a:pt x="97" y="4"/>
                </a:cubicBezTo>
                <a:cubicBezTo>
                  <a:pt x="94" y="8"/>
                  <a:pt x="91" y="10"/>
                  <a:pt x="87" y="10"/>
                </a:cubicBezTo>
                <a:cubicBezTo>
                  <a:pt x="80" y="10"/>
                  <a:pt x="75" y="3"/>
                  <a:pt x="75" y="3"/>
                </a:cubicBezTo>
                <a:cubicBezTo>
                  <a:pt x="74" y="2"/>
                  <a:pt x="74" y="2"/>
                  <a:pt x="74" y="2"/>
                </a:cubicBezTo>
                <a:cubicBezTo>
                  <a:pt x="74" y="1"/>
                  <a:pt x="73" y="0"/>
                  <a:pt x="72" y="0"/>
                </a:cubicBezTo>
                <a:cubicBezTo>
                  <a:pt x="71" y="0"/>
                  <a:pt x="70" y="0"/>
                  <a:pt x="68" y="2"/>
                </a:cubicBezTo>
                <a:cubicBezTo>
                  <a:pt x="62" y="7"/>
                  <a:pt x="56" y="4"/>
                  <a:pt x="54" y="3"/>
                </a:cubicBezTo>
                <a:cubicBezTo>
                  <a:pt x="51" y="1"/>
                  <a:pt x="50" y="2"/>
                  <a:pt x="47" y="5"/>
                </a:cubicBezTo>
                <a:cubicBezTo>
                  <a:pt x="45" y="7"/>
                  <a:pt x="45" y="7"/>
                  <a:pt x="45" y="7"/>
                </a:cubicBezTo>
                <a:cubicBezTo>
                  <a:pt x="39" y="12"/>
                  <a:pt x="31" y="10"/>
                  <a:pt x="27" y="6"/>
                </a:cubicBezTo>
                <a:cubicBezTo>
                  <a:pt x="23" y="3"/>
                  <a:pt x="20" y="1"/>
                  <a:pt x="14" y="6"/>
                </a:cubicBezTo>
                <a:cubicBezTo>
                  <a:pt x="7" y="11"/>
                  <a:pt x="2" y="10"/>
                  <a:pt x="0" y="10"/>
                </a:cubicBezTo>
                <a:cubicBezTo>
                  <a:pt x="0" y="36"/>
                  <a:pt x="0" y="36"/>
                  <a:pt x="0" y="36"/>
                </a:cubicBezTo>
                <a:cubicBezTo>
                  <a:pt x="135" y="36"/>
                  <a:pt x="135" y="36"/>
                  <a:pt x="135" y="36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1" y="10"/>
                  <a:pt x="125" y="10"/>
                  <a:pt x="121" y="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39" name="Freeform 202"/>
          <p:cNvSpPr/>
          <p:nvPr/>
        </p:nvSpPr>
        <p:spPr>
          <a:xfrm>
            <a:off x="7870825" y="331470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40" name="Freeform 203"/>
          <p:cNvSpPr/>
          <p:nvPr/>
        </p:nvSpPr>
        <p:spPr>
          <a:xfrm>
            <a:off x="7870825" y="331470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41" name="Freeform 204"/>
          <p:cNvSpPr/>
          <p:nvPr/>
        </p:nvSpPr>
        <p:spPr>
          <a:xfrm>
            <a:off x="7870825" y="3314700"/>
            <a:ext cx="1588" cy="0"/>
          </a:xfrm>
          <a:custGeom>
            <a:avLst/>
            <a:gdLst/>
            <a:ahLst/>
            <a:cxnLst>
              <a:cxn ang="0">
                <a:pos x="1587" y="0"/>
              </a:cxn>
              <a:cxn ang="0">
                <a:pos x="0" y="0"/>
              </a:cxn>
              <a:cxn ang="0">
                <a:pos x="0" y="0"/>
              </a:cxn>
              <a:cxn ang="0">
                <a:pos x="1587" y="0"/>
              </a:cxn>
            </a:cxnLst>
            <a:pathLst>
              <a:path w="1">
                <a:moveTo>
                  <a:pt x="1" y="0"/>
                </a:moveTo>
                <a:cubicBezTo>
                  <a:pt x="1" y="0"/>
                  <a:pt x="1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42" name="Freeform 206"/>
          <p:cNvSpPr/>
          <p:nvPr/>
        </p:nvSpPr>
        <p:spPr>
          <a:xfrm>
            <a:off x="7858125" y="3252788"/>
            <a:ext cx="327025" cy="71437"/>
          </a:xfrm>
          <a:custGeom>
            <a:avLst/>
            <a:gdLst/>
            <a:ahLst/>
            <a:cxnLst>
              <a:cxn ang="0">
                <a:pos x="11277" y="0"/>
              </a:cxn>
              <a:cxn ang="0">
                <a:pos x="2255" y="8930"/>
              </a:cxn>
              <a:cxn ang="0">
                <a:pos x="2255" y="42416"/>
              </a:cxn>
              <a:cxn ang="0">
                <a:pos x="13532" y="58043"/>
              </a:cxn>
              <a:cxn ang="0">
                <a:pos x="40596" y="49114"/>
              </a:cxn>
              <a:cxn ang="0">
                <a:pos x="74426" y="51346"/>
              </a:cxn>
              <a:cxn ang="0">
                <a:pos x="108257" y="51346"/>
              </a:cxn>
              <a:cxn ang="0">
                <a:pos x="135321" y="42416"/>
              </a:cxn>
              <a:cxn ang="0">
                <a:pos x="162385" y="40184"/>
              </a:cxn>
              <a:cxn ang="0">
                <a:pos x="184938" y="42416"/>
              </a:cxn>
              <a:cxn ang="0">
                <a:pos x="225534" y="46881"/>
              </a:cxn>
              <a:cxn ang="0">
                <a:pos x="245833" y="44649"/>
              </a:cxn>
              <a:cxn ang="0">
                <a:pos x="268386" y="46881"/>
              </a:cxn>
              <a:cxn ang="0">
                <a:pos x="288684" y="46881"/>
              </a:cxn>
              <a:cxn ang="0">
                <a:pos x="318004" y="58043"/>
              </a:cxn>
              <a:cxn ang="0">
                <a:pos x="327025" y="46881"/>
              </a:cxn>
              <a:cxn ang="0">
                <a:pos x="327025" y="11162"/>
              </a:cxn>
              <a:cxn ang="0">
                <a:pos x="313493" y="2232"/>
              </a:cxn>
              <a:cxn ang="0">
                <a:pos x="11277" y="0"/>
              </a:cxn>
            </a:cxnLst>
            <a:pathLst>
              <a:path w="145" h="32">
                <a:moveTo>
                  <a:pt x="5" y="0"/>
                </a:moveTo>
                <a:cubicBezTo>
                  <a:pt x="5" y="0"/>
                  <a:pt x="1" y="0"/>
                  <a:pt x="1" y="4"/>
                </a:cubicBezTo>
                <a:cubicBezTo>
                  <a:pt x="1" y="19"/>
                  <a:pt x="1" y="19"/>
                  <a:pt x="1" y="19"/>
                </a:cubicBezTo>
                <a:cubicBezTo>
                  <a:pt x="1" y="19"/>
                  <a:pt x="0" y="26"/>
                  <a:pt x="6" y="26"/>
                </a:cubicBezTo>
                <a:cubicBezTo>
                  <a:pt x="6" y="26"/>
                  <a:pt x="11" y="27"/>
                  <a:pt x="18" y="22"/>
                </a:cubicBezTo>
                <a:cubicBezTo>
                  <a:pt x="25" y="17"/>
                  <a:pt x="29" y="19"/>
                  <a:pt x="33" y="23"/>
                </a:cubicBezTo>
                <a:cubicBezTo>
                  <a:pt x="37" y="26"/>
                  <a:pt x="43" y="27"/>
                  <a:pt x="48" y="23"/>
                </a:cubicBezTo>
                <a:cubicBezTo>
                  <a:pt x="53" y="19"/>
                  <a:pt x="55" y="16"/>
                  <a:pt x="60" y="19"/>
                </a:cubicBezTo>
                <a:cubicBezTo>
                  <a:pt x="60" y="19"/>
                  <a:pt x="66" y="23"/>
                  <a:pt x="72" y="18"/>
                </a:cubicBezTo>
                <a:cubicBezTo>
                  <a:pt x="78" y="13"/>
                  <a:pt x="80" y="17"/>
                  <a:pt x="82" y="19"/>
                </a:cubicBezTo>
                <a:cubicBezTo>
                  <a:pt x="83" y="22"/>
                  <a:pt x="92" y="32"/>
                  <a:pt x="100" y="21"/>
                </a:cubicBezTo>
                <a:cubicBezTo>
                  <a:pt x="100" y="21"/>
                  <a:pt x="103" y="14"/>
                  <a:pt x="109" y="20"/>
                </a:cubicBezTo>
                <a:cubicBezTo>
                  <a:pt x="115" y="26"/>
                  <a:pt x="117" y="23"/>
                  <a:pt x="119" y="21"/>
                </a:cubicBezTo>
                <a:cubicBezTo>
                  <a:pt x="121" y="19"/>
                  <a:pt x="125" y="17"/>
                  <a:pt x="128" y="21"/>
                </a:cubicBezTo>
                <a:cubicBezTo>
                  <a:pt x="132" y="26"/>
                  <a:pt x="136" y="26"/>
                  <a:pt x="141" y="26"/>
                </a:cubicBezTo>
                <a:cubicBezTo>
                  <a:pt x="145" y="25"/>
                  <a:pt x="145" y="23"/>
                  <a:pt x="145" y="21"/>
                </a:cubicBezTo>
                <a:cubicBezTo>
                  <a:pt x="145" y="5"/>
                  <a:pt x="145" y="5"/>
                  <a:pt x="145" y="5"/>
                </a:cubicBezTo>
                <a:cubicBezTo>
                  <a:pt x="145" y="5"/>
                  <a:pt x="145" y="1"/>
                  <a:pt x="139" y="1"/>
                </a:cubicBezTo>
                <a:lnTo>
                  <a:pt x="5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43" name="Oval 207"/>
          <p:cNvSpPr/>
          <p:nvPr/>
        </p:nvSpPr>
        <p:spPr>
          <a:xfrm>
            <a:off x="7905750" y="3314700"/>
            <a:ext cx="22225" cy="23813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44" name="Oval 208"/>
          <p:cNvSpPr/>
          <p:nvPr/>
        </p:nvSpPr>
        <p:spPr>
          <a:xfrm>
            <a:off x="7974013" y="3314700"/>
            <a:ext cx="22225" cy="23813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45" name="Oval 209"/>
          <p:cNvSpPr/>
          <p:nvPr/>
        </p:nvSpPr>
        <p:spPr>
          <a:xfrm>
            <a:off x="8040688" y="3314700"/>
            <a:ext cx="23812" cy="23813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46" name="Oval 210"/>
          <p:cNvSpPr/>
          <p:nvPr/>
        </p:nvSpPr>
        <p:spPr>
          <a:xfrm>
            <a:off x="8108950" y="3314700"/>
            <a:ext cx="22225" cy="23813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47" name="Rectangle 211"/>
          <p:cNvSpPr/>
          <p:nvPr/>
        </p:nvSpPr>
        <p:spPr>
          <a:xfrm>
            <a:off x="839788" y="3821113"/>
            <a:ext cx="314325" cy="2698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48" name="Rectangle 212"/>
          <p:cNvSpPr/>
          <p:nvPr/>
        </p:nvSpPr>
        <p:spPr>
          <a:xfrm>
            <a:off x="839788" y="4002088"/>
            <a:ext cx="314325" cy="23812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49" name="Freeform 213"/>
          <p:cNvSpPr/>
          <p:nvPr/>
        </p:nvSpPr>
        <p:spPr>
          <a:xfrm>
            <a:off x="995363" y="3852863"/>
            <a:ext cx="0" cy="1587"/>
          </a:xfrm>
          <a:custGeom>
            <a:avLst/>
            <a:gdLst/>
            <a:ahLst/>
            <a:cxnLst>
              <a:cxn ang="0">
                <a:pos x="0" y="1588"/>
              </a:cxn>
              <a:cxn ang="0">
                <a:pos x="0" y="1588"/>
              </a:cxn>
              <a:cxn ang="0">
                <a:pos x="0" y="0"/>
              </a:cxn>
              <a:cxn ang="0">
                <a:pos x="0" y="1588"/>
              </a:cxn>
            </a:cxnLst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50" name="Freeform 214"/>
          <p:cNvSpPr/>
          <p:nvPr/>
        </p:nvSpPr>
        <p:spPr>
          <a:xfrm>
            <a:off x="1065213" y="3852863"/>
            <a:ext cx="3175" cy="1587"/>
          </a:xfrm>
          <a:custGeom>
            <a:avLst/>
            <a:gdLst/>
            <a:ahLst/>
            <a:cxnLst>
              <a:cxn ang="0">
                <a:pos x="0" y="1588"/>
              </a:cxn>
              <a:cxn ang="0">
                <a:pos x="3175" y="1588"/>
              </a:cxn>
              <a:cxn ang="0">
                <a:pos x="3175" y="0"/>
              </a:cxn>
              <a:cxn ang="0">
                <a:pos x="0" y="1588"/>
              </a:cxn>
            </a:cxnLst>
            <a:pathLst>
              <a:path w="2" h="1">
                <a:moveTo>
                  <a:pt x="0" y="1"/>
                </a:moveTo>
                <a:lnTo>
                  <a:pt x="2" y="1"/>
                </a:lnTo>
                <a:lnTo>
                  <a:pt x="2" y="0"/>
                </a:lnTo>
                <a:lnTo>
                  <a:pt x="0" y="1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51" name="Rectangle 215"/>
          <p:cNvSpPr/>
          <p:nvPr/>
        </p:nvSpPr>
        <p:spPr>
          <a:xfrm>
            <a:off x="925513" y="3854450"/>
            <a:ext cx="1587" cy="1588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52" name="Freeform 216"/>
          <p:cNvSpPr/>
          <p:nvPr/>
        </p:nvSpPr>
        <p:spPr>
          <a:xfrm>
            <a:off x="854075" y="3854450"/>
            <a:ext cx="284163" cy="139700"/>
          </a:xfrm>
          <a:custGeom>
            <a:avLst/>
            <a:gdLst/>
            <a:ahLst/>
            <a:cxnLst>
              <a:cxn ang="0">
                <a:pos x="284162" y="0"/>
              </a:cxn>
              <a:cxn ang="0">
                <a:pos x="247650" y="136525"/>
              </a:cxn>
              <a:cxn ang="0">
                <a:pos x="214312" y="0"/>
              </a:cxn>
              <a:cxn ang="0">
                <a:pos x="211137" y="0"/>
              </a:cxn>
              <a:cxn ang="0">
                <a:pos x="177800" y="136525"/>
              </a:cxn>
              <a:cxn ang="0">
                <a:pos x="141287" y="0"/>
              </a:cxn>
              <a:cxn ang="0">
                <a:pos x="141287" y="0"/>
              </a:cxn>
              <a:cxn ang="0">
                <a:pos x="106362" y="136525"/>
              </a:cxn>
              <a:cxn ang="0">
                <a:pos x="71437" y="0"/>
              </a:cxn>
              <a:cxn ang="0">
                <a:pos x="71437" y="0"/>
              </a:cxn>
              <a:cxn ang="0">
                <a:pos x="36512" y="136525"/>
              </a:cxn>
              <a:cxn ang="0">
                <a:pos x="1587" y="0"/>
              </a:cxn>
              <a:cxn ang="0">
                <a:pos x="0" y="0"/>
              </a:cxn>
              <a:cxn ang="0">
                <a:pos x="0" y="139700"/>
              </a:cxn>
              <a:cxn ang="0">
                <a:pos x="284162" y="139700"/>
              </a:cxn>
              <a:cxn ang="0">
                <a:pos x="284162" y="0"/>
              </a:cxn>
              <a:cxn ang="0">
                <a:pos x="284162" y="0"/>
              </a:cxn>
            </a:cxnLst>
            <a:pathLst>
              <a:path w="179" h="88">
                <a:moveTo>
                  <a:pt x="179" y="0"/>
                </a:moveTo>
                <a:lnTo>
                  <a:pt x="156" y="86"/>
                </a:lnTo>
                <a:lnTo>
                  <a:pt x="135" y="0"/>
                </a:lnTo>
                <a:lnTo>
                  <a:pt x="133" y="0"/>
                </a:lnTo>
                <a:lnTo>
                  <a:pt x="112" y="86"/>
                </a:lnTo>
                <a:lnTo>
                  <a:pt x="89" y="0"/>
                </a:lnTo>
                <a:lnTo>
                  <a:pt x="89" y="0"/>
                </a:lnTo>
                <a:lnTo>
                  <a:pt x="67" y="86"/>
                </a:lnTo>
                <a:lnTo>
                  <a:pt x="45" y="0"/>
                </a:lnTo>
                <a:lnTo>
                  <a:pt x="45" y="0"/>
                </a:lnTo>
                <a:lnTo>
                  <a:pt x="23" y="86"/>
                </a:lnTo>
                <a:lnTo>
                  <a:pt x="1" y="0"/>
                </a:lnTo>
                <a:lnTo>
                  <a:pt x="0" y="0"/>
                </a:lnTo>
                <a:lnTo>
                  <a:pt x="0" y="88"/>
                </a:lnTo>
                <a:lnTo>
                  <a:pt x="179" y="88"/>
                </a:lnTo>
                <a:lnTo>
                  <a:pt x="179" y="0"/>
                </a:lnTo>
                <a:lnTo>
                  <a:pt x="179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53" name="Freeform 217"/>
          <p:cNvSpPr/>
          <p:nvPr/>
        </p:nvSpPr>
        <p:spPr>
          <a:xfrm>
            <a:off x="925513" y="3852863"/>
            <a:ext cx="0" cy="15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1588"/>
              </a:cxn>
              <a:cxn ang="0">
                <a:pos x="0" y="0"/>
              </a:cxn>
            </a:cxnLst>
            <a:pathLst>
              <a:path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54" name="Rectangle 218"/>
          <p:cNvSpPr/>
          <p:nvPr/>
        </p:nvSpPr>
        <p:spPr>
          <a:xfrm>
            <a:off x="995363" y="3852863"/>
            <a:ext cx="1587" cy="1587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55" name="Freeform 219"/>
          <p:cNvSpPr/>
          <p:nvPr/>
        </p:nvSpPr>
        <p:spPr>
          <a:xfrm>
            <a:off x="1065213" y="3852863"/>
            <a:ext cx="3175" cy="0"/>
          </a:xfrm>
          <a:custGeom>
            <a:avLst/>
            <a:gdLst/>
            <a:ahLst/>
            <a:cxnLst>
              <a:cxn ang="0">
                <a:pos x="3175" y="0"/>
              </a:cxn>
              <a:cxn ang="0">
                <a:pos x="0" y="0"/>
              </a:cxn>
              <a:cxn ang="0">
                <a:pos x="3175" y="0"/>
              </a:cxn>
              <a:cxn ang="0">
                <a:pos x="3175" y="0"/>
              </a:cxn>
            </a:cxnLst>
            <a:pathLst>
              <a:path w="2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56" name="Freeform 220"/>
          <p:cNvSpPr/>
          <p:nvPr/>
        </p:nvSpPr>
        <p:spPr>
          <a:xfrm>
            <a:off x="833438" y="3713163"/>
            <a:ext cx="328612" cy="80962"/>
          </a:xfrm>
          <a:custGeom>
            <a:avLst/>
            <a:gdLst/>
            <a:ahLst/>
            <a:cxnLst>
              <a:cxn ang="0">
                <a:pos x="328612" y="8996"/>
              </a:cxn>
              <a:cxn ang="0">
                <a:pos x="328612" y="8996"/>
              </a:cxn>
              <a:cxn ang="0">
                <a:pos x="328612" y="8996"/>
              </a:cxn>
              <a:cxn ang="0">
                <a:pos x="317358" y="2249"/>
              </a:cxn>
              <a:cxn ang="0">
                <a:pos x="27009" y="67469"/>
              </a:cxn>
              <a:cxn ang="0">
                <a:pos x="11254" y="65220"/>
              </a:cxn>
              <a:cxn ang="0">
                <a:pos x="0" y="74216"/>
              </a:cxn>
              <a:cxn ang="0">
                <a:pos x="13505" y="78714"/>
              </a:cxn>
              <a:cxn ang="0">
                <a:pos x="27009" y="71967"/>
              </a:cxn>
              <a:cxn ang="0">
                <a:pos x="321860" y="20241"/>
              </a:cxn>
              <a:cxn ang="0">
                <a:pos x="328612" y="8996"/>
              </a:cxn>
              <a:cxn ang="0">
                <a:pos x="328612" y="8996"/>
              </a:cxn>
              <a:cxn ang="0">
                <a:pos x="328612" y="8996"/>
              </a:cxn>
            </a:cxnLst>
            <a:pathLst>
              <a:path w="146" h="36">
                <a:moveTo>
                  <a:pt x="146" y="4"/>
                </a:moveTo>
                <a:cubicBezTo>
                  <a:pt x="146" y="4"/>
                  <a:pt x="146" y="4"/>
                  <a:pt x="146" y="4"/>
                </a:cubicBezTo>
                <a:cubicBezTo>
                  <a:pt x="146" y="4"/>
                  <a:pt x="146" y="4"/>
                  <a:pt x="146" y="4"/>
                </a:cubicBezTo>
                <a:cubicBezTo>
                  <a:pt x="145" y="0"/>
                  <a:pt x="141" y="1"/>
                  <a:pt x="141" y="1"/>
                </a:cubicBezTo>
                <a:cubicBezTo>
                  <a:pt x="12" y="30"/>
                  <a:pt x="12" y="30"/>
                  <a:pt x="12" y="30"/>
                </a:cubicBezTo>
                <a:cubicBezTo>
                  <a:pt x="11" y="29"/>
                  <a:pt x="8" y="28"/>
                  <a:pt x="5" y="29"/>
                </a:cubicBezTo>
                <a:cubicBezTo>
                  <a:pt x="2" y="29"/>
                  <a:pt x="0" y="31"/>
                  <a:pt x="0" y="33"/>
                </a:cubicBezTo>
                <a:cubicBezTo>
                  <a:pt x="0" y="35"/>
                  <a:pt x="3" y="36"/>
                  <a:pt x="6" y="35"/>
                </a:cubicBezTo>
                <a:cubicBezTo>
                  <a:pt x="9" y="35"/>
                  <a:pt x="11" y="34"/>
                  <a:pt x="12" y="32"/>
                </a:cubicBezTo>
                <a:cubicBezTo>
                  <a:pt x="143" y="9"/>
                  <a:pt x="143" y="9"/>
                  <a:pt x="143" y="9"/>
                </a:cubicBezTo>
                <a:cubicBezTo>
                  <a:pt x="143" y="9"/>
                  <a:pt x="146" y="8"/>
                  <a:pt x="146" y="4"/>
                </a:cubicBezTo>
                <a:cubicBezTo>
                  <a:pt x="146" y="4"/>
                  <a:pt x="146" y="4"/>
                  <a:pt x="146" y="4"/>
                </a:cubicBezTo>
                <a:cubicBezTo>
                  <a:pt x="146" y="4"/>
                  <a:pt x="146" y="4"/>
                  <a:pt x="146" y="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57" name="Freeform 221"/>
          <p:cNvSpPr/>
          <p:nvPr/>
        </p:nvSpPr>
        <p:spPr>
          <a:xfrm>
            <a:off x="828675" y="3709988"/>
            <a:ext cx="331788" cy="77787"/>
          </a:xfrm>
          <a:custGeom>
            <a:avLst/>
            <a:gdLst/>
            <a:ahLst/>
            <a:cxnLst>
              <a:cxn ang="0">
                <a:pos x="0" y="9152"/>
              </a:cxn>
              <a:cxn ang="0">
                <a:pos x="0" y="9152"/>
              </a:cxn>
              <a:cxn ang="0">
                <a:pos x="0" y="9152"/>
              </a:cxn>
              <a:cxn ang="0">
                <a:pos x="11285" y="0"/>
              </a:cxn>
              <a:cxn ang="0">
                <a:pos x="304702" y="66349"/>
              </a:cxn>
              <a:cxn ang="0">
                <a:pos x="318245" y="61773"/>
              </a:cxn>
              <a:cxn ang="0">
                <a:pos x="329530" y="73212"/>
              </a:cxn>
              <a:cxn ang="0">
                <a:pos x="315988" y="77788"/>
              </a:cxn>
              <a:cxn ang="0">
                <a:pos x="302445" y="70924"/>
              </a:cxn>
              <a:cxn ang="0">
                <a:pos x="6771" y="20591"/>
              </a:cxn>
              <a:cxn ang="0">
                <a:pos x="0" y="9152"/>
              </a:cxn>
              <a:cxn ang="0">
                <a:pos x="0" y="9152"/>
              </a:cxn>
              <a:cxn ang="0">
                <a:pos x="0" y="9152"/>
              </a:cxn>
            </a:cxnLst>
            <a:pathLst>
              <a:path w="147" h="34"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1" y="0"/>
                  <a:pt x="5" y="0"/>
                  <a:pt x="5" y="0"/>
                </a:cubicBezTo>
                <a:cubicBezTo>
                  <a:pt x="135" y="29"/>
                  <a:pt x="135" y="29"/>
                  <a:pt x="135" y="29"/>
                </a:cubicBezTo>
                <a:cubicBezTo>
                  <a:pt x="136" y="28"/>
                  <a:pt x="138" y="27"/>
                  <a:pt x="141" y="27"/>
                </a:cubicBezTo>
                <a:cubicBezTo>
                  <a:pt x="144" y="28"/>
                  <a:pt x="147" y="30"/>
                  <a:pt x="146" y="32"/>
                </a:cubicBezTo>
                <a:cubicBezTo>
                  <a:pt x="146" y="33"/>
                  <a:pt x="143" y="34"/>
                  <a:pt x="140" y="34"/>
                </a:cubicBezTo>
                <a:cubicBezTo>
                  <a:pt x="137" y="33"/>
                  <a:pt x="135" y="32"/>
                  <a:pt x="134" y="31"/>
                </a:cubicBezTo>
                <a:cubicBezTo>
                  <a:pt x="3" y="9"/>
                  <a:pt x="3" y="9"/>
                  <a:pt x="3" y="9"/>
                </a:cubicBezTo>
                <a:cubicBezTo>
                  <a:pt x="3" y="9"/>
                  <a:pt x="0" y="8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58" name="Freeform 222"/>
          <p:cNvSpPr>
            <a:spLocks noEditPoints="1"/>
          </p:cNvSpPr>
          <p:nvPr/>
        </p:nvSpPr>
        <p:spPr>
          <a:xfrm>
            <a:off x="1454150" y="3616325"/>
            <a:ext cx="439738" cy="503238"/>
          </a:xfrm>
          <a:custGeom>
            <a:avLst/>
            <a:gdLst/>
            <a:ahLst/>
            <a:cxnLst>
              <a:cxn ang="0">
                <a:pos x="354045" y="390404"/>
              </a:cxn>
              <a:cxn ang="0">
                <a:pos x="306688" y="333988"/>
              </a:cxn>
              <a:cxn ang="0">
                <a:pos x="333749" y="250491"/>
              </a:cxn>
              <a:cxn ang="0">
                <a:pos x="227761" y="241464"/>
              </a:cxn>
              <a:cxn ang="0">
                <a:pos x="202956" y="178277"/>
              </a:cxn>
              <a:cxn ang="0">
                <a:pos x="263842" y="153454"/>
              </a:cxn>
              <a:cxn ang="0">
                <a:pos x="347279" y="137657"/>
              </a:cxn>
              <a:cxn ang="0">
                <a:pos x="322474" y="124117"/>
              </a:cxn>
              <a:cxn ang="0">
                <a:pos x="331494" y="103807"/>
              </a:cxn>
              <a:cxn ang="0">
                <a:pos x="304433" y="88010"/>
              </a:cxn>
              <a:cxn ang="0">
                <a:pos x="272862" y="92524"/>
              </a:cxn>
              <a:cxn ang="0">
                <a:pos x="299923" y="51903"/>
              </a:cxn>
              <a:cxn ang="0">
                <a:pos x="241292" y="103807"/>
              </a:cxn>
              <a:cxn ang="0">
                <a:pos x="245802" y="60930"/>
              </a:cxn>
              <a:cxn ang="0">
                <a:pos x="218741" y="76727"/>
              </a:cxn>
              <a:cxn ang="0">
                <a:pos x="254822" y="27080"/>
              </a:cxn>
              <a:cxn ang="0">
                <a:pos x="200700" y="74470"/>
              </a:cxn>
              <a:cxn ang="0">
                <a:pos x="211976" y="11283"/>
              </a:cxn>
              <a:cxn ang="0">
                <a:pos x="189425" y="94780"/>
              </a:cxn>
              <a:cxn ang="0">
                <a:pos x="160109" y="112834"/>
              </a:cxn>
              <a:cxn ang="0">
                <a:pos x="151089" y="101550"/>
              </a:cxn>
              <a:cxn ang="0">
                <a:pos x="121773" y="101550"/>
              </a:cxn>
              <a:cxn ang="0">
                <a:pos x="142069" y="115090"/>
              </a:cxn>
              <a:cxn ang="0">
                <a:pos x="157854" y="142170"/>
              </a:cxn>
              <a:cxn ang="0">
                <a:pos x="108243" y="191817"/>
              </a:cxn>
              <a:cxn ang="0">
                <a:pos x="72162" y="230181"/>
              </a:cxn>
              <a:cxn ang="0">
                <a:pos x="22551" y="218897"/>
              </a:cxn>
              <a:cxn ang="0">
                <a:pos x="4510" y="250491"/>
              </a:cxn>
              <a:cxn ang="0">
                <a:pos x="67652" y="365581"/>
              </a:cxn>
              <a:cxn ang="0">
                <a:pos x="74417" y="324961"/>
              </a:cxn>
              <a:cxn ang="0">
                <a:pos x="33826" y="264031"/>
              </a:cxn>
              <a:cxn ang="0">
                <a:pos x="218741" y="336244"/>
              </a:cxn>
              <a:cxn ang="0">
                <a:pos x="329239" y="408458"/>
              </a:cxn>
              <a:cxn ang="0">
                <a:pos x="430717" y="503238"/>
              </a:cxn>
              <a:cxn ang="0">
                <a:pos x="270607" y="115090"/>
              </a:cxn>
              <a:cxn ang="0">
                <a:pos x="293158" y="108320"/>
              </a:cxn>
              <a:cxn ang="0">
                <a:pos x="288648" y="139914"/>
              </a:cxn>
              <a:cxn ang="0">
                <a:pos x="270607" y="115090"/>
              </a:cxn>
              <a:cxn ang="0">
                <a:pos x="257077" y="119604"/>
              </a:cxn>
              <a:cxn ang="0">
                <a:pos x="239037" y="126374"/>
              </a:cxn>
            </a:cxnLst>
            <a:pathLst>
              <a:path w="195" h="223">
                <a:moveTo>
                  <a:pt x="192" y="212"/>
                </a:moveTo>
                <a:cubicBezTo>
                  <a:pt x="192" y="212"/>
                  <a:pt x="164" y="194"/>
                  <a:pt x="157" y="173"/>
                </a:cubicBezTo>
                <a:cubicBezTo>
                  <a:pt x="157" y="173"/>
                  <a:pt x="155" y="166"/>
                  <a:pt x="148" y="165"/>
                </a:cubicBezTo>
                <a:cubicBezTo>
                  <a:pt x="142" y="163"/>
                  <a:pt x="135" y="154"/>
                  <a:pt x="136" y="148"/>
                </a:cubicBezTo>
                <a:cubicBezTo>
                  <a:pt x="137" y="141"/>
                  <a:pt x="144" y="139"/>
                  <a:pt x="141" y="127"/>
                </a:cubicBezTo>
                <a:cubicBezTo>
                  <a:pt x="141" y="127"/>
                  <a:pt x="154" y="119"/>
                  <a:pt x="148" y="111"/>
                </a:cubicBezTo>
                <a:cubicBezTo>
                  <a:pt x="148" y="111"/>
                  <a:pt x="139" y="119"/>
                  <a:pt x="132" y="114"/>
                </a:cubicBezTo>
                <a:cubicBezTo>
                  <a:pt x="125" y="110"/>
                  <a:pt x="115" y="106"/>
                  <a:pt x="101" y="107"/>
                </a:cubicBezTo>
                <a:cubicBezTo>
                  <a:pt x="86" y="108"/>
                  <a:pt x="72" y="102"/>
                  <a:pt x="77" y="93"/>
                </a:cubicBezTo>
                <a:cubicBezTo>
                  <a:pt x="83" y="84"/>
                  <a:pt x="90" y="79"/>
                  <a:pt x="90" y="79"/>
                </a:cubicBezTo>
                <a:cubicBezTo>
                  <a:pt x="90" y="79"/>
                  <a:pt x="97" y="73"/>
                  <a:pt x="99" y="71"/>
                </a:cubicBezTo>
                <a:cubicBezTo>
                  <a:pt x="101" y="69"/>
                  <a:pt x="112" y="74"/>
                  <a:pt x="117" y="68"/>
                </a:cubicBezTo>
                <a:cubicBezTo>
                  <a:pt x="117" y="68"/>
                  <a:pt x="118" y="66"/>
                  <a:pt x="121" y="67"/>
                </a:cubicBezTo>
                <a:cubicBezTo>
                  <a:pt x="124" y="68"/>
                  <a:pt x="141" y="68"/>
                  <a:pt x="154" y="61"/>
                </a:cubicBezTo>
                <a:cubicBezTo>
                  <a:pt x="154" y="61"/>
                  <a:pt x="155" y="56"/>
                  <a:pt x="152" y="57"/>
                </a:cubicBezTo>
                <a:cubicBezTo>
                  <a:pt x="149" y="58"/>
                  <a:pt x="138" y="61"/>
                  <a:pt x="143" y="55"/>
                </a:cubicBezTo>
                <a:cubicBezTo>
                  <a:pt x="148" y="49"/>
                  <a:pt x="150" y="49"/>
                  <a:pt x="150" y="49"/>
                </a:cubicBezTo>
                <a:cubicBezTo>
                  <a:pt x="150" y="49"/>
                  <a:pt x="150" y="44"/>
                  <a:pt x="147" y="46"/>
                </a:cubicBezTo>
                <a:cubicBezTo>
                  <a:pt x="144" y="49"/>
                  <a:pt x="134" y="56"/>
                  <a:pt x="134" y="51"/>
                </a:cubicBezTo>
                <a:cubicBezTo>
                  <a:pt x="134" y="46"/>
                  <a:pt x="135" y="39"/>
                  <a:pt x="135" y="39"/>
                </a:cubicBezTo>
                <a:cubicBezTo>
                  <a:pt x="135" y="39"/>
                  <a:pt x="133" y="39"/>
                  <a:pt x="130" y="40"/>
                </a:cubicBezTo>
                <a:cubicBezTo>
                  <a:pt x="127" y="42"/>
                  <a:pt x="117" y="47"/>
                  <a:pt x="121" y="41"/>
                </a:cubicBezTo>
                <a:cubicBezTo>
                  <a:pt x="124" y="35"/>
                  <a:pt x="126" y="28"/>
                  <a:pt x="135" y="26"/>
                </a:cubicBezTo>
                <a:cubicBezTo>
                  <a:pt x="135" y="26"/>
                  <a:pt x="138" y="21"/>
                  <a:pt x="133" y="23"/>
                </a:cubicBezTo>
                <a:cubicBezTo>
                  <a:pt x="127" y="25"/>
                  <a:pt x="116" y="31"/>
                  <a:pt x="114" y="41"/>
                </a:cubicBezTo>
                <a:cubicBezTo>
                  <a:pt x="112" y="51"/>
                  <a:pt x="109" y="46"/>
                  <a:pt x="107" y="46"/>
                </a:cubicBezTo>
                <a:cubicBezTo>
                  <a:pt x="105" y="47"/>
                  <a:pt x="97" y="45"/>
                  <a:pt x="101" y="36"/>
                </a:cubicBezTo>
                <a:cubicBezTo>
                  <a:pt x="106" y="28"/>
                  <a:pt x="109" y="27"/>
                  <a:pt x="109" y="27"/>
                </a:cubicBezTo>
                <a:cubicBezTo>
                  <a:pt x="109" y="27"/>
                  <a:pt x="113" y="23"/>
                  <a:pt x="109" y="24"/>
                </a:cubicBezTo>
                <a:cubicBezTo>
                  <a:pt x="106" y="24"/>
                  <a:pt x="99" y="29"/>
                  <a:pt x="97" y="34"/>
                </a:cubicBezTo>
                <a:cubicBezTo>
                  <a:pt x="97" y="34"/>
                  <a:pt x="93" y="38"/>
                  <a:pt x="94" y="32"/>
                </a:cubicBezTo>
                <a:cubicBezTo>
                  <a:pt x="95" y="27"/>
                  <a:pt x="97" y="16"/>
                  <a:pt x="113" y="12"/>
                </a:cubicBezTo>
                <a:cubicBezTo>
                  <a:pt x="113" y="12"/>
                  <a:pt x="114" y="8"/>
                  <a:pt x="111" y="9"/>
                </a:cubicBezTo>
                <a:cubicBezTo>
                  <a:pt x="109" y="10"/>
                  <a:pt x="93" y="12"/>
                  <a:pt x="89" y="33"/>
                </a:cubicBezTo>
                <a:cubicBezTo>
                  <a:pt x="89" y="33"/>
                  <a:pt x="87" y="38"/>
                  <a:pt x="85" y="32"/>
                </a:cubicBezTo>
                <a:cubicBezTo>
                  <a:pt x="83" y="26"/>
                  <a:pt x="80" y="13"/>
                  <a:pt x="94" y="5"/>
                </a:cubicBezTo>
                <a:cubicBezTo>
                  <a:pt x="94" y="5"/>
                  <a:pt x="96" y="0"/>
                  <a:pt x="93" y="1"/>
                </a:cubicBezTo>
                <a:cubicBezTo>
                  <a:pt x="90" y="2"/>
                  <a:pt x="69" y="13"/>
                  <a:pt x="84" y="42"/>
                </a:cubicBezTo>
                <a:cubicBezTo>
                  <a:pt x="84" y="42"/>
                  <a:pt x="88" y="48"/>
                  <a:pt x="85" y="48"/>
                </a:cubicBezTo>
                <a:cubicBezTo>
                  <a:pt x="85" y="48"/>
                  <a:pt x="77" y="50"/>
                  <a:pt x="71" y="50"/>
                </a:cubicBezTo>
                <a:cubicBezTo>
                  <a:pt x="71" y="50"/>
                  <a:pt x="67" y="49"/>
                  <a:pt x="64" y="50"/>
                </a:cubicBezTo>
                <a:cubicBezTo>
                  <a:pt x="66" y="49"/>
                  <a:pt x="67" y="47"/>
                  <a:pt x="67" y="45"/>
                </a:cubicBezTo>
                <a:cubicBezTo>
                  <a:pt x="67" y="42"/>
                  <a:pt x="64" y="39"/>
                  <a:pt x="60" y="39"/>
                </a:cubicBezTo>
                <a:cubicBezTo>
                  <a:pt x="56" y="39"/>
                  <a:pt x="54" y="42"/>
                  <a:pt x="54" y="45"/>
                </a:cubicBezTo>
                <a:cubicBezTo>
                  <a:pt x="54" y="49"/>
                  <a:pt x="56" y="52"/>
                  <a:pt x="60" y="52"/>
                </a:cubicBezTo>
                <a:cubicBezTo>
                  <a:pt x="61" y="52"/>
                  <a:pt x="62" y="52"/>
                  <a:pt x="63" y="51"/>
                </a:cubicBezTo>
                <a:cubicBezTo>
                  <a:pt x="62" y="52"/>
                  <a:pt x="62" y="53"/>
                  <a:pt x="62" y="54"/>
                </a:cubicBezTo>
                <a:cubicBezTo>
                  <a:pt x="62" y="54"/>
                  <a:pt x="64" y="59"/>
                  <a:pt x="70" y="63"/>
                </a:cubicBezTo>
                <a:cubicBezTo>
                  <a:pt x="75" y="67"/>
                  <a:pt x="76" y="68"/>
                  <a:pt x="72" y="71"/>
                </a:cubicBezTo>
                <a:cubicBezTo>
                  <a:pt x="67" y="74"/>
                  <a:pt x="48" y="85"/>
                  <a:pt x="48" y="85"/>
                </a:cubicBezTo>
                <a:cubicBezTo>
                  <a:pt x="48" y="85"/>
                  <a:pt x="37" y="91"/>
                  <a:pt x="40" y="104"/>
                </a:cubicBezTo>
                <a:cubicBezTo>
                  <a:pt x="40" y="104"/>
                  <a:pt x="41" y="107"/>
                  <a:pt x="32" y="102"/>
                </a:cubicBezTo>
                <a:cubicBezTo>
                  <a:pt x="18" y="97"/>
                  <a:pt x="18" y="97"/>
                  <a:pt x="18" y="97"/>
                </a:cubicBezTo>
                <a:cubicBezTo>
                  <a:pt x="18" y="97"/>
                  <a:pt x="13" y="93"/>
                  <a:pt x="10" y="97"/>
                </a:cubicBezTo>
                <a:cubicBezTo>
                  <a:pt x="7" y="101"/>
                  <a:pt x="4" y="103"/>
                  <a:pt x="4" y="103"/>
                </a:cubicBezTo>
                <a:cubicBezTo>
                  <a:pt x="4" y="103"/>
                  <a:pt x="0" y="105"/>
                  <a:pt x="2" y="111"/>
                </a:cubicBezTo>
                <a:cubicBezTo>
                  <a:pt x="3" y="117"/>
                  <a:pt x="7" y="136"/>
                  <a:pt x="21" y="151"/>
                </a:cubicBezTo>
                <a:cubicBezTo>
                  <a:pt x="21" y="151"/>
                  <a:pt x="24" y="158"/>
                  <a:pt x="30" y="162"/>
                </a:cubicBezTo>
                <a:cubicBezTo>
                  <a:pt x="30" y="162"/>
                  <a:pt x="33" y="156"/>
                  <a:pt x="32" y="151"/>
                </a:cubicBezTo>
                <a:cubicBezTo>
                  <a:pt x="32" y="151"/>
                  <a:pt x="36" y="149"/>
                  <a:pt x="33" y="144"/>
                </a:cubicBezTo>
                <a:cubicBezTo>
                  <a:pt x="28" y="140"/>
                  <a:pt x="28" y="140"/>
                  <a:pt x="28" y="140"/>
                </a:cubicBezTo>
                <a:cubicBezTo>
                  <a:pt x="28" y="140"/>
                  <a:pt x="15" y="125"/>
                  <a:pt x="15" y="117"/>
                </a:cubicBezTo>
                <a:cubicBezTo>
                  <a:pt x="15" y="117"/>
                  <a:pt x="20" y="114"/>
                  <a:pt x="37" y="131"/>
                </a:cubicBezTo>
                <a:cubicBezTo>
                  <a:pt x="54" y="147"/>
                  <a:pt x="71" y="154"/>
                  <a:pt x="97" y="149"/>
                </a:cubicBezTo>
                <a:cubicBezTo>
                  <a:pt x="97" y="149"/>
                  <a:pt x="111" y="166"/>
                  <a:pt x="140" y="177"/>
                </a:cubicBezTo>
                <a:cubicBezTo>
                  <a:pt x="140" y="177"/>
                  <a:pt x="143" y="178"/>
                  <a:pt x="146" y="181"/>
                </a:cubicBezTo>
                <a:cubicBezTo>
                  <a:pt x="148" y="184"/>
                  <a:pt x="167" y="206"/>
                  <a:pt x="183" y="215"/>
                </a:cubicBezTo>
                <a:cubicBezTo>
                  <a:pt x="183" y="215"/>
                  <a:pt x="187" y="221"/>
                  <a:pt x="191" y="223"/>
                </a:cubicBezTo>
                <a:cubicBezTo>
                  <a:pt x="191" y="223"/>
                  <a:pt x="195" y="216"/>
                  <a:pt x="192" y="212"/>
                </a:cubicBezTo>
                <a:close/>
                <a:moveTo>
                  <a:pt x="120" y="51"/>
                </a:moveTo>
                <a:cubicBezTo>
                  <a:pt x="120" y="51"/>
                  <a:pt x="126" y="47"/>
                  <a:pt x="128" y="46"/>
                </a:cubicBezTo>
                <a:cubicBezTo>
                  <a:pt x="130" y="46"/>
                  <a:pt x="130" y="48"/>
                  <a:pt x="130" y="48"/>
                </a:cubicBezTo>
                <a:cubicBezTo>
                  <a:pt x="132" y="58"/>
                  <a:pt x="132" y="58"/>
                  <a:pt x="132" y="58"/>
                </a:cubicBezTo>
                <a:cubicBezTo>
                  <a:pt x="132" y="58"/>
                  <a:pt x="134" y="62"/>
                  <a:pt x="128" y="62"/>
                </a:cubicBezTo>
                <a:cubicBezTo>
                  <a:pt x="122" y="62"/>
                  <a:pt x="120" y="57"/>
                  <a:pt x="119" y="54"/>
                </a:cubicBezTo>
                <a:cubicBezTo>
                  <a:pt x="118" y="51"/>
                  <a:pt x="120" y="51"/>
                  <a:pt x="120" y="51"/>
                </a:cubicBezTo>
                <a:close/>
                <a:moveTo>
                  <a:pt x="111" y="51"/>
                </a:moveTo>
                <a:cubicBezTo>
                  <a:pt x="114" y="51"/>
                  <a:pt x="114" y="53"/>
                  <a:pt x="114" y="53"/>
                </a:cubicBezTo>
                <a:cubicBezTo>
                  <a:pt x="114" y="53"/>
                  <a:pt x="114" y="55"/>
                  <a:pt x="116" y="58"/>
                </a:cubicBezTo>
                <a:cubicBezTo>
                  <a:pt x="117" y="61"/>
                  <a:pt x="111" y="60"/>
                  <a:pt x="106" y="56"/>
                </a:cubicBezTo>
                <a:cubicBezTo>
                  <a:pt x="101" y="53"/>
                  <a:pt x="109" y="51"/>
                  <a:pt x="111" y="5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59" name="Freeform 223"/>
          <p:cNvSpPr>
            <a:spLocks noEditPoints="1"/>
          </p:cNvSpPr>
          <p:nvPr/>
        </p:nvSpPr>
        <p:spPr>
          <a:xfrm>
            <a:off x="2112963" y="3632200"/>
            <a:ext cx="346075" cy="471488"/>
          </a:xfrm>
          <a:custGeom>
            <a:avLst/>
            <a:gdLst/>
            <a:ahLst/>
            <a:cxnLst>
              <a:cxn ang="0">
                <a:pos x="211241" y="85725"/>
              </a:cxn>
              <a:cxn ang="0">
                <a:pos x="177532" y="63166"/>
              </a:cxn>
              <a:cxn ang="0">
                <a:pos x="206746" y="33839"/>
              </a:cxn>
              <a:cxn ang="0">
                <a:pos x="170790" y="2256"/>
              </a:cxn>
              <a:cxn ang="0">
                <a:pos x="146071" y="36095"/>
              </a:cxn>
              <a:cxn ang="0">
                <a:pos x="170790" y="13536"/>
              </a:cxn>
              <a:cxn ang="0">
                <a:pos x="195510" y="33839"/>
              </a:cxn>
              <a:cxn ang="0">
                <a:pos x="168543" y="56398"/>
              </a:cxn>
              <a:cxn ang="0">
                <a:pos x="164049" y="85725"/>
              </a:cxn>
              <a:cxn ang="0">
                <a:pos x="132587" y="128588"/>
              </a:cxn>
              <a:cxn ang="0">
                <a:pos x="173038" y="471488"/>
              </a:cxn>
              <a:cxn ang="0">
                <a:pos x="211241" y="126332"/>
              </a:cxn>
              <a:cxn ang="0">
                <a:pos x="213488" y="225592"/>
              </a:cxn>
              <a:cxn ang="0">
                <a:pos x="211241" y="191753"/>
              </a:cxn>
              <a:cxn ang="0">
                <a:pos x="143823" y="153403"/>
              </a:cxn>
              <a:cxn ang="0">
                <a:pos x="146071" y="187242"/>
              </a:cxn>
              <a:cxn ang="0">
                <a:pos x="143823" y="153403"/>
              </a:cxn>
              <a:cxn ang="0">
                <a:pos x="121351" y="225592"/>
              </a:cxn>
              <a:cxn ang="0">
                <a:pos x="170790" y="230104"/>
              </a:cxn>
              <a:cxn ang="0">
                <a:pos x="119104" y="239128"/>
              </a:cxn>
              <a:cxn ang="0">
                <a:pos x="119104" y="257175"/>
              </a:cxn>
              <a:cxn ang="0">
                <a:pos x="170790" y="331621"/>
              </a:cxn>
              <a:cxn ang="0">
                <a:pos x="119104" y="257175"/>
              </a:cxn>
              <a:cxn ang="0">
                <a:pos x="220230" y="412834"/>
              </a:cxn>
              <a:cxn ang="0">
                <a:pos x="202252" y="417346"/>
              </a:cxn>
              <a:cxn ang="0">
                <a:pos x="141576" y="401554"/>
              </a:cxn>
              <a:cxn ang="0">
                <a:pos x="83148" y="419602"/>
              </a:cxn>
              <a:cxn ang="0">
                <a:pos x="80901" y="349668"/>
              </a:cxn>
              <a:cxn ang="0">
                <a:pos x="83148" y="347412"/>
              </a:cxn>
              <a:cxn ang="0">
                <a:pos x="112362" y="309062"/>
              </a:cxn>
              <a:cxn ang="0">
                <a:pos x="119104" y="313573"/>
              </a:cxn>
              <a:cxn ang="0">
                <a:pos x="170790" y="351924"/>
              </a:cxn>
              <a:cxn ang="0">
                <a:pos x="186521" y="349668"/>
              </a:cxn>
              <a:cxn ang="0">
                <a:pos x="238207" y="349668"/>
              </a:cxn>
              <a:cxn ang="0">
                <a:pos x="186521" y="300038"/>
              </a:cxn>
              <a:cxn ang="0">
                <a:pos x="188768" y="266199"/>
              </a:cxn>
              <a:cxn ang="0">
                <a:pos x="238207" y="268455"/>
              </a:cxn>
              <a:cxn ang="0">
                <a:pos x="240455" y="300038"/>
              </a:cxn>
              <a:cxn ang="0">
                <a:pos x="274163" y="347412"/>
              </a:cxn>
              <a:cxn ang="0">
                <a:pos x="271916" y="349668"/>
              </a:cxn>
              <a:cxn ang="0">
                <a:pos x="267422" y="419602"/>
              </a:cxn>
            </a:cxnLst>
            <a:pathLst>
              <a:path w="154" h="209">
                <a:moveTo>
                  <a:pt x="94" y="56"/>
                </a:moveTo>
                <a:cubicBezTo>
                  <a:pt x="94" y="38"/>
                  <a:pt x="94" y="38"/>
                  <a:pt x="94" y="38"/>
                </a:cubicBezTo>
                <a:cubicBezTo>
                  <a:pt x="79" y="38"/>
                  <a:pt x="79" y="38"/>
                  <a:pt x="79" y="38"/>
                </a:cubicBezTo>
                <a:cubicBezTo>
                  <a:pt x="79" y="28"/>
                  <a:pt x="79" y="28"/>
                  <a:pt x="79" y="28"/>
                </a:cubicBezTo>
                <a:cubicBezTo>
                  <a:pt x="79" y="28"/>
                  <a:pt x="80" y="28"/>
                  <a:pt x="80" y="28"/>
                </a:cubicBezTo>
                <a:cubicBezTo>
                  <a:pt x="85" y="27"/>
                  <a:pt x="92" y="22"/>
                  <a:pt x="92" y="15"/>
                </a:cubicBezTo>
                <a:cubicBezTo>
                  <a:pt x="92" y="11"/>
                  <a:pt x="91" y="7"/>
                  <a:pt x="88" y="4"/>
                </a:cubicBezTo>
                <a:cubicBezTo>
                  <a:pt x="86" y="2"/>
                  <a:pt x="82" y="0"/>
                  <a:pt x="76" y="1"/>
                </a:cubicBezTo>
                <a:cubicBezTo>
                  <a:pt x="68" y="1"/>
                  <a:pt x="63" y="5"/>
                  <a:pt x="63" y="13"/>
                </a:cubicBezTo>
                <a:cubicBezTo>
                  <a:pt x="62" y="14"/>
                  <a:pt x="63" y="16"/>
                  <a:pt x="65" y="16"/>
                </a:cubicBezTo>
                <a:cubicBezTo>
                  <a:pt x="66" y="16"/>
                  <a:pt x="68" y="15"/>
                  <a:pt x="68" y="14"/>
                </a:cubicBezTo>
                <a:cubicBezTo>
                  <a:pt x="68" y="10"/>
                  <a:pt x="70" y="7"/>
                  <a:pt x="76" y="6"/>
                </a:cubicBezTo>
                <a:cubicBezTo>
                  <a:pt x="80" y="6"/>
                  <a:pt x="83" y="7"/>
                  <a:pt x="84" y="8"/>
                </a:cubicBezTo>
                <a:cubicBezTo>
                  <a:pt x="86" y="10"/>
                  <a:pt x="87" y="12"/>
                  <a:pt x="87" y="15"/>
                </a:cubicBezTo>
                <a:cubicBezTo>
                  <a:pt x="87" y="19"/>
                  <a:pt x="82" y="22"/>
                  <a:pt x="79" y="22"/>
                </a:cubicBezTo>
                <a:cubicBezTo>
                  <a:pt x="77" y="23"/>
                  <a:pt x="76" y="24"/>
                  <a:pt x="75" y="25"/>
                </a:cubicBezTo>
                <a:cubicBezTo>
                  <a:pt x="73" y="29"/>
                  <a:pt x="73" y="29"/>
                  <a:pt x="73" y="29"/>
                </a:cubicBezTo>
                <a:cubicBezTo>
                  <a:pt x="73" y="38"/>
                  <a:pt x="73" y="38"/>
                  <a:pt x="73" y="38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57"/>
                  <a:pt x="59" y="57"/>
                  <a:pt x="59" y="57"/>
                </a:cubicBezTo>
                <a:cubicBezTo>
                  <a:pt x="25" y="65"/>
                  <a:pt x="0" y="95"/>
                  <a:pt x="0" y="132"/>
                </a:cubicBezTo>
                <a:cubicBezTo>
                  <a:pt x="0" y="175"/>
                  <a:pt x="34" y="209"/>
                  <a:pt x="77" y="209"/>
                </a:cubicBezTo>
                <a:cubicBezTo>
                  <a:pt x="120" y="209"/>
                  <a:pt x="154" y="175"/>
                  <a:pt x="154" y="132"/>
                </a:cubicBezTo>
                <a:cubicBezTo>
                  <a:pt x="154" y="95"/>
                  <a:pt x="129" y="64"/>
                  <a:pt x="94" y="56"/>
                </a:cubicBezTo>
                <a:close/>
                <a:moveTo>
                  <a:pt x="98" y="116"/>
                </a:moveTo>
                <a:cubicBezTo>
                  <a:pt x="104" y="105"/>
                  <a:pt x="95" y="100"/>
                  <a:pt x="95" y="100"/>
                </a:cubicBezTo>
                <a:cubicBezTo>
                  <a:pt x="86" y="108"/>
                  <a:pt x="91" y="116"/>
                  <a:pt x="91" y="116"/>
                </a:cubicBezTo>
                <a:cubicBezTo>
                  <a:pt x="72" y="101"/>
                  <a:pt x="94" y="85"/>
                  <a:pt x="94" y="85"/>
                </a:cubicBezTo>
                <a:cubicBezTo>
                  <a:pt x="116" y="103"/>
                  <a:pt x="98" y="116"/>
                  <a:pt x="98" y="116"/>
                </a:cubicBezTo>
                <a:close/>
                <a:moveTo>
                  <a:pt x="64" y="68"/>
                </a:moveTo>
                <a:cubicBezTo>
                  <a:pt x="86" y="85"/>
                  <a:pt x="68" y="98"/>
                  <a:pt x="68" y="98"/>
                </a:cubicBezTo>
                <a:cubicBezTo>
                  <a:pt x="74" y="88"/>
                  <a:pt x="65" y="83"/>
                  <a:pt x="65" y="83"/>
                </a:cubicBezTo>
                <a:cubicBezTo>
                  <a:pt x="56" y="91"/>
                  <a:pt x="61" y="99"/>
                  <a:pt x="61" y="99"/>
                </a:cubicBezTo>
                <a:cubicBezTo>
                  <a:pt x="42" y="83"/>
                  <a:pt x="64" y="68"/>
                  <a:pt x="64" y="68"/>
                </a:cubicBezTo>
                <a:close/>
                <a:moveTo>
                  <a:pt x="53" y="102"/>
                </a:moveTo>
                <a:cubicBezTo>
                  <a:pt x="53" y="101"/>
                  <a:pt x="54" y="100"/>
                  <a:pt x="54" y="100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75" y="100"/>
                  <a:pt x="76" y="101"/>
                  <a:pt x="76" y="102"/>
                </a:cubicBezTo>
                <a:cubicBezTo>
                  <a:pt x="76" y="122"/>
                  <a:pt x="76" y="122"/>
                  <a:pt x="76" y="122"/>
                </a:cubicBezTo>
                <a:cubicBezTo>
                  <a:pt x="63" y="117"/>
                  <a:pt x="56" y="110"/>
                  <a:pt x="53" y="106"/>
                </a:cubicBezTo>
                <a:lnTo>
                  <a:pt x="53" y="102"/>
                </a:lnTo>
                <a:close/>
                <a:moveTo>
                  <a:pt x="53" y="114"/>
                </a:moveTo>
                <a:cubicBezTo>
                  <a:pt x="60" y="123"/>
                  <a:pt x="71" y="127"/>
                  <a:pt x="76" y="12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63" y="143"/>
                  <a:pt x="56" y="135"/>
                  <a:pt x="53" y="131"/>
                </a:cubicBezTo>
                <a:lnTo>
                  <a:pt x="53" y="114"/>
                </a:lnTo>
                <a:close/>
                <a:moveTo>
                  <a:pt x="119" y="186"/>
                </a:moveTo>
                <a:cubicBezTo>
                  <a:pt x="114" y="177"/>
                  <a:pt x="98" y="183"/>
                  <a:pt x="98" y="183"/>
                </a:cubicBezTo>
                <a:cubicBezTo>
                  <a:pt x="98" y="182"/>
                  <a:pt x="96" y="180"/>
                  <a:pt x="95" y="179"/>
                </a:cubicBezTo>
                <a:cubicBezTo>
                  <a:pt x="92" y="180"/>
                  <a:pt x="90" y="183"/>
                  <a:pt x="90" y="185"/>
                </a:cubicBezTo>
                <a:cubicBezTo>
                  <a:pt x="90" y="185"/>
                  <a:pt x="74" y="178"/>
                  <a:pt x="68" y="187"/>
                </a:cubicBezTo>
                <a:cubicBezTo>
                  <a:pt x="68" y="187"/>
                  <a:pt x="67" y="183"/>
                  <a:pt x="63" y="178"/>
                </a:cubicBezTo>
                <a:cubicBezTo>
                  <a:pt x="60" y="180"/>
                  <a:pt x="59" y="182"/>
                  <a:pt x="58" y="184"/>
                </a:cubicBezTo>
                <a:cubicBezTo>
                  <a:pt x="58" y="184"/>
                  <a:pt x="42" y="177"/>
                  <a:pt x="37" y="186"/>
                </a:cubicBezTo>
                <a:cubicBezTo>
                  <a:pt x="37" y="186"/>
                  <a:pt x="30" y="172"/>
                  <a:pt x="16" y="170"/>
                </a:cubicBezTo>
                <a:cubicBezTo>
                  <a:pt x="16" y="170"/>
                  <a:pt x="33" y="167"/>
                  <a:pt x="36" y="155"/>
                </a:cubicBezTo>
                <a:cubicBezTo>
                  <a:pt x="36" y="155"/>
                  <a:pt x="41" y="161"/>
                  <a:pt x="48" y="160"/>
                </a:cubicBezTo>
                <a:cubicBezTo>
                  <a:pt x="46" y="157"/>
                  <a:pt x="42" y="152"/>
                  <a:pt x="37" y="154"/>
                </a:cubicBezTo>
                <a:cubicBezTo>
                  <a:pt x="37" y="154"/>
                  <a:pt x="40" y="143"/>
                  <a:pt x="33" y="135"/>
                </a:cubicBezTo>
                <a:cubicBezTo>
                  <a:pt x="33" y="135"/>
                  <a:pt x="43" y="142"/>
                  <a:pt x="50" y="137"/>
                </a:cubicBezTo>
                <a:cubicBezTo>
                  <a:pt x="50" y="137"/>
                  <a:pt x="50" y="141"/>
                  <a:pt x="53" y="144"/>
                </a:cubicBezTo>
                <a:cubicBezTo>
                  <a:pt x="53" y="139"/>
                  <a:pt x="53" y="139"/>
                  <a:pt x="53" y="139"/>
                </a:cubicBezTo>
                <a:cubicBezTo>
                  <a:pt x="60" y="148"/>
                  <a:pt x="72" y="152"/>
                  <a:pt x="76" y="153"/>
                </a:cubicBezTo>
                <a:cubicBezTo>
                  <a:pt x="76" y="156"/>
                  <a:pt x="76" y="156"/>
                  <a:pt x="76" y="156"/>
                </a:cubicBezTo>
                <a:cubicBezTo>
                  <a:pt x="77" y="155"/>
                  <a:pt x="78" y="155"/>
                  <a:pt x="79" y="155"/>
                </a:cubicBezTo>
                <a:cubicBezTo>
                  <a:pt x="81" y="155"/>
                  <a:pt x="82" y="155"/>
                  <a:pt x="83" y="155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90" y="150"/>
                  <a:pt x="102" y="154"/>
                  <a:pt x="106" y="155"/>
                </a:cubicBezTo>
                <a:cubicBezTo>
                  <a:pt x="106" y="149"/>
                  <a:pt x="106" y="149"/>
                  <a:pt x="106" y="149"/>
                </a:cubicBezTo>
                <a:cubicBezTo>
                  <a:pt x="93" y="145"/>
                  <a:pt x="86" y="137"/>
                  <a:pt x="83" y="133"/>
                </a:cubicBezTo>
                <a:cubicBezTo>
                  <a:pt x="83" y="119"/>
                  <a:pt x="83" y="119"/>
                  <a:pt x="83" y="119"/>
                </a:cubicBezTo>
                <a:cubicBezTo>
                  <a:pt x="83" y="119"/>
                  <a:pt x="84" y="118"/>
                  <a:pt x="84" y="118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105" y="118"/>
                  <a:pt x="106" y="119"/>
                  <a:pt x="106" y="119"/>
                </a:cubicBezTo>
                <a:cubicBezTo>
                  <a:pt x="106" y="139"/>
                  <a:pt x="106" y="139"/>
                  <a:pt x="106" y="139"/>
                </a:cubicBezTo>
                <a:cubicBezTo>
                  <a:pt x="107" y="136"/>
                  <a:pt x="107" y="133"/>
                  <a:pt x="107" y="133"/>
                </a:cubicBezTo>
                <a:cubicBezTo>
                  <a:pt x="115" y="140"/>
                  <a:pt x="128" y="133"/>
                  <a:pt x="128" y="133"/>
                </a:cubicBezTo>
                <a:cubicBezTo>
                  <a:pt x="119" y="141"/>
                  <a:pt x="122" y="154"/>
                  <a:pt x="122" y="154"/>
                </a:cubicBezTo>
                <a:cubicBezTo>
                  <a:pt x="117" y="152"/>
                  <a:pt x="112" y="156"/>
                  <a:pt x="110" y="159"/>
                </a:cubicBezTo>
                <a:cubicBezTo>
                  <a:pt x="116" y="160"/>
                  <a:pt x="121" y="155"/>
                  <a:pt x="121" y="155"/>
                </a:cubicBezTo>
                <a:cubicBezTo>
                  <a:pt x="123" y="167"/>
                  <a:pt x="141" y="169"/>
                  <a:pt x="141" y="169"/>
                </a:cubicBezTo>
                <a:cubicBezTo>
                  <a:pt x="126" y="171"/>
                  <a:pt x="119" y="186"/>
                  <a:pt x="119" y="18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60" name="Freeform 224"/>
          <p:cNvSpPr>
            <a:spLocks noEditPoints="1"/>
          </p:cNvSpPr>
          <p:nvPr/>
        </p:nvSpPr>
        <p:spPr>
          <a:xfrm>
            <a:off x="2741613" y="3654425"/>
            <a:ext cx="369887" cy="428625"/>
          </a:xfrm>
          <a:custGeom>
            <a:avLst/>
            <a:gdLst/>
            <a:ahLst/>
            <a:cxnLst>
              <a:cxn ang="0">
                <a:pos x="365376" y="284246"/>
              </a:cxn>
              <a:cxn ang="0">
                <a:pos x="315757" y="275222"/>
              </a:cxn>
              <a:cxn ang="0">
                <a:pos x="293203" y="259431"/>
              </a:cxn>
              <a:cxn ang="0">
                <a:pos x="311246" y="216568"/>
              </a:cxn>
              <a:cxn ang="0">
                <a:pos x="293203" y="169194"/>
              </a:cxn>
              <a:cxn ang="0">
                <a:pos x="315757" y="153403"/>
              </a:cxn>
              <a:cxn ang="0">
                <a:pos x="365376" y="144379"/>
              </a:cxn>
              <a:cxn ang="0">
                <a:pos x="369887" y="108284"/>
              </a:cxn>
              <a:cxn ang="0">
                <a:pos x="336056" y="92493"/>
              </a:cxn>
              <a:cxn ang="0">
                <a:pos x="302225" y="130843"/>
              </a:cxn>
              <a:cxn ang="0">
                <a:pos x="279671" y="144379"/>
              </a:cxn>
              <a:cxn ang="0">
                <a:pos x="248095" y="106028"/>
              </a:cxn>
              <a:cxn ang="0">
                <a:pos x="198476" y="99261"/>
              </a:cxn>
              <a:cxn ang="0">
                <a:pos x="198476" y="72189"/>
              </a:cxn>
              <a:cxn ang="0">
                <a:pos x="214264" y="24815"/>
              </a:cxn>
              <a:cxn ang="0">
                <a:pos x="184944" y="0"/>
              </a:cxn>
              <a:cxn ang="0">
                <a:pos x="155623" y="24815"/>
              </a:cxn>
              <a:cxn ang="0">
                <a:pos x="171411" y="72189"/>
              </a:cxn>
              <a:cxn ang="0">
                <a:pos x="171411" y="99261"/>
              </a:cxn>
              <a:cxn ang="0">
                <a:pos x="124047" y="106028"/>
              </a:cxn>
              <a:cxn ang="0">
                <a:pos x="90216" y="144379"/>
              </a:cxn>
              <a:cxn ang="0">
                <a:pos x="67662" y="130843"/>
              </a:cxn>
              <a:cxn ang="0">
                <a:pos x="33831" y="92493"/>
              </a:cxn>
              <a:cxn ang="0">
                <a:pos x="0" y="108284"/>
              </a:cxn>
              <a:cxn ang="0">
                <a:pos x="4511" y="144379"/>
              </a:cxn>
              <a:cxn ang="0">
                <a:pos x="54130" y="153403"/>
              </a:cxn>
              <a:cxn ang="0">
                <a:pos x="76684" y="169194"/>
              </a:cxn>
              <a:cxn ang="0">
                <a:pos x="58641" y="214312"/>
              </a:cxn>
              <a:cxn ang="0">
                <a:pos x="76684" y="259431"/>
              </a:cxn>
              <a:cxn ang="0">
                <a:pos x="54130" y="275222"/>
              </a:cxn>
              <a:cxn ang="0">
                <a:pos x="4511" y="284246"/>
              </a:cxn>
              <a:cxn ang="0">
                <a:pos x="0" y="320341"/>
              </a:cxn>
              <a:cxn ang="0">
                <a:pos x="33831" y="336132"/>
              </a:cxn>
              <a:cxn ang="0">
                <a:pos x="67662" y="297782"/>
              </a:cxn>
              <a:cxn ang="0">
                <a:pos x="90216" y="284246"/>
              </a:cxn>
              <a:cxn ang="0">
                <a:pos x="121792" y="322597"/>
              </a:cxn>
              <a:cxn ang="0">
                <a:pos x="171411" y="329364"/>
              </a:cxn>
              <a:cxn ang="0">
                <a:pos x="171411" y="356436"/>
              </a:cxn>
              <a:cxn ang="0">
                <a:pos x="155623" y="403810"/>
              </a:cxn>
              <a:cxn ang="0">
                <a:pos x="184944" y="428625"/>
              </a:cxn>
              <a:cxn ang="0">
                <a:pos x="214264" y="403810"/>
              </a:cxn>
              <a:cxn ang="0">
                <a:pos x="198476" y="356436"/>
              </a:cxn>
              <a:cxn ang="0">
                <a:pos x="198476" y="329364"/>
              </a:cxn>
              <a:cxn ang="0">
                <a:pos x="245840" y="322597"/>
              </a:cxn>
              <a:cxn ang="0">
                <a:pos x="279671" y="284246"/>
              </a:cxn>
              <a:cxn ang="0">
                <a:pos x="302225" y="297782"/>
              </a:cxn>
              <a:cxn ang="0">
                <a:pos x="336056" y="336132"/>
              </a:cxn>
              <a:cxn ang="0">
                <a:pos x="369887" y="320341"/>
              </a:cxn>
              <a:cxn ang="0">
                <a:pos x="236818" y="166938"/>
              </a:cxn>
              <a:cxn ang="0">
                <a:pos x="198476" y="144379"/>
              </a:cxn>
              <a:cxn ang="0">
                <a:pos x="166900" y="173706"/>
              </a:cxn>
              <a:cxn ang="0">
                <a:pos x="171411" y="146635"/>
              </a:cxn>
              <a:cxn ang="0">
                <a:pos x="142091" y="223336"/>
              </a:cxn>
              <a:cxn ang="0">
                <a:pos x="171411" y="284246"/>
              </a:cxn>
              <a:cxn ang="0">
                <a:pos x="171411" y="259431"/>
              </a:cxn>
              <a:cxn ang="0">
                <a:pos x="164645" y="227848"/>
              </a:cxn>
              <a:cxn ang="0">
                <a:pos x="184944" y="191753"/>
              </a:cxn>
              <a:cxn ang="0">
                <a:pos x="184944" y="239128"/>
              </a:cxn>
              <a:cxn ang="0">
                <a:pos x="241329" y="261687"/>
              </a:cxn>
              <a:cxn ang="0">
                <a:pos x="254861" y="239128"/>
              </a:cxn>
              <a:cxn ang="0">
                <a:pos x="254861" y="189497"/>
              </a:cxn>
            </a:cxnLst>
            <a:pathLst>
              <a:path w="164" h="190">
                <a:moveTo>
                  <a:pt x="162" y="134"/>
                </a:moveTo>
                <a:cubicBezTo>
                  <a:pt x="155" y="130"/>
                  <a:pt x="155" y="130"/>
                  <a:pt x="155" y="130"/>
                </a:cubicBezTo>
                <a:cubicBezTo>
                  <a:pt x="162" y="126"/>
                  <a:pt x="162" y="126"/>
                  <a:pt x="162" y="126"/>
                </a:cubicBezTo>
                <a:cubicBezTo>
                  <a:pt x="152" y="120"/>
                  <a:pt x="152" y="120"/>
                  <a:pt x="152" y="120"/>
                </a:cubicBezTo>
                <a:cubicBezTo>
                  <a:pt x="144" y="124"/>
                  <a:pt x="144" y="124"/>
                  <a:pt x="144" y="124"/>
                </a:cubicBezTo>
                <a:cubicBezTo>
                  <a:pt x="140" y="122"/>
                  <a:pt x="140" y="122"/>
                  <a:pt x="140" y="122"/>
                </a:cubicBezTo>
                <a:cubicBezTo>
                  <a:pt x="153" y="115"/>
                  <a:pt x="153" y="115"/>
                  <a:pt x="153" y="115"/>
                </a:cubicBezTo>
                <a:cubicBezTo>
                  <a:pt x="143" y="109"/>
                  <a:pt x="143" y="109"/>
                  <a:pt x="143" y="109"/>
                </a:cubicBezTo>
                <a:cubicBezTo>
                  <a:pt x="130" y="115"/>
                  <a:pt x="130" y="115"/>
                  <a:pt x="130" y="115"/>
                </a:cubicBezTo>
                <a:cubicBezTo>
                  <a:pt x="124" y="112"/>
                  <a:pt x="124" y="112"/>
                  <a:pt x="124" y="112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24" y="90"/>
                  <a:pt x="124" y="90"/>
                  <a:pt x="124" y="90"/>
                </a:cubicBezTo>
                <a:cubicBezTo>
                  <a:pt x="124" y="78"/>
                  <a:pt x="124" y="78"/>
                  <a:pt x="124" y="78"/>
                </a:cubicBezTo>
                <a:cubicBezTo>
                  <a:pt x="130" y="75"/>
                  <a:pt x="130" y="75"/>
                  <a:pt x="130" y="75"/>
                </a:cubicBezTo>
                <a:cubicBezTo>
                  <a:pt x="143" y="81"/>
                  <a:pt x="143" y="81"/>
                  <a:pt x="143" y="81"/>
                </a:cubicBezTo>
                <a:cubicBezTo>
                  <a:pt x="153" y="75"/>
                  <a:pt x="153" y="75"/>
                  <a:pt x="153" y="75"/>
                </a:cubicBezTo>
                <a:cubicBezTo>
                  <a:pt x="140" y="68"/>
                  <a:pt x="140" y="68"/>
                  <a:pt x="140" y="6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52" y="70"/>
                  <a:pt x="152" y="70"/>
                  <a:pt x="152" y="70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162" y="56"/>
                  <a:pt x="162" y="56"/>
                  <a:pt x="162" y="56"/>
                </a:cubicBezTo>
                <a:cubicBezTo>
                  <a:pt x="164" y="48"/>
                  <a:pt x="164" y="48"/>
                  <a:pt x="164" y="48"/>
                </a:cubicBezTo>
                <a:cubicBezTo>
                  <a:pt x="156" y="45"/>
                  <a:pt x="156" y="45"/>
                  <a:pt x="156" y="45"/>
                </a:cubicBezTo>
                <a:cubicBezTo>
                  <a:pt x="149" y="50"/>
                  <a:pt x="149" y="50"/>
                  <a:pt x="149" y="50"/>
                </a:cubicBezTo>
                <a:cubicBezTo>
                  <a:pt x="149" y="41"/>
                  <a:pt x="149" y="41"/>
                  <a:pt x="149" y="41"/>
                </a:cubicBezTo>
                <a:cubicBezTo>
                  <a:pt x="138" y="47"/>
                  <a:pt x="138" y="47"/>
                  <a:pt x="138" y="47"/>
                </a:cubicBezTo>
                <a:cubicBezTo>
                  <a:pt x="138" y="56"/>
                  <a:pt x="138" y="56"/>
                  <a:pt x="138" y="56"/>
                </a:cubicBezTo>
                <a:cubicBezTo>
                  <a:pt x="134" y="58"/>
                  <a:pt x="134" y="58"/>
                  <a:pt x="134" y="58"/>
                </a:cubicBezTo>
                <a:cubicBezTo>
                  <a:pt x="135" y="43"/>
                  <a:pt x="135" y="43"/>
                  <a:pt x="135" y="43"/>
                </a:cubicBezTo>
                <a:cubicBezTo>
                  <a:pt x="124" y="49"/>
                  <a:pt x="124" y="49"/>
                  <a:pt x="124" y="49"/>
                </a:cubicBezTo>
                <a:cubicBezTo>
                  <a:pt x="124" y="64"/>
                  <a:pt x="124" y="64"/>
                  <a:pt x="124" y="64"/>
                </a:cubicBezTo>
                <a:cubicBezTo>
                  <a:pt x="117" y="68"/>
                  <a:pt x="117" y="68"/>
                  <a:pt x="117" y="68"/>
                </a:cubicBezTo>
                <a:cubicBezTo>
                  <a:pt x="107" y="63"/>
                  <a:pt x="107" y="63"/>
                  <a:pt x="107" y="63"/>
                </a:cubicBezTo>
                <a:cubicBezTo>
                  <a:pt x="110" y="47"/>
                  <a:pt x="110" y="47"/>
                  <a:pt x="110" y="47"/>
                </a:cubicBezTo>
                <a:cubicBezTo>
                  <a:pt x="97" y="57"/>
                  <a:pt x="97" y="57"/>
                  <a:pt x="97" y="57"/>
                </a:cubicBezTo>
                <a:cubicBezTo>
                  <a:pt x="88" y="52"/>
                  <a:pt x="88" y="52"/>
                  <a:pt x="88" y="52"/>
                </a:cubicBezTo>
                <a:cubicBezTo>
                  <a:pt x="88" y="44"/>
                  <a:pt x="88" y="44"/>
                  <a:pt x="88" y="44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1" y="24"/>
                  <a:pt x="101" y="24"/>
                  <a:pt x="101" y="24"/>
                </a:cubicBezTo>
                <a:cubicBezTo>
                  <a:pt x="88" y="32"/>
                  <a:pt x="88" y="32"/>
                  <a:pt x="88" y="32"/>
                </a:cubicBezTo>
                <a:cubicBezTo>
                  <a:pt x="88" y="27"/>
                  <a:pt x="88" y="27"/>
                  <a:pt x="88" y="27"/>
                </a:cubicBezTo>
                <a:cubicBezTo>
                  <a:pt x="95" y="23"/>
                  <a:pt x="95" y="23"/>
                  <a:pt x="95" y="23"/>
                </a:cubicBezTo>
                <a:cubicBezTo>
                  <a:pt x="95" y="11"/>
                  <a:pt x="95" y="11"/>
                  <a:pt x="95" y="11"/>
                </a:cubicBezTo>
                <a:cubicBezTo>
                  <a:pt x="88" y="15"/>
                  <a:pt x="88" y="15"/>
                  <a:pt x="88" y="15"/>
                </a:cubicBezTo>
                <a:cubicBezTo>
                  <a:pt x="88" y="6"/>
                  <a:pt x="88" y="6"/>
                  <a:pt x="88" y="6"/>
                </a:cubicBezTo>
                <a:cubicBezTo>
                  <a:pt x="82" y="0"/>
                  <a:pt x="82" y="0"/>
                  <a:pt x="82" y="0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15"/>
                  <a:pt x="76" y="15"/>
                  <a:pt x="76" y="15"/>
                </a:cubicBezTo>
                <a:cubicBezTo>
                  <a:pt x="69" y="11"/>
                  <a:pt x="69" y="11"/>
                  <a:pt x="69" y="11"/>
                </a:cubicBezTo>
                <a:cubicBezTo>
                  <a:pt x="69" y="23"/>
                  <a:pt x="69" y="23"/>
                  <a:pt x="69" y="23"/>
                </a:cubicBezTo>
                <a:cubicBezTo>
                  <a:pt x="76" y="27"/>
                  <a:pt x="76" y="27"/>
                  <a:pt x="76" y="27"/>
                </a:cubicBezTo>
                <a:cubicBezTo>
                  <a:pt x="76" y="32"/>
                  <a:pt x="76" y="32"/>
                  <a:pt x="76" y="32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36"/>
                  <a:pt x="63" y="36"/>
                  <a:pt x="63" y="36"/>
                </a:cubicBezTo>
                <a:cubicBezTo>
                  <a:pt x="76" y="44"/>
                  <a:pt x="76" y="44"/>
                  <a:pt x="76" y="44"/>
                </a:cubicBezTo>
                <a:cubicBezTo>
                  <a:pt x="76" y="52"/>
                  <a:pt x="76" y="52"/>
                  <a:pt x="76" y="52"/>
                </a:cubicBezTo>
                <a:cubicBezTo>
                  <a:pt x="67" y="57"/>
                  <a:pt x="67" y="57"/>
                  <a:pt x="67" y="57"/>
                </a:cubicBezTo>
                <a:cubicBezTo>
                  <a:pt x="55" y="47"/>
                  <a:pt x="55" y="47"/>
                  <a:pt x="55" y="47"/>
                </a:cubicBezTo>
                <a:cubicBezTo>
                  <a:pt x="57" y="63"/>
                  <a:pt x="57" y="63"/>
                  <a:pt x="57" y="63"/>
                </a:cubicBezTo>
                <a:cubicBezTo>
                  <a:pt x="48" y="68"/>
                  <a:pt x="48" y="68"/>
                  <a:pt x="48" y="68"/>
                </a:cubicBezTo>
                <a:cubicBezTo>
                  <a:pt x="40" y="64"/>
                  <a:pt x="40" y="64"/>
                  <a:pt x="40" y="64"/>
                </a:cubicBezTo>
                <a:cubicBezTo>
                  <a:pt x="40" y="49"/>
                  <a:pt x="40" y="49"/>
                  <a:pt x="40" y="49"/>
                </a:cubicBezTo>
                <a:cubicBezTo>
                  <a:pt x="29" y="43"/>
                  <a:pt x="29" y="43"/>
                  <a:pt x="29" y="43"/>
                </a:cubicBezTo>
                <a:cubicBezTo>
                  <a:pt x="30" y="58"/>
                  <a:pt x="30" y="58"/>
                  <a:pt x="30" y="58"/>
                </a:cubicBezTo>
                <a:cubicBezTo>
                  <a:pt x="26" y="56"/>
                  <a:pt x="26" y="56"/>
                  <a:pt x="26" y="56"/>
                </a:cubicBezTo>
                <a:cubicBezTo>
                  <a:pt x="26" y="47"/>
                  <a:pt x="26" y="47"/>
                  <a:pt x="26" y="47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50"/>
                  <a:pt x="15" y="50"/>
                  <a:pt x="15" y="50"/>
                </a:cubicBezTo>
                <a:cubicBezTo>
                  <a:pt x="8" y="45"/>
                  <a:pt x="8" y="45"/>
                  <a:pt x="8" y="45"/>
                </a:cubicBezTo>
                <a:cubicBezTo>
                  <a:pt x="0" y="48"/>
                  <a:pt x="0" y="48"/>
                  <a:pt x="0" y="48"/>
                </a:cubicBezTo>
                <a:cubicBezTo>
                  <a:pt x="2" y="56"/>
                  <a:pt x="2" y="56"/>
                  <a:pt x="2" y="56"/>
                </a:cubicBezTo>
                <a:cubicBezTo>
                  <a:pt x="9" y="60"/>
                  <a:pt x="9" y="60"/>
                  <a:pt x="9" y="60"/>
                </a:cubicBezTo>
                <a:cubicBezTo>
                  <a:pt x="2" y="64"/>
                  <a:pt x="2" y="64"/>
                  <a:pt x="2" y="64"/>
                </a:cubicBezTo>
                <a:cubicBezTo>
                  <a:pt x="12" y="70"/>
                  <a:pt x="12" y="70"/>
                  <a:pt x="12" y="70"/>
                </a:cubicBezTo>
                <a:cubicBezTo>
                  <a:pt x="20" y="66"/>
                  <a:pt x="20" y="66"/>
                  <a:pt x="20" y="66"/>
                </a:cubicBezTo>
                <a:cubicBezTo>
                  <a:pt x="24" y="68"/>
                  <a:pt x="24" y="68"/>
                  <a:pt x="24" y="68"/>
                </a:cubicBezTo>
                <a:cubicBezTo>
                  <a:pt x="11" y="75"/>
                  <a:pt x="11" y="75"/>
                  <a:pt x="11" y="75"/>
                </a:cubicBezTo>
                <a:cubicBezTo>
                  <a:pt x="21" y="81"/>
                  <a:pt x="21" y="81"/>
                  <a:pt x="21" y="81"/>
                </a:cubicBezTo>
                <a:cubicBezTo>
                  <a:pt x="34" y="75"/>
                  <a:pt x="34" y="75"/>
                  <a:pt x="34" y="75"/>
                </a:cubicBezTo>
                <a:cubicBezTo>
                  <a:pt x="41" y="78"/>
                  <a:pt x="41" y="78"/>
                  <a:pt x="41" y="78"/>
                </a:cubicBezTo>
                <a:cubicBezTo>
                  <a:pt x="41" y="89"/>
                  <a:pt x="41" y="89"/>
                  <a:pt x="41" y="89"/>
                </a:cubicBezTo>
                <a:cubicBezTo>
                  <a:pt x="26" y="95"/>
                  <a:pt x="26" y="95"/>
                  <a:pt x="26" y="95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1" y="111"/>
                  <a:pt x="41" y="111"/>
                  <a:pt x="41" y="111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21" y="109"/>
                  <a:pt x="21" y="109"/>
                  <a:pt x="21" y="109"/>
                </a:cubicBezTo>
                <a:cubicBezTo>
                  <a:pt x="11" y="115"/>
                  <a:pt x="11" y="115"/>
                  <a:pt x="11" y="115"/>
                </a:cubicBezTo>
                <a:cubicBezTo>
                  <a:pt x="24" y="122"/>
                  <a:pt x="24" y="122"/>
                  <a:pt x="24" y="122"/>
                </a:cubicBezTo>
                <a:cubicBezTo>
                  <a:pt x="20" y="124"/>
                  <a:pt x="20" y="124"/>
                  <a:pt x="20" y="124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2" y="126"/>
                  <a:pt x="2" y="126"/>
                  <a:pt x="2" y="126"/>
                </a:cubicBezTo>
                <a:cubicBezTo>
                  <a:pt x="9" y="130"/>
                  <a:pt x="9" y="130"/>
                  <a:pt x="9" y="130"/>
                </a:cubicBezTo>
                <a:cubicBezTo>
                  <a:pt x="2" y="134"/>
                  <a:pt x="2" y="134"/>
                  <a:pt x="2" y="134"/>
                </a:cubicBezTo>
                <a:cubicBezTo>
                  <a:pt x="0" y="142"/>
                  <a:pt x="0" y="142"/>
                  <a:pt x="0" y="142"/>
                </a:cubicBezTo>
                <a:cubicBezTo>
                  <a:pt x="8" y="145"/>
                  <a:pt x="8" y="145"/>
                  <a:pt x="8" y="145"/>
                </a:cubicBezTo>
                <a:cubicBezTo>
                  <a:pt x="15" y="140"/>
                  <a:pt x="15" y="140"/>
                  <a:pt x="15" y="140"/>
                </a:cubicBezTo>
                <a:cubicBezTo>
                  <a:pt x="15" y="149"/>
                  <a:pt x="15" y="149"/>
                  <a:pt x="15" y="149"/>
                </a:cubicBezTo>
                <a:cubicBezTo>
                  <a:pt x="26" y="143"/>
                  <a:pt x="26" y="143"/>
                  <a:pt x="26" y="143"/>
                </a:cubicBezTo>
                <a:cubicBezTo>
                  <a:pt x="26" y="134"/>
                  <a:pt x="26" y="134"/>
                  <a:pt x="26" y="134"/>
                </a:cubicBezTo>
                <a:cubicBezTo>
                  <a:pt x="30" y="132"/>
                  <a:pt x="30" y="132"/>
                  <a:pt x="30" y="132"/>
                </a:cubicBezTo>
                <a:cubicBezTo>
                  <a:pt x="29" y="146"/>
                  <a:pt x="29" y="146"/>
                  <a:pt x="29" y="146"/>
                </a:cubicBezTo>
                <a:cubicBezTo>
                  <a:pt x="40" y="141"/>
                  <a:pt x="40" y="141"/>
                  <a:pt x="40" y="141"/>
                </a:cubicBezTo>
                <a:cubicBezTo>
                  <a:pt x="40" y="126"/>
                  <a:pt x="40" y="126"/>
                  <a:pt x="40" y="126"/>
                </a:cubicBezTo>
                <a:cubicBezTo>
                  <a:pt x="47" y="122"/>
                  <a:pt x="47" y="122"/>
                  <a:pt x="47" y="122"/>
                </a:cubicBezTo>
                <a:cubicBezTo>
                  <a:pt x="57" y="128"/>
                  <a:pt x="57" y="128"/>
                  <a:pt x="57" y="128"/>
                </a:cubicBezTo>
                <a:cubicBezTo>
                  <a:pt x="54" y="143"/>
                  <a:pt x="54" y="143"/>
                  <a:pt x="54" y="143"/>
                </a:cubicBezTo>
                <a:cubicBezTo>
                  <a:pt x="66" y="133"/>
                  <a:pt x="66" y="133"/>
                  <a:pt x="66" y="133"/>
                </a:cubicBezTo>
                <a:cubicBezTo>
                  <a:pt x="76" y="139"/>
                  <a:pt x="76" y="139"/>
                  <a:pt x="76" y="139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63" y="154"/>
                  <a:pt x="63" y="154"/>
                  <a:pt x="63" y="154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76" y="158"/>
                  <a:pt x="76" y="158"/>
                  <a:pt x="76" y="158"/>
                </a:cubicBezTo>
                <a:cubicBezTo>
                  <a:pt x="76" y="163"/>
                  <a:pt x="76" y="163"/>
                  <a:pt x="76" y="163"/>
                </a:cubicBezTo>
                <a:cubicBezTo>
                  <a:pt x="69" y="167"/>
                  <a:pt x="69" y="167"/>
                  <a:pt x="69" y="167"/>
                </a:cubicBezTo>
                <a:cubicBezTo>
                  <a:pt x="69" y="179"/>
                  <a:pt x="69" y="179"/>
                  <a:pt x="69" y="179"/>
                </a:cubicBezTo>
                <a:cubicBezTo>
                  <a:pt x="76" y="175"/>
                  <a:pt x="76" y="175"/>
                  <a:pt x="76" y="175"/>
                </a:cubicBezTo>
                <a:cubicBezTo>
                  <a:pt x="76" y="184"/>
                  <a:pt x="76" y="184"/>
                  <a:pt x="76" y="184"/>
                </a:cubicBezTo>
                <a:cubicBezTo>
                  <a:pt x="82" y="190"/>
                  <a:pt x="82" y="190"/>
                  <a:pt x="82" y="190"/>
                </a:cubicBezTo>
                <a:cubicBezTo>
                  <a:pt x="88" y="184"/>
                  <a:pt x="88" y="184"/>
                  <a:pt x="88" y="184"/>
                </a:cubicBezTo>
                <a:cubicBezTo>
                  <a:pt x="88" y="175"/>
                  <a:pt x="88" y="175"/>
                  <a:pt x="88" y="175"/>
                </a:cubicBezTo>
                <a:cubicBezTo>
                  <a:pt x="95" y="179"/>
                  <a:pt x="95" y="179"/>
                  <a:pt x="95" y="179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88" y="163"/>
                  <a:pt x="88" y="163"/>
                  <a:pt x="88" y="163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101" y="166"/>
                  <a:pt x="101" y="166"/>
                  <a:pt x="101" y="166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88" y="146"/>
                  <a:pt x="88" y="146"/>
                  <a:pt x="88" y="146"/>
                </a:cubicBezTo>
                <a:cubicBezTo>
                  <a:pt x="88" y="139"/>
                  <a:pt x="88" y="139"/>
                  <a:pt x="88" y="139"/>
                </a:cubicBezTo>
                <a:cubicBezTo>
                  <a:pt x="98" y="134"/>
                  <a:pt x="98" y="134"/>
                  <a:pt x="98" y="134"/>
                </a:cubicBezTo>
                <a:cubicBezTo>
                  <a:pt x="109" y="143"/>
                  <a:pt x="109" y="143"/>
                  <a:pt x="109" y="143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8" y="122"/>
                  <a:pt x="118" y="122"/>
                  <a:pt x="118" y="122"/>
                </a:cubicBezTo>
                <a:cubicBezTo>
                  <a:pt x="124" y="126"/>
                  <a:pt x="124" y="126"/>
                  <a:pt x="124" y="126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35" y="147"/>
                  <a:pt x="135" y="147"/>
                  <a:pt x="135" y="147"/>
                </a:cubicBezTo>
                <a:cubicBezTo>
                  <a:pt x="134" y="132"/>
                  <a:pt x="134" y="132"/>
                  <a:pt x="134" y="132"/>
                </a:cubicBezTo>
                <a:cubicBezTo>
                  <a:pt x="138" y="134"/>
                  <a:pt x="138" y="134"/>
                  <a:pt x="138" y="134"/>
                </a:cubicBezTo>
                <a:cubicBezTo>
                  <a:pt x="138" y="143"/>
                  <a:pt x="138" y="143"/>
                  <a:pt x="138" y="143"/>
                </a:cubicBezTo>
                <a:cubicBezTo>
                  <a:pt x="149" y="149"/>
                  <a:pt x="149" y="149"/>
                  <a:pt x="149" y="149"/>
                </a:cubicBezTo>
                <a:cubicBezTo>
                  <a:pt x="149" y="140"/>
                  <a:pt x="149" y="140"/>
                  <a:pt x="149" y="140"/>
                </a:cubicBezTo>
                <a:cubicBezTo>
                  <a:pt x="156" y="145"/>
                  <a:pt x="156" y="145"/>
                  <a:pt x="156" y="145"/>
                </a:cubicBezTo>
                <a:cubicBezTo>
                  <a:pt x="164" y="142"/>
                  <a:pt x="164" y="142"/>
                  <a:pt x="164" y="142"/>
                </a:cubicBezTo>
                <a:lnTo>
                  <a:pt x="162" y="134"/>
                </a:lnTo>
                <a:close/>
                <a:moveTo>
                  <a:pt x="88" y="64"/>
                </a:moveTo>
                <a:cubicBezTo>
                  <a:pt x="93" y="67"/>
                  <a:pt x="100" y="71"/>
                  <a:pt x="105" y="74"/>
                </a:cubicBezTo>
                <a:cubicBezTo>
                  <a:pt x="95" y="80"/>
                  <a:pt x="95" y="80"/>
                  <a:pt x="95" y="80"/>
                </a:cubicBezTo>
                <a:cubicBezTo>
                  <a:pt x="93" y="78"/>
                  <a:pt x="90" y="77"/>
                  <a:pt x="88" y="76"/>
                </a:cubicBezTo>
                <a:lnTo>
                  <a:pt x="88" y="64"/>
                </a:lnTo>
                <a:close/>
                <a:moveTo>
                  <a:pt x="76" y="65"/>
                </a:moveTo>
                <a:cubicBezTo>
                  <a:pt x="76" y="76"/>
                  <a:pt x="76" y="76"/>
                  <a:pt x="76" y="76"/>
                </a:cubicBezTo>
                <a:cubicBezTo>
                  <a:pt x="75" y="77"/>
                  <a:pt x="74" y="77"/>
                  <a:pt x="74" y="77"/>
                </a:cubicBezTo>
                <a:cubicBezTo>
                  <a:pt x="74" y="77"/>
                  <a:pt x="72" y="79"/>
                  <a:pt x="70" y="80"/>
                </a:cubicBezTo>
                <a:cubicBezTo>
                  <a:pt x="59" y="74"/>
                  <a:pt x="59" y="74"/>
                  <a:pt x="59" y="74"/>
                </a:cubicBezTo>
                <a:cubicBezTo>
                  <a:pt x="64" y="71"/>
                  <a:pt x="71" y="67"/>
                  <a:pt x="76" y="65"/>
                </a:cubicBezTo>
                <a:close/>
                <a:moveTo>
                  <a:pt x="52" y="84"/>
                </a:moveTo>
                <a:cubicBezTo>
                  <a:pt x="63" y="90"/>
                  <a:pt x="63" y="90"/>
                  <a:pt x="63" y="90"/>
                </a:cubicBezTo>
                <a:cubicBezTo>
                  <a:pt x="63" y="93"/>
                  <a:pt x="63" y="96"/>
                  <a:pt x="63" y="99"/>
                </a:cubicBezTo>
                <a:cubicBezTo>
                  <a:pt x="52" y="105"/>
                  <a:pt x="52" y="105"/>
                  <a:pt x="52" y="105"/>
                </a:cubicBezTo>
                <a:cubicBezTo>
                  <a:pt x="52" y="99"/>
                  <a:pt x="52" y="90"/>
                  <a:pt x="52" y="84"/>
                </a:cubicBezTo>
                <a:close/>
                <a:moveTo>
                  <a:pt x="76" y="126"/>
                </a:moveTo>
                <a:cubicBezTo>
                  <a:pt x="71" y="123"/>
                  <a:pt x="63" y="119"/>
                  <a:pt x="58" y="116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70" y="111"/>
                  <a:pt x="73" y="113"/>
                  <a:pt x="76" y="115"/>
                </a:cubicBezTo>
                <a:lnTo>
                  <a:pt x="76" y="126"/>
                </a:lnTo>
                <a:close/>
                <a:moveTo>
                  <a:pt x="82" y="106"/>
                </a:moveTo>
                <a:cubicBezTo>
                  <a:pt x="82" y="106"/>
                  <a:pt x="73" y="101"/>
                  <a:pt x="73" y="101"/>
                </a:cubicBezTo>
                <a:cubicBezTo>
                  <a:pt x="73" y="101"/>
                  <a:pt x="73" y="90"/>
                  <a:pt x="73" y="90"/>
                </a:cubicBezTo>
                <a:cubicBezTo>
                  <a:pt x="73" y="90"/>
                  <a:pt x="79" y="87"/>
                  <a:pt x="79" y="87"/>
                </a:cubicBezTo>
                <a:cubicBezTo>
                  <a:pt x="79" y="87"/>
                  <a:pt x="82" y="85"/>
                  <a:pt x="82" y="85"/>
                </a:cubicBezTo>
                <a:cubicBezTo>
                  <a:pt x="83" y="85"/>
                  <a:pt x="92" y="90"/>
                  <a:pt x="92" y="90"/>
                </a:cubicBezTo>
                <a:cubicBezTo>
                  <a:pt x="92" y="90"/>
                  <a:pt x="92" y="101"/>
                  <a:pt x="92" y="101"/>
                </a:cubicBezTo>
                <a:cubicBezTo>
                  <a:pt x="92" y="101"/>
                  <a:pt x="83" y="106"/>
                  <a:pt x="82" y="106"/>
                </a:cubicBezTo>
                <a:close/>
                <a:moveTo>
                  <a:pt x="88" y="115"/>
                </a:moveTo>
                <a:cubicBezTo>
                  <a:pt x="91" y="114"/>
                  <a:pt x="94" y="112"/>
                  <a:pt x="97" y="110"/>
                </a:cubicBezTo>
                <a:cubicBezTo>
                  <a:pt x="107" y="116"/>
                  <a:pt x="107" y="116"/>
                  <a:pt x="107" y="116"/>
                </a:cubicBezTo>
                <a:cubicBezTo>
                  <a:pt x="102" y="119"/>
                  <a:pt x="93" y="124"/>
                  <a:pt x="88" y="127"/>
                </a:cubicBezTo>
                <a:lnTo>
                  <a:pt x="88" y="115"/>
                </a:lnTo>
                <a:close/>
                <a:moveTo>
                  <a:pt x="113" y="106"/>
                </a:moveTo>
                <a:cubicBezTo>
                  <a:pt x="102" y="100"/>
                  <a:pt x="102" y="100"/>
                  <a:pt x="102" y="100"/>
                </a:cubicBezTo>
                <a:cubicBezTo>
                  <a:pt x="102" y="96"/>
                  <a:pt x="102" y="92"/>
                  <a:pt x="102" y="89"/>
                </a:cubicBezTo>
                <a:cubicBezTo>
                  <a:pt x="113" y="84"/>
                  <a:pt x="113" y="84"/>
                  <a:pt x="113" y="84"/>
                </a:cubicBezTo>
                <a:cubicBezTo>
                  <a:pt x="113" y="90"/>
                  <a:pt x="113" y="99"/>
                  <a:pt x="113" y="10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61" name="Freeform 225"/>
          <p:cNvSpPr/>
          <p:nvPr/>
        </p:nvSpPr>
        <p:spPr>
          <a:xfrm>
            <a:off x="3421063" y="3662363"/>
            <a:ext cx="142875" cy="101600"/>
          </a:xfrm>
          <a:custGeom>
            <a:avLst/>
            <a:gdLst/>
            <a:ahLst/>
            <a:cxnLst>
              <a:cxn ang="0">
                <a:pos x="73670" y="0"/>
              </a:cxn>
              <a:cxn ang="0">
                <a:pos x="62508" y="101600"/>
              </a:cxn>
              <a:cxn ang="0">
                <a:pos x="75902" y="49671"/>
              </a:cxn>
              <a:cxn ang="0">
                <a:pos x="84832" y="101600"/>
              </a:cxn>
              <a:cxn ang="0">
                <a:pos x="73670" y="0"/>
              </a:cxn>
            </a:cxnLst>
            <a:pathLst>
              <a:path w="64" h="45">
                <a:moveTo>
                  <a:pt x="33" y="0"/>
                </a:moveTo>
                <a:cubicBezTo>
                  <a:pt x="33" y="0"/>
                  <a:pt x="0" y="22"/>
                  <a:pt x="28" y="45"/>
                </a:cubicBezTo>
                <a:cubicBezTo>
                  <a:pt x="28" y="45"/>
                  <a:pt x="20" y="33"/>
                  <a:pt x="34" y="22"/>
                </a:cubicBezTo>
                <a:cubicBezTo>
                  <a:pt x="34" y="22"/>
                  <a:pt x="47" y="29"/>
                  <a:pt x="38" y="45"/>
                </a:cubicBezTo>
                <a:cubicBezTo>
                  <a:pt x="38" y="45"/>
                  <a:pt x="64" y="26"/>
                  <a:pt x="33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62" name="Freeform 226"/>
          <p:cNvSpPr/>
          <p:nvPr/>
        </p:nvSpPr>
        <p:spPr>
          <a:xfrm>
            <a:off x="3519488" y="3721100"/>
            <a:ext cx="144462" cy="101600"/>
          </a:xfrm>
          <a:custGeom>
            <a:avLst/>
            <a:gdLst/>
            <a:ahLst/>
            <a:cxnLst>
              <a:cxn ang="0">
                <a:pos x="74488" y="0"/>
              </a:cxn>
              <a:cxn ang="0">
                <a:pos x="63202" y="101600"/>
              </a:cxn>
              <a:cxn ang="0">
                <a:pos x="74488" y="49671"/>
              </a:cxn>
              <a:cxn ang="0">
                <a:pos x="85774" y="99342"/>
              </a:cxn>
              <a:cxn ang="0">
                <a:pos x="74488" y="0"/>
              </a:cxn>
            </a:cxnLst>
            <a:pathLst>
              <a:path w="64" h="45">
                <a:moveTo>
                  <a:pt x="33" y="0"/>
                </a:moveTo>
                <a:cubicBezTo>
                  <a:pt x="33" y="0"/>
                  <a:pt x="0" y="22"/>
                  <a:pt x="28" y="45"/>
                </a:cubicBezTo>
                <a:cubicBezTo>
                  <a:pt x="28" y="45"/>
                  <a:pt x="20" y="33"/>
                  <a:pt x="33" y="22"/>
                </a:cubicBezTo>
                <a:cubicBezTo>
                  <a:pt x="33" y="22"/>
                  <a:pt x="46" y="29"/>
                  <a:pt x="38" y="44"/>
                </a:cubicBezTo>
                <a:cubicBezTo>
                  <a:pt x="38" y="44"/>
                  <a:pt x="64" y="25"/>
                  <a:pt x="33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63" name="Freeform 227"/>
          <p:cNvSpPr/>
          <p:nvPr/>
        </p:nvSpPr>
        <p:spPr>
          <a:xfrm>
            <a:off x="3497263" y="3967163"/>
            <a:ext cx="1587" cy="0"/>
          </a:xfrm>
          <a:custGeom>
            <a:avLst/>
            <a:gdLst/>
            <a:ahLst/>
            <a:cxnLst>
              <a:cxn ang="0">
                <a:pos x="1587" y="0"/>
              </a:cxn>
              <a:cxn ang="0">
                <a:pos x="1587" y="0"/>
              </a:cxn>
              <a:cxn ang="0">
                <a:pos x="0" y="0"/>
              </a:cxn>
              <a:cxn ang="0">
                <a:pos x="1587" y="0"/>
              </a:cxn>
            </a:cxnLst>
            <a:pathLst>
              <a:path w="1"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64" name="Freeform 228"/>
          <p:cNvSpPr/>
          <p:nvPr/>
        </p:nvSpPr>
        <p:spPr>
          <a:xfrm>
            <a:off x="3455988" y="3771900"/>
            <a:ext cx="77787" cy="69850"/>
          </a:xfrm>
          <a:custGeom>
            <a:avLst/>
            <a:gdLst/>
            <a:ahLst/>
            <a:cxnLst>
              <a:cxn ang="0">
                <a:pos x="77787" y="69850"/>
              </a:cxn>
              <a:cxn ang="0">
                <a:pos x="77787" y="2253"/>
              </a:cxn>
              <a:cxn ang="0">
                <a:pos x="73211" y="0"/>
              </a:cxn>
              <a:cxn ang="0">
                <a:pos x="4576" y="0"/>
              </a:cxn>
              <a:cxn ang="0">
                <a:pos x="0" y="2253"/>
              </a:cxn>
              <a:cxn ang="0">
                <a:pos x="0" y="18026"/>
              </a:cxn>
              <a:cxn ang="0">
                <a:pos x="77787" y="69850"/>
              </a:cxn>
            </a:cxnLst>
            <a:pathLst>
              <a:path w="34" h="31">
                <a:moveTo>
                  <a:pt x="34" y="31"/>
                </a:moveTo>
                <a:cubicBezTo>
                  <a:pt x="34" y="1"/>
                  <a:pt x="34" y="1"/>
                  <a:pt x="34" y="1"/>
                </a:cubicBezTo>
                <a:cubicBezTo>
                  <a:pt x="34" y="0"/>
                  <a:pt x="33" y="0"/>
                  <a:pt x="3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8"/>
                  <a:pt x="0" y="8"/>
                  <a:pt x="0" y="8"/>
                </a:cubicBezTo>
                <a:cubicBezTo>
                  <a:pt x="4" y="13"/>
                  <a:pt x="14" y="24"/>
                  <a:pt x="34" y="3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65" name="Freeform 229"/>
          <p:cNvSpPr/>
          <p:nvPr/>
        </p:nvSpPr>
        <p:spPr>
          <a:xfrm>
            <a:off x="3455988" y="3816350"/>
            <a:ext cx="77787" cy="107950"/>
          </a:xfrm>
          <a:custGeom>
            <a:avLst/>
            <a:gdLst/>
            <a:ahLst/>
            <a:cxnLst>
              <a:cxn ang="0">
                <a:pos x="77787" y="107950"/>
              </a:cxn>
              <a:cxn ang="0">
                <a:pos x="77787" y="44979"/>
              </a:cxn>
              <a:cxn ang="0">
                <a:pos x="0" y="0"/>
              </a:cxn>
              <a:cxn ang="0">
                <a:pos x="0" y="56224"/>
              </a:cxn>
              <a:cxn ang="0">
                <a:pos x="77787" y="107950"/>
              </a:cxn>
            </a:cxnLst>
            <a:pathLst>
              <a:path w="34" h="48">
                <a:moveTo>
                  <a:pt x="34" y="48"/>
                </a:moveTo>
                <a:cubicBezTo>
                  <a:pt x="34" y="20"/>
                  <a:pt x="34" y="20"/>
                  <a:pt x="34" y="20"/>
                </a:cubicBezTo>
                <a:cubicBezTo>
                  <a:pt x="27" y="18"/>
                  <a:pt x="10" y="12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5" y="31"/>
                  <a:pt x="15" y="41"/>
                  <a:pt x="34" y="4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66" name="Freeform 230"/>
          <p:cNvSpPr>
            <a:spLocks noEditPoints="1"/>
          </p:cNvSpPr>
          <p:nvPr/>
        </p:nvSpPr>
        <p:spPr>
          <a:xfrm>
            <a:off x="3332163" y="3827463"/>
            <a:ext cx="415925" cy="228600"/>
          </a:xfrm>
          <a:custGeom>
            <a:avLst/>
            <a:gdLst/>
            <a:ahLst/>
            <a:cxnLst>
              <a:cxn ang="0">
                <a:pos x="348111" y="122222"/>
              </a:cxn>
              <a:cxn ang="0">
                <a:pos x="311944" y="138065"/>
              </a:cxn>
              <a:cxn ang="0">
                <a:pos x="352632" y="119958"/>
              </a:cxn>
              <a:cxn ang="0">
                <a:pos x="370716" y="49794"/>
              </a:cxn>
              <a:cxn ang="0">
                <a:pos x="305162" y="52057"/>
              </a:cxn>
              <a:cxn ang="0">
                <a:pos x="298381" y="67901"/>
              </a:cxn>
              <a:cxn ang="0">
                <a:pos x="298381" y="4527"/>
              </a:cxn>
              <a:cxn ang="0">
                <a:pos x="296121" y="0"/>
              </a:cxn>
              <a:cxn ang="0">
                <a:pos x="228307" y="0"/>
              </a:cxn>
              <a:cxn ang="0">
                <a:pos x="223786" y="4527"/>
              </a:cxn>
              <a:cxn ang="0">
                <a:pos x="223786" y="52057"/>
              </a:cxn>
              <a:cxn ang="0">
                <a:pos x="300641" y="104115"/>
              </a:cxn>
              <a:cxn ang="0">
                <a:pos x="300641" y="124485"/>
              </a:cxn>
              <a:cxn ang="0">
                <a:pos x="223786" y="79218"/>
              </a:cxn>
              <a:cxn ang="0">
                <a:pos x="223786" y="124485"/>
              </a:cxn>
              <a:cxn ang="0">
                <a:pos x="212483" y="122222"/>
              </a:cxn>
              <a:cxn ang="0">
                <a:pos x="201181" y="124485"/>
              </a:cxn>
              <a:cxn ang="0">
                <a:pos x="201181" y="117695"/>
              </a:cxn>
              <a:cxn ang="0">
                <a:pos x="124325" y="72428"/>
              </a:cxn>
              <a:cxn ang="0">
                <a:pos x="124325" y="86008"/>
              </a:cxn>
              <a:cxn ang="0">
                <a:pos x="115284" y="63374"/>
              </a:cxn>
              <a:cxn ang="0">
                <a:pos x="58772" y="58848"/>
              </a:cxn>
              <a:cxn ang="0">
                <a:pos x="72335" y="119958"/>
              </a:cxn>
              <a:cxn ang="0">
                <a:pos x="108502" y="140329"/>
              </a:cxn>
              <a:cxn ang="0">
                <a:pos x="67814" y="124485"/>
              </a:cxn>
              <a:cxn ang="0">
                <a:pos x="0" y="172016"/>
              </a:cxn>
              <a:cxn ang="0">
                <a:pos x="72335" y="228600"/>
              </a:cxn>
              <a:cxn ang="0">
                <a:pos x="142409" y="219547"/>
              </a:cxn>
              <a:cxn ang="0">
                <a:pos x="155972" y="201440"/>
              </a:cxn>
              <a:cxn ang="0">
                <a:pos x="176316" y="228600"/>
              </a:cxn>
              <a:cxn ang="0">
                <a:pos x="246390" y="224073"/>
              </a:cxn>
              <a:cxn ang="0">
                <a:pos x="264474" y="201440"/>
              </a:cxn>
              <a:cxn ang="0">
                <a:pos x="273516" y="217283"/>
              </a:cxn>
              <a:cxn ang="0">
                <a:pos x="343590" y="226337"/>
              </a:cxn>
              <a:cxn ang="0">
                <a:pos x="415925" y="169752"/>
              </a:cxn>
              <a:cxn ang="0">
                <a:pos x="348111" y="122222"/>
              </a:cxn>
              <a:cxn ang="0">
                <a:pos x="167274" y="140329"/>
              </a:cxn>
              <a:cxn ang="0">
                <a:pos x="165014" y="140329"/>
              </a:cxn>
              <a:cxn ang="0">
                <a:pos x="167274" y="140329"/>
              </a:cxn>
              <a:cxn ang="0">
                <a:pos x="167274" y="140329"/>
              </a:cxn>
            </a:cxnLst>
            <a:pathLst>
              <a:path w="184" h="101">
                <a:moveTo>
                  <a:pt x="154" y="54"/>
                </a:moveTo>
                <a:cubicBezTo>
                  <a:pt x="154" y="54"/>
                  <a:pt x="148" y="61"/>
                  <a:pt x="138" y="61"/>
                </a:cubicBezTo>
                <a:cubicBezTo>
                  <a:pt x="142" y="56"/>
                  <a:pt x="149" y="50"/>
                  <a:pt x="156" y="53"/>
                </a:cubicBezTo>
                <a:cubicBezTo>
                  <a:pt x="156" y="53"/>
                  <a:pt x="152" y="34"/>
                  <a:pt x="164" y="22"/>
                </a:cubicBezTo>
                <a:cubicBezTo>
                  <a:pt x="164" y="22"/>
                  <a:pt x="146" y="32"/>
                  <a:pt x="135" y="23"/>
                </a:cubicBezTo>
                <a:cubicBezTo>
                  <a:pt x="135" y="23"/>
                  <a:pt x="135" y="27"/>
                  <a:pt x="132" y="30"/>
                </a:cubicBezTo>
                <a:cubicBezTo>
                  <a:pt x="132" y="2"/>
                  <a:pt x="132" y="2"/>
                  <a:pt x="132" y="2"/>
                </a:cubicBezTo>
                <a:cubicBezTo>
                  <a:pt x="132" y="1"/>
                  <a:pt x="132" y="0"/>
                  <a:pt x="131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0" y="0"/>
                  <a:pt x="99" y="1"/>
                  <a:pt x="99" y="2"/>
                </a:cubicBezTo>
                <a:cubicBezTo>
                  <a:pt x="99" y="23"/>
                  <a:pt x="99" y="23"/>
                  <a:pt x="99" y="23"/>
                </a:cubicBezTo>
                <a:cubicBezTo>
                  <a:pt x="103" y="28"/>
                  <a:pt x="113" y="39"/>
                  <a:pt x="133" y="46"/>
                </a:cubicBezTo>
                <a:cubicBezTo>
                  <a:pt x="133" y="55"/>
                  <a:pt x="133" y="55"/>
                  <a:pt x="133" y="55"/>
                </a:cubicBezTo>
                <a:cubicBezTo>
                  <a:pt x="126" y="53"/>
                  <a:pt x="109" y="47"/>
                  <a:pt x="99" y="35"/>
                </a:cubicBezTo>
                <a:cubicBezTo>
                  <a:pt x="99" y="55"/>
                  <a:pt x="99" y="55"/>
                  <a:pt x="99" y="55"/>
                </a:cubicBezTo>
                <a:cubicBezTo>
                  <a:pt x="98" y="54"/>
                  <a:pt x="96" y="54"/>
                  <a:pt x="94" y="54"/>
                </a:cubicBezTo>
                <a:cubicBezTo>
                  <a:pt x="92" y="54"/>
                  <a:pt x="90" y="54"/>
                  <a:pt x="89" y="55"/>
                </a:cubicBezTo>
                <a:cubicBezTo>
                  <a:pt x="89" y="52"/>
                  <a:pt x="89" y="52"/>
                  <a:pt x="89" y="52"/>
                </a:cubicBezTo>
                <a:cubicBezTo>
                  <a:pt x="82" y="50"/>
                  <a:pt x="66" y="44"/>
                  <a:pt x="55" y="32"/>
                </a:cubicBezTo>
                <a:cubicBezTo>
                  <a:pt x="55" y="38"/>
                  <a:pt x="55" y="38"/>
                  <a:pt x="55" y="38"/>
                </a:cubicBezTo>
                <a:cubicBezTo>
                  <a:pt x="51" y="33"/>
                  <a:pt x="51" y="28"/>
                  <a:pt x="51" y="28"/>
                </a:cubicBezTo>
                <a:cubicBezTo>
                  <a:pt x="41" y="36"/>
                  <a:pt x="26" y="26"/>
                  <a:pt x="26" y="26"/>
                </a:cubicBezTo>
                <a:cubicBezTo>
                  <a:pt x="36" y="37"/>
                  <a:pt x="32" y="53"/>
                  <a:pt x="32" y="53"/>
                </a:cubicBezTo>
                <a:cubicBezTo>
                  <a:pt x="39" y="51"/>
                  <a:pt x="45" y="57"/>
                  <a:pt x="48" y="62"/>
                </a:cubicBezTo>
                <a:cubicBezTo>
                  <a:pt x="37" y="63"/>
                  <a:pt x="30" y="55"/>
                  <a:pt x="30" y="55"/>
                </a:cubicBezTo>
                <a:cubicBezTo>
                  <a:pt x="26" y="73"/>
                  <a:pt x="0" y="76"/>
                  <a:pt x="0" y="76"/>
                </a:cubicBezTo>
                <a:cubicBezTo>
                  <a:pt x="22" y="79"/>
                  <a:pt x="32" y="101"/>
                  <a:pt x="32" y="101"/>
                </a:cubicBezTo>
                <a:cubicBezTo>
                  <a:pt x="40" y="87"/>
                  <a:pt x="63" y="97"/>
                  <a:pt x="63" y="97"/>
                </a:cubicBezTo>
                <a:cubicBezTo>
                  <a:pt x="64" y="94"/>
                  <a:pt x="66" y="91"/>
                  <a:pt x="69" y="89"/>
                </a:cubicBezTo>
                <a:cubicBezTo>
                  <a:pt x="75" y="95"/>
                  <a:pt x="78" y="101"/>
                  <a:pt x="78" y="101"/>
                </a:cubicBezTo>
                <a:cubicBezTo>
                  <a:pt x="86" y="88"/>
                  <a:pt x="109" y="99"/>
                  <a:pt x="109" y="99"/>
                </a:cubicBezTo>
                <a:cubicBezTo>
                  <a:pt x="110" y="95"/>
                  <a:pt x="113" y="92"/>
                  <a:pt x="117" y="89"/>
                </a:cubicBezTo>
                <a:cubicBezTo>
                  <a:pt x="119" y="91"/>
                  <a:pt x="121" y="94"/>
                  <a:pt x="121" y="96"/>
                </a:cubicBezTo>
                <a:cubicBezTo>
                  <a:pt x="121" y="96"/>
                  <a:pt x="144" y="86"/>
                  <a:pt x="152" y="100"/>
                </a:cubicBezTo>
                <a:cubicBezTo>
                  <a:pt x="152" y="100"/>
                  <a:pt x="162" y="78"/>
                  <a:pt x="184" y="75"/>
                </a:cubicBezTo>
                <a:cubicBezTo>
                  <a:pt x="184" y="75"/>
                  <a:pt x="158" y="72"/>
                  <a:pt x="154" y="54"/>
                </a:cubicBezTo>
                <a:close/>
                <a:moveTo>
                  <a:pt x="74" y="62"/>
                </a:moveTo>
                <a:cubicBezTo>
                  <a:pt x="74" y="62"/>
                  <a:pt x="74" y="62"/>
                  <a:pt x="73" y="62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4" y="6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67" name="Freeform 231"/>
          <p:cNvSpPr/>
          <p:nvPr/>
        </p:nvSpPr>
        <p:spPr>
          <a:xfrm>
            <a:off x="4140200" y="3635375"/>
            <a:ext cx="47625" cy="50800"/>
          </a:xfrm>
          <a:custGeom>
            <a:avLst/>
            <a:gdLst/>
            <a:ahLst/>
            <a:cxnLst>
              <a:cxn ang="0">
                <a:pos x="15875" y="48491"/>
              </a:cxn>
              <a:cxn ang="0">
                <a:pos x="22679" y="50800"/>
              </a:cxn>
              <a:cxn ang="0">
                <a:pos x="31750" y="48491"/>
              </a:cxn>
              <a:cxn ang="0">
                <a:pos x="47625" y="25400"/>
              </a:cxn>
              <a:cxn ang="0">
                <a:pos x="22679" y="0"/>
              </a:cxn>
              <a:cxn ang="0">
                <a:pos x="0" y="25400"/>
              </a:cxn>
              <a:cxn ang="0">
                <a:pos x="15875" y="48491"/>
              </a:cxn>
            </a:cxnLst>
            <a:pathLst>
              <a:path w="21" h="22">
                <a:moveTo>
                  <a:pt x="7" y="21"/>
                </a:moveTo>
                <a:cubicBezTo>
                  <a:pt x="8" y="21"/>
                  <a:pt x="9" y="22"/>
                  <a:pt x="10" y="22"/>
                </a:cubicBezTo>
                <a:cubicBezTo>
                  <a:pt x="12" y="22"/>
                  <a:pt x="13" y="21"/>
                  <a:pt x="14" y="21"/>
                </a:cubicBezTo>
                <a:cubicBezTo>
                  <a:pt x="18" y="19"/>
                  <a:pt x="21" y="15"/>
                  <a:pt x="21" y="11"/>
                </a:cubicBezTo>
                <a:cubicBezTo>
                  <a:pt x="21" y="5"/>
                  <a:pt x="16" y="0"/>
                  <a:pt x="10" y="0"/>
                </a:cubicBezTo>
                <a:cubicBezTo>
                  <a:pt x="4" y="0"/>
                  <a:pt x="0" y="5"/>
                  <a:pt x="0" y="11"/>
                </a:cubicBezTo>
                <a:cubicBezTo>
                  <a:pt x="0" y="16"/>
                  <a:pt x="3" y="19"/>
                  <a:pt x="7" y="2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68" name="Freeform 232"/>
          <p:cNvSpPr>
            <a:spLocks noEditPoints="1"/>
          </p:cNvSpPr>
          <p:nvPr/>
        </p:nvSpPr>
        <p:spPr>
          <a:xfrm>
            <a:off x="4038600" y="3687763"/>
            <a:ext cx="247650" cy="325437"/>
          </a:xfrm>
          <a:custGeom>
            <a:avLst/>
            <a:gdLst/>
            <a:ahLst/>
            <a:cxnLst>
              <a:cxn ang="0">
                <a:pos x="247650" y="289278"/>
              </a:cxn>
              <a:cxn ang="0">
                <a:pos x="123825" y="2260"/>
              </a:cxn>
              <a:cxn ang="0">
                <a:pos x="0" y="289278"/>
              </a:cxn>
              <a:cxn ang="0">
                <a:pos x="245399" y="289278"/>
              </a:cxn>
              <a:cxn ang="0">
                <a:pos x="193617" y="185319"/>
              </a:cxn>
              <a:cxn ang="0">
                <a:pos x="200371" y="194359"/>
              </a:cxn>
              <a:cxn ang="0">
                <a:pos x="193617" y="203399"/>
              </a:cxn>
              <a:cxn ang="0">
                <a:pos x="182360" y="201139"/>
              </a:cxn>
              <a:cxn ang="0">
                <a:pos x="180109" y="187579"/>
              </a:cxn>
              <a:cxn ang="0">
                <a:pos x="168852" y="235039"/>
              </a:cxn>
              <a:cxn ang="0">
                <a:pos x="207125" y="250858"/>
              </a:cxn>
              <a:cxn ang="0">
                <a:pos x="204874" y="291538"/>
              </a:cxn>
              <a:cxn ang="0">
                <a:pos x="164350" y="302838"/>
              </a:cxn>
              <a:cxn ang="0">
                <a:pos x="141836" y="268938"/>
              </a:cxn>
              <a:cxn ang="0">
                <a:pos x="168852" y="235039"/>
              </a:cxn>
              <a:cxn ang="0">
                <a:pos x="155344" y="85879"/>
              </a:cxn>
              <a:cxn ang="0">
                <a:pos x="164350" y="97179"/>
              </a:cxn>
              <a:cxn ang="0">
                <a:pos x="155344" y="110739"/>
              </a:cxn>
              <a:cxn ang="0">
                <a:pos x="141836" y="106219"/>
              </a:cxn>
              <a:cxn ang="0">
                <a:pos x="139585" y="90399"/>
              </a:cxn>
              <a:cxn ang="0">
                <a:pos x="119322" y="38420"/>
              </a:cxn>
              <a:cxn ang="0">
                <a:pos x="123825" y="38420"/>
              </a:cxn>
              <a:cxn ang="0">
                <a:pos x="123825" y="45200"/>
              </a:cxn>
              <a:cxn ang="0">
                <a:pos x="119322" y="45200"/>
              </a:cxn>
              <a:cxn ang="0">
                <a:pos x="117071" y="42940"/>
              </a:cxn>
              <a:cxn ang="0">
                <a:pos x="119322" y="38420"/>
              </a:cxn>
              <a:cxn ang="0">
                <a:pos x="126076" y="126559"/>
              </a:cxn>
              <a:cxn ang="0">
                <a:pos x="141836" y="146899"/>
              </a:cxn>
              <a:cxn ang="0">
                <a:pos x="128328" y="169499"/>
              </a:cxn>
              <a:cxn ang="0">
                <a:pos x="103563" y="160459"/>
              </a:cxn>
              <a:cxn ang="0">
                <a:pos x="101311" y="135599"/>
              </a:cxn>
              <a:cxn ang="0">
                <a:pos x="65290" y="219219"/>
              </a:cxn>
              <a:cxn ang="0">
                <a:pos x="78798" y="223739"/>
              </a:cxn>
              <a:cxn ang="0">
                <a:pos x="78798" y="237299"/>
              </a:cxn>
              <a:cxn ang="0">
                <a:pos x="65290" y="241819"/>
              </a:cxn>
              <a:cxn ang="0">
                <a:pos x="58535" y="230519"/>
              </a:cxn>
              <a:cxn ang="0">
                <a:pos x="65290" y="219219"/>
              </a:cxn>
            </a:cxnLst>
            <a:pathLst>
              <a:path w="110" h="144">
                <a:moveTo>
                  <a:pt x="109" y="128"/>
                </a:moveTo>
                <a:cubicBezTo>
                  <a:pt x="109" y="128"/>
                  <a:pt x="110" y="128"/>
                  <a:pt x="110" y="128"/>
                </a:cubicBezTo>
                <a:cubicBezTo>
                  <a:pt x="59" y="0"/>
                  <a:pt x="59" y="0"/>
                  <a:pt x="59" y="0"/>
                </a:cubicBezTo>
                <a:cubicBezTo>
                  <a:pt x="58" y="0"/>
                  <a:pt x="57" y="1"/>
                  <a:pt x="55" y="1"/>
                </a:cubicBezTo>
                <a:cubicBezTo>
                  <a:pt x="54" y="1"/>
                  <a:pt x="53" y="0"/>
                  <a:pt x="52" y="0"/>
                </a:cubicBezTo>
                <a:cubicBezTo>
                  <a:pt x="0" y="128"/>
                  <a:pt x="0" y="128"/>
                  <a:pt x="0" y="128"/>
                </a:cubicBezTo>
                <a:cubicBezTo>
                  <a:pt x="1" y="128"/>
                  <a:pt x="1" y="128"/>
                  <a:pt x="2" y="129"/>
                </a:cubicBezTo>
                <a:cubicBezTo>
                  <a:pt x="2" y="129"/>
                  <a:pt x="52" y="144"/>
                  <a:pt x="109" y="128"/>
                </a:cubicBezTo>
                <a:close/>
                <a:moveTo>
                  <a:pt x="84" y="84"/>
                </a:moveTo>
                <a:cubicBezTo>
                  <a:pt x="86" y="82"/>
                  <a:pt x="86" y="82"/>
                  <a:pt x="86" y="82"/>
                </a:cubicBezTo>
                <a:cubicBezTo>
                  <a:pt x="86" y="85"/>
                  <a:pt x="86" y="85"/>
                  <a:pt x="86" y="85"/>
                </a:cubicBezTo>
                <a:cubicBezTo>
                  <a:pt x="89" y="86"/>
                  <a:pt x="89" y="86"/>
                  <a:pt x="89" y="86"/>
                </a:cubicBezTo>
                <a:cubicBezTo>
                  <a:pt x="86" y="87"/>
                  <a:pt x="86" y="87"/>
                  <a:pt x="86" y="87"/>
                </a:cubicBezTo>
                <a:cubicBezTo>
                  <a:pt x="86" y="90"/>
                  <a:pt x="86" y="90"/>
                  <a:pt x="86" y="90"/>
                </a:cubicBezTo>
                <a:cubicBezTo>
                  <a:pt x="84" y="88"/>
                  <a:pt x="84" y="88"/>
                  <a:pt x="84" y="88"/>
                </a:cubicBezTo>
                <a:cubicBezTo>
                  <a:pt x="81" y="89"/>
                  <a:pt x="81" y="89"/>
                  <a:pt x="81" y="89"/>
                </a:cubicBezTo>
                <a:cubicBezTo>
                  <a:pt x="82" y="86"/>
                  <a:pt x="82" y="86"/>
                  <a:pt x="82" y="86"/>
                </a:cubicBezTo>
                <a:cubicBezTo>
                  <a:pt x="80" y="83"/>
                  <a:pt x="80" y="83"/>
                  <a:pt x="80" y="83"/>
                </a:cubicBezTo>
                <a:lnTo>
                  <a:pt x="84" y="84"/>
                </a:lnTo>
                <a:close/>
                <a:moveTo>
                  <a:pt x="75" y="104"/>
                </a:moveTo>
                <a:cubicBezTo>
                  <a:pt x="81" y="113"/>
                  <a:pt x="81" y="113"/>
                  <a:pt x="81" y="113"/>
                </a:cubicBezTo>
                <a:cubicBezTo>
                  <a:pt x="92" y="111"/>
                  <a:pt x="92" y="111"/>
                  <a:pt x="92" y="111"/>
                </a:cubicBezTo>
                <a:cubicBezTo>
                  <a:pt x="85" y="120"/>
                  <a:pt x="85" y="120"/>
                  <a:pt x="85" y="120"/>
                </a:cubicBezTo>
                <a:cubicBezTo>
                  <a:pt x="91" y="129"/>
                  <a:pt x="91" y="129"/>
                  <a:pt x="91" y="129"/>
                </a:cubicBezTo>
                <a:cubicBezTo>
                  <a:pt x="80" y="125"/>
                  <a:pt x="80" y="125"/>
                  <a:pt x="80" y="125"/>
                </a:cubicBezTo>
                <a:cubicBezTo>
                  <a:pt x="73" y="134"/>
                  <a:pt x="73" y="134"/>
                  <a:pt x="73" y="134"/>
                </a:cubicBezTo>
                <a:cubicBezTo>
                  <a:pt x="73" y="123"/>
                  <a:pt x="73" y="123"/>
                  <a:pt x="73" y="123"/>
                </a:cubicBezTo>
                <a:cubicBezTo>
                  <a:pt x="63" y="119"/>
                  <a:pt x="63" y="119"/>
                  <a:pt x="63" y="119"/>
                </a:cubicBezTo>
                <a:cubicBezTo>
                  <a:pt x="74" y="115"/>
                  <a:pt x="74" y="115"/>
                  <a:pt x="74" y="115"/>
                </a:cubicBezTo>
                <a:lnTo>
                  <a:pt x="75" y="104"/>
                </a:lnTo>
                <a:close/>
                <a:moveTo>
                  <a:pt x="66" y="41"/>
                </a:moveTo>
                <a:cubicBezTo>
                  <a:pt x="69" y="38"/>
                  <a:pt x="69" y="38"/>
                  <a:pt x="69" y="38"/>
                </a:cubicBezTo>
                <a:cubicBezTo>
                  <a:pt x="69" y="42"/>
                  <a:pt x="69" y="42"/>
                  <a:pt x="69" y="42"/>
                </a:cubicBezTo>
                <a:cubicBezTo>
                  <a:pt x="73" y="43"/>
                  <a:pt x="73" y="43"/>
                  <a:pt x="73" y="43"/>
                </a:cubicBezTo>
                <a:cubicBezTo>
                  <a:pt x="69" y="45"/>
                  <a:pt x="69" y="45"/>
                  <a:pt x="69" y="45"/>
                </a:cubicBezTo>
                <a:cubicBezTo>
                  <a:pt x="69" y="49"/>
                  <a:pt x="69" y="49"/>
                  <a:pt x="69" y="49"/>
                </a:cubicBezTo>
                <a:cubicBezTo>
                  <a:pt x="67" y="46"/>
                  <a:pt x="67" y="46"/>
                  <a:pt x="67" y="46"/>
                </a:cubicBezTo>
                <a:cubicBezTo>
                  <a:pt x="63" y="47"/>
                  <a:pt x="63" y="47"/>
                  <a:pt x="63" y="47"/>
                </a:cubicBezTo>
                <a:cubicBezTo>
                  <a:pt x="65" y="43"/>
                  <a:pt x="65" y="43"/>
                  <a:pt x="65" y="43"/>
                </a:cubicBezTo>
                <a:cubicBezTo>
                  <a:pt x="62" y="40"/>
                  <a:pt x="62" y="40"/>
                  <a:pt x="62" y="40"/>
                </a:cubicBezTo>
                <a:lnTo>
                  <a:pt x="66" y="41"/>
                </a:lnTo>
                <a:close/>
                <a:moveTo>
                  <a:pt x="53" y="17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7"/>
                  <a:pt x="55" y="17"/>
                  <a:pt x="55" y="17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0"/>
                  <a:pt x="53" y="20"/>
                  <a:pt x="53" y="20"/>
                </a:cubicBezTo>
                <a:cubicBezTo>
                  <a:pt x="50" y="21"/>
                  <a:pt x="50" y="21"/>
                  <a:pt x="50" y="21"/>
                </a:cubicBezTo>
                <a:cubicBezTo>
                  <a:pt x="52" y="19"/>
                  <a:pt x="52" y="19"/>
                  <a:pt x="52" y="19"/>
                </a:cubicBezTo>
                <a:cubicBezTo>
                  <a:pt x="50" y="16"/>
                  <a:pt x="50" y="16"/>
                  <a:pt x="50" y="16"/>
                </a:cubicBezTo>
                <a:lnTo>
                  <a:pt x="53" y="17"/>
                </a:lnTo>
                <a:close/>
                <a:moveTo>
                  <a:pt x="52" y="61"/>
                </a:moveTo>
                <a:cubicBezTo>
                  <a:pt x="56" y="56"/>
                  <a:pt x="56" y="56"/>
                  <a:pt x="56" y="56"/>
                </a:cubicBezTo>
                <a:cubicBezTo>
                  <a:pt x="57" y="63"/>
                  <a:pt x="57" y="63"/>
                  <a:pt x="57" y="63"/>
                </a:cubicBezTo>
                <a:cubicBezTo>
                  <a:pt x="63" y="65"/>
                  <a:pt x="63" y="65"/>
                  <a:pt x="63" y="65"/>
                </a:cubicBezTo>
                <a:cubicBezTo>
                  <a:pt x="57" y="68"/>
                  <a:pt x="57" y="68"/>
                  <a:pt x="57" y="68"/>
                </a:cubicBezTo>
                <a:cubicBezTo>
                  <a:pt x="57" y="75"/>
                  <a:pt x="57" y="75"/>
                  <a:pt x="57" y="75"/>
                </a:cubicBezTo>
                <a:cubicBezTo>
                  <a:pt x="52" y="69"/>
                  <a:pt x="52" y="69"/>
                  <a:pt x="52" y="69"/>
                </a:cubicBezTo>
                <a:cubicBezTo>
                  <a:pt x="46" y="71"/>
                  <a:pt x="46" y="71"/>
                  <a:pt x="46" y="71"/>
                </a:cubicBezTo>
                <a:cubicBezTo>
                  <a:pt x="49" y="65"/>
                  <a:pt x="49" y="65"/>
                  <a:pt x="49" y="65"/>
                </a:cubicBezTo>
                <a:cubicBezTo>
                  <a:pt x="45" y="60"/>
                  <a:pt x="45" y="60"/>
                  <a:pt x="45" y="60"/>
                </a:cubicBezTo>
                <a:lnTo>
                  <a:pt x="52" y="61"/>
                </a:lnTo>
                <a:close/>
                <a:moveTo>
                  <a:pt x="29" y="97"/>
                </a:moveTo>
                <a:cubicBezTo>
                  <a:pt x="34" y="90"/>
                  <a:pt x="34" y="90"/>
                  <a:pt x="34" y="90"/>
                </a:cubicBezTo>
                <a:cubicBezTo>
                  <a:pt x="35" y="99"/>
                  <a:pt x="35" y="99"/>
                  <a:pt x="35" y="99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35" y="105"/>
                  <a:pt x="35" y="105"/>
                  <a:pt x="35" y="105"/>
                </a:cubicBezTo>
                <a:cubicBezTo>
                  <a:pt x="35" y="114"/>
                  <a:pt x="35" y="114"/>
                  <a:pt x="35" y="114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21" y="110"/>
                  <a:pt x="21" y="110"/>
                  <a:pt x="21" y="110"/>
                </a:cubicBezTo>
                <a:cubicBezTo>
                  <a:pt x="26" y="102"/>
                  <a:pt x="26" y="102"/>
                  <a:pt x="26" y="102"/>
                </a:cubicBezTo>
                <a:cubicBezTo>
                  <a:pt x="20" y="95"/>
                  <a:pt x="20" y="95"/>
                  <a:pt x="20" y="95"/>
                </a:cubicBezTo>
                <a:lnTo>
                  <a:pt x="29" y="9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69" name="Freeform 233"/>
          <p:cNvSpPr/>
          <p:nvPr/>
        </p:nvSpPr>
        <p:spPr>
          <a:xfrm>
            <a:off x="4000500" y="3986213"/>
            <a:ext cx="323850" cy="98425"/>
          </a:xfrm>
          <a:custGeom>
            <a:avLst/>
            <a:gdLst/>
            <a:ahLst/>
            <a:cxnLst>
              <a:cxn ang="0">
                <a:pos x="319352" y="24606"/>
              </a:cxn>
              <a:cxn ang="0">
                <a:pos x="285618" y="4474"/>
              </a:cxn>
              <a:cxn ang="0">
                <a:pos x="283369" y="4474"/>
              </a:cxn>
              <a:cxn ang="0">
                <a:pos x="42730" y="4474"/>
              </a:cxn>
              <a:cxn ang="0">
                <a:pos x="38232" y="4474"/>
              </a:cxn>
              <a:cxn ang="0">
                <a:pos x="4498" y="22369"/>
              </a:cxn>
              <a:cxn ang="0">
                <a:pos x="24739" y="58160"/>
              </a:cxn>
              <a:cxn ang="0">
                <a:pos x="299111" y="58160"/>
              </a:cxn>
              <a:cxn ang="0">
                <a:pos x="319352" y="24606"/>
              </a:cxn>
            </a:cxnLst>
            <a:pathLst>
              <a:path w="144" h="44">
                <a:moveTo>
                  <a:pt x="142" y="11"/>
                </a:moveTo>
                <a:cubicBezTo>
                  <a:pt x="140" y="4"/>
                  <a:pt x="133" y="0"/>
                  <a:pt x="127" y="2"/>
                </a:cubicBezTo>
                <a:cubicBezTo>
                  <a:pt x="127" y="2"/>
                  <a:pt x="126" y="2"/>
                  <a:pt x="126" y="2"/>
                </a:cubicBezTo>
                <a:cubicBezTo>
                  <a:pt x="69" y="18"/>
                  <a:pt x="19" y="2"/>
                  <a:pt x="19" y="2"/>
                </a:cubicBezTo>
                <a:cubicBezTo>
                  <a:pt x="18" y="2"/>
                  <a:pt x="18" y="2"/>
                  <a:pt x="17" y="2"/>
                </a:cubicBezTo>
                <a:cubicBezTo>
                  <a:pt x="11" y="0"/>
                  <a:pt x="4" y="4"/>
                  <a:pt x="2" y="10"/>
                </a:cubicBezTo>
                <a:cubicBezTo>
                  <a:pt x="0" y="17"/>
                  <a:pt x="4" y="24"/>
                  <a:pt x="11" y="26"/>
                </a:cubicBezTo>
                <a:cubicBezTo>
                  <a:pt x="13" y="27"/>
                  <a:pt x="68" y="44"/>
                  <a:pt x="133" y="26"/>
                </a:cubicBezTo>
                <a:cubicBezTo>
                  <a:pt x="140" y="24"/>
                  <a:pt x="144" y="17"/>
                  <a:pt x="142" y="1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70" name="Freeform 234"/>
          <p:cNvSpPr/>
          <p:nvPr/>
        </p:nvSpPr>
        <p:spPr>
          <a:xfrm>
            <a:off x="4545013" y="3736975"/>
            <a:ext cx="517525" cy="280988"/>
          </a:xfrm>
          <a:custGeom>
            <a:avLst/>
            <a:gdLst/>
            <a:ahLst/>
            <a:cxnLst>
              <a:cxn ang="0">
                <a:pos x="438427" y="160888"/>
              </a:cxn>
              <a:cxn ang="0">
                <a:pos x="438427" y="142760"/>
              </a:cxn>
              <a:cxn ang="0">
                <a:pos x="329950" y="142760"/>
              </a:cxn>
              <a:cxn ang="0">
                <a:pos x="341250" y="124632"/>
              </a:cxn>
              <a:cxn ang="0">
                <a:pos x="361590" y="108770"/>
              </a:cxn>
              <a:cxn ang="0">
                <a:pos x="379669" y="77045"/>
              </a:cxn>
              <a:cxn ang="0">
                <a:pos x="406788" y="40789"/>
              </a:cxn>
              <a:cxn ang="0">
                <a:pos x="406788" y="0"/>
              </a:cxn>
              <a:cxn ang="0">
                <a:pos x="280232" y="65715"/>
              </a:cxn>
              <a:cxn ang="0">
                <a:pos x="268932" y="111036"/>
              </a:cxn>
              <a:cxn ang="0">
                <a:pos x="271192" y="142760"/>
              </a:cxn>
              <a:cxn ang="0">
                <a:pos x="257633" y="142760"/>
              </a:cxn>
              <a:cxn ang="0">
                <a:pos x="259892" y="135962"/>
              </a:cxn>
              <a:cxn ang="0">
                <a:pos x="210174" y="88375"/>
              </a:cxn>
              <a:cxn ang="0">
                <a:pos x="162715" y="135962"/>
              </a:cxn>
              <a:cxn ang="0">
                <a:pos x="162715" y="149558"/>
              </a:cxn>
              <a:cxn ang="0">
                <a:pos x="149156" y="149558"/>
              </a:cxn>
              <a:cxn ang="0">
                <a:pos x="128816" y="133696"/>
              </a:cxn>
              <a:cxn ang="0">
                <a:pos x="108477" y="149558"/>
              </a:cxn>
              <a:cxn ang="0">
                <a:pos x="61018" y="149558"/>
              </a:cxn>
              <a:cxn ang="0">
                <a:pos x="9040" y="122366"/>
              </a:cxn>
              <a:cxn ang="0">
                <a:pos x="0" y="122366"/>
              </a:cxn>
              <a:cxn ang="0">
                <a:pos x="0" y="183549"/>
              </a:cxn>
              <a:cxn ang="0">
                <a:pos x="9040" y="183549"/>
              </a:cxn>
              <a:cxn ang="0">
                <a:pos x="61018" y="156356"/>
              </a:cxn>
              <a:cxn ang="0">
                <a:pos x="108477" y="156356"/>
              </a:cxn>
              <a:cxn ang="0">
                <a:pos x="128816" y="174484"/>
              </a:cxn>
              <a:cxn ang="0">
                <a:pos x="149156" y="156356"/>
              </a:cxn>
              <a:cxn ang="0">
                <a:pos x="164975" y="156356"/>
              </a:cxn>
              <a:cxn ang="0">
                <a:pos x="210174" y="185815"/>
              </a:cxn>
              <a:cxn ang="0">
                <a:pos x="223734" y="183549"/>
              </a:cxn>
              <a:cxn ang="0">
                <a:pos x="228253" y="188081"/>
              </a:cxn>
              <a:cxn ang="0">
                <a:pos x="155935" y="163154"/>
              </a:cxn>
              <a:cxn ang="0">
                <a:pos x="97177" y="224337"/>
              </a:cxn>
              <a:cxn ang="0">
                <a:pos x="246333" y="208475"/>
              </a:cxn>
              <a:cxn ang="0">
                <a:pos x="438427" y="280988"/>
              </a:cxn>
              <a:cxn ang="0">
                <a:pos x="438427" y="199411"/>
              </a:cxn>
              <a:cxn ang="0">
                <a:pos x="438427" y="160888"/>
              </a:cxn>
            </a:cxnLst>
            <a:pathLst>
              <a:path w="229" h="124">
                <a:moveTo>
                  <a:pt x="194" y="71"/>
                </a:moveTo>
                <a:cubicBezTo>
                  <a:pt x="194" y="63"/>
                  <a:pt x="194" y="63"/>
                  <a:pt x="194" y="63"/>
                </a:cubicBezTo>
                <a:cubicBezTo>
                  <a:pt x="146" y="63"/>
                  <a:pt x="146" y="63"/>
                  <a:pt x="146" y="63"/>
                </a:cubicBezTo>
                <a:cubicBezTo>
                  <a:pt x="152" y="60"/>
                  <a:pt x="151" y="55"/>
                  <a:pt x="151" y="55"/>
                </a:cubicBezTo>
                <a:cubicBezTo>
                  <a:pt x="161" y="56"/>
                  <a:pt x="160" y="48"/>
                  <a:pt x="160" y="48"/>
                </a:cubicBezTo>
                <a:cubicBezTo>
                  <a:pt x="173" y="47"/>
                  <a:pt x="168" y="34"/>
                  <a:pt x="168" y="34"/>
                </a:cubicBezTo>
                <a:cubicBezTo>
                  <a:pt x="183" y="29"/>
                  <a:pt x="180" y="18"/>
                  <a:pt x="180" y="18"/>
                </a:cubicBezTo>
                <a:cubicBezTo>
                  <a:pt x="196" y="2"/>
                  <a:pt x="180" y="0"/>
                  <a:pt x="180" y="0"/>
                </a:cubicBezTo>
                <a:cubicBezTo>
                  <a:pt x="177" y="13"/>
                  <a:pt x="138" y="24"/>
                  <a:pt x="124" y="29"/>
                </a:cubicBezTo>
                <a:cubicBezTo>
                  <a:pt x="111" y="33"/>
                  <a:pt x="105" y="38"/>
                  <a:pt x="119" y="49"/>
                </a:cubicBezTo>
                <a:cubicBezTo>
                  <a:pt x="125" y="55"/>
                  <a:pt x="124" y="60"/>
                  <a:pt x="120" y="63"/>
                </a:cubicBezTo>
                <a:cubicBezTo>
                  <a:pt x="114" y="63"/>
                  <a:pt x="114" y="63"/>
                  <a:pt x="114" y="63"/>
                </a:cubicBezTo>
                <a:cubicBezTo>
                  <a:pt x="114" y="62"/>
                  <a:pt x="115" y="61"/>
                  <a:pt x="115" y="60"/>
                </a:cubicBezTo>
                <a:cubicBezTo>
                  <a:pt x="115" y="49"/>
                  <a:pt x="105" y="39"/>
                  <a:pt x="93" y="39"/>
                </a:cubicBezTo>
                <a:cubicBezTo>
                  <a:pt x="81" y="39"/>
                  <a:pt x="72" y="49"/>
                  <a:pt x="72" y="60"/>
                </a:cubicBezTo>
                <a:cubicBezTo>
                  <a:pt x="72" y="62"/>
                  <a:pt x="72" y="64"/>
                  <a:pt x="72" y="66"/>
                </a:cubicBezTo>
                <a:cubicBezTo>
                  <a:pt x="66" y="66"/>
                  <a:pt x="66" y="66"/>
                  <a:pt x="66" y="66"/>
                </a:cubicBezTo>
                <a:cubicBezTo>
                  <a:pt x="65" y="62"/>
                  <a:pt x="62" y="59"/>
                  <a:pt x="57" y="59"/>
                </a:cubicBezTo>
                <a:cubicBezTo>
                  <a:pt x="53" y="59"/>
                  <a:pt x="49" y="62"/>
                  <a:pt x="48" y="66"/>
                </a:cubicBezTo>
                <a:cubicBezTo>
                  <a:pt x="27" y="66"/>
                  <a:pt x="27" y="66"/>
                  <a:pt x="27" y="66"/>
                </a:cubicBezTo>
                <a:cubicBezTo>
                  <a:pt x="27" y="66"/>
                  <a:pt x="8" y="65"/>
                  <a:pt x="4" y="54"/>
                </a:cubicBezTo>
                <a:cubicBezTo>
                  <a:pt x="4" y="54"/>
                  <a:pt x="0" y="50"/>
                  <a:pt x="0" y="54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4"/>
                  <a:pt x="4" y="81"/>
                  <a:pt x="4" y="81"/>
                </a:cubicBezTo>
                <a:cubicBezTo>
                  <a:pt x="8" y="69"/>
                  <a:pt x="27" y="69"/>
                  <a:pt x="27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9" y="73"/>
                  <a:pt x="52" y="77"/>
                  <a:pt x="57" y="77"/>
                </a:cubicBezTo>
                <a:cubicBezTo>
                  <a:pt x="62" y="77"/>
                  <a:pt x="66" y="73"/>
                  <a:pt x="66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6" y="76"/>
                  <a:pt x="84" y="82"/>
                  <a:pt x="93" y="82"/>
                </a:cubicBezTo>
                <a:cubicBezTo>
                  <a:pt x="95" y="82"/>
                  <a:pt x="97" y="81"/>
                  <a:pt x="99" y="81"/>
                </a:cubicBezTo>
                <a:cubicBezTo>
                  <a:pt x="100" y="82"/>
                  <a:pt x="100" y="83"/>
                  <a:pt x="101" y="83"/>
                </a:cubicBezTo>
                <a:cubicBezTo>
                  <a:pt x="93" y="87"/>
                  <a:pt x="81" y="89"/>
                  <a:pt x="69" y="72"/>
                </a:cubicBezTo>
                <a:cubicBezTo>
                  <a:pt x="43" y="99"/>
                  <a:pt x="43" y="99"/>
                  <a:pt x="43" y="99"/>
                </a:cubicBezTo>
                <a:cubicBezTo>
                  <a:pt x="43" y="99"/>
                  <a:pt x="85" y="124"/>
                  <a:pt x="109" y="92"/>
                </a:cubicBezTo>
                <a:cubicBezTo>
                  <a:pt x="136" y="115"/>
                  <a:pt x="194" y="124"/>
                  <a:pt x="194" y="124"/>
                </a:cubicBezTo>
                <a:cubicBezTo>
                  <a:pt x="194" y="88"/>
                  <a:pt x="194" y="88"/>
                  <a:pt x="194" y="88"/>
                </a:cubicBezTo>
                <a:cubicBezTo>
                  <a:pt x="229" y="100"/>
                  <a:pt x="205" y="79"/>
                  <a:pt x="194" y="7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71" name="Freeform 235"/>
          <p:cNvSpPr>
            <a:spLocks noEditPoints="1"/>
          </p:cNvSpPr>
          <p:nvPr/>
        </p:nvSpPr>
        <p:spPr>
          <a:xfrm>
            <a:off x="5226050" y="3773488"/>
            <a:ext cx="415925" cy="207962"/>
          </a:xfrm>
          <a:custGeom>
            <a:avLst/>
            <a:gdLst/>
            <a:ahLst/>
            <a:cxnLst>
              <a:cxn ang="0">
                <a:pos x="219265" y="36167"/>
              </a:cxn>
              <a:cxn ang="0">
                <a:pos x="246390" y="47470"/>
              </a:cxn>
              <a:cxn ang="0">
                <a:pos x="307423" y="36167"/>
              </a:cxn>
              <a:cxn ang="0">
                <a:pos x="280297" y="47470"/>
              </a:cxn>
              <a:cxn ang="0">
                <a:pos x="307423" y="36167"/>
              </a:cxn>
              <a:cxn ang="0">
                <a:pos x="248651" y="36167"/>
              </a:cxn>
              <a:cxn ang="0">
                <a:pos x="275776" y="47470"/>
              </a:cxn>
              <a:cxn ang="0">
                <a:pos x="214744" y="36167"/>
              </a:cxn>
              <a:cxn ang="0">
                <a:pos x="187618" y="47470"/>
              </a:cxn>
              <a:cxn ang="0">
                <a:pos x="214744" y="36167"/>
              </a:cxn>
              <a:cxn ang="0">
                <a:pos x="386539" y="72335"/>
              </a:cxn>
              <a:cxn ang="0">
                <a:pos x="372976" y="72335"/>
              </a:cxn>
              <a:cxn ang="0">
                <a:pos x="305162" y="51991"/>
              </a:cxn>
              <a:cxn ang="0">
                <a:pos x="282558" y="72335"/>
              </a:cxn>
              <a:cxn ang="0">
                <a:pos x="273516" y="51991"/>
              </a:cxn>
              <a:cxn ang="0">
                <a:pos x="253172" y="72335"/>
              </a:cxn>
              <a:cxn ang="0">
                <a:pos x="241869" y="51991"/>
              </a:cxn>
              <a:cxn ang="0">
                <a:pos x="221525" y="72335"/>
              </a:cxn>
              <a:cxn ang="0">
                <a:pos x="212483" y="51991"/>
              </a:cxn>
              <a:cxn ang="0">
                <a:pos x="189879" y="72335"/>
              </a:cxn>
              <a:cxn ang="0">
                <a:pos x="153711" y="72335"/>
              </a:cxn>
              <a:cxn ang="0">
                <a:pos x="0" y="176316"/>
              </a:cxn>
              <a:cxn ang="0">
                <a:pos x="94939" y="135628"/>
              </a:cxn>
              <a:cxn ang="0">
                <a:pos x="135628" y="207963"/>
              </a:cxn>
              <a:cxn ang="0">
                <a:pos x="357153" y="153712"/>
              </a:cxn>
              <a:cxn ang="0">
                <a:pos x="341330" y="94940"/>
              </a:cxn>
              <a:cxn ang="0">
                <a:pos x="379758" y="99461"/>
              </a:cxn>
              <a:cxn ang="0">
                <a:pos x="402362" y="94940"/>
              </a:cxn>
              <a:cxn ang="0">
                <a:pos x="415925" y="67814"/>
              </a:cxn>
              <a:cxn ang="0">
                <a:pos x="334548" y="149191"/>
              </a:cxn>
              <a:cxn ang="0">
                <a:pos x="151451" y="187619"/>
              </a:cxn>
              <a:cxn ang="0">
                <a:pos x="115284" y="135628"/>
              </a:cxn>
              <a:cxn ang="0">
                <a:pos x="189879" y="99461"/>
              </a:cxn>
              <a:cxn ang="0">
                <a:pos x="212483" y="135628"/>
              </a:cxn>
              <a:cxn ang="0">
                <a:pos x="221525" y="99461"/>
              </a:cxn>
              <a:cxn ang="0">
                <a:pos x="241869" y="135628"/>
              </a:cxn>
              <a:cxn ang="0">
                <a:pos x="253172" y="99461"/>
              </a:cxn>
              <a:cxn ang="0">
                <a:pos x="273516" y="135628"/>
              </a:cxn>
              <a:cxn ang="0">
                <a:pos x="282558" y="99461"/>
              </a:cxn>
              <a:cxn ang="0">
                <a:pos x="305162" y="135628"/>
              </a:cxn>
              <a:cxn ang="0">
                <a:pos x="334548" y="135628"/>
              </a:cxn>
            </a:cxnLst>
            <a:pathLst>
              <a:path w="184" h="92">
                <a:moveTo>
                  <a:pt x="109" y="16"/>
                </a:moveTo>
                <a:cubicBezTo>
                  <a:pt x="97" y="16"/>
                  <a:pt x="97" y="16"/>
                  <a:pt x="97" y="16"/>
                </a:cubicBezTo>
                <a:cubicBezTo>
                  <a:pt x="97" y="21"/>
                  <a:pt x="97" y="21"/>
                  <a:pt x="97" y="21"/>
                </a:cubicBezTo>
                <a:cubicBezTo>
                  <a:pt x="109" y="21"/>
                  <a:pt x="109" y="21"/>
                  <a:pt x="109" y="21"/>
                </a:cubicBezTo>
                <a:lnTo>
                  <a:pt x="109" y="16"/>
                </a:lnTo>
                <a:close/>
                <a:moveTo>
                  <a:pt x="136" y="16"/>
                </a:moveTo>
                <a:cubicBezTo>
                  <a:pt x="124" y="16"/>
                  <a:pt x="124" y="16"/>
                  <a:pt x="124" y="16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36" y="21"/>
                  <a:pt x="136" y="21"/>
                  <a:pt x="136" y="21"/>
                </a:cubicBezTo>
                <a:lnTo>
                  <a:pt x="136" y="16"/>
                </a:lnTo>
                <a:close/>
                <a:moveTo>
                  <a:pt x="122" y="16"/>
                </a:moveTo>
                <a:cubicBezTo>
                  <a:pt x="110" y="16"/>
                  <a:pt x="110" y="16"/>
                  <a:pt x="110" y="16"/>
                </a:cubicBezTo>
                <a:cubicBezTo>
                  <a:pt x="110" y="21"/>
                  <a:pt x="110" y="21"/>
                  <a:pt x="110" y="21"/>
                </a:cubicBezTo>
                <a:cubicBezTo>
                  <a:pt x="122" y="21"/>
                  <a:pt x="122" y="21"/>
                  <a:pt x="122" y="21"/>
                </a:cubicBezTo>
                <a:lnTo>
                  <a:pt x="122" y="16"/>
                </a:lnTo>
                <a:close/>
                <a:moveTo>
                  <a:pt x="95" y="16"/>
                </a:moveTo>
                <a:cubicBezTo>
                  <a:pt x="83" y="16"/>
                  <a:pt x="83" y="16"/>
                  <a:pt x="83" y="16"/>
                </a:cubicBezTo>
                <a:cubicBezTo>
                  <a:pt x="83" y="21"/>
                  <a:pt x="83" y="21"/>
                  <a:pt x="83" y="21"/>
                </a:cubicBezTo>
                <a:cubicBezTo>
                  <a:pt x="95" y="21"/>
                  <a:pt x="95" y="21"/>
                  <a:pt x="95" y="21"/>
                </a:cubicBezTo>
                <a:lnTo>
                  <a:pt x="95" y="16"/>
                </a:lnTo>
                <a:close/>
                <a:moveTo>
                  <a:pt x="178" y="32"/>
                </a:moveTo>
                <a:cubicBezTo>
                  <a:pt x="171" y="32"/>
                  <a:pt x="171" y="32"/>
                  <a:pt x="171" y="32"/>
                </a:cubicBezTo>
                <a:cubicBezTo>
                  <a:pt x="171" y="31"/>
                  <a:pt x="169" y="30"/>
                  <a:pt x="168" y="30"/>
                </a:cubicBezTo>
                <a:cubicBezTo>
                  <a:pt x="166" y="30"/>
                  <a:pt x="165" y="31"/>
                  <a:pt x="165" y="32"/>
                </a:cubicBezTo>
                <a:cubicBezTo>
                  <a:pt x="135" y="32"/>
                  <a:pt x="135" y="32"/>
                  <a:pt x="135" y="32"/>
                </a:cubicBezTo>
                <a:cubicBezTo>
                  <a:pt x="135" y="23"/>
                  <a:pt x="135" y="23"/>
                  <a:pt x="135" y="23"/>
                </a:cubicBezTo>
                <a:cubicBezTo>
                  <a:pt x="125" y="23"/>
                  <a:pt x="125" y="23"/>
                  <a:pt x="125" y="23"/>
                </a:cubicBezTo>
                <a:cubicBezTo>
                  <a:pt x="125" y="32"/>
                  <a:pt x="125" y="32"/>
                  <a:pt x="125" y="32"/>
                </a:cubicBezTo>
                <a:cubicBezTo>
                  <a:pt x="121" y="32"/>
                  <a:pt x="121" y="32"/>
                  <a:pt x="121" y="32"/>
                </a:cubicBezTo>
                <a:cubicBezTo>
                  <a:pt x="121" y="23"/>
                  <a:pt x="121" y="23"/>
                  <a:pt x="121" y="23"/>
                </a:cubicBezTo>
                <a:cubicBezTo>
                  <a:pt x="112" y="23"/>
                  <a:pt x="112" y="23"/>
                  <a:pt x="112" y="23"/>
                </a:cubicBezTo>
                <a:cubicBezTo>
                  <a:pt x="112" y="32"/>
                  <a:pt x="112" y="32"/>
                  <a:pt x="112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98" y="23"/>
                  <a:pt x="98" y="23"/>
                  <a:pt x="98" y="23"/>
                </a:cubicBezTo>
                <a:cubicBezTo>
                  <a:pt x="98" y="32"/>
                  <a:pt x="98" y="32"/>
                  <a:pt x="98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23"/>
                  <a:pt x="94" y="23"/>
                  <a:pt x="94" y="23"/>
                </a:cubicBezTo>
                <a:cubicBezTo>
                  <a:pt x="84" y="23"/>
                  <a:pt x="84" y="23"/>
                  <a:pt x="84" y="23"/>
                </a:cubicBezTo>
                <a:cubicBezTo>
                  <a:pt x="84" y="32"/>
                  <a:pt x="84" y="32"/>
                  <a:pt x="84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14" y="32"/>
                  <a:pt x="0" y="0"/>
                  <a:pt x="0" y="0"/>
                </a:cubicBezTo>
                <a:cubicBezTo>
                  <a:pt x="0" y="78"/>
                  <a:pt x="0" y="78"/>
                  <a:pt x="0" y="78"/>
                </a:cubicBezTo>
                <a:cubicBezTo>
                  <a:pt x="17" y="59"/>
                  <a:pt x="34" y="51"/>
                  <a:pt x="46" y="46"/>
                </a:cubicBezTo>
                <a:cubicBezTo>
                  <a:pt x="44" y="50"/>
                  <a:pt x="42" y="55"/>
                  <a:pt x="42" y="60"/>
                </a:cubicBezTo>
                <a:cubicBezTo>
                  <a:pt x="42" y="68"/>
                  <a:pt x="42" y="68"/>
                  <a:pt x="42" y="68"/>
                </a:cubicBezTo>
                <a:cubicBezTo>
                  <a:pt x="42" y="81"/>
                  <a:pt x="50" y="92"/>
                  <a:pt x="60" y="92"/>
                </a:cubicBezTo>
                <a:cubicBezTo>
                  <a:pt x="139" y="92"/>
                  <a:pt x="139" y="92"/>
                  <a:pt x="139" y="92"/>
                </a:cubicBezTo>
                <a:cubicBezTo>
                  <a:pt x="149" y="92"/>
                  <a:pt x="158" y="81"/>
                  <a:pt x="158" y="68"/>
                </a:cubicBezTo>
                <a:cubicBezTo>
                  <a:pt x="158" y="60"/>
                  <a:pt x="158" y="60"/>
                  <a:pt x="158" y="60"/>
                </a:cubicBezTo>
                <a:cubicBezTo>
                  <a:pt x="158" y="53"/>
                  <a:pt x="155" y="47"/>
                  <a:pt x="151" y="42"/>
                </a:cubicBezTo>
                <a:cubicBezTo>
                  <a:pt x="165" y="42"/>
                  <a:pt x="165" y="42"/>
                  <a:pt x="165" y="42"/>
                </a:cubicBezTo>
                <a:cubicBezTo>
                  <a:pt x="165" y="44"/>
                  <a:pt x="167" y="44"/>
                  <a:pt x="168" y="44"/>
                </a:cubicBezTo>
                <a:cubicBezTo>
                  <a:pt x="169" y="44"/>
                  <a:pt x="171" y="44"/>
                  <a:pt x="171" y="42"/>
                </a:cubicBezTo>
                <a:cubicBezTo>
                  <a:pt x="178" y="42"/>
                  <a:pt x="178" y="42"/>
                  <a:pt x="178" y="42"/>
                </a:cubicBezTo>
                <a:cubicBezTo>
                  <a:pt x="179" y="44"/>
                  <a:pt x="181" y="46"/>
                  <a:pt x="184" y="46"/>
                </a:cubicBezTo>
                <a:cubicBezTo>
                  <a:pt x="184" y="30"/>
                  <a:pt x="184" y="30"/>
                  <a:pt x="184" y="30"/>
                </a:cubicBezTo>
                <a:cubicBezTo>
                  <a:pt x="182" y="30"/>
                  <a:pt x="180" y="31"/>
                  <a:pt x="178" y="32"/>
                </a:cubicBezTo>
                <a:close/>
                <a:moveTo>
                  <a:pt x="148" y="66"/>
                </a:moveTo>
                <a:cubicBezTo>
                  <a:pt x="148" y="76"/>
                  <a:pt x="141" y="83"/>
                  <a:pt x="133" y="83"/>
                </a:cubicBezTo>
                <a:cubicBezTo>
                  <a:pt x="67" y="83"/>
                  <a:pt x="67" y="83"/>
                  <a:pt x="67" y="83"/>
                </a:cubicBezTo>
                <a:cubicBezTo>
                  <a:pt x="58" y="83"/>
                  <a:pt x="51" y="76"/>
                  <a:pt x="51" y="66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51"/>
                  <a:pt x="58" y="44"/>
                  <a:pt x="67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4" y="60"/>
                  <a:pt x="84" y="60"/>
                  <a:pt x="8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4" y="44"/>
                  <a:pt x="94" y="44"/>
                  <a:pt x="94" y="44"/>
                </a:cubicBezTo>
                <a:cubicBezTo>
                  <a:pt x="98" y="44"/>
                  <a:pt x="98" y="44"/>
                  <a:pt x="98" y="44"/>
                </a:cubicBezTo>
                <a:cubicBezTo>
                  <a:pt x="98" y="60"/>
                  <a:pt x="98" y="60"/>
                  <a:pt x="98" y="60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07" y="44"/>
                  <a:pt x="107" y="44"/>
                  <a:pt x="107" y="44"/>
                </a:cubicBezTo>
                <a:cubicBezTo>
                  <a:pt x="112" y="44"/>
                  <a:pt x="112" y="44"/>
                  <a:pt x="112" y="44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60"/>
                  <a:pt x="121" y="60"/>
                  <a:pt x="121" y="60"/>
                </a:cubicBezTo>
                <a:cubicBezTo>
                  <a:pt x="121" y="44"/>
                  <a:pt x="121" y="44"/>
                  <a:pt x="121" y="44"/>
                </a:cubicBezTo>
                <a:cubicBezTo>
                  <a:pt x="125" y="44"/>
                  <a:pt x="125" y="44"/>
                  <a:pt x="125" y="44"/>
                </a:cubicBezTo>
                <a:cubicBezTo>
                  <a:pt x="125" y="60"/>
                  <a:pt x="125" y="60"/>
                  <a:pt x="125" y="60"/>
                </a:cubicBezTo>
                <a:cubicBezTo>
                  <a:pt x="135" y="60"/>
                  <a:pt x="135" y="60"/>
                  <a:pt x="135" y="60"/>
                </a:cubicBezTo>
                <a:cubicBezTo>
                  <a:pt x="135" y="44"/>
                  <a:pt x="135" y="44"/>
                  <a:pt x="135" y="44"/>
                </a:cubicBezTo>
                <a:cubicBezTo>
                  <a:pt x="142" y="45"/>
                  <a:pt x="148" y="52"/>
                  <a:pt x="148" y="60"/>
                </a:cubicBezTo>
                <a:lnTo>
                  <a:pt x="148" y="6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72" name="Freeform 236"/>
          <p:cNvSpPr>
            <a:spLocks noEditPoints="1"/>
          </p:cNvSpPr>
          <p:nvPr/>
        </p:nvSpPr>
        <p:spPr>
          <a:xfrm>
            <a:off x="5964238" y="3683000"/>
            <a:ext cx="220662" cy="352425"/>
          </a:xfrm>
          <a:custGeom>
            <a:avLst/>
            <a:gdLst/>
            <a:ahLst/>
            <a:cxnLst>
              <a:cxn ang="0">
                <a:pos x="164371" y="146844"/>
              </a:cxn>
              <a:cxn ang="0">
                <a:pos x="193642" y="83588"/>
              </a:cxn>
              <a:cxn ang="0">
                <a:pos x="110331" y="0"/>
              </a:cxn>
              <a:cxn ang="0">
                <a:pos x="27020" y="83588"/>
              </a:cxn>
              <a:cxn ang="0">
                <a:pos x="56291" y="146844"/>
              </a:cxn>
              <a:cxn ang="0">
                <a:pos x="0" y="243987"/>
              </a:cxn>
              <a:cxn ang="0">
                <a:pos x="110331" y="352425"/>
              </a:cxn>
              <a:cxn ang="0">
                <a:pos x="220662" y="243987"/>
              </a:cxn>
              <a:cxn ang="0">
                <a:pos x="164371" y="146844"/>
              </a:cxn>
              <a:cxn ang="0">
                <a:pos x="137351" y="40664"/>
              </a:cxn>
              <a:cxn ang="0">
                <a:pos x="144106" y="60997"/>
              </a:cxn>
              <a:cxn ang="0">
                <a:pos x="137351" y="81329"/>
              </a:cxn>
              <a:cxn ang="0">
                <a:pos x="130596" y="60997"/>
              </a:cxn>
              <a:cxn ang="0">
                <a:pos x="137351" y="40664"/>
              </a:cxn>
              <a:cxn ang="0">
                <a:pos x="83311" y="40664"/>
              </a:cxn>
              <a:cxn ang="0">
                <a:pos x="90066" y="60997"/>
              </a:cxn>
              <a:cxn ang="0">
                <a:pos x="83311" y="81329"/>
              </a:cxn>
              <a:cxn ang="0">
                <a:pos x="76556" y="60997"/>
              </a:cxn>
              <a:cxn ang="0">
                <a:pos x="83311" y="40664"/>
              </a:cxn>
              <a:cxn ang="0">
                <a:pos x="108079" y="266578"/>
              </a:cxn>
              <a:cxn ang="0">
                <a:pos x="96821" y="255282"/>
              </a:cxn>
              <a:cxn ang="0">
                <a:pos x="108079" y="243987"/>
              </a:cxn>
              <a:cxn ang="0">
                <a:pos x="119338" y="255282"/>
              </a:cxn>
              <a:cxn ang="0">
                <a:pos x="108079" y="266578"/>
              </a:cxn>
              <a:cxn ang="0">
                <a:pos x="108079" y="198804"/>
              </a:cxn>
              <a:cxn ang="0">
                <a:pos x="96821" y="187508"/>
              </a:cxn>
              <a:cxn ang="0">
                <a:pos x="108079" y="176213"/>
              </a:cxn>
              <a:cxn ang="0">
                <a:pos x="119338" y="187508"/>
              </a:cxn>
              <a:cxn ang="0">
                <a:pos x="108079" y="198804"/>
              </a:cxn>
              <a:cxn ang="0">
                <a:pos x="108079" y="144585"/>
              </a:cxn>
              <a:cxn ang="0">
                <a:pos x="54040" y="90365"/>
              </a:cxn>
              <a:cxn ang="0">
                <a:pos x="56291" y="85847"/>
              </a:cxn>
              <a:cxn ang="0">
                <a:pos x="60795" y="90365"/>
              </a:cxn>
              <a:cxn ang="0">
                <a:pos x="108079" y="137807"/>
              </a:cxn>
              <a:cxn ang="0">
                <a:pos x="157616" y="90365"/>
              </a:cxn>
              <a:cxn ang="0">
                <a:pos x="159867" y="85847"/>
              </a:cxn>
              <a:cxn ang="0">
                <a:pos x="164371" y="90365"/>
              </a:cxn>
              <a:cxn ang="0">
                <a:pos x="108079" y="144585"/>
              </a:cxn>
            </a:cxnLst>
            <a:pathLst>
              <a:path w="98" h="156">
                <a:moveTo>
                  <a:pt x="73" y="65"/>
                </a:moveTo>
                <a:cubicBezTo>
                  <a:pt x="81" y="59"/>
                  <a:pt x="86" y="48"/>
                  <a:pt x="86" y="37"/>
                </a:cubicBezTo>
                <a:cubicBezTo>
                  <a:pt x="86" y="16"/>
                  <a:pt x="70" y="0"/>
                  <a:pt x="49" y="0"/>
                </a:cubicBezTo>
                <a:cubicBezTo>
                  <a:pt x="28" y="0"/>
                  <a:pt x="12" y="16"/>
                  <a:pt x="12" y="37"/>
                </a:cubicBezTo>
                <a:cubicBezTo>
                  <a:pt x="12" y="48"/>
                  <a:pt x="17" y="59"/>
                  <a:pt x="25" y="65"/>
                </a:cubicBezTo>
                <a:cubicBezTo>
                  <a:pt x="10" y="74"/>
                  <a:pt x="0" y="90"/>
                  <a:pt x="0" y="108"/>
                </a:cubicBezTo>
                <a:cubicBezTo>
                  <a:pt x="0" y="135"/>
                  <a:pt x="22" y="156"/>
                  <a:pt x="49" y="156"/>
                </a:cubicBezTo>
                <a:cubicBezTo>
                  <a:pt x="76" y="156"/>
                  <a:pt x="98" y="135"/>
                  <a:pt x="98" y="108"/>
                </a:cubicBezTo>
                <a:cubicBezTo>
                  <a:pt x="98" y="90"/>
                  <a:pt x="88" y="74"/>
                  <a:pt x="73" y="65"/>
                </a:cubicBezTo>
                <a:close/>
                <a:moveTo>
                  <a:pt x="61" y="18"/>
                </a:moveTo>
                <a:cubicBezTo>
                  <a:pt x="63" y="18"/>
                  <a:pt x="64" y="22"/>
                  <a:pt x="64" y="27"/>
                </a:cubicBezTo>
                <a:cubicBezTo>
                  <a:pt x="64" y="32"/>
                  <a:pt x="63" y="36"/>
                  <a:pt x="61" y="36"/>
                </a:cubicBezTo>
                <a:cubicBezTo>
                  <a:pt x="59" y="36"/>
                  <a:pt x="58" y="32"/>
                  <a:pt x="58" y="27"/>
                </a:cubicBezTo>
                <a:cubicBezTo>
                  <a:pt x="58" y="22"/>
                  <a:pt x="59" y="18"/>
                  <a:pt x="61" y="18"/>
                </a:cubicBezTo>
                <a:close/>
                <a:moveTo>
                  <a:pt x="37" y="18"/>
                </a:moveTo>
                <a:cubicBezTo>
                  <a:pt x="38" y="18"/>
                  <a:pt x="40" y="22"/>
                  <a:pt x="40" y="27"/>
                </a:cubicBezTo>
                <a:cubicBezTo>
                  <a:pt x="40" y="32"/>
                  <a:pt x="38" y="36"/>
                  <a:pt x="37" y="36"/>
                </a:cubicBezTo>
                <a:cubicBezTo>
                  <a:pt x="35" y="36"/>
                  <a:pt x="34" y="32"/>
                  <a:pt x="34" y="27"/>
                </a:cubicBezTo>
                <a:cubicBezTo>
                  <a:pt x="34" y="22"/>
                  <a:pt x="35" y="18"/>
                  <a:pt x="37" y="18"/>
                </a:cubicBezTo>
                <a:close/>
                <a:moveTo>
                  <a:pt x="48" y="118"/>
                </a:moveTo>
                <a:cubicBezTo>
                  <a:pt x="45" y="118"/>
                  <a:pt x="43" y="116"/>
                  <a:pt x="43" y="113"/>
                </a:cubicBezTo>
                <a:cubicBezTo>
                  <a:pt x="43" y="110"/>
                  <a:pt x="45" y="108"/>
                  <a:pt x="48" y="108"/>
                </a:cubicBezTo>
                <a:cubicBezTo>
                  <a:pt x="51" y="108"/>
                  <a:pt x="53" y="110"/>
                  <a:pt x="53" y="113"/>
                </a:cubicBezTo>
                <a:cubicBezTo>
                  <a:pt x="53" y="116"/>
                  <a:pt x="51" y="118"/>
                  <a:pt x="48" y="118"/>
                </a:cubicBezTo>
                <a:close/>
                <a:moveTo>
                  <a:pt x="48" y="88"/>
                </a:moveTo>
                <a:cubicBezTo>
                  <a:pt x="45" y="88"/>
                  <a:pt x="43" y="86"/>
                  <a:pt x="43" y="83"/>
                </a:cubicBezTo>
                <a:cubicBezTo>
                  <a:pt x="43" y="80"/>
                  <a:pt x="45" y="78"/>
                  <a:pt x="48" y="78"/>
                </a:cubicBezTo>
                <a:cubicBezTo>
                  <a:pt x="51" y="78"/>
                  <a:pt x="53" y="80"/>
                  <a:pt x="53" y="83"/>
                </a:cubicBezTo>
                <a:cubicBezTo>
                  <a:pt x="53" y="86"/>
                  <a:pt x="51" y="88"/>
                  <a:pt x="48" y="88"/>
                </a:cubicBezTo>
                <a:close/>
                <a:moveTo>
                  <a:pt x="48" y="64"/>
                </a:moveTo>
                <a:cubicBezTo>
                  <a:pt x="35" y="64"/>
                  <a:pt x="24" y="53"/>
                  <a:pt x="24" y="40"/>
                </a:cubicBezTo>
                <a:cubicBezTo>
                  <a:pt x="24" y="39"/>
                  <a:pt x="24" y="38"/>
                  <a:pt x="25" y="38"/>
                </a:cubicBezTo>
                <a:cubicBezTo>
                  <a:pt x="26" y="38"/>
                  <a:pt x="27" y="39"/>
                  <a:pt x="27" y="40"/>
                </a:cubicBezTo>
                <a:cubicBezTo>
                  <a:pt x="27" y="52"/>
                  <a:pt x="36" y="61"/>
                  <a:pt x="48" y="61"/>
                </a:cubicBezTo>
                <a:cubicBezTo>
                  <a:pt x="60" y="61"/>
                  <a:pt x="70" y="52"/>
                  <a:pt x="70" y="40"/>
                </a:cubicBezTo>
                <a:cubicBezTo>
                  <a:pt x="70" y="39"/>
                  <a:pt x="71" y="38"/>
                  <a:pt x="71" y="38"/>
                </a:cubicBezTo>
                <a:cubicBezTo>
                  <a:pt x="72" y="38"/>
                  <a:pt x="73" y="39"/>
                  <a:pt x="73" y="40"/>
                </a:cubicBezTo>
                <a:cubicBezTo>
                  <a:pt x="73" y="53"/>
                  <a:pt x="62" y="64"/>
                  <a:pt x="48" y="6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73" name="Freeform 237"/>
          <p:cNvSpPr/>
          <p:nvPr/>
        </p:nvSpPr>
        <p:spPr>
          <a:xfrm>
            <a:off x="6580188" y="3697288"/>
            <a:ext cx="288925" cy="358775"/>
          </a:xfrm>
          <a:custGeom>
            <a:avLst/>
            <a:gdLst/>
            <a:ahLst/>
            <a:cxnLst>
              <a:cxn ang="0">
                <a:pos x="282153" y="185029"/>
              </a:cxn>
              <a:cxn ang="0">
                <a:pos x="153491" y="279799"/>
              </a:cxn>
              <a:cxn ang="0">
                <a:pos x="153491" y="212106"/>
              </a:cxn>
              <a:cxn ang="0">
                <a:pos x="268610" y="72206"/>
              </a:cxn>
              <a:cxn ang="0">
                <a:pos x="268610" y="65437"/>
              </a:cxn>
              <a:cxn ang="0">
                <a:pos x="198636" y="2256"/>
              </a:cxn>
              <a:cxn ang="0">
                <a:pos x="153491" y="27077"/>
              </a:cxn>
              <a:cxn ang="0">
                <a:pos x="151234" y="27077"/>
              </a:cxn>
              <a:cxn ang="0">
                <a:pos x="144463" y="38360"/>
              </a:cxn>
              <a:cxn ang="0">
                <a:pos x="135434" y="27077"/>
              </a:cxn>
              <a:cxn ang="0">
                <a:pos x="133176" y="27077"/>
              </a:cxn>
              <a:cxn ang="0">
                <a:pos x="88032" y="2256"/>
              </a:cxn>
              <a:cxn ang="0">
                <a:pos x="20315" y="65437"/>
              </a:cxn>
              <a:cxn ang="0">
                <a:pos x="20315" y="72206"/>
              </a:cxn>
              <a:cxn ang="0">
                <a:pos x="133176" y="212106"/>
              </a:cxn>
              <a:cxn ang="0">
                <a:pos x="133176" y="275286"/>
              </a:cxn>
              <a:cxn ang="0">
                <a:pos x="6772" y="185029"/>
              </a:cxn>
              <a:cxn ang="0">
                <a:pos x="133176" y="356519"/>
              </a:cxn>
              <a:cxn ang="0">
                <a:pos x="133176" y="358775"/>
              </a:cxn>
              <a:cxn ang="0">
                <a:pos x="153491" y="358775"/>
              </a:cxn>
              <a:cxn ang="0">
                <a:pos x="153491" y="356519"/>
              </a:cxn>
              <a:cxn ang="0">
                <a:pos x="282153" y="185029"/>
              </a:cxn>
            </a:cxnLst>
            <a:pathLst>
              <a:path w="128" h="159">
                <a:moveTo>
                  <a:pt x="125" y="82"/>
                </a:moveTo>
                <a:cubicBezTo>
                  <a:pt x="125" y="82"/>
                  <a:pt x="83" y="85"/>
                  <a:pt x="68" y="124"/>
                </a:cubicBezTo>
                <a:cubicBezTo>
                  <a:pt x="68" y="94"/>
                  <a:pt x="68" y="94"/>
                  <a:pt x="68" y="94"/>
                </a:cubicBezTo>
                <a:cubicBezTo>
                  <a:pt x="112" y="69"/>
                  <a:pt x="118" y="42"/>
                  <a:pt x="119" y="32"/>
                </a:cubicBezTo>
                <a:cubicBezTo>
                  <a:pt x="119" y="31"/>
                  <a:pt x="119" y="30"/>
                  <a:pt x="119" y="29"/>
                </a:cubicBezTo>
                <a:cubicBezTo>
                  <a:pt x="118" y="13"/>
                  <a:pt x="104" y="0"/>
                  <a:pt x="88" y="1"/>
                </a:cubicBezTo>
                <a:cubicBezTo>
                  <a:pt x="80" y="2"/>
                  <a:pt x="73" y="6"/>
                  <a:pt x="68" y="12"/>
                </a:cubicBezTo>
                <a:cubicBezTo>
                  <a:pt x="68" y="12"/>
                  <a:pt x="68" y="12"/>
                  <a:pt x="67" y="12"/>
                </a:cubicBezTo>
                <a:cubicBezTo>
                  <a:pt x="66" y="14"/>
                  <a:pt x="65" y="15"/>
                  <a:pt x="64" y="17"/>
                </a:cubicBezTo>
                <a:cubicBezTo>
                  <a:pt x="63" y="15"/>
                  <a:pt x="61" y="13"/>
                  <a:pt x="60" y="12"/>
                </a:cubicBezTo>
                <a:cubicBezTo>
                  <a:pt x="60" y="12"/>
                  <a:pt x="60" y="12"/>
                  <a:pt x="59" y="12"/>
                </a:cubicBezTo>
                <a:cubicBezTo>
                  <a:pt x="54" y="6"/>
                  <a:pt x="47" y="2"/>
                  <a:pt x="39" y="1"/>
                </a:cubicBezTo>
                <a:cubicBezTo>
                  <a:pt x="23" y="0"/>
                  <a:pt x="10" y="13"/>
                  <a:pt x="9" y="29"/>
                </a:cubicBezTo>
                <a:cubicBezTo>
                  <a:pt x="9" y="30"/>
                  <a:pt x="9" y="31"/>
                  <a:pt x="9" y="32"/>
                </a:cubicBezTo>
                <a:cubicBezTo>
                  <a:pt x="9" y="42"/>
                  <a:pt x="15" y="69"/>
                  <a:pt x="59" y="94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43" y="85"/>
                  <a:pt x="3" y="82"/>
                  <a:pt x="3" y="82"/>
                </a:cubicBezTo>
                <a:cubicBezTo>
                  <a:pt x="0" y="145"/>
                  <a:pt x="43" y="156"/>
                  <a:pt x="59" y="158"/>
                </a:cubicBezTo>
                <a:cubicBezTo>
                  <a:pt x="59" y="159"/>
                  <a:pt x="59" y="159"/>
                  <a:pt x="59" y="159"/>
                </a:cubicBezTo>
                <a:cubicBezTo>
                  <a:pt x="68" y="159"/>
                  <a:pt x="68" y="159"/>
                  <a:pt x="68" y="159"/>
                </a:cubicBezTo>
                <a:cubicBezTo>
                  <a:pt x="68" y="158"/>
                  <a:pt x="68" y="158"/>
                  <a:pt x="68" y="158"/>
                </a:cubicBezTo>
                <a:cubicBezTo>
                  <a:pt x="84" y="157"/>
                  <a:pt x="128" y="146"/>
                  <a:pt x="125" y="8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74" name="Freeform 238"/>
          <p:cNvSpPr>
            <a:spLocks noEditPoints="1"/>
          </p:cNvSpPr>
          <p:nvPr/>
        </p:nvSpPr>
        <p:spPr>
          <a:xfrm>
            <a:off x="7148513" y="3616325"/>
            <a:ext cx="487362" cy="487363"/>
          </a:xfrm>
          <a:custGeom>
            <a:avLst/>
            <a:gdLst/>
            <a:ahLst/>
            <a:cxnLst>
              <a:cxn ang="0">
                <a:pos x="485106" y="218862"/>
              </a:cxn>
              <a:cxn ang="0">
                <a:pos x="471568" y="155685"/>
              </a:cxn>
              <a:cxn ang="0">
                <a:pos x="439980" y="99278"/>
              </a:cxn>
              <a:cxn ang="0">
                <a:pos x="394853" y="54151"/>
              </a:cxn>
              <a:cxn ang="0">
                <a:pos x="338446" y="20307"/>
              </a:cxn>
              <a:cxn ang="0">
                <a:pos x="275269" y="2256"/>
              </a:cxn>
              <a:cxn ang="0">
                <a:pos x="212093" y="2256"/>
              </a:cxn>
              <a:cxn ang="0">
                <a:pos x="148916" y="20307"/>
              </a:cxn>
              <a:cxn ang="0">
                <a:pos x="92509" y="54151"/>
              </a:cxn>
              <a:cxn ang="0">
                <a:pos x="47382" y="99278"/>
              </a:cxn>
              <a:cxn ang="0">
                <a:pos x="15794" y="155685"/>
              </a:cxn>
              <a:cxn ang="0">
                <a:pos x="2256" y="218862"/>
              </a:cxn>
              <a:cxn ang="0">
                <a:pos x="4513" y="284295"/>
              </a:cxn>
              <a:cxn ang="0">
                <a:pos x="22563" y="345215"/>
              </a:cxn>
              <a:cxn ang="0">
                <a:pos x="58664" y="401623"/>
              </a:cxn>
              <a:cxn ang="0">
                <a:pos x="106046" y="444493"/>
              </a:cxn>
              <a:cxn ang="0">
                <a:pos x="164710" y="473825"/>
              </a:cxn>
              <a:cxn ang="0">
                <a:pos x="227887" y="487363"/>
              </a:cxn>
              <a:cxn ang="0">
                <a:pos x="291063" y="482850"/>
              </a:cxn>
              <a:cxn ang="0">
                <a:pos x="354240" y="460287"/>
              </a:cxn>
              <a:cxn ang="0">
                <a:pos x="406135" y="424186"/>
              </a:cxn>
              <a:cxn ang="0">
                <a:pos x="449005" y="374547"/>
              </a:cxn>
              <a:cxn ang="0">
                <a:pos x="476080" y="315883"/>
              </a:cxn>
              <a:cxn ang="0">
                <a:pos x="36101" y="284295"/>
              </a:cxn>
              <a:cxn ang="0">
                <a:pos x="36101" y="284295"/>
              </a:cxn>
              <a:cxn ang="0">
                <a:pos x="65433" y="245938"/>
              </a:cxn>
              <a:cxn ang="0">
                <a:pos x="230143" y="58664"/>
              </a:cxn>
              <a:cxn ang="0">
                <a:pos x="218862" y="58664"/>
              </a:cxn>
              <a:cxn ang="0">
                <a:pos x="243681" y="85740"/>
              </a:cxn>
              <a:cxn ang="0">
                <a:pos x="331677" y="261732"/>
              </a:cxn>
              <a:cxn ang="0">
                <a:pos x="372290" y="273014"/>
              </a:cxn>
              <a:cxn ang="0">
                <a:pos x="345215" y="250450"/>
              </a:cxn>
              <a:cxn ang="0">
                <a:pos x="381316" y="216606"/>
              </a:cxn>
              <a:cxn ang="0">
                <a:pos x="361009" y="223375"/>
              </a:cxn>
              <a:cxn ang="0">
                <a:pos x="381316" y="248194"/>
              </a:cxn>
              <a:cxn ang="0">
                <a:pos x="340702" y="282039"/>
              </a:cxn>
              <a:cxn ang="0">
                <a:pos x="313626" y="270757"/>
              </a:cxn>
              <a:cxn ang="0">
                <a:pos x="291063" y="214349"/>
              </a:cxn>
              <a:cxn ang="0">
                <a:pos x="218862" y="286551"/>
              </a:cxn>
              <a:cxn ang="0">
                <a:pos x="191786" y="214349"/>
              </a:cxn>
              <a:cxn ang="0">
                <a:pos x="261731" y="214349"/>
              </a:cxn>
              <a:cxn ang="0">
                <a:pos x="234656" y="286551"/>
              </a:cxn>
              <a:cxn ang="0">
                <a:pos x="144404" y="214349"/>
              </a:cxn>
              <a:cxn ang="0">
                <a:pos x="146660" y="286551"/>
              </a:cxn>
              <a:cxn ang="0">
                <a:pos x="121841" y="248194"/>
              </a:cxn>
              <a:cxn ang="0">
                <a:pos x="185017" y="243682"/>
              </a:cxn>
              <a:cxn ang="0">
                <a:pos x="81227" y="94765"/>
              </a:cxn>
              <a:cxn ang="0">
                <a:pos x="103790" y="388085"/>
              </a:cxn>
              <a:cxn ang="0">
                <a:pos x="103790" y="388085"/>
              </a:cxn>
              <a:cxn ang="0">
                <a:pos x="135378" y="383573"/>
              </a:cxn>
              <a:cxn ang="0">
                <a:pos x="245937" y="428699"/>
              </a:cxn>
              <a:cxn ang="0">
                <a:pos x="342958" y="417417"/>
              </a:cxn>
              <a:cxn ang="0">
                <a:pos x="243681" y="401623"/>
              </a:cxn>
              <a:cxn ang="0">
                <a:pos x="383572" y="394854"/>
              </a:cxn>
              <a:cxn ang="0">
                <a:pos x="383572" y="394854"/>
              </a:cxn>
              <a:cxn ang="0">
                <a:pos x="408391" y="112816"/>
              </a:cxn>
              <a:cxn ang="0">
                <a:pos x="419673" y="128610"/>
              </a:cxn>
              <a:cxn ang="0">
                <a:pos x="426442" y="225631"/>
              </a:cxn>
            </a:cxnLst>
            <a:pathLst>
              <a:path w="216" h="216">
                <a:moveTo>
                  <a:pt x="208" y="118"/>
                </a:moveTo>
                <a:cubicBezTo>
                  <a:pt x="216" y="112"/>
                  <a:pt x="216" y="112"/>
                  <a:pt x="216" y="112"/>
                </a:cubicBezTo>
                <a:cubicBezTo>
                  <a:pt x="209" y="105"/>
                  <a:pt x="209" y="105"/>
                  <a:pt x="209" y="105"/>
                </a:cubicBezTo>
                <a:cubicBezTo>
                  <a:pt x="215" y="97"/>
                  <a:pt x="215" y="97"/>
                  <a:pt x="215" y="97"/>
                </a:cubicBezTo>
                <a:cubicBezTo>
                  <a:pt x="207" y="91"/>
                  <a:pt x="207" y="91"/>
                  <a:pt x="207" y="91"/>
                </a:cubicBezTo>
                <a:cubicBezTo>
                  <a:pt x="213" y="83"/>
                  <a:pt x="213" y="83"/>
                  <a:pt x="213" y="83"/>
                </a:cubicBezTo>
                <a:cubicBezTo>
                  <a:pt x="204" y="78"/>
                  <a:pt x="204" y="78"/>
                  <a:pt x="204" y="78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199" y="66"/>
                  <a:pt x="199" y="66"/>
                  <a:pt x="199" y="66"/>
                </a:cubicBezTo>
                <a:cubicBezTo>
                  <a:pt x="202" y="56"/>
                  <a:pt x="202" y="56"/>
                  <a:pt x="202" y="56"/>
                </a:cubicBezTo>
                <a:cubicBezTo>
                  <a:pt x="193" y="54"/>
                  <a:pt x="193" y="54"/>
                  <a:pt x="193" y="54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185" y="43"/>
                  <a:pt x="185" y="43"/>
                  <a:pt x="185" y="43"/>
                </a:cubicBezTo>
                <a:cubicBezTo>
                  <a:pt x="185" y="33"/>
                  <a:pt x="185" y="33"/>
                  <a:pt x="185" y="33"/>
                </a:cubicBezTo>
                <a:cubicBezTo>
                  <a:pt x="176" y="33"/>
                  <a:pt x="176" y="33"/>
                  <a:pt x="176" y="33"/>
                </a:cubicBezTo>
                <a:cubicBezTo>
                  <a:pt x="175" y="24"/>
                  <a:pt x="175" y="24"/>
                  <a:pt x="175" y="24"/>
                </a:cubicBezTo>
                <a:cubicBezTo>
                  <a:pt x="165" y="25"/>
                  <a:pt x="165" y="25"/>
                  <a:pt x="165" y="25"/>
                </a:cubicBezTo>
                <a:cubicBezTo>
                  <a:pt x="163" y="15"/>
                  <a:pt x="163" y="15"/>
                  <a:pt x="163" y="15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50" y="9"/>
                  <a:pt x="150" y="9"/>
                  <a:pt x="150" y="9"/>
                </a:cubicBezTo>
                <a:cubicBezTo>
                  <a:pt x="141" y="13"/>
                  <a:pt x="141" y="13"/>
                  <a:pt x="141" y="13"/>
                </a:cubicBezTo>
                <a:cubicBezTo>
                  <a:pt x="136" y="4"/>
                  <a:pt x="136" y="4"/>
                  <a:pt x="136" y="4"/>
                </a:cubicBezTo>
                <a:cubicBezTo>
                  <a:pt x="128" y="9"/>
                  <a:pt x="128" y="9"/>
                  <a:pt x="128" y="9"/>
                </a:cubicBezTo>
                <a:cubicBezTo>
                  <a:pt x="122" y="1"/>
                  <a:pt x="122" y="1"/>
                  <a:pt x="122" y="1"/>
                </a:cubicBezTo>
                <a:cubicBezTo>
                  <a:pt x="115" y="8"/>
                  <a:pt x="115" y="8"/>
                  <a:pt x="115" y="8"/>
                </a:cubicBezTo>
                <a:cubicBezTo>
                  <a:pt x="108" y="0"/>
                  <a:pt x="108" y="0"/>
                  <a:pt x="108" y="0"/>
                </a:cubicBezTo>
                <a:cubicBezTo>
                  <a:pt x="101" y="8"/>
                  <a:pt x="101" y="8"/>
                  <a:pt x="101" y="8"/>
                </a:cubicBezTo>
                <a:cubicBezTo>
                  <a:pt x="94" y="1"/>
                  <a:pt x="94" y="1"/>
                  <a:pt x="94" y="1"/>
                </a:cubicBezTo>
                <a:cubicBezTo>
                  <a:pt x="88" y="9"/>
                  <a:pt x="88" y="9"/>
                  <a:pt x="88" y="9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13"/>
                  <a:pt x="75" y="13"/>
                  <a:pt x="75" y="13"/>
                </a:cubicBezTo>
                <a:cubicBezTo>
                  <a:pt x="66" y="9"/>
                  <a:pt x="66" y="9"/>
                  <a:pt x="66" y="9"/>
                </a:cubicBezTo>
                <a:cubicBezTo>
                  <a:pt x="63" y="18"/>
                  <a:pt x="63" y="18"/>
                  <a:pt x="63" y="18"/>
                </a:cubicBezTo>
                <a:cubicBezTo>
                  <a:pt x="53" y="15"/>
                  <a:pt x="53" y="15"/>
                  <a:pt x="53" y="15"/>
                </a:cubicBezTo>
                <a:cubicBezTo>
                  <a:pt x="51" y="25"/>
                  <a:pt x="51" y="25"/>
                  <a:pt x="51" y="25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33"/>
                  <a:pt x="40" y="33"/>
                  <a:pt x="40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43"/>
                  <a:pt x="31" y="43"/>
                  <a:pt x="31" y="43"/>
                </a:cubicBezTo>
                <a:cubicBezTo>
                  <a:pt x="21" y="44"/>
                  <a:pt x="21" y="44"/>
                  <a:pt x="21" y="44"/>
                </a:cubicBezTo>
                <a:cubicBezTo>
                  <a:pt x="23" y="54"/>
                  <a:pt x="23" y="54"/>
                  <a:pt x="23" y="54"/>
                </a:cubicBezTo>
                <a:cubicBezTo>
                  <a:pt x="14" y="56"/>
                  <a:pt x="14" y="56"/>
                  <a:pt x="14" y="56"/>
                </a:cubicBezTo>
                <a:cubicBezTo>
                  <a:pt x="17" y="66"/>
                  <a:pt x="17" y="66"/>
                  <a:pt x="17" y="66"/>
                </a:cubicBezTo>
                <a:cubicBezTo>
                  <a:pt x="7" y="69"/>
                  <a:pt x="7" y="69"/>
                  <a:pt x="7" y="69"/>
                </a:cubicBezTo>
                <a:cubicBezTo>
                  <a:pt x="12" y="78"/>
                  <a:pt x="12" y="78"/>
                  <a:pt x="12" y="78"/>
                </a:cubicBezTo>
                <a:cubicBezTo>
                  <a:pt x="3" y="83"/>
                  <a:pt x="3" y="83"/>
                  <a:pt x="3" y="83"/>
                </a:cubicBezTo>
                <a:cubicBezTo>
                  <a:pt x="9" y="91"/>
                  <a:pt x="9" y="91"/>
                  <a:pt x="9" y="91"/>
                </a:cubicBezTo>
                <a:cubicBezTo>
                  <a:pt x="1" y="97"/>
                  <a:pt x="1" y="97"/>
                  <a:pt x="1" y="97"/>
                </a:cubicBezTo>
                <a:cubicBezTo>
                  <a:pt x="7" y="105"/>
                  <a:pt x="7" y="105"/>
                  <a:pt x="7" y="105"/>
                </a:cubicBezTo>
                <a:cubicBezTo>
                  <a:pt x="0" y="112"/>
                  <a:pt x="0" y="112"/>
                  <a:pt x="0" y="112"/>
                </a:cubicBezTo>
                <a:cubicBezTo>
                  <a:pt x="8" y="118"/>
                  <a:pt x="8" y="118"/>
                  <a:pt x="8" y="118"/>
                </a:cubicBezTo>
                <a:cubicBezTo>
                  <a:pt x="2" y="126"/>
                  <a:pt x="2" y="126"/>
                  <a:pt x="2" y="126"/>
                </a:cubicBezTo>
                <a:cubicBezTo>
                  <a:pt x="10" y="132"/>
                  <a:pt x="10" y="132"/>
                  <a:pt x="10" y="132"/>
                </a:cubicBezTo>
                <a:cubicBezTo>
                  <a:pt x="5" y="140"/>
                  <a:pt x="5" y="140"/>
                  <a:pt x="5" y="140"/>
                </a:cubicBezTo>
                <a:cubicBezTo>
                  <a:pt x="14" y="144"/>
                  <a:pt x="14" y="144"/>
                  <a:pt x="14" y="144"/>
                </a:cubicBezTo>
                <a:cubicBezTo>
                  <a:pt x="10" y="153"/>
                  <a:pt x="10" y="153"/>
                  <a:pt x="10" y="153"/>
                </a:cubicBezTo>
                <a:cubicBezTo>
                  <a:pt x="20" y="157"/>
                  <a:pt x="20" y="157"/>
                  <a:pt x="20" y="157"/>
                </a:cubicBezTo>
                <a:cubicBezTo>
                  <a:pt x="17" y="166"/>
                  <a:pt x="17" y="166"/>
                  <a:pt x="17" y="166"/>
                </a:cubicBezTo>
                <a:cubicBezTo>
                  <a:pt x="27" y="168"/>
                  <a:pt x="27" y="168"/>
                  <a:pt x="27" y="168"/>
                </a:cubicBezTo>
                <a:cubicBezTo>
                  <a:pt x="26" y="178"/>
                  <a:pt x="26" y="178"/>
                  <a:pt x="26" y="178"/>
                </a:cubicBezTo>
                <a:cubicBezTo>
                  <a:pt x="36" y="178"/>
                  <a:pt x="36" y="178"/>
                  <a:pt x="36" y="178"/>
                </a:cubicBezTo>
                <a:cubicBezTo>
                  <a:pt x="36" y="188"/>
                  <a:pt x="36" y="188"/>
                  <a:pt x="36" y="188"/>
                </a:cubicBezTo>
                <a:cubicBezTo>
                  <a:pt x="46" y="187"/>
                  <a:pt x="46" y="187"/>
                  <a:pt x="46" y="187"/>
                </a:cubicBezTo>
                <a:cubicBezTo>
                  <a:pt x="47" y="197"/>
                  <a:pt x="47" y="197"/>
                  <a:pt x="47" y="197"/>
                </a:cubicBezTo>
                <a:cubicBezTo>
                  <a:pt x="57" y="195"/>
                  <a:pt x="57" y="195"/>
                  <a:pt x="57" y="195"/>
                </a:cubicBezTo>
                <a:cubicBezTo>
                  <a:pt x="59" y="204"/>
                  <a:pt x="59" y="204"/>
                  <a:pt x="59" y="204"/>
                </a:cubicBezTo>
                <a:cubicBezTo>
                  <a:pt x="69" y="201"/>
                  <a:pt x="69" y="201"/>
                  <a:pt x="69" y="201"/>
                </a:cubicBezTo>
                <a:cubicBezTo>
                  <a:pt x="73" y="210"/>
                  <a:pt x="73" y="210"/>
                  <a:pt x="73" y="210"/>
                </a:cubicBezTo>
                <a:cubicBezTo>
                  <a:pt x="81" y="205"/>
                  <a:pt x="81" y="205"/>
                  <a:pt x="81" y="205"/>
                </a:cubicBezTo>
                <a:cubicBezTo>
                  <a:pt x="87" y="214"/>
                  <a:pt x="87" y="214"/>
                  <a:pt x="87" y="214"/>
                </a:cubicBezTo>
                <a:cubicBezTo>
                  <a:pt x="95" y="208"/>
                  <a:pt x="95" y="208"/>
                  <a:pt x="95" y="208"/>
                </a:cubicBezTo>
                <a:cubicBezTo>
                  <a:pt x="101" y="216"/>
                  <a:pt x="101" y="216"/>
                  <a:pt x="101" y="216"/>
                </a:cubicBezTo>
                <a:cubicBezTo>
                  <a:pt x="108" y="209"/>
                  <a:pt x="108" y="209"/>
                  <a:pt x="108" y="209"/>
                </a:cubicBezTo>
                <a:cubicBezTo>
                  <a:pt x="115" y="216"/>
                  <a:pt x="115" y="216"/>
                  <a:pt x="115" y="216"/>
                </a:cubicBezTo>
                <a:cubicBezTo>
                  <a:pt x="121" y="208"/>
                  <a:pt x="121" y="208"/>
                  <a:pt x="121" y="208"/>
                </a:cubicBezTo>
                <a:cubicBezTo>
                  <a:pt x="129" y="214"/>
                  <a:pt x="129" y="214"/>
                  <a:pt x="129" y="214"/>
                </a:cubicBezTo>
                <a:cubicBezTo>
                  <a:pt x="135" y="205"/>
                  <a:pt x="135" y="205"/>
                  <a:pt x="135" y="205"/>
                </a:cubicBezTo>
                <a:cubicBezTo>
                  <a:pt x="143" y="210"/>
                  <a:pt x="143" y="210"/>
                  <a:pt x="143" y="210"/>
                </a:cubicBezTo>
                <a:cubicBezTo>
                  <a:pt x="147" y="201"/>
                  <a:pt x="147" y="201"/>
                  <a:pt x="147" y="201"/>
                </a:cubicBezTo>
                <a:cubicBezTo>
                  <a:pt x="157" y="204"/>
                  <a:pt x="157" y="204"/>
                  <a:pt x="157" y="204"/>
                </a:cubicBezTo>
                <a:cubicBezTo>
                  <a:pt x="159" y="195"/>
                  <a:pt x="159" y="195"/>
                  <a:pt x="159" y="195"/>
                </a:cubicBezTo>
                <a:cubicBezTo>
                  <a:pt x="169" y="197"/>
                  <a:pt x="169" y="197"/>
                  <a:pt x="169" y="197"/>
                </a:cubicBezTo>
                <a:cubicBezTo>
                  <a:pt x="171" y="187"/>
                  <a:pt x="171" y="187"/>
                  <a:pt x="171" y="187"/>
                </a:cubicBezTo>
                <a:cubicBezTo>
                  <a:pt x="180" y="188"/>
                  <a:pt x="180" y="188"/>
                  <a:pt x="180" y="188"/>
                </a:cubicBezTo>
                <a:cubicBezTo>
                  <a:pt x="180" y="178"/>
                  <a:pt x="180" y="178"/>
                  <a:pt x="180" y="178"/>
                </a:cubicBezTo>
                <a:cubicBezTo>
                  <a:pt x="190" y="178"/>
                  <a:pt x="190" y="178"/>
                  <a:pt x="190" y="178"/>
                </a:cubicBezTo>
                <a:cubicBezTo>
                  <a:pt x="189" y="168"/>
                  <a:pt x="189" y="168"/>
                  <a:pt x="189" y="168"/>
                </a:cubicBezTo>
                <a:cubicBezTo>
                  <a:pt x="199" y="166"/>
                  <a:pt x="199" y="166"/>
                  <a:pt x="199" y="166"/>
                </a:cubicBezTo>
                <a:cubicBezTo>
                  <a:pt x="196" y="157"/>
                  <a:pt x="196" y="157"/>
                  <a:pt x="196" y="157"/>
                </a:cubicBezTo>
                <a:cubicBezTo>
                  <a:pt x="206" y="153"/>
                  <a:pt x="206" y="153"/>
                  <a:pt x="206" y="153"/>
                </a:cubicBezTo>
                <a:cubicBezTo>
                  <a:pt x="202" y="144"/>
                  <a:pt x="202" y="144"/>
                  <a:pt x="202" y="144"/>
                </a:cubicBezTo>
                <a:cubicBezTo>
                  <a:pt x="211" y="140"/>
                  <a:pt x="211" y="140"/>
                  <a:pt x="211" y="140"/>
                </a:cubicBezTo>
                <a:cubicBezTo>
                  <a:pt x="206" y="131"/>
                  <a:pt x="206" y="131"/>
                  <a:pt x="206" y="131"/>
                </a:cubicBezTo>
                <a:cubicBezTo>
                  <a:pt x="214" y="126"/>
                  <a:pt x="214" y="126"/>
                  <a:pt x="214" y="126"/>
                </a:cubicBezTo>
                <a:lnTo>
                  <a:pt x="208" y="118"/>
                </a:lnTo>
                <a:close/>
                <a:moveTo>
                  <a:pt x="16" y="126"/>
                </a:moveTo>
                <a:cubicBezTo>
                  <a:pt x="14" y="126"/>
                  <a:pt x="13" y="124"/>
                  <a:pt x="13" y="122"/>
                </a:cubicBezTo>
                <a:cubicBezTo>
                  <a:pt x="13" y="121"/>
                  <a:pt x="14" y="119"/>
                  <a:pt x="16" y="119"/>
                </a:cubicBezTo>
                <a:cubicBezTo>
                  <a:pt x="18" y="119"/>
                  <a:pt x="19" y="121"/>
                  <a:pt x="19" y="122"/>
                </a:cubicBezTo>
                <a:cubicBezTo>
                  <a:pt x="19" y="124"/>
                  <a:pt x="18" y="126"/>
                  <a:pt x="16" y="126"/>
                </a:cubicBezTo>
                <a:close/>
                <a:moveTo>
                  <a:pt x="20" y="119"/>
                </a:moveTo>
                <a:cubicBezTo>
                  <a:pt x="14" y="119"/>
                  <a:pt x="10" y="114"/>
                  <a:pt x="10" y="109"/>
                </a:cubicBezTo>
                <a:cubicBezTo>
                  <a:pt x="10" y="104"/>
                  <a:pt x="14" y="100"/>
                  <a:pt x="20" y="100"/>
                </a:cubicBezTo>
                <a:cubicBezTo>
                  <a:pt x="25" y="100"/>
                  <a:pt x="29" y="104"/>
                  <a:pt x="29" y="109"/>
                </a:cubicBezTo>
                <a:cubicBezTo>
                  <a:pt x="29" y="114"/>
                  <a:pt x="25" y="119"/>
                  <a:pt x="20" y="119"/>
                </a:cubicBezTo>
                <a:close/>
                <a:moveTo>
                  <a:pt x="102" y="21"/>
                </a:moveTo>
                <a:cubicBezTo>
                  <a:pt x="103" y="21"/>
                  <a:pt x="104" y="22"/>
                  <a:pt x="104" y="24"/>
                </a:cubicBezTo>
                <a:cubicBezTo>
                  <a:pt x="104" y="25"/>
                  <a:pt x="103" y="26"/>
                  <a:pt x="102" y="26"/>
                </a:cubicBezTo>
                <a:cubicBezTo>
                  <a:pt x="100" y="26"/>
                  <a:pt x="99" y="25"/>
                  <a:pt x="99" y="24"/>
                </a:cubicBezTo>
                <a:cubicBezTo>
                  <a:pt x="99" y="22"/>
                  <a:pt x="100" y="21"/>
                  <a:pt x="102" y="21"/>
                </a:cubicBezTo>
                <a:close/>
                <a:moveTo>
                  <a:pt x="88" y="16"/>
                </a:moveTo>
                <a:cubicBezTo>
                  <a:pt x="93" y="16"/>
                  <a:pt x="97" y="21"/>
                  <a:pt x="97" y="26"/>
                </a:cubicBezTo>
                <a:cubicBezTo>
                  <a:pt x="97" y="31"/>
                  <a:pt x="93" y="35"/>
                  <a:pt x="88" y="35"/>
                </a:cubicBezTo>
                <a:cubicBezTo>
                  <a:pt x="83" y="35"/>
                  <a:pt x="78" y="31"/>
                  <a:pt x="78" y="26"/>
                </a:cubicBezTo>
                <a:cubicBezTo>
                  <a:pt x="78" y="21"/>
                  <a:pt x="83" y="16"/>
                  <a:pt x="88" y="16"/>
                </a:cubicBezTo>
                <a:close/>
                <a:moveTo>
                  <a:pt x="108" y="38"/>
                </a:moveTo>
                <a:cubicBezTo>
                  <a:pt x="140" y="38"/>
                  <a:pt x="166" y="59"/>
                  <a:pt x="175" y="88"/>
                </a:cubicBezTo>
                <a:cubicBezTo>
                  <a:pt x="41" y="88"/>
                  <a:pt x="41" y="88"/>
                  <a:pt x="41" y="88"/>
                </a:cubicBezTo>
                <a:cubicBezTo>
                  <a:pt x="50" y="59"/>
                  <a:pt x="76" y="38"/>
                  <a:pt x="108" y="38"/>
                </a:cubicBezTo>
                <a:close/>
                <a:moveTo>
                  <a:pt x="147" y="116"/>
                </a:moveTo>
                <a:cubicBezTo>
                  <a:pt x="153" y="116"/>
                  <a:pt x="153" y="116"/>
                  <a:pt x="153" y="116"/>
                </a:cubicBezTo>
                <a:cubicBezTo>
                  <a:pt x="153" y="118"/>
                  <a:pt x="154" y="119"/>
                  <a:pt x="156" y="121"/>
                </a:cubicBezTo>
                <a:cubicBezTo>
                  <a:pt x="157" y="122"/>
                  <a:pt x="159" y="122"/>
                  <a:pt x="161" y="122"/>
                </a:cubicBezTo>
                <a:cubicBezTo>
                  <a:pt x="162" y="122"/>
                  <a:pt x="163" y="122"/>
                  <a:pt x="165" y="121"/>
                </a:cubicBezTo>
                <a:cubicBezTo>
                  <a:pt x="166" y="121"/>
                  <a:pt x="166" y="120"/>
                  <a:pt x="167" y="119"/>
                </a:cubicBezTo>
                <a:cubicBezTo>
                  <a:pt x="167" y="118"/>
                  <a:pt x="167" y="118"/>
                  <a:pt x="167" y="118"/>
                </a:cubicBezTo>
                <a:cubicBezTo>
                  <a:pt x="167" y="116"/>
                  <a:pt x="165" y="115"/>
                  <a:pt x="162" y="114"/>
                </a:cubicBezTo>
                <a:cubicBezTo>
                  <a:pt x="157" y="112"/>
                  <a:pt x="154" y="111"/>
                  <a:pt x="153" y="111"/>
                </a:cubicBezTo>
                <a:cubicBezTo>
                  <a:pt x="150" y="109"/>
                  <a:pt x="148" y="106"/>
                  <a:pt x="148" y="102"/>
                </a:cubicBezTo>
                <a:cubicBezTo>
                  <a:pt x="149" y="100"/>
                  <a:pt x="150" y="97"/>
                  <a:pt x="152" y="96"/>
                </a:cubicBezTo>
                <a:cubicBezTo>
                  <a:pt x="154" y="94"/>
                  <a:pt x="157" y="93"/>
                  <a:pt x="160" y="93"/>
                </a:cubicBezTo>
                <a:cubicBezTo>
                  <a:pt x="163" y="93"/>
                  <a:pt x="166" y="94"/>
                  <a:pt x="169" y="96"/>
                </a:cubicBezTo>
                <a:cubicBezTo>
                  <a:pt x="171" y="98"/>
                  <a:pt x="172" y="101"/>
                  <a:pt x="172" y="105"/>
                </a:cubicBezTo>
                <a:cubicBezTo>
                  <a:pt x="166" y="105"/>
                  <a:pt x="166" y="105"/>
                  <a:pt x="166" y="105"/>
                </a:cubicBezTo>
                <a:cubicBezTo>
                  <a:pt x="166" y="103"/>
                  <a:pt x="165" y="101"/>
                  <a:pt x="164" y="100"/>
                </a:cubicBezTo>
                <a:cubicBezTo>
                  <a:pt x="163" y="99"/>
                  <a:pt x="162" y="99"/>
                  <a:pt x="160" y="99"/>
                </a:cubicBezTo>
                <a:cubicBezTo>
                  <a:pt x="159" y="99"/>
                  <a:pt x="158" y="99"/>
                  <a:pt x="157" y="100"/>
                </a:cubicBezTo>
                <a:cubicBezTo>
                  <a:pt x="156" y="101"/>
                  <a:pt x="155" y="102"/>
                  <a:pt x="155" y="103"/>
                </a:cubicBezTo>
                <a:cubicBezTo>
                  <a:pt x="155" y="105"/>
                  <a:pt x="156" y="106"/>
                  <a:pt x="160" y="107"/>
                </a:cubicBezTo>
                <a:cubicBezTo>
                  <a:pt x="165" y="109"/>
                  <a:pt x="168" y="110"/>
                  <a:pt x="169" y="110"/>
                </a:cubicBezTo>
                <a:cubicBezTo>
                  <a:pt x="172" y="112"/>
                  <a:pt x="174" y="115"/>
                  <a:pt x="173" y="119"/>
                </a:cubicBezTo>
                <a:cubicBezTo>
                  <a:pt x="173" y="122"/>
                  <a:pt x="172" y="124"/>
                  <a:pt x="169" y="126"/>
                </a:cubicBezTo>
                <a:cubicBezTo>
                  <a:pt x="167" y="127"/>
                  <a:pt x="164" y="128"/>
                  <a:pt x="161" y="128"/>
                </a:cubicBezTo>
                <a:cubicBezTo>
                  <a:pt x="157" y="128"/>
                  <a:pt x="154" y="127"/>
                  <a:pt x="151" y="125"/>
                </a:cubicBezTo>
                <a:cubicBezTo>
                  <a:pt x="148" y="123"/>
                  <a:pt x="147" y="119"/>
                  <a:pt x="147" y="116"/>
                </a:cubicBezTo>
                <a:close/>
                <a:moveTo>
                  <a:pt x="148" y="127"/>
                </a:moveTo>
                <a:cubicBezTo>
                  <a:pt x="141" y="127"/>
                  <a:pt x="141" y="127"/>
                  <a:pt x="141" y="127"/>
                </a:cubicBezTo>
                <a:cubicBezTo>
                  <a:pt x="139" y="120"/>
                  <a:pt x="139" y="120"/>
                  <a:pt x="139" y="120"/>
                </a:cubicBezTo>
                <a:cubicBezTo>
                  <a:pt x="126" y="120"/>
                  <a:pt x="126" y="120"/>
                  <a:pt x="126" y="120"/>
                </a:cubicBezTo>
                <a:cubicBezTo>
                  <a:pt x="123" y="127"/>
                  <a:pt x="123" y="127"/>
                  <a:pt x="123" y="127"/>
                </a:cubicBezTo>
                <a:cubicBezTo>
                  <a:pt x="117" y="127"/>
                  <a:pt x="117" y="127"/>
                  <a:pt x="117" y="127"/>
                </a:cubicBezTo>
                <a:cubicBezTo>
                  <a:pt x="129" y="95"/>
                  <a:pt x="129" y="95"/>
                  <a:pt x="129" y="95"/>
                </a:cubicBezTo>
                <a:cubicBezTo>
                  <a:pt x="136" y="95"/>
                  <a:pt x="136" y="95"/>
                  <a:pt x="136" y="95"/>
                </a:cubicBezTo>
                <a:lnTo>
                  <a:pt x="148" y="127"/>
                </a:lnTo>
                <a:close/>
                <a:moveTo>
                  <a:pt x="104" y="127"/>
                </a:moveTo>
                <a:cubicBezTo>
                  <a:pt x="97" y="127"/>
                  <a:pt x="97" y="127"/>
                  <a:pt x="97" y="127"/>
                </a:cubicBezTo>
                <a:cubicBezTo>
                  <a:pt x="91" y="109"/>
                  <a:pt x="91" y="109"/>
                  <a:pt x="91" y="109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85" y="127"/>
                  <a:pt x="85" y="127"/>
                  <a:pt x="85" y="127"/>
                </a:cubicBezTo>
                <a:cubicBezTo>
                  <a:pt x="85" y="95"/>
                  <a:pt x="85" y="95"/>
                  <a:pt x="85" y="95"/>
                </a:cubicBezTo>
                <a:cubicBezTo>
                  <a:pt x="92" y="95"/>
                  <a:pt x="92" y="95"/>
                  <a:pt x="92" y="95"/>
                </a:cubicBezTo>
                <a:cubicBezTo>
                  <a:pt x="100" y="119"/>
                  <a:pt x="100" y="119"/>
                  <a:pt x="100" y="119"/>
                </a:cubicBezTo>
                <a:cubicBezTo>
                  <a:pt x="108" y="95"/>
                  <a:pt x="108" y="95"/>
                  <a:pt x="108" y="95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16" y="127"/>
                  <a:pt x="116" y="127"/>
                  <a:pt x="116" y="127"/>
                </a:cubicBezTo>
                <a:cubicBezTo>
                  <a:pt x="110" y="127"/>
                  <a:pt x="110" y="127"/>
                  <a:pt x="110" y="127"/>
                </a:cubicBezTo>
                <a:cubicBezTo>
                  <a:pt x="110" y="108"/>
                  <a:pt x="110" y="108"/>
                  <a:pt x="110" y="108"/>
                </a:cubicBezTo>
                <a:lnTo>
                  <a:pt x="104" y="127"/>
                </a:lnTo>
                <a:close/>
                <a:moveTo>
                  <a:pt x="44" y="95"/>
                </a:moveTo>
                <a:cubicBezTo>
                  <a:pt x="51" y="95"/>
                  <a:pt x="51" y="95"/>
                  <a:pt x="51" y="95"/>
                </a:cubicBezTo>
                <a:cubicBezTo>
                  <a:pt x="58" y="104"/>
                  <a:pt x="58" y="104"/>
                  <a:pt x="58" y="104"/>
                </a:cubicBezTo>
                <a:cubicBezTo>
                  <a:pt x="64" y="95"/>
                  <a:pt x="64" y="95"/>
                  <a:pt x="64" y="95"/>
                </a:cubicBezTo>
                <a:cubicBezTo>
                  <a:pt x="71" y="95"/>
                  <a:pt x="71" y="95"/>
                  <a:pt x="71" y="95"/>
                </a:cubicBezTo>
                <a:cubicBezTo>
                  <a:pt x="61" y="110"/>
                  <a:pt x="61" y="110"/>
                  <a:pt x="61" y="110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65" y="127"/>
                  <a:pt x="65" y="127"/>
                  <a:pt x="65" y="127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50" y="127"/>
                  <a:pt x="50" y="127"/>
                  <a:pt x="50" y="127"/>
                </a:cubicBezTo>
                <a:cubicBezTo>
                  <a:pt x="43" y="127"/>
                  <a:pt x="43" y="127"/>
                  <a:pt x="43" y="127"/>
                </a:cubicBezTo>
                <a:cubicBezTo>
                  <a:pt x="54" y="110"/>
                  <a:pt x="54" y="110"/>
                  <a:pt x="54" y="110"/>
                </a:cubicBezTo>
                <a:lnTo>
                  <a:pt x="44" y="95"/>
                </a:lnTo>
                <a:close/>
                <a:moveTo>
                  <a:pt x="73" y="114"/>
                </a:moveTo>
                <a:cubicBezTo>
                  <a:pt x="73" y="108"/>
                  <a:pt x="73" y="108"/>
                  <a:pt x="73" y="108"/>
                </a:cubicBezTo>
                <a:cubicBezTo>
                  <a:pt x="82" y="108"/>
                  <a:pt x="82" y="108"/>
                  <a:pt x="82" y="108"/>
                </a:cubicBezTo>
                <a:cubicBezTo>
                  <a:pt x="82" y="114"/>
                  <a:pt x="82" y="114"/>
                  <a:pt x="82" y="114"/>
                </a:cubicBezTo>
                <a:lnTo>
                  <a:pt x="73" y="114"/>
                </a:lnTo>
                <a:close/>
                <a:moveTo>
                  <a:pt x="31" y="48"/>
                </a:moveTo>
                <a:cubicBezTo>
                  <a:pt x="31" y="45"/>
                  <a:pt x="33" y="42"/>
                  <a:pt x="36" y="42"/>
                </a:cubicBezTo>
                <a:cubicBezTo>
                  <a:pt x="39" y="42"/>
                  <a:pt x="41" y="45"/>
                  <a:pt x="41" y="48"/>
                </a:cubicBezTo>
                <a:cubicBezTo>
                  <a:pt x="41" y="50"/>
                  <a:pt x="39" y="53"/>
                  <a:pt x="36" y="53"/>
                </a:cubicBezTo>
                <a:cubicBezTo>
                  <a:pt x="33" y="53"/>
                  <a:pt x="31" y="50"/>
                  <a:pt x="31" y="48"/>
                </a:cubicBezTo>
                <a:close/>
                <a:moveTo>
                  <a:pt x="46" y="172"/>
                </a:moveTo>
                <a:cubicBezTo>
                  <a:pt x="41" y="172"/>
                  <a:pt x="37" y="168"/>
                  <a:pt x="37" y="163"/>
                </a:cubicBezTo>
                <a:cubicBezTo>
                  <a:pt x="37" y="158"/>
                  <a:pt x="41" y="154"/>
                  <a:pt x="46" y="154"/>
                </a:cubicBezTo>
                <a:cubicBezTo>
                  <a:pt x="51" y="154"/>
                  <a:pt x="54" y="158"/>
                  <a:pt x="54" y="163"/>
                </a:cubicBezTo>
                <a:cubicBezTo>
                  <a:pt x="54" y="168"/>
                  <a:pt x="51" y="172"/>
                  <a:pt x="46" y="172"/>
                </a:cubicBezTo>
                <a:close/>
                <a:moveTo>
                  <a:pt x="59" y="172"/>
                </a:moveTo>
                <a:cubicBezTo>
                  <a:pt x="58" y="172"/>
                  <a:pt x="57" y="171"/>
                  <a:pt x="57" y="170"/>
                </a:cubicBezTo>
                <a:cubicBezTo>
                  <a:pt x="57" y="169"/>
                  <a:pt x="58" y="168"/>
                  <a:pt x="59" y="168"/>
                </a:cubicBezTo>
                <a:cubicBezTo>
                  <a:pt x="60" y="168"/>
                  <a:pt x="60" y="169"/>
                  <a:pt x="60" y="170"/>
                </a:cubicBezTo>
                <a:cubicBezTo>
                  <a:pt x="60" y="171"/>
                  <a:pt x="60" y="172"/>
                  <a:pt x="59" y="172"/>
                </a:cubicBezTo>
                <a:close/>
                <a:moveTo>
                  <a:pt x="109" y="204"/>
                </a:moveTo>
                <a:cubicBezTo>
                  <a:pt x="105" y="204"/>
                  <a:pt x="102" y="201"/>
                  <a:pt x="102" y="197"/>
                </a:cubicBezTo>
                <a:cubicBezTo>
                  <a:pt x="102" y="193"/>
                  <a:pt x="105" y="190"/>
                  <a:pt x="109" y="190"/>
                </a:cubicBezTo>
                <a:cubicBezTo>
                  <a:pt x="112" y="190"/>
                  <a:pt x="115" y="193"/>
                  <a:pt x="115" y="197"/>
                </a:cubicBezTo>
                <a:cubicBezTo>
                  <a:pt x="115" y="201"/>
                  <a:pt x="112" y="204"/>
                  <a:pt x="109" y="204"/>
                </a:cubicBezTo>
                <a:close/>
                <a:moveTo>
                  <a:pt x="154" y="187"/>
                </a:moveTo>
                <a:cubicBezTo>
                  <a:pt x="153" y="187"/>
                  <a:pt x="152" y="186"/>
                  <a:pt x="152" y="185"/>
                </a:cubicBezTo>
                <a:cubicBezTo>
                  <a:pt x="152" y="183"/>
                  <a:pt x="153" y="182"/>
                  <a:pt x="154" y="182"/>
                </a:cubicBezTo>
                <a:cubicBezTo>
                  <a:pt x="155" y="182"/>
                  <a:pt x="156" y="183"/>
                  <a:pt x="156" y="185"/>
                </a:cubicBezTo>
                <a:cubicBezTo>
                  <a:pt x="156" y="186"/>
                  <a:pt x="155" y="187"/>
                  <a:pt x="154" y="187"/>
                </a:cubicBezTo>
                <a:close/>
                <a:moveTo>
                  <a:pt x="108" y="178"/>
                </a:moveTo>
                <a:cubicBezTo>
                  <a:pt x="79" y="178"/>
                  <a:pt x="53" y="160"/>
                  <a:pt x="43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63" y="160"/>
                  <a:pt x="137" y="178"/>
                  <a:pt x="108" y="178"/>
                </a:cubicBezTo>
                <a:close/>
                <a:moveTo>
                  <a:pt x="170" y="175"/>
                </a:moveTo>
                <a:cubicBezTo>
                  <a:pt x="166" y="175"/>
                  <a:pt x="163" y="171"/>
                  <a:pt x="163" y="167"/>
                </a:cubicBezTo>
                <a:cubicBezTo>
                  <a:pt x="163" y="163"/>
                  <a:pt x="166" y="160"/>
                  <a:pt x="170" y="160"/>
                </a:cubicBezTo>
                <a:cubicBezTo>
                  <a:pt x="174" y="160"/>
                  <a:pt x="177" y="163"/>
                  <a:pt x="177" y="167"/>
                </a:cubicBezTo>
                <a:cubicBezTo>
                  <a:pt x="177" y="171"/>
                  <a:pt x="174" y="175"/>
                  <a:pt x="170" y="175"/>
                </a:cubicBezTo>
                <a:close/>
                <a:moveTo>
                  <a:pt x="171" y="59"/>
                </a:moveTo>
                <a:cubicBezTo>
                  <a:pt x="166" y="59"/>
                  <a:pt x="162" y="55"/>
                  <a:pt x="162" y="50"/>
                </a:cubicBezTo>
                <a:cubicBezTo>
                  <a:pt x="162" y="44"/>
                  <a:pt x="166" y="40"/>
                  <a:pt x="171" y="40"/>
                </a:cubicBezTo>
                <a:cubicBezTo>
                  <a:pt x="177" y="40"/>
                  <a:pt x="181" y="44"/>
                  <a:pt x="181" y="50"/>
                </a:cubicBezTo>
                <a:cubicBezTo>
                  <a:pt x="181" y="55"/>
                  <a:pt x="177" y="59"/>
                  <a:pt x="171" y="59"/>
                </a:cubicBezTo>
                <a:close/>
                <a:moveTo>
                  <a:pt x="186" y="61"/>
                </a:moveTo>
                <a:cubicBezTo>
                  <a:pt x="184" y="61"/>
                  <a:pt x="184" y="60"/>
                  <a:pt x="184" y="59"/>
                </a:cubicBezTo>
                <a:cubicBezTo>
                  <a:pt x="184" y="57"/>
                  <a:pt x="184" y="57"/>
                  <a:pt x="186" y="57"/>
                </a:cubicBezTo>
                <a:cubicBezTo>
                  <a:pt x="187" y="57"/>
                  <a:pt x="188" y="57"/>
                  <a:pt x="188" y="59"/>
                </a:cubicBezTo>
                <a:cubicBezTo>
                  <a:pt x="188" y="60"/>
                  <a:pt x="187" y="61"/>
                  <a:pt x="186" y="61"/>
                </a:cubicBezTo>
                <a:close/>
                <a:moveTo>
                  <a:pt x="194" y="106"/>
                </a:moveTo>
                <a:cubicBezTo>
                  <a:pt x="191" y="106"/>
                  <a:pt x="189" y="103"/>
                  <a:pt x="189" y="100"/>
                </a:cubicBezTo>
                <a:cubicBezTo>
                  <a:pt x="189" y="98"/>
                  <a:pt x="191" y="95"/>
                  <a:pt x="194" y="95"/>
                </a:cubicBezTo>
                <a:cubicBezTo>
                  <a:pt x="197" y="95"/>
                  <a:pt x="199" y="98"/>
                  <a:pt x="199" y="100"/>
                </a:cubicBezTo>
                <a:cubicBezTo>
                  <a:pt x="199" y="103"/>
                  <a:pt x="197" y="106"/>
                  <a:pt x="194" y="10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75" name="Freeform 239"/>
          <p:cNvSpPr/>
          <p:nvPr/>
        </p:nvSpPr>
        <p:spPr>
          <a:xfrm>
            <a:off x="7847013" y="3762375"/>
            <a:ext cx="79375" cy="142875"/>
          </a:xfrm>
          <a:custGeom>
            <a:avLst/>
            <a:gdLst/>
            <a:ahLst/>
            <a:cxnLst>
              <a:cxn ang="0">
                <a:pos x="11339" y="38554"/>
              </a:cxn>
              <a:cxn ang="0">
                <a:pos x="6804" y="70304"/>
              </a:cxn>
              <a:cxn ang="0">
                <a:pos x="56696" y="133804"/>
              </a:cxn>
              <a:cxn ang="0">
                <a:pos x="77107" y="142875"/>
              </a:cxn>
              <a:cxn ang="0">
                <a:pos x="61232" y="0"/>
              </a:cxn>
              <a:cxn ang="0">
                <a:pos x="11339" y="38554"/>
              </a:cxn>
            </a:cxnLst>
            <a:pathLst>
              <a:path w="35" h="63">
                <a:moveTo>
                  <a:pt x="5" y="17"/>
                </a:moveTo>
                <a:cubicBezTo>
                  <a:pt x="1" y="21"/>
                  <a:pt x="0" y="27"/>
                  <a:pt x="3" y="31"/>
                </a:cubicBezTo>
                <a:cubicBezTo>
                  <a:pt x="25" y="59"/>
                  <a:pt x="25" y="59"/>
                  <a:pt x="25" y="59"/>
                </a:cubicBezTo>
                <a:cubicBezTo>
                  <a:pt x="27" y="62"/>
                  <a:pt x="31" y="63"/>
                  <a:pt x="34" y="63"/>
                </a:cubicBezTo>
                <a:cubicBezTo>
                  <a:pt x="34" y="53"/>
                  <a:pt x="35" y="26"/>
                  <a:pt x="27" y="0"/>
                </a:cubicBezTo>
                <a:lnTo>
                  <a:pt x="5" y="1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76" name="Freeform 240"/>
          <p:cNvSpPr/>
          <p:nvPr/>
        </p:nvSpPr>
        <p:spPr>
          <a:xfrm>
            <a:off x="7935913" y="3714750"/>
            <a:ext cx="53975" cy="169863"/>
          </a:xfrm>
          <a:custGeom>
            <a:avLst/>
            <a:gdLst/>
            <a:ahLst/>
            <a:cxnLst>
              <a:cxn ang="0">
                <a:pos x="0" y="27178"/>
              </a:cxn>
              <a:cxn ang="0">
                <a:pos x="20241" y="169863"/>
              </a:cxn>
              <a:cxn ang="0">
                <a:pos x="49477" y="147215"/>
              </a:cxn>
              <a:cxn ang="0">
                <a:pos x="33734" y="0"/>
              </a:cxn>
              <a:cxn ang="0">
                <a:pos x="0" y="27178"/>
              </a:cxn>
            </a:cxnLst>
            <a:pathLst>
              <a:path w="24" h="75">
                <a:moveTo>
                  <a:pt x="0" y="12"/>
                </a:moveTo>
                <a:cubicBezTo>
                  <a:pt x="8" y="36"/>
                  <a:pt x="9" y="60"/>
                  <a:pt x="9" y="75"/>
                </a:cubicBezTo>
                <a:cubicBezTo>
                  <a:pt x="22" y="65"/>
                  <a:pt x="22" y="65"/>
                  <a:pt x="22" y="65"/>
                </a:cubicBezTo>
                <a:cubicBezTo>
                  <a:pt x="22" y="57"/>
                  <a:pt x="24" y="28"/>
                  <a:pt x="15" y="0"/>
                </a:cubicBezTo>
                <a:lnTo>
                  <a:pt x="0" y="12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77" name="Freeform 241"/>
          <p:cNvSpPr/>
          <p:nvPr/>
        </p:nvSpPr>
        <p:spPr>
          <a:xfrm>
            <a:off x="8056563" y="3651250"/>
            <a:ext cx="77787" cy="138113"/>
          </a:xfrm>
          <a:custGeom>
            <a:avLst/>
            <a:gdLst/>
            <a:ahLst/>
            <a:cxnLst>
              <a:cxn ang="0">
                <a:pos x="66348" y="104151"/>
              </a:cxn>
              <a:cxn ang="0">
                <a:pos x="70923" y="72453"/>
              </a:cxn>
              <a:cxn ang="0">
                <a:pos x="20591" y="9057"/>
              </a:cxn>
              <a:cxn ang="0">
                <a:pos x="0" y="0"/>
              </a:cxn>
              <a:cxn ang="0">
                <a:pos x="18303" y="138113"/>
              </a:cxn>
              <a:cxn ang="0">
                <a:pos x="66348" y="104151"/>
              </a:cxn>
            </a:cxnLst>
            <a:pathLst>
              <a:path w="34" h="61">
                <a:moveTo>
                  <a:pt x="29" y="46"/>
                </a:moveTo>
                <a:cubicBezTo>
                  <a:pt x="33" y="42"/>
                  <a:pt x="34" y="36"/>
                  <a:pt x="31" y="32"/>
                </a:cubicBezTo>
                <a:cubicBezTo>
                  <a:pt x="9" y="4"/>
                  <a:pt x="9" y="4"/>
                  <a:pt x="9" y="4"/>
                </a:cubicBezTo>
                <a:cubicBezTo>
                  <a:pt x="7" y="1"/>
                  <a:pt x="3" y="0"/>
                  <a:pt x="0" y="0"/>
                </a:cubicBezTo>
                <a:cubicBezTo>
                  <a:pt x="7" y="23"/>
                  <a:pt x="9" y="47"/>
                  <a:pt x="8" y="61"/>
                </a:cubicBezTo>
                <a:lnTo>
                  <a:pt x="29" y="4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78" name="Freeform 242"/>
          <p:cNvSpPr/>
          <p:nvPr/>
        </p:nvSpPr>
        <p:spPr>
          <a:xfrm>
            <a:off x="7996238" y="3667125"/>
            <a:ext cx="53975" cy="169863"/>
          </a:xfrm>
          <a:custGeom>
            <a:avLst/>
            <a:gdLst/>
            <a:ahLst/>
            <a:cxnLst>
              <a:cxn ang="0">
                <a:pos x="17992" y="169863"/>
              </a:cxn>
              <a:cxn ang="0">
                <a:pos x="49477" y="147215"/>
              </a:cxn>
              <a:cxn ang="0">
                <a:pos x="33734" y="0"/>
              </a:cxn>
              <a:cxn ang="0">
                <a:pos x="0" y="29443"/>
              </a:cxn>
              <a:cxn ang="0">
                <a:pos x="17992" y="169863"/>
              </a:cxn>
            </a:cxnLst>
            <a:pathLst>
              <a:path w="24" h="75">
                <a:moveTo>
                  <a:pt x="8" y="75"/>
                </a:moveTo>
                <a:cubicBezTo>
                  <a:pt x="22" y="65"/>
                  <a:pt x="22" y="65"/>
                  <a:pt x="22" y="65"/>
                </a:cubicBezTo>
                <a:cubicBezTo>
                  <a:pt x="22" y="57"/>
                  <a:pt x="24" y="28"/>
                  <a:pt x="15" y="0"/>
                </a:cubicBezTo>
                <a:cubicBezTo>
                  <a:pt x="0" y="13"/>
                  <a:pt x="0" y="13"/>
                  <a:pt x="0" y="13"/>
                </a:cubicBezTo>
                <a:cubicBezTo>
                  <a:pt x="7" y="36"/>
                  <a:pt x="9" y="60"/>
                  <a:pt x="8" y="7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79" name="Freeform 243"/>
          <p:cNvSpPr/>
          <p:nvPr/>
        </p:nvSpPr>
        <p:spPr>
          <a:xfrm>
            <a:off x="7847013" y="3848100"/>
            <a:ext cx="46037" cy="49213"/>
          </a:xfrm>
          <a:custGeom>
            <a:avLst/>
            <a:gdLst/>
            <a:ahLst/>
            <a:cxnLst>
              <a:cxn ang="0">
                <a:pos x="4604" y="2237"/>
              </a:cxn>
              <a:cxn ang="0">
                <a:pos x="18415" y="4474"/>
              </a:cxn>
              <a:cxn ang="0">
                <a:pos x="41433" y="33554"/>
              </a:cxn>
              <a:cxn ang="0">
                <a:pos x="41433" y="46976"/>
              </a:cxn>
              <a:cxn ang="0">
                <a:pos x="41433" y="46976"/>
              </a:cxn>
              <a:cxn ang="0">
                <a:pos x="27622" y="44739"/>
              </a:cxn>
              <a:cxn ang="0">
                <a:pos x="4604" y="15659"/>
              </a:cxn>
              <a:cxn ang="0">
                <a:pos x="4604" y="2237"/>
              </a:cxn>
            </a:cxnLst>
            <a:pathLst>
              <a:path w="20" h="22">
                <a:moveTo>
                  <a:pt x="2" y="1"/>
                </a:moveTo>
                <a:cubicBezTo>
                  <a:pt x="4" y="0"/>
                  <a:pt x="7" y="0"/>
                  <a:pt x="8" y="2"/>
                </a:cubicBezTo>
                <a:cubicBezTo>
                  <a:pt x="18" y="15"/>
                  <a:pt x="18" y="15"/>
                  <a:pt x="18" y="15"/>
                </a:cubicBezTo>
                <a:cubicBezTo>
                  <a:pt x="20" y="17"/>
                  <a:pt x="19" y="20"/>
                  <a:pt x="18" y="21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2"/>
                  <a:pt x="13" y="22"/>
                  <a:pt x="12" y="20"/>
                </a:cubicBezTo>
                <a:cubicBezTo>
                  <a:pt x="2" y="7"/>
                  <a:pt x="2" y="7"/>
                  <a:pt x="2" y="7"/>
                </a:cubicBezTo>
                <a:cubicBezTo>
                  <a:pt x="0" y="5"/>
                  <a:pt x="1" y="3"/>
                  <a:pt x="2" y="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80" name="Freeform 244"/>
          <p:cNvSpPr/>
          <p:nvPr/>
        </p:nvSpPr>
        <p:spPr>
          <a:xfrm>
            <a:off x="7770813" y="3868738"/>
            <a:ext cx="96837" cy="101600"/>
          </a:xfrm>
          <a:custGeom>
            <a:avLst/>
            <a:gdLst/>
            <a:ahLst/>
            <a:cxnLst>
              <a:cxn ang="0">
                <a:pos x="6756" y="0"/>
              </a:cxn>
              <a:cxn ang="0">
                <a:pos x="6756" y="15804"/>
              </a:cxn>
              <a:cxn ang="0">
                <a:pos x="20268" y="18062"/>
              </a:cxn>
              <a:cxn ang="0">
                <a:pos x="22520" y="18062"/>
              </a:cxn>
              <a:cxn ang="0">
                <a:pos x="36032" y="24836"/>
              </a:cxn>
              <a:cxn ang="0">
                <a:pos x="38284" y="38382"/>
              </a:cxn>
              <a:cxn ang="0">
                <a:pos x="38284" y="38382"/>
              </a:cxn>
              <a:cxn ang="0">
                <a:pos x="36032" y="51929"/>
              </a:cxn>
              <a:cxn ang="0">
                <a:pos x="38284" y="54187"/>
              </a:cxn>
              <a:cxn ang="0">
                <a:pos x="38284" y="54187"/>
              </a:cxn>
              <a:cxn ang="0">
                <a:pos x="51797" y="56444"/>
              </a:cxn>
              <a:cxn ang="0">
                <a:pos x="51797" y="56444"/>
              </a:cxn>
              <a:cxn ang="0">
                <a:pos x="65309" y="63218"/>
              </a:cxn>
              <a:cxn ang="0">
                <a:pos x="67561" y="76764"/>
              </a:cxn>
              <a:cxn ang="0">
                <a:pos x="67561" y="79022"/>
              </a:cxn>
              <a:cxn ang="0">
                <a:pos x="67561" y="92569"/>
              </a:cxn>
              <a:cxn ang="0">
                <a:pos x="81073" y="94827"/>
              </a:cxn>
              <a:cxn ang="0">
                <a:pos x="81073" y="94827"/>
              </a:cxn>
              <a:cxn ang="0">
                <a:pos x="96837" y="27093"/>
              </a:cxn>
              <a:cxn ang="0">
                <a:pos x="78821" y="2258"/>
              </a:cxn>
              <a:cxn ang="0">
                <a:pos x="6756" y="0"/>
              </a:cxn>
            </a:cxnLst>
            <a:pathLst>
              <a:path w="43" h="45">
                <a:moveTo>
                  <a:pt x="3" y="0"/>
                </a:moveTo>
                <a:cubicBezTo>
                  <a:pt x="3" y="0"/>
                  <a:pt x="0" y="3"/>
                  <a:pt x="3" y="7"/>
                </a:cubicBezTo>
                <a:cubicBezTo>
                  <a:pt x="6" y="11"/>
                  <a:pt x="9" y="8"/>
                  <a:pt x="9" y="8"/>
                </a:cubicBezTo>
                <a:cubicBezTo>
                  <a:pt x="9" y="8"/>
                  <a:pt x="9" y="8"/>
                  <a:pt x="10" y="8"/>
                </a:cubicBezTo>
                <a:cubicBezTo>
                  <a:pt x="10" y="8"/>
                  <a:pt x="13" y="7"/>
                  <a:pt x="16" y="11"/>
                </a:cubicBezTo>
                <a:cubicBezTo>
                  <a:pt x="19" y="15"/>
                  <a:pt x="17" y="17"/>
                  <a:pt x="17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8"/>
                  <a:pt x="15" y="20"/>
                  <a:pt x="16" y="23"/>
                </a:cubicBezTo>
                <a:cubicBezTo>
                  <a:pt x="16" y="23"/>
                  <a:pt x="17" y="23"/>
                  <a:pt x="17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20" y="27"/>
                  <a:pt x="23" y="25"/>
                  <a:pt x="23" y="25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25"/>
                  <a:pt x="26" y="24"/>
                  <a:pt x="29" y="28"/>
                </a:cubicBezTo>
                <a:cubicBezTo>
                  <a:pt x="32" y="31"/>
                  <a:pt x="30" y="34"/>
                  <a:pt x="30" y="34"/>
                </a:cubicBezTo>
                <a:cubicBezTo>
                  <a:pt x="30" y="35"/>
                  <a:pt x="30" y="35"/>
                  <a:pt x="30" y="35"/>
                </a:cubicBezTo>
                <a:cubicBezTo>
                  <a:pt x="30" y="35"/>
                  <a:pt x="27" y="37"/>
                  <a:pt x="30" y="41"/>
                </a:cubicBezTo>
                <a:cubicBezTo>
                  <a:pt x="33" y="45"/>
                  <a:pt x="36" y="42"/>
                  <a:pt x="36" y="42"/>
                </a:cubicBezTo>
                <a:cubicBezTo>
                  <a:pt x="36" y="42"/>
                  <a:pt x="36" y="42"/>
                  <a:pt x="36" y="42"/>
                </a:cubicBezTo>
                <a:cubicBezTo>
                  <a:pt x="43" y="12"/>
                  <a:pt x="43" y="12"/>
                  <a:pt x="43" y="12"/>
                </a:cubicBezTo>
                <a:cubicBezTo>
                  <a:pt x="35" y="1"/>
                  <a:pt x="35" y="1"/>
                  <a:pt x="35" y="1"/>
                </a:cubicBezTo>
                <a:cubicBezTo>
                  <a:pt x="3" y="0"/>
                  <a:pt x="3" y="0"/>
                  <a:pt x="3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81" name="Freeform 245"/>
          <p:cNvSpPr/>
          <p:nvPr/>
        </p:nvSpPr>
        <p:spPr>
          <a:xfrm>
            <a:off x="8096250" y="3659188"/>
            <a:ext cx="42863" cy="50800"/>
          </a:xfrm>
          <a:custGeom>
            <a:avLst/>
            <a:gdLst/>
            <a:ahLst/>
            <a:cxnLst>
              <a:cxn ang="0">
                <a:pos x="38350" y="46383"/>
              </a:cxn>
              <a:cxn ang="0">
                <a:pos x="24815" y="44174"/>
              </a:cxn>
              <a:cxn ang="0">
                <a:pos x="2256" y="17670"/>
              </a:cxn>
              <a:cxn ang="0">
                <a:pos x="4512" y="2209"/>
              </a:cxn>
              <a:cxn ang="0">
                <a:pos x="4512" y="2209"/>
              </a:cxn>
              <a:cxn ang="0">
                <a:pos x="18047" y="6626"/>
              </a:cxn>
              <a:cxn ang="0">
                <a:pos x="40606" y="33130"/>
              </a:cxn>
              <a:cxn ang="0">
                <a:pos x="38350" y="46383"/>
              </a:cxn>
            </a:cxnLst>
            <a:pathLst>
              <a:path w="19" h="23">
                <a:moveTo>
                  <a:pt x="17" y="21"/>
                </a:moveTo>
                <a:cubicBezTo>
                  <a:pt x="15" y="23"/>
                  <a:pt x="13" y="22"/>
                  <a:pt x="11" y="20"/>
                </a:cubicBezTo>
                <a:cubicBezTo>
                  <a:pt x="1" y="8"/>
                  <a:pt x="1" y="8"/>
                  <a:pt x="1" y="8"/>
                </a:cubicBezTo>
                <a:cubicBezTo>
                  <a:pt x="0" y="6"/>
                  <a:pt x="0" y="3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4" y="0"/>
                  <a:pt x="6" y="1"/>
                  <a:pt x="8" y="3"/>
                </a:cubicBezTo>
                <a:cubicBezTo>
                  <a:pt x="18" y="15"/>
                  <a:pt x="18" y="15"/>
                  <a:pt x="18" y="15"/>
                </a:cubicBezTo>
                <a:cubicBezTo>
                  <a:pt x="19" y="17"/>
                  <a:pt x="19" y="20"/>
                  <a:pt x="17" y="2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82" name="Freeform 246"/>
          <p:cNvSpPr/>
          <p:nvPr/>
        </p:nvSpPr>
        <p:spPr>
          <a:xfrm>
            <a:off x="8118475" y="3587750"/>
            <a:ext cx="96838" cy="100013"/>
          </a:xfrm>
          <a:custGeom>
            <a:avLst/>
            <a:gdLst/>
            <a:ahLst/>
            <a:cxnLst>
              <a:cxn ang="0">
                <a:pos x="90081" y="100013"/>
              </a:cxn>
              <a:cxn ang="0">
                <a:pos x="90081" y="86375"/>
              </a:cxn>
              <a:cxn ang="0">
                <a:pos x="76569" y="81829"/>
              </a:cxn>
              <a:cxn ang="0">
                <a:pos x="76569" y="81829"/>
              </a:cxn>
              <a:cxn ang="0">
                <a:pos x="63057" y="77283"/>
              </a:cxn>
              <a:cxn ang="0">
                <a:pos x="60805" y="61372"/>
              </a:cxn>
              <a:cxn ang="0">
                <a:pos x="60805" y="61372"/>
              </a:cxn>
              <a:cxn ang="0">
                <a:pos x="60805" y="50007"/>
              </a:cxn>
              <a:cxn ang="0">
                <a:pos x="60805" y="47733"/>
              </a:cxn>
              <a:cxn ang="0">
                <a:pos x="58553" y="45460"/>
              </a:cxn>
              <a:cxn ang="0">
                <a:pos x="47292" y="43187"/>
              </a:cxn>
              <a:cxn ang="0">
                <a:pos x="47292" y="43187"/>
              </a:cxn>
              <a:cxn ang="0">
                <a:pos x="33780" y="38641"/>
              </a:cxn>
              <a:cxn ang="0">
                <a:pos x="31528" y="22730"/>
              </a:cxn>
              <a:cxn ang="0">
                <a:pos x="31528" y="22730"/>
              </a:cxn>
              <a:cxn ang="0">
                <a:pos x="31528" y="6819"/>
              </a:cxn>
              <a:cxn ang="0">
                <a:pos x="18016" y="4546"/>
              </a:cxn>
              <a:cxn ang="0">
                <a:pos x="18016" y="4546"/>
              </a:cxn>
              <a:cxn ang="0">
                <a:pos x="0" y="72737"/>
              </a:cxn>
              <a:cxn ang="0">
                <a:pos x="20268" y="100013"/>
              </a:cxn>
              <a:cxn ang="0">
                <a:pos x="90081" y="100013"/>
              </a:cxn>
            </a:cxnLst>
            <a:pathLst>
              <a:path w="43" h="44">
                <a:moveTo>
                  <a:pt x="40" y="44"/>
                </a:moveTo>
                <a:cubicBezTo>
                  <a:pt x="40" y="44"/>
                  <a:pt x="43" y="42"/>
                  <a:pt x="40" y="38"/>
                </a:cubicBezTo>
                <a:cubicBezTo>
                  <a:pt x="38" y="34"/>
                  <a:pt x="34" y="36"/>
                  <a:pt x="34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3" y="36"/>
                  <a:pt x="31" y="37"/>
                  <a:pt x="28" y="34"/>
                </a:cubicBezTo>
                <a:cubicBezTo>
                  <a:pt x="25" y="30"/>
                  <a:pt x="27" y="27"/>
                  <a:pt x="27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27"/>
                  <a:pt x="29" y="25"/>
                  <a:pt x="27" y="22"/>
                </a:cubicBezTo>
                <a:cubicBezTo>
                  <a:pt x="27" y="21"/>
                  <a:pt x="27" y="21"/>
                  <a:pt x="27" y="21"/>
                </a:cubicBezTo>
                <a:cubicBezTo>
                  <a:pt x="26" y="21"/>
                  <a:pt x="26" y="20"/>
                  <a:pt x="26" y="20"/>
                </a:cubicBezTo>
                <a:cubicBezTo>
                  <a:pt x="23" y="18"/>
                  <a:pt x="21" y="19"/>
                  <a:pt x="21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1" y="19"/>
                  <a:pt x="18" y="21"/>
                  <a:pt x="15" y="17"/>
                </a:cubicBezTo>
                <a:cubicBezTo>
                  <a:pt x="12" y="13"/>
                  <a:pt x="13" y="11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7" y="7"/>
                  <a:pt x="14" y="3"/>
                </a:cubicBezTo>
                <a:cubicBezTo>
                  <a:pt x="11" y="0"/>
                  <a:pt x="8" y="2"/>
                  <a:pt x="8" y="2"/>
                </a:cubicBezTo>
                <a:cubicBezTo>
                  <a:pt x="8" y="2"/>
                  <a:pt x="8" y="2"/>
                  <a:pt x="8" y="2"/>
                </a:cubicBezTo>
                <a:cubicBezTo>
                  <a:pt x="0" y="32"/>
                  <a:pt x="0" y="32"/>
                  <a:pt x="0" y="32"/>
                </a:cubicBezTo>
                <a:cubicBezTo>
                  <a:pt x="9" y="44"/>
                  <a:pt x="9" y="44"/>
                  <a:pt x="9" y="44"/>
                </a:cubicBezTo>
                <a:cubicBezTo>
                  <a:pt x="40" y="44"/>
                  <a:pt x="40" y="44"/>
                  <a:pt x="40" y="4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83" name="Freeform 247"/>
          <p:cNvSpPr/>
          <p:nvPr/>
        </p:nvSpPr>
        <p:spPr>
          <a:xfrm>
            <a:off x="7974013" y="3916363"/>
            <a:ext cx="82550" cy="125412"/>
          </a:xfrm>
          <a:custGeom>
            <a:avLst/>
            <a:gdLst/>
            <a:ahLst/>
            <a:cxnLst>
              <a:cxn ang="0">
                <a:pos x="6693" y="44790"/>
              </a:cxn>
              <a:cxn ang="0">
                <a:pos x="8924" y="71665"/>
              </a:cxn>
              <a:cxn ang="0">
                <a:pos x="64701" y="118694"/>
              </a:cxn>
              <a:cxn ang="0">
                <a:pos x="82550" y="123173"/>
              </a:cxn>
              <a:cxn ang="0">
                <a:pos x="44622" y="0"/>
              </a:cxn>
              <a:cxn ang="0">
                <a:pos x="6693" y="44790"/>
              </a:cxn>
            </a:cxnLst>
            <a:pathLst>
              <a:path w="37" h="56">
                <a:moveTo>
                  <a:pt x="3" y="20"/>
                </a:moveTo>
                <a:cubicBezTo>
                  <a:pt x="0" y="24"/>
                  <a:pt x="0" y="29"/>
                  <a:pt x="4" y="32"/>
                </a:cubicBezTo>
                <a:cubicBezTo>
                  <a:pt x="29" y="53"/>
                  <a:pt x="29" y="53"/>
                  <a:pt x="29" y="53"/>
                </a:cubicBezTo>
                <a:cubicBezTo>
                  <a:pt x="31" y="55"/>
                  <a:pt x="34" y="56"/>
                  <a:pt x="37" y="55"/>
                </a:cubicBezTo>
                <a:cubicBezTo>
                  <a:pt x="36" y="46"/>
                  <a:pt x="31" y="22"/>
                  <a:pt x="20" y="0"/>
                </a:cubicBezTo>
                <a:lnTo>
                  <a:pt x="3" y="20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84" name="Freeform 248"/>
          <p:cNvSpPr/>
          <p:nvPr/>
        </p:nvSpPr>
        <p:spPr>
          <a:xfrm>
            <a:off x="8037513" y="3863975"/>
            <a:ext cx="65087" cy="150813"/>
          </a:xfrm>
          <a:custGeom>
            <a:avLst/>
            <a:gdLst/>
            <a:ahLst/>
            <a:cxnLst>
              <a:cxn ang="0">
                <a:pos x="0" y="29262"/>
              </a:cxn>
              <a:cxn ang="0">
                <a:pos x="44888" y="150813"/>
              </a:cxn>
              <a:cxn ang="0">
                <a:pos x="65087" y="126053"/>
              </a:cxn>
              <a:cxn ang="0">
                <a:pos x="26933" y="0"/>
              </a:cxn>
              <a:cxn ang="0">
                <a:pos x="0" y="29262"/>
              </a:cxn>
            </a:cxnLst>
            <a:pathLst>
              <a:path w="29" h="67">
                <a:moveTo>
                  <a:pt x="0" y="13"/>
                </a:moveTo>
                <a:cubicBezTo>
                  <a:pt x="11" y="33"/>
                  <a:pt x="17" y="54"/>
                  <a:pt x="20" y="67"/>
                </a:cubicBezTo>
                <a:cubicBezTo>
                  <a:pt x="29" y="56"/>
                  <a:pt x="29" y="56"/>
                  <a:pt x="29" y="56"/>
                </a:cubicBezTo>
                <a:cubicBezTo>
                  <a:pt x="28" y="49"/>
                  <a:pt x="24" y="23"/>
                  <a:pt x="12" y="0"/>
                </a:cubicBezTo>
                <a:lnTo>
                  <a:pt x="0" y="13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85" name="Freeform 249"/>
          <p:cNvSpPr/>
          <p:nvPr/>
        </p:nvSpPr>
        <p:spPr>
          <a:xfrm>
            <a:off x="8129588" y="3787775"/>
            <a:ext cx="82550" cy="120650"/>
          </a:xfrm>
          <a:custGeom>
            <a:avLst/>
            <a:gdLst/>
            <a:ahLst/>
            <a:cxnLst>
              <a:cxn ang="0">
                <a:pos x="75857" y="80433"/>
              </a:cxn>
              <a:cxn ang="0">
                <a:pos x="73626" y="53622"/>
              </a:cxn>
              <a:cxn ang="0">
                <a:pos x="17849" y="6703"/>
              </a:cxn>
              <a:cxn ang="0">
                <a:pos x="0" y="2234"/>
              </a:cxn>
              <a:cxn ang="0">
                <a:pos x="42391" y="120650"/>
              </a:cxn>
              <a:cxn ang="0">
                <a:pos x="75857" y="80433"/>
              </a:cxn>
            </a:cxnLst>
            <a:pathLst>
              <a:path w="37" h="54">
                <a:moveTo>
                  <a:pt x="34" y="36"/>
                </a:moveTo>
                <a:cubicBezTo>
                  <a:pt x="37" y="33"/>
                  <a:pt x="36" y="27"/>
                  <a:pt x="33" y="24"/>
                </a:cubicBezTo>
                <a:cubicBezTo>
                  <a:pt x="8" y="3"/>
                  <a:pt x="8" y="3"/>
                  <a:pt x="8" y="3"/>
                </a:cubicBezTo>
                <a:cubicBezTo>
                  <a:pt x="6" y="1"/>
                  <a:pt x="2" y="0"/>
                  <a:pt x="0" y="1"/>
                </a:cubicBezTo>
                <a:cubicBezTo>
                  <a:pt x="11" y="21"/>
                  <a:pt x="16" y="41"/>
                  <a:pt x="19" y="54"/>
                </a:cubicBezTo>
                <a:lnTo>
                  <a:pt x="34" y="3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86" name="Freeform 250"/>
          <p:cNvSpPr/>
          <p:nvPr/>
        </p:nvSpPr>
        <p:spPr>
          <a:xfrm>
            <a:off x="8081963" y="3810000"/>
            <a:ext cx="65087" cy="153988"/>
          </a:xfrm>
          <a:custGeom>
            <a:avLst/>
            <a:gdLst/>
            <a:ahLst/>
            <a:cxnLst>
              <a:cxn ang="0">
                <a:pos x="44888" y="153988"/>
              </a:cxn>
              <a:cxn ang="0">
                <a:pos x="65087" y="126814"/>
              </a:cxn>
              <a:cxn ang="0">
                <a:pos x="26933" y="0"/>
              </a:cxn>
              <a:cxn ang="0">
                <a:pos x="0" y="31703"/>
              </a:cxn>
              <a:cxn ang="0">
                <a:pos x="44888" y="153988"/>
              </a:cxn>
            </a:cxnLst>
            <a:pathLst>
              <a:path w="29" h="68">
                <a:moveTo>
                  <a:pt x="20" y="68"/>
                </a:moveTo>
                <a:cubicBezTo>
                  <a:pt x="29" y="56"/>
                  <a:pt x="29" y="56"/>
                  <a:pt x="29" y="56"/>
                </a:cubicBezTo>
                <a:cubicBezTo>
                  <a:pt x="28" y="49"/>
                  <a:pt x="24" y="23"/>
                  <a:pt x="12" y="0"/>
                </a:cubicBezTo>
                <a:cubicBezTo>
                  <a:pt x="0" y="14"/>
                  <a:pt x="0" y="14"/>
                  <a:pt x="0" y="14"/>
                </a:cubicBezTo>
                <a:cubicBezTo>
                  <a:pt x="11" y="33"/>
                  <a:pt x="17" y="55"/>
                  <a:pt x="20" y="6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87" name="Freeform 251"/>
          <p:cNvSpPr/>
          <p:nvPr/>
        </p:nvSpPr>
        <p:spPr>
          <a:xfrm>
            <a:off x="7980363" y="4002088"/>
            <a:ext cx="46037" cy="39687"/>
          </a:xfrm>
          <a:custGeom>
            <a:avLst/>
            <a:gdLst/>
            <a:ahLst/>
            <a:cxnLst>
              <a:cxn ang="0">
                <a:pos x="4604" y="4410"/>
              </a:cxn>
              <a:cxn ang="0">
                <a:pos x="16113" y="4410"/>
              </a:cxn>
              <a:cxn ang="0">
                <a:pos x="41433" y="24254"/>
              </a:cxn>
              <a:cxn ang="0">
                <a:pos x="43735" y="35278"/>
              </a:cxn>
              <a:cxn ang="0">
                <a:pos x="43735" y="35278"/>
              </a:cxn>
              <a:cxn ang="0">
                <a:pos x="29924" y="37483"/>
              </a:cxn>
              <a:cxn ang="0">
                <a:pos x="4604" y="15434"/>
              </a:cxn>
              <a:cxn ang="0">
                <a:pos x="4604" y="4410"/>
              </a:cxn>
            </a:cxnLst>
            <a:pathLst>
              <a:path w="20" h="18">
                <a:moveTo>
                  <a:pt x="2" y="2"/>
                </a:moveTo>
                <a:cubicBezTo>
                  <a:pt x="3" y="0"/>
                  <a:pt x="5" y="0"/>
                  <a:pt x="7" y="2"/>
                </a:cubicBezTo>
                <a:cubicBezTo>
                  <a:pt x="18" y="11"/>
                  <a:pt x="18" y="11"/>
                  <a:pt x="18" y="11"/>
                </a:cubicBezTo>
                <a:cubicBezTo>
                  <a:pt x="20" y="12"/>
                  <a:pt x="20" y="15"/>
                  <a:pt x="19" y="16"/>
                </a:cubicBezTo>
                <a:cubicBezTo>
                  <a:pt x="19" y="16"/>
                  <a:pt x="19" y="16"/>
                  <a:pt x="19" y="16"/>
                </a:cubicBezTo>
                <a:cubicBezTo>
                  <a:pt x="18" y="18"/>
                  <a:pt x="15" y="18"/>
                  <a:pt x="13" y="17"/>
                </a:cubicBezTo>
                <a:cubicBezTo>
                  <a:pt x="2" y="7"/>
                  <a:pt x="2" y="7"/>
                  <a:pt x="2" y="7"/>
                </a:cubicBezTo>
                <a:cubicBezTo>
                  <a:pt x="1" y="6"/>
                  <a:pt x="0" y="3"/>
                  <a:pt x="2" y="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88" name="Freeform 252"/>
          <p:cNvSpPr/>
          <p:nvPr/>
        </p:nvSpPr>
        <p:spPr>
          <a:xfrm>
            <a:off x="7915275" y="4024313"/>
            <a:ext cx="92075" cy="87312"/>
          </a:xfrm>
          <a:custGeom>
            <a:avLst/>
            <a:gdLst/>
            <a:ahLst/>
            <a:cxnLst>
              <a:cxn ang="0">
                <a:pos x="6737" y="11194"/>
              </a:cxn>
              <a:cxn ang="0">
                <a:pos x="8983" y="24627"/>
              </a:cxn>
              <a:cxn ang="0">
                <a:pos x="22457" y="24627"/>
              </a:cxn>
              <a:cxn ang="0">
                <a:pos x="22457" y="24627"/>
              </a:cxn>
              <a:cxn ang="0">
                <a:pos x="35932" y="26866"/>
              </a:cxn>
              <a:cxn ang="0">
                <a:pos x="40423" y="40298"/>
              </a:cxn>
              <a:cxn ang="0">
                <a:pos x="40423" y="40298"/>
              </a:cxn>
              <a:cxn ang="0">
                <a:pos x="42669" y="51492"/>
              </a:cxn>
              <a:cxn ang="0">
                <a:pos x="42669" y="51492"/>
              </a:cxn>
              <a:cxn ang="0">
                <a:pos x="44915" y="53731"/>
              </a:cxn>
              <a:cxn ang="0">
                <a:pos x="56143" y="53731"/>
              </a:cxn>
              <a:cxn ang="0">
                <a:pos x="56143" y="53731"/>
              </a:cxn>
              <a:cxn ang="0">
                <a:pos x="69618" y="55970"/>
              </a:cxn>
              <a:cxn ang="0">
                <a:pos x="74109" y="67164"/>
              </a:cxn>
              <a:cxn ang="0">
                <a:pos x="74109" y="69403"/>
              </a:cxn>
              <a:cxn ang="0">
                <a:pos x="76355" y="82835"/>
              </a:cxn>
              <a:cxn ang="0">
                <a:pos x="89829" y="80597"/>
              </a:cxn>
              <a:cxn ang="0">
                <a:pos x="89829" y="80597"/>
              </a:cxn>
              <a:cxn ang="0">
                <a:pos x="92075" y="17910"/>
              </a:cxn>
              <a:cxn ang="0">
                <a:pos x="69618" y="0"/>
              </a:cxn>
              <a:cxn ang="0">
                <a:pos x="6737" y="11194"/>
              </a:cxn>
            </a:cxnLst>
            <a:pathLst>
              <a:path w="41" h="39">
                <a:moveTo>
                  <a:pt x="3" y="5"/>
                </a:moveTo>
                <a:cubicBezTo>
                  <a:pt x="3" y="5"/>
                  <a:pt x="0" y="8"/>
                  <a:pt x="4" y="11"/>
                </a:cubicBezTo>
                <a:cubicBezTo>
                  <a:pt x="7" y="14"/>
                  <a:pt x="10" y="11"/>
                  <a:pt x="10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11"/>
                  <a:pt x="13" y="10"/>
                  <a:pt x="16" y="12"/>
                </a:cubicBezTo>
                <a:cubicBezTo>
                  <a:pt x="19" y="15"/>
                  <a:pt x="18" y="18"/>
                  <a:pt x="18" y="18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18"/>
                  <a:pt x="16" y="20"/>
                  <a:pt x="19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3"/>
                  <a:pt x="20" y="24"/>
                  <a:pt x="20" y="24"/>
                </a:cubicBezTo>
                <a:cubicBezTo>
                  <a:pt x="23" y="25"/>
                  <a:pt x="25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7" y="22"/>
                  <a:pt x="31" y="25"/>
                </a:cubicBezTo>
                <a:cubicBezTo>
                  <a:pt x="34" y="27"/>
                  <a:pt x="33" y="30"/>
                  <a:pt x="33" y="30"/>
                </a:cubicBezTo>
                <a:cubicBezTo>
                  <a:pt x="33" y="31"/>
                  <a:pt x="33" y="31"/>
                  <a:pt x="33" y="31"/>
                </a:cubicBezTo>
                <a:cubicBezTo>
                  <a:pt x="33" y="31"/>
                  <a:pt x="30" y="34"/>
                  <a:pt x="34" y="37"/>
                </a:cubicBezTo>
                <a:cubicBezTo>
                  <a:pt x="37" y="39"/>
                  <a:pt x="40" y="36"/>
                  <a:pt x="40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1" y="8"/>
                  <a:pt x="41" y="8"/>
                  <a:pt x="41" y="8"/>
                </a:cubicBezTo>
                <a:cubicBezTo>
                  <a:pt x="31" y="0"/>
                  <a:pt x="31" y="0"/>
                  <a:pt x="31" y="0"/>
                </a:cubicBezTo>
                <a:cubicBezTo>
                  <a:pt x="3" y="5"/>
                  <a:pt x="3" y="5"/>
                  <a:pt x="3" y="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89" name="Freeform 253"/>
          <p:cNvSpPr/>
          <p:nvPr/>
        </p:nvSpPr>
        <p:spPr>
          <a:xfrm>
            <a:off x="8166100" y="3787775"/>
            <a:ext cx="44450" cy="39688"/>
          </a:xfrm>
          <a:custGeom>
            <a:avLst/>
            <a:gdLst/>
            <a:ahLst/>
            <a:cxnLst>
              <a:cxn ang="0">
                <a:pos x="40005" y="35278"/>
              </a:cxn>
              <a:cxn ang="0">
                <a:pos x="28893" y="35278"/>
              </a:cxn>
              <a:cxn ang="0">
                <a:pos x="4445" y="15434"/>
              </a:cxn>
              <a:cxn ang="0">
                <a:pos x="2223" y="4410"/>
              </a:cxn>
              <a:cxn ang="0">
                <a:pos x="2223" y="4410"/>
              </a:cxn>
              <a:cxn ang="0">
                <a:pos x="15558" y="4410"/>
              </a:cxn>
              <a:cxn ang="0">
                <a:pos x="40005" y="24254"/>
              </a:cxn>
              <a:cxn ang="0">
                <a:pos x="40005" y="35278"/>
              </a:cxn>
            </a:cxnLst>
            <a:pathLst>
              <a:path w="20" h="18">
                <a:moveTo>
                  <a:pt x="18" y="16"/>
                </a:moveTo>
                <a:cubicBezTo>
                  <a:pt x="17" y="18"/>
                  <a:pt x="15" y="18"/>
                  <a:pt x="13" y="16"/>
                </a:cubicBezTo>
                <a:cubicBezTo>
                  <a:pt x="2" y="7"/>
                  <a:pt x="2" y="7"/>
                  <a:pt x="2" y="7"/>
                </a:cubicBezTo>
                <a:cubicBezTo>
                  <a:pt x="0" y="6"/>
                  <a:pt x="0" y="3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3" y="0"/>
                  <a:pt x="5" y="0"/>
                  <a:pt x="7" y="2"/>
                </a:cubicBezTo>
                <a:cubicBezTo>
                  <a:pt x="18" y="11"/>
                  <a:pt x="18" y="11"/>
                  <a:pt x="18" y="11"/>
                </a:cubicBezTo>
                <a:cubicBezTo>
                  <a:pt x="19" y="12"/>
                  <a:pt x="20" y="15"/>
                  <a:pt x="18" y="1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90" name="Freeform 254"/>
          <p:cNvSpPr/>
          <p:nvPr/>
        </p:nvSpPr>
        <p:spPr>
          <a:xfrm>
            <a:off x="8183563" y="3717925"/>
            <a:ext cx="92075" cy="87313"/>
          </a:xfrm>
          <a:custGeom>
            <a:avLst/>
            <a:gdLst/>
            <a:ahLst/>
            <a:cxnLst>
              <a:cxn ang="0">
                <a:pos x="85338" y="76119"/>
              </a:cxn>
              <a:cxn ang="0">
                <a:pos x="83092" y="62686"/>
              </a:cxn>
              <a:cxn ang="0">
                <a:pos x="69618" y="62686"/>
              </a:cxn>
              <a:cxn ang="0">
                <a:pos x="69618" y="62686"/>
              </a:cxn>
              <a:cxn ang="0">
                <a:pos x="56143" y="60447"/>
              </a:cxn>
              <a:cxn ang="0">
                <a:pos x="51652" y="47015"/>
              </a:cxn>
              <a:cxn ang="0">
                <a:pos x="51652" y="47015"/>
              </a:cxn>
              <a:cxn ang="0">
                <a:pos x="51652" y="35821"/>
              </a:cxn>
              <a:cxn ang="0">
                <a:pos x="49406" y="35821"/>
              </a:cxn>
              <a:cxn ang="0">
                <a:pos x="47160" y="33582"/>
              </a:cxn>
              <a:cxn ang="0">
                <a:pos x="35932" y="33582"/>
              </a:cxn>
              <a:cxn ang="0">
                <a:pos x="35932" y="33582"/>
              </a:cxn>
              <a:cxn ang="0">
                <a:pos x="22457" y="31343"/>
              </a:cxn>
              <a:cxn ang="0">
                <a:pos x="17966" y="20149"/>
              </a:cxn>
              <a:cxn ang="0">
                <a:pos x="17966" y="17910"/>
              </a:cxn>
              <a:cxn ang="0">
                <a:pos x="15720" y="6716"/>
              </a:cxn>
              <a:cxn ang="0">
                <a:pos x="2246" y="6716"/>
              </a:cxn>
              <a:cxn ang="0">
                <a:pos x="2246" y="6716"/>
              </a:cxn>
              <a:cxn ang="0">
                <a:pos x="0" y="69403"/>
              </a:cxn>
              <a:cxn ang="0">
                <a:pos x="22457" y="87313"/>
              </a:cxn>
              <a:cxn ang="0">
                <a:pos x="85338" y="76119"/>
              </a:cxn>
            </a:cxnLst>
            <a:pathLst>
              <a:path w="41" h="39">
                <a:moveTo>
                  <a:pt x="38" y="34"/>
                </a:moveTo>
                <a:cubicBezTo>
                  <a:pt x="38" y="34"/>
                  <a:pt x="41" y="31"/>
                  <a:pt x="37" y="28"/>
                </a:cubicBezTo>
                <a:cubicBezTo>
                  <a:pt x="34" y="25"/>
                  <a:pt x="31" y="28"/>
                  <a:pt x="3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8"/>
                  <a:pt x="28" y="29"/>
                  <a:pt x="25" y="27"/>
                </a:cubicBezTo>
                <a:cubicBezTo>
                  <a:pt x="22" y="24"/>
                  <a:pt x="23" y="21"/>
                  <a:pt x="23" y="21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21"/>
                  <a:pt x="25" y="19"/>
                  <a:pt x="23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2" y="16"/>
                  <a:pt x="22" y="15"/>
                  <a:pt x="21" y="15"/>
                </a:cubicBezTo>
                <a:cubicBezTo>
                  <a:pt x="18" y="14"/>
                  <a:pt x="17" y="15"/>
                  <a:pt x="16" y="15"/>
                </a:cubicBez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4" y="17"/>
                  <a:pt x="10" y="14"/>
                </a:cubicBezTo>
                <a:cubicBezTo>
                  <a:pt x="7" y="12"/>
                  <a:pt x="8" y="9"/>
                  <a:pt x="8" y="9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11" y="5"/>
                  <a:pt x="7" y="3"/>
                </a:cubicBezTo>
                <a:cubicBezTo>
                  <a:pt x="4" y="0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0" y="31"/>
                  <a:pt x="0" y="31"/>
                  <a:pt x="0" y="31"/>
                </a:cubicBezTo>
                <a:cubicBezTo>
                  <a:pt x="10" y="39"/>
                  <a:pt x="10" y="39"/>
                  <a:pt x="10" y="39"/>
                </a:cubicBezTo>
                <a:cubicBezTo>
                  <a:pt x="38" y="34"/>
                  <a:pt x="38" y="34"/>
                  <a:pt x="38" y="3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91" name="Freeform 255"/>
          <p:cNvSpPr>
            <a:spLocks noEditPoints="1"/>
          </p:cNvSpPr>
          <p:nvPr/>
        </p:nvSpPr>
        <p:spPr>
          <a:xfrm>
            <a:off x="835025" y="4271963"/>
            <a:ext cx="327025" cy="444500"/>
          </a:xfrm>
          <a:custGeom>
            <a:avLst/>
            <a:gdLst/>
            <a:ahLst/>
            <a:cxnLst>
              <a:cxn ang="0">
                <a:pos x="83448" y="128612"/>
              </a:cxn>
              <a:cxn ang="0">
                <a:pos x="85703" y="133124"/>
              </a:cxn>
              <a:cxn ang="0">
                <a:pos x="87958" y="135381"/>
              </a:cxn>
              <a:cxn ang="0">
                <a:pos x="90214" y="142150"/>
              </a:cxn>
              <a:cxn ang="0">
                <a:pos x="15787" y="209840"/>
              </a:cxn>
              <a:cxn ang="0">
                <a:pos x="2255" y="259480"/>
              </a:cxn>
              <a:cxn ang="0">
                <a:pos x="45107" y="284299"/>
              </a:cxn>
              <a:cxn ang="0">
                <a:pos x="87958" y="268505"/>
              </a:cxn>
              <a:cxn ang="0">
                <a:pos x="45107" y="374553"/>
              </a:cxn>
              <a:cxn ang="0">
                <a:pos x="65405" y="433218"/>
              </a:cxn>
              <a:cxn ang="0">
                <a:pos x="124044" y="410655"/>
              </a:cxn>
              <a:cxn ang="0">
                <a:pos x="160129" y="347477"/>
              </a:cxn>
              <a:cxn ang="0">
                <a:pos x="196215" y="410655"/>
              </a:cxn>
              <a:cxn ang="0">
                <a:pos x="254854" y="433218"/>
              </a:cxn>
              <a:cxn ang="0">
                <a:pos x="277407" y="376810"/>
              </a:cxn>
              <a:cxn ang="0">
                <a:pos x="232301" y="268505"/>
              </a:cxn>
              <a:cxn ang="0">
                <a:pos x="275152" y="284299"/>
              </a:cxn>
              <a:cxn ang="0">
                <a:pos x="318004" y="259480"/>
              </a:cxn>
              <a:cxn ang="0">
                <a:pos x="304472" y="209840"/>
              </a:cxn>
              <a:cxn ang="0">
                <a:pos x="221024" y="142150"/>
              </a:cxn>
              <a:cxn ang="0">
                <a:pos x="243577" y="85741"/>
              </a:cxn>
              <a:cxn ang="0">
                <a:pos x="72171" y="85741"/>
              </a:cxn>
              <a:cxn ang="0">
                <a:pos x="24809" y="221122"/>
              </a:cxn>
              <a:cxn ang="0">
                <a:pos x="101491" y="130868"/>
              </a:cxn>
              <a:cxn ang="0">
                <a:pos x="99235" y="126355"/>
              </a:cxn>
              <a:cxn ang="0">
                <a:pos x="94724" y="121843"/>
              </a:cxn>
              <a:cxn ang="0">
                <a:pos x="157874" y="15794"/>
              </a:cxn>
              <a:cxn ang="0">
                <a:pos x="212002" y="130868"/>
              </a:cxn>
              <a:cxn ang="0">
                <a:pos x="209747" y="135381"/>
              </a:cxn>
              <a:cxn ang="0">
                <a:pos x="295450" y="221122"/>
              </a:cxn>
              <a:cxn ang="0">
                <a:pos x="304472" y="252711"/>
              </a:cxn>
              <a:cxn ang="0">
                <a:pos x="248088" y="254967"/>
              </a:cxn>
              <a:cxn ang="0">
                <a:pos x="218768" y="288812"/>
              </a:cxn>
              <a:cxn ang="0">
                <a:pos x="263875" y="408398"/>
              </a:cxn>
              <a:cxn ang="0">
                <a:pos x="209747" y="403886"/>
              </a:cxn>
              <a:cxn ang="0">
                <a:pos x="160129" y="331683"/>
              </a:cxn>
              <a:cxn ang="0">
                <a:pos x="133065" y="347477"/>
              </a:cxn>
              <a:cxn ang="0">
                <a:pos x="69916" y="419680"/>
              </a:cxn>
              <a:cxn ang="0">
                <a:pos x="58639" y="381322"/>
              </a:cxn>
              <a:cxn ang="0">
                <a:pos x="99235" y="259480"/>
              </a:cxn>
              <a:cxn ang="0">
                <a:pos x="40596" y="268505"/>
              </a:cxn>
            </a:cxnLst>
            <a:pathLst>
              <a:path w="145" h="197">
                <a:moveTo>
                  <a:pt x="32" y="38"/>
                </a:moveTo>
                <a:cubicBezTo>
                  <a:pt x="32" y="45"/>
                  <a:pt x="34" y="51"/>
                  <a:pt x="37" y="57"/>
                </a:cubicBezTo>
                <a:cubicBezTo>
                  <a:pt x="37" y="57"/>
                  <a:pt x="36" y="56"/>
                  <a:pt x="36" y="56"/>
                </a:cubicBezTo>
                <a:cubicBezTo>
                  <a:pt x="38" y="59"/>
                  <a:pt x="38" y="59"/>
                  <a:pt x="38" y="59"/>
                </a:cubicBezTo>
                <a:cubicBezTo>
                  <a:pt x="38" y="60"/>
                  <a:pt x="39" y="60"/>
                  <a:pt x="39" y="60"/>
                </a:cubicBezTo>
                <a:cubicBezTo>
                  <a:pt x="39" y="60"/>
                  <a:pt x="39" y="60"/>
                  <a:pt x="39" y="60"/>
                </a:cubicBezTo>
                <a:cubicBezTo>
                  <a:pt x="39" y="60"/>
                  <a:pt x="40" y="61"/>
                  <a:pt x="40" y="61"/>
                </a:cubicBezTo>
                <a:cubicBezTo>
                  <a:pt x="40" y="62"/>
                  <a:pt x="40" y="63"/>
                  <a:pt x="40" y="63"/>
                </a:cubicBezTo>
                <a:cubicBezTo>
                  <a:pt x="40" y="65"/>
                  <a:pt x="39" y="67"/>
                  <a:pt x="37" y="70"/>
                </a:cubicBezTo>
                <a:cubicBezTo>
                  <a:pt x="37" y="70"/>
                  <a:pt x="7" y="93"/>
                  <a:pt x="7" y="93"/>
                </a:cubicBezTo>
                <a:cubicBezTo>
                  <a:pt x="4" y="95"/>
                  <a:pt x="0" y="101"/>
                  <a:pt x="0" y="108"/>
                </a:cubicBezTo>
                <a:cubicBezTo>
                  <a:pt x="0" y="110"/>
                  <a:pt x="0" y="112"/>
                  <a:pt x="1" y="115"/>
                </a:cubicBezTo>
                <a:cubicBezTo>
                  <a:pt x="6" y="126"/>
                  <a:pt x="15" y="127"/>
                  <a:pt x="19" y="126"/>
                </a:cubicBezTo>
                <a:cubicBezTo>
                  <a:pt x="20" y="126"/>
                  <a:pt x="20" y="126"/>
                  <a:pt x="20" y="126"/>
                </a:cubicBezTo>
                <a:cubicBezTo>
                  <a:pt x="35" y="119"/>
                  <a:pt x="35" y="119"/>
                  <a:pt x="35" y="119"/>
                </a:cubicBezTo>
                <a:cubicBezTo>
                  <a:pt x="36" y="119"/>
                  <a:pt x="38" y="118"/>
                  <a:pt x="39" y="119"/>
                </a:cubicBezTo>
                <a:cubicBezTo>
                  <a:pt x="40" y="120"/>
                  <a:pt x="40" y="122"/>
                  <a:pt x="39" y="126"/>
                </a:cubicBezTo>
                <a:cubicBezTo>
                  <a:pt x="36" y="137"/>
                  <a:pt x="20" y="166"/>
                  <a:pt x="20" y="166"/>
                </a:cubicBezTo>
                <a:cubicBezTo>
                  <a:pt x="19" y="167"/>
                  <a:pt x="16" y="176"/>
                  <a:pt x="19" y="183"/>
                </a:cubicBezTo>
                <a:cubicBezTo>
                  <a:pt x="21" y="187"/>
                  <a:pt x="24" y="190"/>
                  <a:pt x="29" y="192"/>
                </a:cubicBezTo>
                <a:cubicBezTo>
                  <a:pt x="43" y="197"/>
                  <a:pt x="50" y="189"/>
                  <a:pt x="54" y="182"/>
                </a:cubicBezTo>
                <a:cubicBezTo>
                  <a:pt x="54" y="182"/>
                  <a:pt x="55" y="182"/>
                  <a:pt x="55" y="182"/>
                </a:cubicBezTo>
                <a:cubicBezTo>
                  <a:pt x="65" y="156"/>
                  <a:pt x="65" y="156"/>
                  <a:pt x="65" y="156"/>
                </a:cubicBezTo>
                <a:cubicBezTo>
                  <a:pt x="65" y="156"/>
                  <a:pt x="66" y="154"/>
                  <a:pt x="71" y="154"/>
                </a:cubicBezTo>
                <a:cubicBezTo>
                  <a:pt x="76" y="154"/>
                  <a:pt x="77" y="156"/>
                  <a:pt x="77" y="156"/>
                </a:cubicBezTo>
                <a:cubicBezTo>
                  <a:pt x="87" y="182"/>
                  <a:pt x="87" y="182"/>
                  <a:pt x="87" y="182"/>
                </a:cubicBezTo>
                <a:cubicBezTo>
                  <a:pt x="87" y="182"/>
                  <a:pt x="88" y="182"/>
                  <a:pt x="88" y="182"/>
                </a:cubicBezTo>
                <a:cubicBezTo>
                  <a:pt x="92" y="189"/>
                  <a:pt x="99" y="197"/>
                  <a:pt x="113" y="192"/>
                </a:cubicBezTo>
                <a:cubicBezTo>
                  <a:pt x="118" y="190"/>
                  <a:pt x="121" y="187"/>
                  <a:pt x="123" y="183"/>
                </a:cubicBezTo>
                <a:cubicBezTo>
                  <a:pt x="126" y="176"/>
                  <a:pt x="123" y="167"/>
                  <a:pt x="123" y="167"/>
                </a:cubicBezTo>
                <a:cubicBezTo>
                  <a:pt x="122" y="166"/>
                  <a:pt x="106" y="137"/>
                  <a:pt x="103" y="126"/>
                </a:cubicBezTo>
                <a:cubicBezTo>
                  <a:pt x="102" y="122"/>
                  <a:pt x="102" y="120"/>
                  <a:pt x="103" y="119"/>
                </a:cubicBezTo>
                <a:cubicBezTo>
                  <a:pt x="104" y="118"/>
                  <a:pt x="106" y="119"/>
                  <a:pt x="108" y="119"/>
                </a:cubicBezTo>
                <a:cubicBezTo>
                  <a:pt x="122" y="126"/>
                  <a:pt x="122" y="126"/>
                  <a:pt x="122" y="126"/>
                </a:cubicBezTo>
                <a:cubicBezTo>
                  <a:pt x="122" y="126"/>
                  <a:pt x="122" y="126"/>
                  <a:pt x="123" y="126"/>
                </a:cubicBezTo>
                <a:cubicBezTo>
                  <a:pt x="127" y="127"/>
                  <a:pt x="136" y="126"/>
                  <a:pt x="141" y="115"/>
                </a:cubicBezTo>
                <a:cubicBezTo>
                  <a:pt x="145" y="104"/>
                  <a:pt x="139" y="96"/>
                  <a:pt x="135" y="93"/>
                </a:cubicBezTo>
                <a:cubicBezTo>
                  <a:pt x="135" y="93"/>
                  <a:pt x="135" y="93"/>
                  <a:pt x="135" y="93"/>
                </a:cubicBezTo>
                <a:cubicBezTo>
                  <a:pt x="99" y="65"/>
                  <a:pt x="99" y="65"/>
                  <a:pt x="99" y="65"/>
                </a:cubicBezTo>
                <a:cubicBezTo>
                  <a:pt x="98" y="64"/>
                  <a:pt x="98" y="63"/>
                  <a:pt x="98" y="63"/>
                </a:cubicBezTo>
                <a:cubicBezTo>
                  <a:pt x="98" y="63"/>
                  <a:pt x="99" y="63"/>
                  <a:pt x="99" y="62"/>
                </a:cubicBezTo>
                <a:cubicBezTo>
                  <a:pt x="105" y="55"/>
                  <a:pt x="108" y="47"/>
                  <a:pt x="108" y="38"/>
                </a:cubicBezTo>
                <a:cubicBezTo>
                  <a:pt x="108" y="17"/>
                  <a:pt x="91" y="0"/>
                  <a:pt x="70" y="0"/>
                </a:cubicBezTo>
                <a:cubicBezTo>
                  <a:pt x="49" y="0"/>
                  <a:pt x="32" y="17"/>
                  <a:pt x="32" y="38"/>
                </a:cubicBezTo>
                <a:close/>
                <a:moveTo>
                  <a:pt x="7" y="112"/>
                </a:moveTo>
                <a:cubicBezTo>
                  <a:pt x="4" y="104"/>
                  <a:pt x="11" y="99"/>
                  <a:pt x="11" y="98"/>
                </a:cubicBezTo>
                <a:cubicBezTo>
                  <a:pt x="11" y="98"/>
                  <a:pt x="41" y="75"/>
                  <a:pt x="41" y="75"/>
                </a:cubicBezTo>
                <a:cubicBezTo>
                  <a:pt x="49" y="67"/>
                  <a:pt x="47" y="60"/>
                  <a:pt x="45" y="58"/>
                </a:cubicBezTo>
                <a:cubicBezTo>
                  <a:pt x="45" y="57"/>
                  <a:pt x="44" y="56"/>
                  <a:pt x="44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43" y="55"/>
                  <a:pt x="43" y="55"/>
                  <a:pt x="43" y="55"/>
                </a:cubicBezTo>
                <a:cubicBezTo>
                  <a:pt x="43" y="55"/>
                  <a:pt x="43" y="54"/>
                  <a:pt x="42" y="54"/>
                </a:cubicBezTo>
                <a:cubicBezTo>
                  <a:pt x="40" y="49"/>
                  <a:pt x="38" y="44"/>
                  <a:pt x="38" y="38"/>
                </a:cubicBezTo>
                <a:cubicBezTo>
                  <a:pt x="38" y="21"/>
                  <a:pt x="52" y="7"/>
                  <a:pt x="70" y="7"/>
                </a:cubicBezTo>
                <a:cubicBezTo>
                  <a:pt x="87" y="7"/>
                  <a:pt x="101" y="21"/>
                  <a:pt x="101" y="38"/>
                </a:cubicBezTo>
                <a:cubicBezTo>
                  <a:pt x="101" y="46"/>
                  <a:pt x="99" y="52"/>
                  <a:pt x="94" y="58"/>
                </a:cubicBezTo>
                <a:cubicBezTo>
                  <a:pt x="94" y="58"/>
                  <a:pt x="93" y="59"/>
                  <a:pt x="93" y="59"/>
                </a:cubicBezTo>
                <a:cubicBezTo>
                  <a:pt x="93" y="60"/>
                  <a:pt x="93" y="60"/>
                  <a:pt x="93" y="60"/>
                </a:cubicBezTo>
                <a:cubicBezTo>
                  <a:pt x="91" y="62"/>
                  <a:pt x="90" y="65"/>
                  <a:pt x="95" y="70"/>
                </a:cubicBezTo>
                <a:cubicBezTo>
                  <a:pt x="95" y="70"/>
                  <a:pt x="131" y="98"/>
                  <a:pt x="131" y="9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1" y="99"/>
                  <a:pt x="138" y="104"/>
                  <a:pt x="135" y="112"/>
                </a:cubicBezTo>
                <a:cubicBezTo>
                  <a:pt x="131" y="120"/>
                  <a:pt x="125" y="120"/>
                  <a:pt x="124" y="119"/>
                </a:cubicBezTo>
                <a:cubicBezTo>
                  <a:pt x="123" y="119"/>
                  <a:pt x="110" y="113"/>
                  <a:pt x="110" y="113"/>
                </a:cubicBezTo>
                <a:cubicBezTo>
                  <a:pt x="109" y="113"/>
                  <a:pt x="102" y="111"/>
                  <a:pt x="98" y="115"/>
                </a:cubicBezTo>
                <a:cubicBezTo>
                  <a:pt x="95" y="117"/>
                  <a:pt x="95" y="122"/>
                  <a:pt x="97" y="128"/>
                </a:cubicBezTo>
                <a:cubicBezTo>
                  <a:pt x="100" y="139"/>
                  <a:pt x="116" y="168"/>
                  <a:pt x="117" y="169"/>
                </a:cubicBezTo>
                <a:cubicBezTo>
                  <a:pt x="117" y="169"/>
                  <a:pt x="119" y="176"/>
                  <a:pt x="117" y="181"/>
                </a:cubicBezTo>
                <a:cubicBezTo>
                  <a:pt x="116" y="183"/>
                  <a:pt x="114" y="185"/>
                  <a:pt x="111" y="186"/>
                </a:cubicBezTo>
                <a:cubicBezTo>
                  <a:pt x="102" y="189"/>
                  <a:pt x="98" y="186"/>
                  <a:pt x="93" y="179"/>
                </a:cubicBezTo>
                <a:cubicBezTo>
                  <a:pt x="93" y="178"/>
                  <a:pt x="83" y="154"/>
                  <a:pt x="83" y="154"/>
                </a:cubicBezTo>
                <a:cubicBezTo>
                  <a:pt x="83" y="154"/>
                  <a:pt x="81" y="148"/>
                  <a:pt x="71" y="147"/>
                </a:cubicBezTo>
                <a:cubicBezTo>
                  <a:pt x="71" y="147"/>
                  <a:pt x="71" y="147"/>
                  <a:pt x="71" y="147"/>
                </a:cubicBezTo>
                <a:cubicBezTo>
                  <a:pt x="61" y="148"/>
                  <a:pt x="59" y="154"/>
                  <a:pt x="59" y="154"/>
                </a:cubicBezTo>
                <a:cubicBezTo>
                  <a:pt x="59" y="154"/>
                  <a:pt x="49" y="178"/>
                  <a:pt x="49" y="179"/>
                </a:cubicBezTo>
                <a:cubicBezTo>
                  <a:pt x="44" y="186"/>
                  <a:pt x="40" y="189"/>
                  <a:pt x="31" y="186"/>
                </a:cubicBezTo>
                <a:cubicBezTo>
                  <a:pt x="28" y="185"/>
                  <a:pt x="26" y="183"/>
                  <a:pt x="25" y="181"/>
                </a:cubicBezTo>
                <a:cubicBezTo>
                  <a:pt x="23" y="176"/>
                  <a:pt x="25" y="169"/>
                  <a:pt x="26" y="169"/>
                </a:cubicBezTo>
                <a:cubicBezTo>
                  <a:pt x="26" y="168"/>
                  <a:pt x="42" y="139"/>
                  <a:pt x="45" y="128"/>
                </a:cubicBezTo>
                <a:cubicBezTo>
                  <a:pt x="47" y="122"/>
                  <a:pt x="47" y="117"/>
                  <a:pt x="44" y="115"/>
                </a:cubicBezTo>
                <a:cubicBezTo>
                  <a:pt x="40" y="111"/>
                  <a:pt x="33" y="113"/>
                  <a:pt x="32" y="113"/>
                </a:cubicBezTo>
                <a:cubicBezTo>
                  <a:pt x="32" y="113"/>
                  <a:pt x="19" y="119"/>
                  <a:pt x="18" y="119"/>
                </a:cubicBezTo>
                <a:cubicBezTo>
                  <a:pt x="17" y="120"/>
                  <a:pt x="11" y="120"/>
                  <a:pt x="7" y="112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92" name="Oval 256"/>
          <p:cNvSpPr/>
          <p:nvPr/>
        </p:nvSpPr>
        <p:spPr>
          <a:xfrm>
            <a:off x="949325" y="4333875"/>
            <a:ext cx="26988" cy="269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93" name="Oval 257"/>
          <p:cNvSpPr/>
          <p:nvPr/>
        </p:nvSpPr>
        <p:spPr>
          <a:xfrm>
            <a:off x="1004888" y="4333875"/>
            <a:ext cx="26987" cy="269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94" name="Oval 258"/>
          <p:cNvSpPr/>
          <p:nvPr/>
        </p:nvSpPr>
        <p:spPr>
          <a:xfrm>
            <a:off x="977900" y="4443413"/>
            <a:ext cx="26988" cy="26987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95" name="Oval 259"/>
          <p:cNvSpPr/>
          <p:nvPr/>
        </p:nvSpPr>
        <p:spPr>
          <a:xfrm>
            <a:off x="977900" y="4495800"/>
            <a:ext cx="26988" cy="269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96" name="Oval 260"/>
          <p:cNvSpPr/>
          <p:nvPr/>
        </p:nvSpPr>
        <p:spPr>
          <a:xfrm>
            <a:off x="977900" y="4543425"/>
            <a:ext cx="26988" cy="26988"/>
          </a:xfrm>
          <a:prstGeom prst="ellipse">
            <a:avLst/>
          </a:prstGeom>
          <a:solidFill>
            <a:schemeClr val="accent1"/>
          </a:solidFill>
          <a:ln w="9525">
            <a:noFill/>
          </a:ln>
        </p:spPr>
        <p:txBody>
          <a:bodyPr/>
          <a:p>
            <a:pPr lvl="0" eaLnBrk="1" hangingPunct="1"/>
            <a:endParaRPr lang="zh-CN" altLang="en-US" sz="1800" dirty="0">
              <a:solidFill>
                <a:schemeClr val="accent2"/>
              </a:solidFill>
              <a:latin typeface="Arial" panose="020B0604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6097" name="Freeform 261"/>
          <p:cNvSpPr/>
          <p:nvPr/>
        </p:nvSpPr>
        <p:spPr>
          <a:xfrm>
            <a:off x="955675" y="4387850"/>
            <a:ext cx="71438" cy="26988"/>
          </a:xfrm>
          <a:custGeom>
            <a:avLst/>
            <a:gdLst/>
            <a:ahLst/>
            <a:cxnLst>
              <a:cxn ang="0">
                <a:pos x="62507" y="0"/>
              </a:cxn>
              <a:cxn ang="0">
                <a:pos x="8930" y="2249"/>
              </a:cxn>
              <a:cxn ang="0">
                <a:pos x="2232" y="0"/>
              </a:cxn>
              <a:cxn ang="0">
                <a:pos x="2232" y="6747"/>
              </a:cxn>
              <a:cxn ang="0">
                <a:pos x="33486" y="22490"/>
              </a:cxn>
              <a:cxn ang="0">
                <a:pos x="69205" y="8996"/>
              </a:cxn>
              <a:cxn ang="0">
                <a:pos x="69205" y="2249"/>
              </a:cxn>
              <a:cxn ang="0">
                <a:pos x="62507" y="0"/>
              </a:cxn>
            </a:cxnLst>
            <a:pathLst>
              <a:path w="32" h="12">
                <a:moveTo>
                  <a:pt x="28" y="0"/>
                </a:moveTo>
                <a:cubicBezTo>
                  <a:pt x="15" y="12"/>
                  <a:pt x="4" y="1"/>
                  <a:pt x="4" y="1"/>
                </a:cubicBezTo>
                <a:cubicBezTo>
                  <a:pt x="3" y="0"/>
                  <a:pt x="2" y="0"/>
                  <a:pt x="1" y="0"/>
                </a:cubicBezTo>
                <a:cubicBezTo>
                  <a:pt x="0" y="1"/>
                  <a:pt x="0" y="3"/>
                  <a:pt x="1" y="3"/>
                </a:cubicBezTo>
                <a:cubicBezTo>
                  <a:pt x="1" y="4"/>
                  <a:pt x="7" y="10"/>
                  <a:pt x="15" y="10"/>
                </a:cubicBezTo>
                <a:cubicBezTo>
                  <a:pt x="21" y="10"/>
                  <a:pt x="26" y="8"/>
                  <a:pt x="31" y="4"/>
                </a:cubicBezTo>
                <a:cubicBezTo>
                  <a:pt x="32" y="3"/>
                  <a:pt x="32" y="1"/>
                  <a:pt x="31" y="1"/>
                </a:cubicBezTo>
                <a:cubicBezTo>
                  <a:pt x="30" y="0"/>
                  <a:pt x="29" y="0"/>
                  <a:pt x="28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98" name="Freeform 262"/>
          <p:cNvSpPr/>
          <p:nvPr/>
        </p:nvSpPr>
        <p:spPr>
          <a:xfrm>
            <a:off x="1536700" y="4319588"/>
            <a:ext cx="234950" cy="139700"/>
          </a:xfrm>
          <a:custGeom>
            <a:avLst/>
            <a:gdLst/>
            <a:ahLst/>
            <a:cxnLst>
              <a:cxn ang="0">
                <a:pos x="234950" y="121674"/>
              </a:cxn>
              <a:cxn ang="0">
                <a:pos x="164917" y="47318"/>
              </a:cxn>
              <a:cxn ang="0">
                <a:pos x="164917" y="47318"/>
              </a:cxn>
              <a:cxn ang="0">
                <a:pos x="119734" y="0"/>
              </a:cxn>
              <a:cxn ang="0">
                <a:pos x="72292" y="47318"/>
              </a:cxn>
              <a:cxn ang="0">
                <a:pos x="0" y="121674"/>
              </a:cxn>
              <a:cxn ang="0">
                <a:pos x="0" y="139700"/>
              </a:cxn>
              <a:cxn ang="0">
                <a:pos x="234950" y="139700"/>
              </a:cxn>
              <a:cxn ang="0">
                <a:pos x="234950" y="121674"/>
              </a:cxn>
            </a:cxnLst>
            <a:pathLst>
              <a:path w="104" h="62">
                <a:moveTo>
                  <a:pt x="104" y="54"/>
                </a:moveTo>
                <a:cubicBezTo>
                  <a:pt x="104" y="36"/>
                  <a:pt x="87" y="26"/>
                  <a:pt x="73" y="21"/>
                </a:cubicBezTo>
                <a:cubicBezTo>
                  <a:pt x="73" y="21"/>
                  <a:pt x="73" y="21"/>
                  <a:pt x="73" y="21"/>
                </a:cubicBezTo>
                <a:cubicBezTo>
                  <a:pt x="73" y="10"/>
                  <a:pt x="64" y="0"/>
                  <a:pt x="53" y="0"/>
                </a:cubicBezTo>
                <a:cubicBezTo>
                  <a:pt x="41" y="0"/>
                  <a:pt x="32" y="9"/>
                  <a:pt x="32" y="21"/>
                </a:cubicBezTo>
                <a:cubicBezTo>
                  <a:pt x="18" y="26"/>
                  <a:pt x="0" y="35"/>
                  <a:pt x="0" y="54"/>
                </a:cubicBezTo>
                <a:cubicBezTo>
                  <a:pt x="0" y="57"/>
                  <a:pt x="0" y="60"/>
                  <a:pt x="0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4" y="60"/>
                  <a:pt x="104" y="57"/>
                  <a:pt x="104" y="5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099" name="Freeform 263"/>
          <p:cNvSpPr/>
          <p:nvPr/>
        </p:nvSpPr>
        <p:spPr>
          <a:xfrm>
            <a:off x="1474788" y="4537075"/>
            <a:ext cx="360362" cy="161925"/>
          </a:xfrm>
          <a:custGeom>
            <a:avLst/>
            <a:gdLst/>
            <a:ahLst/>
            <a:cxnLst>
              <a:cxn ang="0">
                <a:pos x="346848" y="92207"/>
              </a:cxn>
              <a:cxn ang="0">
                <a:pos x="297299" y="31485"/>
              </a:cxn>
              <a:cxn ang="0">
                <a:pos x="297299" y="0"/>
              </a:cxn>
              <a:cxn ang="0">
                <a:pos x="63063" y="0"/>
              </a:cxn>
              <a:cxn ang="0">
                <a:pos x="63063" y="31485"/>
              </a:cxn>
              <a:cxn ang="0">
                <a:pos x="13514" y="92207"/>
              </a:cxn>
              <a:cxn ang="0">
                <a:pos x="0" y="105701"/>
              </a:cxn>
              <a:cxn ang="0">
                <a:pos x="13514" y="116946"/>
              </a:cxn>
              <a:cxn ang="0">
                <a:pos x="114865" y="116946"/>
              </a:cxn>
              <a:cxn ang="0">
                <a:pos x="180181" y="161925"/>
              </a:cxn>
              <a:cxn ang="0">
                <a:pos x="245497" y="116946"/>
              </a:cxn>
              <a:cxn ang="0">
                <a:pos x="346848" y="116946"/>
              </a:cxn>
              <a:cxn ang="0">
                <a:pos x="360362" y="105701"/>
              </a:cxn>
              <a:cxn ang="0">
                <a:pos x="346848" y="92207"/>
              </a:cxn>
            </a:cxnLst>
            <a:pathLst>
              <a:path w="160" h="72">
                <a:moveTo>
                  <a:pt x="154" y="41"/>
                </a:moveTo>
                <a:cubicBezTo>
                  <a:pt x="135" y="34"/>
                  <a:pt x="132" y="14"/>
                  <a:pt x="132" y="14"/>
                </a:cubicBezTo>
                <a:cubicBezTo>
                  <a:pt x="132" y="14"/>
                  <a:pt x="132" y="9"/>
                  <a:pt x="132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8" y="9"/>
                  <a:pt x="28" y="14"/>
                  <a:pt x="28" y="14"/>
                </a:cubicBezTo>
                <a:cubicBezTo>
                  <a:pt x="28" y="14"/>
                  <a:pt x="25" y="34"/>
                  <a:pt x="6" y="41"/>
                </a:cubicBezTo>
                <a:cubicBezTo>
                  <a:pt x="6" y="41"/>
                  <a:pt x="0" y="42"/>
                  <a:pt x="0" y="47"/>
                </a:cubicBezTo>
                <a:cubicBezTo>
                  <a:pt x="0" y="53"/>
                  <a:pt x="6" y="52"/>
                  <a:pt x="6" y="52"/>
                </a:cubicBezTo>
                <a:cubicBezTo>
                  <a:pt x="51" y="52"/>
                  <a:pt x="51" y="52"/>
                  <a:pt x="51" y="52"/>
                </a:cubicBezTo>
                <a:cubicBezTo>
                  <a:pt x="56" y="64"/>
                  <a:pt x="67" y="72"/>
                  <a:pt x="80" y="72"/>
                </a:cubicBezTo>
                <a:cubicBezTo>
                  <a:pt x="93" y="72"/>
                  <a:pt x="104" y="64"/>
                  <a:pt x="109" y="52"/>
                </a:cubicBezTo>
                <a:cubicBezTo>
                  <a:pt x="154" y="52"/>
                  <a:pt x="154" y="52"/>
                  <a:pt x="154" y="52"/>
                </a:cubicBezTo>
                <a:cubicBezTo>
                  <a:pt x="154" y="52"/>
                  <a:pt x="160" y="53"/>
                  <a:pt x="160" y="47"/>
                </a:cubicBezTo>
                <a:cubicBezTo>
                  <a:pt x="160" y="42"/>
                  <a:pt x="154" y="41"/>
                  <a:pt x="154" y="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00" name="Freeform 264"/>
          <p:cNvSpPr/>
          <p:nvPr/>
        </p:nvSpPr>
        <p:spPr>
          <a:xfrm>
            <a:off x="1536700" y="4473575"/>
            <a:ext cx="234950" cy="52388"/>
          </a:xfrm>
          <a:custGeom>
            <a:avLst/>
            <a:gdLst/>
            <a:ahLst/>
            <a:cxnLst>
              <a:cxn ang="0">
                <a:pos x="234950" y="0"/>
              </a:cxn>
              <a:cxn ang="0">
                <a:pos x="0" y="0"/>
              </a:cxn>
              <a:cxn ang="0">
                <a:pos x="0" y="52388"/>
              </a:cxn>
              <a:cxn ang="0">
                <a:pos x="234950" y="52388"/>
              </a:cxn>
              <a:cxn ang="0">
                <a:pos x="234950" y="0"/>
              </a:cxn>
            </a:cxnLst>
            <a:pathLst>
              <a:path w="104" h="23">
                <a:moveTo>
                  <a:pt x="10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9"/>
                  <a:pt x="0" y="17"/>
                  <a:pt x="0" y="23"/>
                </a:cubicBezTo>
                <a:cubicBezTo>
                  <a:pt x="104" y="23"/>
                  <a:pt x="104" y="23"/>
                  <a:pt x="104" y="23"/>
                </a:cubicBezTo>
                <a:cubicBezTo>
                  <a:pt x="104" y="17"/>
                  <a:pt x="104" y="9"/>
                  <a:pt x="104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01" name="Freeform 265"/>
          <p:cNvSpPr>
            <a:spLocks noEditPoints="1"/>
          </p:cNvSpPr>
          <p:nvPr/>
        </p:nvSpPr>
        <p:spPr>
          <a:xfrm>
            <a:off x="2132013" y="4271963"/>
            <a:ext cx="342900" cy="457200"/>
          </a:xfrm>
          <a:custGeom>
            <a:avLst/>
            <a:gdLst/>
            <a:ahLst/>
            <a:cxnLst>
              <a:cxn ang="0">
                <a:pos x="342900" y="169752"/>
              </a:cxn>
              <a:cxn ang="0">
                <a:pos x="342900" y="169752"/>
              </a:cxn>
              <a:cxn ang="0">
                <a:pos x="171450" y="0"/>
              </a:cxn>
              <a:cxn ang="0">
                <a:pos x="0" y="169752"/>
              </a:cxn>
              <a:cxn ang="0">
                <a:pos x="0" y="169752"/>
              </a:cxn>
              <a:cxn ang="0">
                <a:pos x="0" y="172016"/>
              </a:cxn>
              <a:cxn ang="0">
                <a:pos x="0" y="172016"/>
              </a:cxn>
              <a:cxn ang="0">
                <a:pos x="2256" y="172016"/>
              </a:cxn>
              <a:cxn ang="0">
                <a:pos x="126332" y="353085"/>
              </a:cxn>
              <a:cxn ang="0">
                <a:pos x="92493" y="353085"/>
              </a:cxn>
              <a:cxn ang="0">
                <a:pos x="92493" y="457200"/>
              </a:cxn>
              <a:cxn ang="0">
                <a:pos x="248151" y="457200"/>
              </a:cxn>
              <a:cxn ang="0">
                <a:pos x="248151" y="353085"/>
              </a:cxn>
              <a:cxn ang="0">
                <a:pos x="216568" y="353085"/>
              </a:cxn>
              <a:cxn ang="0">
                <a:pos x="340644" y="172016"/>
              </a:cxn>
              <a:cxn ang="0">
                <a:pos x="342900" y="172016"/>
              </a:cxn>
              <a:cxn ang="0">
                <a:pos x="342900" y="172016"/>
              </a:cxn>
              <a:cxn ang="0">
                <a:pos x="342900" y="169752"/>
              </a:cxn>
              <a:cxn ang="0">
                <a:pos x="142123" y="353085"/>
              </a:cxn>
              <a:cxn ang="0">
                <a:pos x="18047" y="172016"/>
              </a:cxn>
              <a:cxn ang="0">
                <a:pos x="94749" y="172016"/>
              </a:cxn>
              <a:cxn ang="0">
                <a:pos x="148891" y="353085"/>
              </a:cxn>
              <a:cxn ang="0">
                <a:pos x="142123" y="353085"/>
              </a:cxn>
              <a:cxn ang="0">
                <a:pos x="164682" y="353085"/>
              </a:cxn>
              <a:cxn ang="0">
                <a:pos x="162426" y="353085"/>
              </a:cxn>
              <a:cxn ang="0">
                <a:pos x="108284" y="172016"/>
              </a:cxn>
              <a:cxn ang="0">
                <a:pos x="164682" y="172016"/>
              </a:cxn>
              <a:cxn ang="0">
                <a:pos x="164682" y="353085"/>
              </a:cxn>
              <a:cxn ang="0">
                <a:pos x="92493" y="165226"/>
              </a:cxn>
              <a:cxn ang="0">
                <a:pos x="13536" y="165226"/>
              </a:cxn>
              <a:cxn ang="0">
                <a:pos x="169194" y="6790"/>
              </a:cxn>
              <a:cxn ang="0">
                <a:pos x="92493" y="165226"/>
              </a:cxn>
              <a:cxn ang="0">
                <a:pos x="171450" y="9053"/>
              </a:cxn>
              <a:cxn ang="0">
                <a:pos x="243639" y="165226"/>
              </a:cxn>
              <a:cxn ang="0">
                <a:pos x="175962" y="165226"/>
              </a:cxn>
              <a:cxn ang="0">
                <a:pos x="171450" y="9053"/>
              </a:cxn>
              <a:cxn ang="0">
                <a:pos x="178218" y="353085"/>
              </a:cxn>
              <a:cxn ang="0">
                <a:pos x="178218" y="172016"/>
              </a:cxn>
              <a:cxn ang="0">
                <a:pos x="234616" y="172016"/>
              </a:cxn>
              <a:cxn ang="0">
                <a:pos x="180474" y="353085"/>
              </a:cxn>
              <a:cxn ang="0">
                <a:pos x="178218" y="353085"/>
              </a:cxn>
              <a:cxn ang="0">
                <a:pos x="200777" y="353085"/>
              </a:cxn>
              <a:cxn ang="0">
                <a:pos x="194009" y="353085"/>
              </a:cxn>
              <a:cxn ang="0">
                <a:pos x="248151" y="172016"/>
              </a:cxn>
              <a:cxn ang="0">
                <a:pos x="324853" y="172016"/>
              </a:cxn>
              <a:cxn ang="0">
                <a:pos x="200777" y="353085"/>
              </a:cxn>
            </a:cxnLst>
            <a:pathLst>
              <a:path w="152" h="202">
                <a:moveTo>
                  <a:pt x="152" y="75"/>
                </a:moveTo>
                <a:cubicBezTo>
                  <a:pt x="152" y="75"/>
                  <a:pt x="152" y="75"/>
                  <a:pt x="152" y="75"/>
                </a:cubicBezTo>
                <a:cubicBezTo>
                  <a:pt x="151" y="34"/>
                  <a:pt x="118" y="0"/>
                  <a:pt x="76" y="0"/>
                </a:cubicBezTo>
                <a:cubicBezTo>
                  <a:pt x="34" y="0"/>
                  <a:pt x="1" y="34"/>
                  <a:pt x="0" y="75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1" y="76"/>
                  <a:pt x="1" y="76"/>
                  <a:pt x="1" y="76"/>
                </a:cubicBezTo>
                <a:cubicBezTo>
                  <a:pt x="56" y="156"/>
                  <a:pt x="56" y="156"/>
                  <a:pt x="56" y="156"/>
                </a:cubicBezTo>
                <a:cubicBezTo>
                  <a:pt x="41" y="156"/>
                  <a:pt x="41" y="156"/>
                  <a:pt x="41" y="156"/>
                </a:cubicBezTo>
                <a:cubicBezTo>
                  <a:pt x="41" y="202"/>
                  <a:pt x="41" y="202"/>
                  <a:pt x="41" y="202"/>
                </a:cubicBezTo>
                <a:cubicBezTo>
                  <a:pt x="110" y="202"/>
                  <a:pt x="110" y="202"/>
                  <a:pt x="110" y="202"/>
                </a:cubicBezTo>
                <a:cubicBezTo>
                  <a:pt x="110" y="156"/>
                  <a:pt x="110" y="156"/>
                  <a:pt x="110" y="156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151" y="76"/>
                  <a:pt x="151" y="76"/>
                  <a:pt x="151" y="76"/>
                </a:cubicBezTo>
                <a:cubicBezTo>
                  <a:pt x="152" y="76"/>
                  <a:pt x="152" y="76"/>
                  <a:pt x="152" y="76"/>
                </a:cubicBezTo>
                <a:cubicBezTo>
                  <a:pt x="152" y="76"/>
                  <a:pt x="152" y="76"/>
                  <a:pt x="152" y="76"/>
                </a:cubicBezTo>
                <a:lnTo>
                  <a:pt x="152" y="75"/>
                </a:lnTo>
                <a:close/>
                <a:moveTo>
                  <a:pt x="63" y="156"/>
                </a:moveTo>
                <a:cubicBezTo>
                  <a:pt x="8" y="76"/>
                  <a:pt x="8" y="76"/>
                  <a:pt x="8" y="76"/>
                </a:cubicBezTo>
                <a:cubicBezTo>
                  <a:pt x="42" y="76"/>
                  <a:pt x="42" y="76"/>
                  <a:pt x="42" y="76"/>
                </a:cubicBezTo>
                <a:cubicBezTo>
                  <a:pt x="66" y="156"/>
                  <a:pt x="66" y="156"/>
                  <a:pt x="66" y="156"/>
                </a:cubicBezTo>
                <a:lnTo>
                  <a:pt x="63" y="156"/>
                </a:lnTo>
                <a:close/>
                <a:moveTo>
                  <a:pt x="73" y="156"/>
                </a:moveTo>
                <a:cubicBezTo>
                  <a:pt x="72" y="156"/>
                  <a:pt x="72" y="156"/>
                  <a:pt x="72" y="156"/>
                </a:cubicBezTo>
                <a:cubicBezTo>
                  <a:pt x="48" y="76"/>
                  <a:pt x="48" y="76"/>
                  <a:pt x="48" y="76"/>
                </a:cubicBezTo>
                <a:cubicBezTo>
                  <a:pt x="73" y="76"/>
                  <a:pt x="73" y="76"/>
                  <a:pt x="73" y="76"/>
                </a:cubicBezTo>
                <a:lnTo>
                  <a:pt x="73" y="156"/>
                </a:lnTo>
                <a:close/>
                <a:moveTo>
                  <a:pt x="41" y="73"/>
                </a:moveTo>
                <a:cubicBezTo>
                  <a:pt x="6" y="73"/>
                  <a:pt x="6" y="73"/>
                  <a:pt x="6" y="73"/>
                </a:cubicBezTo>
                <a:cubicBezTo>
                  <a:pt x="9" y="11"/>
                  <a:pt x="75" y="3"/>
                  <a:pt x="75" y="3"/>
                </a:cubicBezTo>
                <a:cubicBezTo>
                  <a:pt x="34" y="28"/>
                  <a:pt x="41" y="73"/>
                  <a:pt x="41" y="73"/>
                </a:cubicBezTo>
                <a:close/>
                <a:moveTo>
                  <a:pt x="76" y="4"/>
                </a:moveTo>
                <a:cubicBezTo>
                  <a:pt x="110" y="23"/>
                  <a:pt x="108" y="73"/>
                  <a:pt x="108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79" y="58"/>
                  <a:pt x="76" y="4"/>
                  <a:pt x="76" y="4"/>
                </a:cubicBezTo>
                <a:close/>
                <a:moveTo>
                  <a:pt x="79" y="156"/>
                </a:moveTo>
                <a:cubicBezTo>
                  <a:pt x="79" y="76"/>
                  <a:pt x="79" y="76"/>
                  <a:pt x="79" y="76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80" y="156"/>
                  <a:pt x="80" y="156"/>
                  <a:pt x="80" y="156"/>
                </a:cubicBezTo>
                <a:lnTo>
                  <a:pt x="79" y="156"/>
                </a:lnTo>
                <a:close/>
                <a:moveTo>
                  <a:pt x="89" y="156"/>
                </a:moveTo>
                <a:cubicBezTo>
                  <a:pt x="86" y="156"/>
                  <a:pt x="86" y="156"/>
                  <a:pt x="86" y="156"/>
                </a:cubicBezTo>
                <a:cubicBezTo>
                  <a:pt x="110" y="76"/>
                  <a:pt x="110" y="76"/>
                  <a:pt x="110" y="76"/>
                </a:cubicBezTo>
                <a:cubicBezTo>
                  <a:pt x="144" y="76"/>
                  <a:pt x="144" y="76"/>
                  <a:pt x="144" y="76"/>
                </a:cubicBezTo>
                <a:lnTo>
                  <a:pt x="89" y="15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02" name="Freeform 266"/>
          <p:cNvSpPr>
            <a:spLocks noEditPoints="1"/>
          </p:cNvSpPr>
          <p:nvPr/>
        </p:nvSpPr>
        <p:spPr>
          <a:xfrm>
            <a:off x="2747963" y="4194175"/>
            <a:ext cx="322262" cy="434975"/>
          </a:xfrm>
          <a:custGeom>
            <a:avLst/>
            <a:gdLst/>
            <a:ahLst/>
            <a:cxnLst>
              <a:cxn ang="0">
                <a:pos x="196061" y="78881"/>
              </a:cxn>
              <a:cxn ang="0">
                <a:pos x="164511" y="58598"/>
              </a:cxn>
              <a:cxn ang="0">
                <a:pos x="191554" y="29299"/>
              </a:cxn>
              <a:cxn ang="0">
                <a:pos x="157751" y="2254"/>
              </a:cxn>
              <a:cxn ang="0">
                <a:pos x="135215" y="33806"/>
              </a:cxn>
              <a:cxn ang="0">
                <a:pos x="160004" y="13523"/>
              </a:cxn>
              <a:cxn ang="0">
                <a:pos x="180286" y="29299"/>
              </a:cxn>
              <a:cxn ang="0">
                <a:pos x="155497" y="51836"/>
              </a:cxn>
              <a:cxn ang="0">
                <a:pos x="153243" y="78881"/>
              </a:cxn>
              <a:cxn ang="0">
                <a:pos x="123947" y="117195"/>
              </a:cxn>
              <a:cxn ang="0">
                <a:pos x="160004" y="434975"/>
              </a:cxn>
              <a:cxn ang="0">
                <a:pos x="196061" y="117195"/>
              </a:cxn>
              <a:cxn ang="0">
                <a:pos x="45072" y="344825"/>
              </a:cxn>
              <a:cxn ang="0">
                <a:pos x="108172" y="243406"/>
              </a:cxn>
              <a:cxn ang="0">
                <a:pos x="173526" y="313272"/>
              </a:cxn>
              <a:cxn ang="0">
                <a:pos x="162258" y="290735"/>
              </a:cxn>
              <a:cxn ang="0">
                <a:pos x="162258" y="333556"/>
              </a:cxn>
              <a:cxn ang="0">
                <a:pos x="94650" y="261436"/>
              </a:cxn>
              <a:cxn ang="0">
                <a:pos x="31550" y="272705"/>
              </a:cxn>
              <a:cxn ang="0">
                <a:pos x="160004" y="338063"/>
              </a:cxn>
              <a:cxn ang="0">
                <a:pos x="126201" y="362855"/>
              </a:cxn>
              <a:cxn ang="0">
                <a:pos x="169019" y="365109"/>
              </a:cxn>
              <a:cxn ang="0">
                <a:pos x="166765" y="344825"/>
              </a:cxn>
              <a:cxn ang="0">
                <a:pos x="218597" y="333556"/>
              </a:cxn>
              <a:cxn ang="0">
                <a:pos x="166765" y="344825"/>
              </a:cxn>
              <a:cxn ang="0">
                <a:pos x="175779" y="389900"/>
              </a:cxn>
              <a:cxn ang="0">
                <a:pos x="211837" y="383139"/>
              </a:cxn>
              <a:cxn ang="0">
                <a:pos x="229865" y="383139"/>
              </a:cxn>
              <a:cxn ang="0">
                <a:pos x="223104" y="353840"/>
              </a:cxn>
              <a:cxn ang="0">
                <a:pos x="229865" y="383139"/>
              </a:cxn>
              <a:cxn ang="0">
                <a:pos x="247894" y="376377"/>
              </a:cxn>
              <a:cxn ang="0">
                <a:pos x="171272" y="225376"/>
              </a:cxn>
              <a:cxn ang="0">
                <a:pos x="279444" y="205092"/>
              </a:cxn>
              <a:cxn ang="0">
                <a:pos x="256908" y="376377"/>
              </a:cxn>
            </a:cxnLst>
            <a:pathLst>
              <a:path w="143" h="193">
                <a:moveTo>
                  <a:pt x="87" y="52"/>
                </a:moveTo>
                <a:cubicBezTo>
                  <a:pt x="87" y="35"/>
                  <a:pt x="87" y="35"/>
                  <a:pt x="87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26"/>
                  <a:pt x="73" y="26"/>
                  <a:pt x="73" y="26"/>
                </a:cubicBezTo>
                <a:cubicBezTo>
                  <a:pt x="73" y="26"/>
                  <a:pt x="74" y="26"/>
                  <a:pt x="74" y="26"/>
                </a:cubicBezTo>
                <a:cubicBezTo>
                  <a:pt x="79" y="25"/>
                  <a:pt x="85" y="20"/>
                  <a:pt x="85" y="13"/>
                </a:cubicBezTo>
                <a:cubicBezTo>
                  <a:pt x="85" y="10"/>
                  <a:pt x="84" y="6"/>
                  <a:pt x="81" y="4"/>
                </a:cubicBezTo>
                <a:cubicBezTo>
                  <a:pt x="80" y="2"/>
                  <a:pt x="76" y="0"/>
                  <a:pt x="70" y="1"/>
                </a:cubicBezTo>
                <a:cubicBezTo>
                  <a:pt x="63" y="1"/>
                  <a:pt x="59" y="5"/>
                  <a:pt x="58" y="12"/>
                </a:cubicBezTo>
                <a:cubicBezTo>
                  <a:pt x="58" y="13"/>
                  <a:pt x="58" y="15"/>
                  <a:pt x="60" y="15"/>
                </a:cubicBezTo>
                <a:cubicBezTo>
                  <a:pt x="61" y="15"/>
                  <a:pt x="63" y="14"/>
                  <a:pt x="63" y="12"/>
                </a:cubicBezTo>
                <a:cubicBezTo>
                  <a:pt x="63" y="9"/>
                  <a:pt x="64" y="6"/>
                  <a:pt x="71" y="6"/>
                </a:cubicBezTo>
                <a:cubicBezTo>
                  <a:pt x="74" y="5"/>
                  <a:pt x="76" y="6"/>
                  <a:pt x="78" y="8"/>
                </a:cubicBezTo>
                <a:cubicBezTo>
                  <a:pt x="79" y="9"/>
                  <a:pt x="80" y="11"/>
                  <a:pt x="80" y="13"/>
                </a:cubicBezTo>
                <a:cubicBezTo>
                  <a:pt x="80" y="17"/>
                  <a:pt x="76" y="20"/>
                  <a:pt x="73" y="21"/>
                </a:cubicBezTo>
                <a:cubicBezTo>
                  <a:pt x="71" y="21"/>
                  <a:pt x="70" y="22"/>
                  <a:pt x="69" y="23"/>
                </a:cubicBezTo>
                <a:cubicBezTo>
                  <a:pt x="68" y="26"/>
                  <a:pt x="68" y="26"/>
                  <a:pt x="68" y="26"/>
                </a:cubicBezTo>
                <a:cubicBezTo>
                  <a:pt x="68" y="35"/>
                  <a:pt x="68" y="35"/>
                  <a:pt x="68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52"/>
                  <a:pt x="55" y="52"/>
                  <a:pt x="55" y="52"/>
                </a:cubicBezTo>
                <a:cubicBezTo>
                  <a:pt x="23" y="59"/>
                  <a:pt x="0" y="88"/>
                  <a:pt x="0" y="122"/>
                </a:cubicBezTo>
                <a:cubicBezTo>
                  <a:pt x="0" y="161"/>
                  <a:pt x="32" y="193"/>
                  <a:pt x="71" y="193"/>
                </a:cubicBezTo>
                <a:cubicBezTo>
                  <a:pt x="110" y="193"/>
                  <a:pt x="143" y="161"/>
                  <a:pt x="143" y="122"/>
                </a:cubicBezTo>
                <a:cubicBezTo>
                  <a:pt x="143" y="88"/>
                  <a:pt x="119" y="59"/>
                  <a:pt x="87" y="52"/>
                </a:cubicBezTo>
                <a:close/>
                <a:moveTo>
                  <a:pt x="51" y="168"/>
                </a:moveTo>
                <a:cubicBezTo>
                  <a:pt x="42" y="144"/>
                  <a:pt x="20" y="153"/>
                  <a:pt x="20" y="153"/>
                </a:cubicBezTo>
                <a:cubicBezTo>
                  <a:pt x="27" y="134"/>
                  <a:pt x="4" y="117"/>
                  <a:pt x="4" y="117"/>
                </a:cubicBezTo>
                <a:cubicBezTo>
                  <a:pt x="27" y="125"/>
                  <a:pt x="48" y="108"/>
                  <a:pt x="48" y="108"/>
                </a:cubicBezTo>
                <a:cubicBezTo>
                  <a:pt x="48" y="126"/>
                  <a:pt x="76" y="127"/>
                  <a:pt x="76" y="127"/>
                </a:cubicBezTo>
                <a:cubicBezTo>
                  <a:pt x="75" y="131"/>
                  <a:pt x="76" y="135"/>
                  <a:pt x="77" y="139"/>
                </a:cubicBezTo>
                <a:cubicBezTo>
                  <a:pt x="76" y="140"/>
                  <a:pt x="74" y="142"/>
                  <a:pt x="73" y="145"/>
                </a:cubicBezTo>
                <a:cubicBezTo>
                  <a:pt x="71" y="140"/>
                  <a:pt x="70" y="135"/>
                  <a:pt x="72" y="129"/>
                </a:cubicBezTo>
                <a:cubicBezTo>
                  <a:pt x="72" y="129"/>
                  <a:pt x="66" y="134"/>
                  <a:pt x="72" y="147"/>
                </a:cubicBezTo>
                <a:cubicBezTo>
                  <a:pt x="72" y="148"/>
                  <a:pt x="72" y="148"/>
                  <a:pt x="72" y="148"/>
                </a:cubicBezTo>
                <a:cubicBezTo>
                  <a:pt x="65" y="145"/>
                  <a:pt x="56" y="141"/>
                  <a:pt x="47" y="137"/>
                </a:cubicBezTo>
                <a:cubicBezTo>
                  <a:pt x="45" y="132"/>
                  <a:pt x="41" y="123"/>
                  <a:pt x="42" y="116"/>
                </a:cubicBezTo>
                <a:cubicBezTo>
                  <a:pt x="42" y="116"/>
                  <a:pt x="37" y="120"/>
                  <a:pt x="45" y="136"/>
                </a:cubicBezTo>
                <a:cubicBezTo>
                  <a:pt x="34" y="130"/>
                  <a:pt x="22" y="125"/>
                  <a:pt x="14" y="121"/>
                </a:cubicBezTo>
                <a:cubicBezTo>
                  <a:pt x="51" y="141"/>
                  <a:pt x="51" y="141"/>
                  <a:pt x="51" y="141"/>
                </a:cubicBezTo>
                <a:cubicBezTo>
                  <a:pt x="56" y="144"/>
                  <a:pt x="65" y="147"/>
                  <a:pt x="71" y="150"/>
                </a:cubicBezTo>
                <a:cubicBezTo>
                  <a:pt x="71" y="150"/>
                  <a:pt x="71" y="151"/>
                  <a:pt x="71" y="151"/>
                </a:cubicBezTo>
                <a:cubicBezTo>
                  <a:pt x="67" y="152"/>
                  <a:pt x="61" y="154"/>
                  <a:pt x="56" y="161"/>
                </a:cubicBezTo>
                <a:cubicBezTo>
                  <a:pt x="56" y="161"/>
                  <a:pt x="63" y="154"/>
                  <a:pt x="71" y="153"/>
                </a:cubicBezTo>
                <a:cubicBezTo>
                  <a:pt x="72" y="155"/>
                  <a:pt x="73" y="159"/>
                  <a:pt x="75" y="162"/>
                </a:cubicBezTo>
                <a:cubicBezTo>
                  <a:pt x="62" y="161"/>
                  <a:pt x="51" y="168"/>
                  <a:pt x="51" y="168"/>
                </a:cubicBezTo>
                <a:close/>
                <a:moveTo>
                  <a:pt x="74" y="153"/>
                </a:moveTo>
                <a:cubicBezTo>
                  <a:pt x="72" y="147"/>
                  <a:pt x="76" y="140"/>
                  <a:pt x="83" y="139"/>
                </a:cubicBezTo>
                <a:cubicBezTo>
                  <a:pt x="89" y="137"/>
                  <a:pt x="96" y="141"/>
                  <a:pt x="97" y="148"/>
                </a:cubicBezTo>
                <a:cubicBezTo>
                  <a:pt x="99" y="154"/>
                  <a:pt x="95" y="161"/>
                  <a:pt x="88" y="162"/>
                </a:cubicBezTo>
                <a:cubicBezTo>
                  <a:pt x="82" y="164"/>
                  <a:pt x="75" y="160"/>
                  <a:pt x="74" y="153"/>
                </a:cubicBezTo>
                <a:close/>
                <a:moveTo>
                  <a:pt x="88" y="179"/>
                </a:moveTo>
                <a:cubicBezTo>
                  <a:pt x="84" y="180"/>
                  <a:pt x="79" y="178"/>
                  <a:pt x="78" y="173"/>
                </a:cubicBezTo>
                <a:cubicBezTo>
                  <a:pt x="77" y="169"/>
                  <a:pt x="80" y="164"/>
                  <a:pt x="84" y="163"/>
                </a:cubicBezTo>
                <a:cubicBezTo>
                  <a:pt x="89" y="162"/>
                  <a:pt x="93" y="165"/>
                  <a:pt x="94" y="170"/>
                </a:cubicBezTo>
                <a:cubicBezTo>
                  <a:pt x="95" y="174"/>
                  <a:pt x="93" y="178"/>
                  <a:pt x="88" y="179"/>
                </a:cubicBezTo>
                <a:close/>
                <a:moveTo>
                  <a:pt x="102" y="170"/>
                </a:moveTo>
                <a:cubicBezTo>
                  <a:pt x="98" y="171"/>
                  <a:pt x="95" y="168"/>
                  <a:pt x="94" y="165"/>
                </a:cubicBezTo>
                <a:cubicBezTo>
                  <a:pt x="93" y="161"/>
                  <a:pt x="95" y="158"/>
                  <a:pt x="99" y="157"/>
                </a:cubicBezTo>
                <a:cubicBezTo>
                  <a:pt x="102" y="156"/>
                  <a:pt x="106" y="159"/>
                  <a:pt x="107" y="162"/>
                </a:cubicBezTo>
                <a:cubicBezTo>
                  <a:pt x="107" y="165"/>
                  <a:pt x="105" y="169"/>
                  <a:pt x="102" y="170"/>
                </a:cubicBezTo>
                <a:close/>
                <a:moveTo>
                  <a:pt x="114" y="167"/>
                </a:moveTo>
                <a:cubicBezTo>
                  <a:pt x="111" y="173"/>
                  <a:pt x="110" y="167"/>
                  <a:pt x="110" y="167"/>
                </a:cubicBezTo>
                <a:cubicBezTo>
                  <a:pt x="110" y="141"/>
                  <a:pt x="85" y="133"/>
                  <a:pt x="85" y="133"/>
                </a:cubicBezTo>
                <a:cubicBezTo>
                  <a:pt x="95" y="110"/>
                  <a:pt x="76" y="100"/>
                  <a:pt x="76" y="100"/>
                </a:cubicBezTo>
                <a:cubicBezTo>
                  <a:pt x="93" y="91"/>
                  <a:pt x="91" y="64"/>
                  <a:pt x="91" y="64"/>
                </a:cubicBezTo>
                <a:cubicBezTo>
                  <a:pt x="99" y="86"/>
                  <a:pt x="124" y="91"/>
                  <a:pt x="124" y="91"/>
                </a:cubicBezTo>
                <a:cubicBezTo>
                  <a:pt x="112" y="102"/>
                  <a:pt x="128" y="124"/>
                  <a:pt x="128" y="124"/>
                </a:cubicBezTo>
                <a:cubicBezTo>
                  <a:pt x="114" y="131"/>
                  <a:pt x="114" y="167"/>
                  <a:pt x="114" y="16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03" name="Freeform 267"/>
          <p:cNvSpPr/>
          <p:nvPr/>
        </p:nvSpPr>
        <p:spPr>
          <a:xfrm>
            <a:off x="3294063" y="4394200"/>
            <a:ext cx="92075" cy="182563"/>
          </a:xfrm>
          <a:custGeom>
            <a:avLst/>
            <a:gdLst/>
            <a:ahLst/>
            <a:cxnLst>
              <a:cxn ang="0">
                <a:pos x="60635" y="146501"/>
              </a:cxn>
              <a:cxn ang="0">
                <a:pos x="49406" y="92408"/>
              </a:cxn>
              <a:cxn ang="0">
                <a:pos x="74109" y="45077"/>
              </a:cxn>
              <a:cxn ang="0">
                <a:pos x="47160" y="85647"/>
              </a:cxn>
              <a:cxn ang="0">
                <a:pos x="24703" y="0"/>
              </a:cxn>
              <a:cxn ang="0">
                <a:pos x="42669" y="74378"/>
              </a:cxn>
              <a:cxn ang="0">
                <a:pos x="0" y="58600"/>
              </a:cxn>
              <a:cxn ang="0">
                <a:pos x="42669" y="81139"/>
              </a:cxn>
              <a:cxn ang="0">
                <a:pos x="58389" y="144247"/>
              </a:cxn>
              <a:cxn ang="0">
                <a:pos x="13474" y="132978"/>
              </a:cxn>
              <a:cxn ang="0">
                <a:pos x="58389" y="151009"/>
              </a:cxn>
              <a:cxn ang="0">
                <a:pos x="65126" y="182563"/>
              </a:cxn>
              <a:cxn ang="0">
                <a:pos x="62880" y="155517"/>
              </a:cxn>
              <a:cxn ang="0">
                <a:pos x="62880" y="155517"/>
              </a:cxn>
              <a:cxn ang="0">
                <a:pos x="92075" y="112693"/>
              </a:cxn>
              <a:cxn ang="0">
                <a:pos x="60635" y="146501"/>
              </a:cxn>
            </a:cxnLst>
            <a:pathLst>
              <a:path w="41" h="81">
                <a:moveTo>
                  <a:pt x="27" y="65"/>
                </a:moveTo>
                <a:cubicBezTo>
                  <a:pt x="26" y="58"/>
                  <a:pt x="24" y="48"/>
                  <a:pt x="22" y="41"/>
                </a:cubicBezTo>
                <a:cubicBezTo>
                  <a:pt x="24" y="28"/>
                  <a:pt x="29" y="22"/>
                  <a:pt x="33" y="20"/>
                </a:cubicBezTo>
                <a:cubicBezTo>
                  <a:pt x="24" y="25"/>
                  <a:pt x="22" y="34"/>
                  <a:pt x="21" y="38"/>
                </a:cubicBezTo>
                <a:cubicBezTo>
                  <a:pt x="16" y="16"/>
                  <a:pt x="11" y="0"/>
                  <a:pt x="11" y="0"/>
                </a:cubicBezTo>
                <a:cubicBezTo>
                  <a:pt x="13" y="9"/>
                  <a:pt x="16" y="21"/>
                  <a:pt x="19" y="33"/>
                </a:cubicBezTo>
                <a:cubicBezTo>
                  <a:pt x="5" y="23"/>
                  <a:pt x="0" y="26"/>
                  <a:pt x="0" y="26"/>
                </a:cubicBezTo>
                <a:cubicBezTo>
                  <a:pt x="7" y="27"/>
                  <a:pt x="15" y="32"/>
                  <a:pt x="19" y="36"/>
                </a:cubicBezTo>
                <a:cubicBezTo>
                  <a:pt x="21" y="45"/>
                  <a:pt x="24" y="57"/>
                  <a:pt x="26" y="64"/>
                </a:cubicBezTo>
                <a:cubicBezTo>
                  <a:pt x="13" y="54"/>
                  <a:pt x="6" y="59"/>
                  <a:pt x="6" y="59"/>
                </a:cubicBezTo>
                <a:cubicBezTo>
                  <a:pt x="16" y="57"/>
                  <a:pt x="23" y="63"/>
                  <a:pt x="26" y="67"/>
                </a:cubicBezTo>
                <a:cubicBezTo>
                  <a:pt x="28" y="75"/>
                  <a:pt x="29" y="81"/>
                  <a:pt x="29" y="81"/>
                </a:cubicBezTo>
                <a:cubicBezTo>
                  <a:pt x="29" y="77"/>
                  <a:pt x="29" y="73"/>
                  <a:pt x="28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8" y="58"/>
                  <a:pt x="41" y="50"/>
                  <a:pt x="41" y="50"/>
                </a:cubicBezTo>
                <a:cubicBezTo>
                  <a:pt x="30" y="53"/>
                  <a:pt x="28" y="63"/>
                  <a:pt x="27" y="65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04" name="Freeform 268"/>
          <p:cNvSpPr/>
          <p:nvPr/>
        </p:nvSpPr>
        <p:spPr>
          <a:xfrm>
            <a:off x="3503613" y="4303713"/>
            <a:ext cx="239712" cy="88900"/>
          </a:xfrm>
          <a:custGeom>
            <a:avLst/>
            <a:gdLst/>
            <a:ahLst/>
            <a:cxnLst>
              <a:cxn ang="0">
                <a:pos x="228405" y="0"/>
              </a:cxn>
              <a:cxn ang="0">
                <a:pos x="11307" y="0"/>
              </a:cxn>
              <a:cxn ang="0">
                <a:pos x="0" y="11397"/>
              </a:cxn>
              <a:cxn ang="0">
                <a:pos x="0" y="77503"/>
              </a:cxn>
              <a:cxn ang="0">
                <a:pos x="11307" y="88900"/>
              </a:cxn>
              <a:cxn ang="0">
                <a:pos x="228405" y="88900"/>
              </a:cxn>
              <a:cxn ang="0">
                <a:pos x="239712" y="77503"/>
              </a:cxn>
              <a:cxn ang="0">
                <a:pos x="239712" y="11397"/>
              </a:cxn>
              <a:cxn ang="0">
                <a:pos x="228405" y="0"/>
              </a:cxn>
            </a:cxnLst>
            <a:pathLst>
              <a:path w="106" h="39">
                <a:moveTo>
                  <a:pt x="101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3"/>
                  <a:pt x="0" y="5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7"/>
                  <a:pt x="2" y="39"/>
                  <a:pt x="5" y="39"/>
                </a:cubicBezTo>
                <a:cubicBezTo>
                  <a:pt x="101" y="39"/>
                  <a:pt x="101" y="39"/>
                  <a:pt x="101" y="39"/>
                </a:cubicBezTo>
                <a:cubicBezTo>
                  <a:pt x="104" y="39"/>
                  <a:pt x="106" y="37"/>
                  <a:pt x="106" y="3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6" y="3"/>
                  <a:pt x="104" y="0"/>
                  <a:pt x="101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05" name="Freeform 269"/>
          <p:cNvSpPr>
            <a:spLocks noEditPoints="1"/>
          </p:cNvSpPr>
          <p:nvPr/>
        </p:nvSpPr>
        <p:spPr>
          <a:xfrm>
            <a:off x="3351213" y="4400550"/>
            <a:ext cx="376237" cy="277813"/>
          </a:xfrm>
          <a:custGeom>
            <a:avLst/>
            <a:gdLst/>
            <a:ahLst/>
            <a:cxnLst>
              <a:cxn ang="0">
                <a:pos x="373984" y="0"/>
              </a:cxn>
              <a:cxn ang="0">
                <a:pos x="186992" y="0"/>
              </a:cxn>
              <a:cxn ang="0">
                <a:pos x="191498" y="88087"/>
              </a:cxn>
              <a:cxn ang="0">
                <a:pos x="191498" y="88087"/>
              </a:cxn>
              <a:cxn ang="0">
                <a:pos x="144187" y="142294"/>
              </a:cxn>
              <a:cxn ang="0">
                <a:pos x="72093" y="144553"/>
              </a:cxn>
              <a:cxn ang="0">
                <a:pos x="9012" y="255227"/>
              </a:cxn>
              <a:cxn ang="0">
                <a:pos x="4506" y="255227"/>
              </a:cxn>
              <a:cxn ang="0">
                <a:pos x="4506" y="277813"/>
              </a:cxn>
              <a:cxn ang="0">
                <a:pos x="18023" y="277813"/>
              </a:cxn>
              <a:cxn ang="0">
                <a:pos x="18023" y="277813"/>
              </a:cxn>
              <a:cxn ang="0">
                <a:pos x="148692" y="277813"/>
              </a:cxn>
              <a:cxn ang="0">
                <a:pos x="148692" y="277813"/>
              </a:cxn>
              <a:cxn ang="0">
                <a:pos x="148692" y="277813"/>
              </a:cxn>
              <a:cxn ang="0">
                <a:pos x="148692" y="277813"/>
              </a:cxn>
              <a:cxn ang="0">
                <a:pos x="247821" y="277813"/>
              </a:cxn>
              <a:cxn ang="0">
                <a:pos x="369478" y="277813"/>
              </a:cxn>
              <a:cxn ang="0">
                <a:pos x="373984" y="255227"/>
              </a:cxn>
              <a:cxn ang="0">
                <a:pos x="353708" y="137777"/>
              </a:cxn>
              <a:cxn ang="0">
                <a:pos x="373984" y="0"/>
              </a:cxn>
              <a:cxn ang="0">
                <a:pos x="250074" y="27104"/>
              </a:cxn>
              <a:cxn ang="0">
                <a:pos x="250074" y="24845"/>
              </a:cxn>
              <a:cxn ang="0">
                <a:pos x="254580" y="22586"/>
              </a:cxn>
              <a:cxn ang="0">
                <a:pos x="295132" y="22586"/>
              </a:cxn>
              <a:cxn ang="0">
                <a:pos x="299638" y="24845"/>
              </a:cxn>
              <a:cxn ang="0">
                <a:pos x="299638" y="27104"/>
              </a:cxn>
              <a:cxn ang="0">
                <a:pos x="299638" y="60983"/>
              </a:cxn>
              <a:cxn ang="0">
                <a:pos x="299638" y="63242"/>
              </a:cxn>
              <a:cxn ang="0">
                <a:pos x="295132" y="65501"/>
              </a:cxn>
              <a:cxn ang="0">
                <a:pos x="254580" y="65501"/>
              </a:cxn>
              <a:cxn ang="0">
                <a:pos x="250074" y="63242"/>
              </a:cxn>
              <a:cxn ang="0">
                <a:pos x="250074" y="60983"/>
              </a:cxn>
              <a:cxn ang="0">
                <a:pos x="250074" y="27104"/>
              </a:cxn>
              <a:cxn ang="0">
                <a:pos x="205015" y="11293"/>
              </a:cxn>
              <a:cxn ang="0">
                <a:pos x="245568" y="24845"/>
              </a:cxn>
              <a:cxn ang="0">
                <a:pos x="245568" y="63242"/>
              </a:cxn>
              <a:cxn ang="0">
                <a:pos x="205015" y="76794"/>
              </a:cxn>
              <a:cxn ang="0">
                <a:pos x="205015" y="11293"/>
              </a:cxn>
              <a:cxn ang="0">
                <a:pos x="306397" y="101639"/>
              </a:cxn>
              <a:cxn ang="0">
                <a:pos x="295132" y="119708"/>
              </a:cxn>
              <a:cxn ang="0">
                <a:pos x="274856" y="74535"/>
              </a:cxn>
              <a:cxn ang="0">
                <a:pos x="254580" y="119708"/>
              </a:cxn>
              <a:cxn ang="0">
                <a:pos x="243315" y="101639"/>
              </a:cxn>
              <a:cxn ang="0">
                <a:pos x="209521" y="103898"/>
              </a:cxn>
              <a:cxn ang="0">
                <a:pos x="245568" y="67759"/>
              </a:cxn>
              <a:cxn ang="0">
                <a:pos x="250074" y="70018"/>
              </a:cxn>
              <a:cxn ang="0">
                <a:pos x="299638" y="70018"/>
              </a:cxn>
              <a:cxn ang="0">
                <a:pos x="304144" y="67759"/>
              </a:cxn>
              <a:cxn ang="0">
                <a:pos x="337937" y="103898"/>
              </a:cxn>
              <a:cxn ang="0">
                <a:pos x="306397" y="101639"/>
              </a:cxn>
              <a:cxn ang="0">
                <a:pos x="346949" y="76794"/>
              </a:cxn>
              <a:cxn ang="0">
                <a:pos x="304144" y="65501"/>
              </a:cxn>
              <a:cxn ang="0">
                <a:pos x="304144" y="65501"/>
              </a:cxn>
              <a:cxn ang="0">
                <a:pos x="304144" y="24845"/>
              </a:cxn>
              <a:cxn ang="0">
                <a:pos x="304144" y="24845"/>
              </a:cxn>
              <a:cxn ang="0">
                <a:pos x="346949" y="11293"/>
              </a:cxn>
              <a:cxn ang="0">
                <a:pos x="346949" y="76794"/>
              </a:cxn>
            </a:cxnLst>
            <a:pathLst>
              <a:path w="167" h="123">
                <a:moveTo>
                  <a:pt x="166" y="0"/>
                </a:moveTo>
                <a:cubicBezTo>
                  <a:pt x="83" y="0"/>
                  <a:pt x="83" y="0"/>
                  <a:pt x="83" y="0"/>
                </a:cubicBezTo>
                <a:cubicBezTo>
                  <a:pt x="85" y="39"/>
                  <a:pt x="85" y="39"/>
                  <a:pt x="85" y="39"/>
                </a:cubicBezTo>
                <a:cubicBezTo>
                  <a:pt x="85" y="39"/>
                  <a:pt x="85" y="39"/>
                  <a:pt x="85" y="39"/>
                </a:cubicBezTo>
                <a:cubicBezTo>
                  <a:pt x="85" y="39"/>
                  <a:pt x="87" y="65"/>
                  <a:pt x="64" y="63"/>
                </a:cubicBezTo>
                <a:cubicBezTo>
                  <a:pt x="46" y="59"/>
                  <a:pt x="32" y="64"/>
                  <a:pt x="32" y="64"/>
                </a:cubicBezTo>
                <a:cubicBezTo>
                  <a:pt x="0" y="75"/>
                  <a:pt x="1" y="100"/>
                  <a:pt x="4" y="113"/>
                </a:cubicBezTo>
                <a:cubicBezTo>
                  <a:pt x="2" y="113"/>
                  <a:pt x="2" y="113"/>
                  <a:pt x="2" y="113"/>
                </a:cubicBezTo>
                <a:cubicBezTo>
                  <a:pt x="2" y="123"/>
                  <a:pt x="2" y="123"/>
                  <a:pt x="2" y="123"/>
                </a:cubicBezTo>
                <a:cubicBezTo>
                  <a:pt x="8" y="123"/>
                  <a:pt x="8" y="123"/>
                  <a:pt x="8" y="123"/>
                </a:cubicBezTo>
                <a:cubicBezTo>
                  <a:pt x="8" y="123"/>
                  <a:pt x="8" y="123"/>
                  <a:pt x="8" y="123"/>
                </a:cubicBezTo>
                <a:cubicBezTo>
                  <a:pt x="66" y="123"/>
                  <a:pt x="66" y="123"/>
                  <a:pt x="66" y="123"/>
                </a:cubicBezTo>
                <a:cubicBezTo>
                  <a:pt x="66" y="123"/>
                  <a:pt x="66" y="123"/>
                  <a:pt x="66" y="123"/>
                </a:cubicBezTo>
                <a:cubicBezTo>
                  <a:pt x="66" y="123"/>
                  <a:pt x="66" y="123"/>
                  <a:pt x="66" y="123"/>
                </a:cubicBezTo>
                <a:cubicBezTo>
                  <a:pt x="66" y="123"/>
                  <a:pt x="66" y="123"/>
                  <a:pt x="66" y="123"/>
                </a:cubicBezTo>
                <a:cubicBezTo>
                  <a:pt x="112" y="100"/>
                  <a:pt x="110" y="123"/>
                  <a:pt x="110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6" y="113"/>
                  <a:pt x="166" y="113"/>
                  <a:pt x="166" y="113"/>
                </a:cubicBezTo>
                <a:cubicBezTo>
                  <a:pt x="167" y="92"/>
                  <a:pt x="161" y="71"/>
                  <a:pt x="157" y="61"/>
                </a:cubicBezTo>
                <a:lnTo>
                  <a:pt x="166" y="0"/>
                </a:lnTo>
                <a:close/>
                <a:moveTo>
                  <a:pt x="111" y="12"/>
                </a:moveTo>
                <a:cubicBezTo>
                  <a:pt x="111" y="12"/>
                  <a:pt x="111" y="12"/>
                  <a:pt x="111" y="11"/>
                </a:cubicBezTo>
                <a:cubicBezTo>
                  <a:pt x="112" y="11"/>
                  <a:pt x="112" y="10"/>
                  <a:pt x="113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2" y="10"/>
                  <a:pt x="133" y="11"/>
                  <a:pt x="133" y="11"/>
                </a:cubicBezTo>
                <a:cubicBezTo>
                  <a:pt x="133" y="12"/>
                  <a:pt x="133" y="12"/>
                  <a:pt x="133" y="12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3" y="27"/>
                  <a:pt x="133" y="28"/>
                  <a:pt x="133" y="28"/>
                </a:cubicBezTo>
                <a:cubicBezTo>
                  <a:pt x="133" y="29"/>
                  <a:pt x="132" y="29"/>
                  <a:pt x="131" y="29"/>
                </a:cubicBezTo>
                <a:cubicBezTo>
                  <a:pt x="113" y="29"/>
                  <a:pt x="113" y="29"/>
                  <a:pt x="113" y="29"/>
                </a:cubicBezTo>
                <a:cubicBezTo>
                  <a:pt x="112" y="29"/>
                  <a:pt x="112" y="29"/>
                  <a:pt x="111" y="28"/>
                </a:cubicBezTo>
                <a:cubicBezTo>
                  <a:pt x="111" y="28"/>
                  <a:pt x="111" y="27"/>
                  <a:pt x="111" y="27"/>
                </a:cubicBezTo>
                <a:lnTo>
                  <a:pt x="111" y="12"/>
                </a:lnTo>
                <a:close/>
                <a:moveTo>
                  <a:pt x="91" y="5"/>
                </a:moveTo>
                <a:cubicBezTo>
                  <a:pt x="98" y="5"/>
                  <a:pt x="105" y="8"/>
                  <a:pt x="109" y="1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98" y="34"/>
                  <a:pt x="91" y="34"/>
                  <a:pt x="91" y="34"/>
                </a:cubicBezTo>
                <a:lnTo>
                  <a:pt x="91" y="5"/>
                </a:lnTo>
                <a:close/>
                <a:moveTo>
                  <a:pt x="136" y="45"/>
                </a:moveTo>
                <a:cubicBezTo>
                  <a:pt x="131" y="53"/>
                  <a:pt x="131" y="53"/>
                  <a:pt x="131" y="53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93" y="46"/>
                  <a:pt x="93" y="46"/>
                  <a:pt x="93" y="46"/>
                </a:cubicBezTo>
                <a:cubicBezTo>
                  <a:pt x="109" y="30"/>
                  <a:pt x="109" y="30"/>
                  <a:pt x="109" y="30"/>
                </a:cubicBezTo>
                <a:cubicBezTo>
                  <a:pt x="110" y="30"/>
                  <a:pt x="111" y="31"/>
                  <a:pt x="111" y="31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34" y="31"/>
                  <a:pt x="134" y="31"/>
                  <a:pt x="135" y="30"/>
                </a:cubicBezTo>
                <a:cubicBezTo>
                  <a:pt x="150" y="46"/>
                  <a:pt x="150" y="46"/>
                  <a:pt x="150" y="46"/>
                </a:cubicBezTo>
                <a:lnTo>
                  <a:pt x="136" y="45"/>
                </a:lnTo>
                <a:close/>
                <a:moveTo>
                  <a:pt x="154" y="34"/>
                </a:moveTo>
                <a:cubicBezTo>
                  <a:pt x="154" y="34"/>
                  <a:pt x="146" y="34"/>
                  <a:pt x="135" y="29"/>
                </a:cubicBezTo>
                <a:cubicBezTo>
                  <a:pt x="135" y="29"/>
                  <a:pt x="135" y="29"/>
                  <a:pt x="135" y="29"/>
                </a:cubicBezTo>
                <a:cubicBezTo>
                  <a:pt x="135" y="11"/>
                  <a:pt x="135" y="11"/>
                  <a:pt x="135" y="11"/>
                </a:cubicBezTo>
                <a:cubicBezTo>
                  <a:pt x="135" y="11"/>
                  <a:pt x="135" y="11"/>
                  <a:pt x="135" y="11"/>
                </a:cubicBezTo>
                <a:cubicBezTo>
                  <a:pt x="140" y="8"/>
                  <a:pt x="147" y="5"/>
                  <a:pt x="154" y="5"/>
                </a:cubicBezTo>
                <a:lnTo>
                  <a:pt x="154" y="34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06" name="Freeform 270"/>
          <p:cNvSpPr/>
          <p:nvPr/>
        </p:nvSpPr>
        <p:spPr>
          <a:xfrm>
            <a:off x="4119563" y="4489450"/>
            <a:ext cx="25400" cy="36513"/>
          </a:xfrm>
          <a:custGeom>
            <a:avLst/>
            <a:gdLst/>
            <a:ahLst/>
            <a:cxnLst>
              <a:cxn ang="0">
                <a:pos x="13855" y="0"/>
              </a:cxn>
              <a:cxn ang="0">
                <a:pos x="4618" y="4564"/>
              </a:cxn>
              <a:cxn ang="0">
                <a:pos x="0" y="18257"/>
              </a:cxn>
              <a:cxn ang="0">
                <a:pos x="4618" y="31949"/>
              </a:cxn>
              <a:cxn ang="0">
                <a:pos x="13855" y="36513"/>
              </a:cxn>
              <a:cxn ang="0">
                <a:pos x="23091" y="31949"/>
              </a:cxn>
              <a:cxn ang="0">
                <a:pos x="25400" y="18257"/>
              </a:cxn>
              <a:cxn ang="0">
                <a:pos x="23091" y="4564"/>
              </a:cxn>
              <a:cxn ang="0">
                <a:pos x="13855" y="0"/>
              </a:cxn>
            </a:cxnLst>
            <a:pathLst>
              <a:path w="11" h="16">
                <a:moveTo>
                  <a:pt x="6" y="0"/>
                </a:moveTo>
                <a:cubicBezTo>
                  <a:pt x="4" y="0"/>
                  <a:pt x="3" y="0"/>
                  <a:pt x="2" y="2"/>
                </a:cubicBezTo>
                <a:cubicBezTo>
                  <a:pt x="1" y="3"/>
                  <a:pt x="0" y="5"/>
                  <a:pt x="0" y="8"/>
                </a:cubicBezTo>
                <a:cubicBezTo>
                  <a:pt x="0" y="10"/>
                  <a:pt x="1" y="12"/>
                  <a:pt x="2" y="14"/>
                </a:cubicBezTo>
                <a:cubicBezTo>
                  <a:pt x="3" y="15"/>
                  <a:pt x="4" y="16"/>
                  <a:pt x="6" y="16"/>
                </a:cubicBezTo>
                <a:cubicBezTo>
                  <a:pt x="8" y="16"/>
                  <a:pt x="9" y="15"/>
                  <a:pt x="10" y="14"/>
                </a:cubicBezTo>
                <a:cubicBezTo>
                  <a:pt x="11" y="12"/>
                  <a:pt x="11" y="10"/>
                  <a:pt x="11" y="8"/>
                </a:cubicBezTo>
                <a:cubicBezTo>
                  <a:pt x="11" y="5"/>
                  <a:pt x="11" y="3"/>
                  <a:pt x="10" y="2"/>
                </a:cubicBezTo>
                <a:cubicBezTo>
                  <a:pt x="9" y="0"/>
                  <a:pt x="8" y="0"/>
                  <a:pt x="6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07" name="Freeform 271"/>
          <p:cNvSpPr/>
          <p:nvPr/>
        </p:nvSpPr>
        <p:spPr>
          <a:xfrm>
            <a:off x="4284663" y="4486275"/>
            <a:ext cx="22225" cy="12700"/>
          </a:xfrm>
          <a:custGeom>
            <a:avLst/>
            <a:gdLst/>
            <a:ahLst/>
            <a:cxnLst>
              <a:cxn ang="0">
                <a:pos x="11113" y="0"/>
              </a:cxn>
              <a:cxn ang="0">
                <a:pos x="2223" y="5080"/>
              </a:cxn>
              <a:cxn ang="0">
                <a:pos x="0" y="12700"/>
              </a:cxn>
              <a:cxn ang="0">
                <a:pos x="22225" y="12700"/>
              </a:cxn>
              <a:cxn ang="0">
                <a:pos x="17780" y="5080"/>
              </a:cxn>
              <a:cxn ang="0">
                <a:pos x="11113" y="0"/>
              </a:cxn>
            </a:cxnLst>
            <a:pathLst>
              <a:path w="10" h="5">
                <a:moveTo>
                  <a:pt x="5" y="0"/>
                </a:moveTo>
                <a:cubicBezTo>
                  <a:pt x="3" y="0"/>
                  <a:pt x="2" y="1"/>
                  <a:pt x="1" y="2"/>
                </a:cubicBezTo>
                <a:cubicBezTo>
                  <a:pt x="0" y="2"/>
                  <a:pt x="0" y="4"/>
                  <a:pt x="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4"/>
                  <a:pt x="9" y="2"/>
                  <a:pt x="8" y="2"/>
                </a:cubicBezTo>
                <a:cubicBezTo>
                  <a:pt x="8" y="1"/>
                  <a:pt x="6" y="0"/>
                  <a:pt x="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08" name="Freeform 272"/>
          <p:cNvSpPr>
            <a:spLocks noEditPoints="1"/>
          </p:cNvSpPr>
          <p:nvPr/>
        </p:nvSpPr>
        <p:spPr>
          <a:xfrm>
            <a:off x="3959225" y="4322763"/>
            <a:ext cx="423863" cy="371475"/>
          </a:xfrm>
          <a:custGeom>
            <a:avLst/>
            <a:gdLst/>
            <a:ahLst/>
            <a:cxnLst>
              <a:cxn ang="0">
                <a:pos x="423862" y="110317"/>
              </a:cxn>
              <a:cxn ang="0">
                <a:pos x="306624" y="2251"/>
              </a:cxn>
              <a:cxn ang="0">
                <a:pos x="227713" y="42776"/>
              </a:cxn>
              <a:cxn ang="0">
                <a:pos x="211931" y="63038"/>
              </a:cxn>
              <a:cxn ang="0">
                <a:pos x="196149" y="42776"/>
              </a:cxn>
              <a:cxn ang="0">
                <a:pos x="117238" y="2251"/>
              </a:cxn>
              <a:cxn ang="0">
                <a:pos x="0" y="110317"/>
              </a:cxn>
              <a:cxn ang="0">
                <a:pos x="0" y="121574"/>
              </a:cxn>
              <a:cxn ang="0">
                <a:pos x="200658" y="364721"/>
              </a:cxn>
              <a:cxn ang="0">
                <a:pos x="211931" y="371475"/>
              </a:cxn>
              <a:cxn ang="0">
                <a:pos x="223204" y="364721"/>
              </a:cxn>
              <a:cxn ang="0">
                <a:pos x="423862" y="121574"/>
              </a:cxn>
              <a:cxn ang="0">
                <a:pos x="423862" y="110317"/>
              </a:cxn>
              <a:cxn ang="0">
                <a:pos x="128511" y="218382"/>
              </a:cxn>
              <a:cxn ang="0">
                <a:pos x="56365" y="218382"/>
              </a:cxn>
              <a:cxn ang="0">
                <a:pos x="56365" y="121574"/>
              </a:cxn>
              <a:cxn ang="0">
                <a:pos x="85674" y="121574"/>
              </a:cxn>
              <a:cxn ang="0">
                <a:pos x="85674" y="193617"/>
              </a:cxn>
              <a:cxn ang="0">
                <a:pos x="128511" y="193617"/>
              </a:cxn>
              <a:cxn ang="0">
                <a:pos x="128511" y="218382"/>
              </a:cxn>
              <a:cxn ang="0">
                <a:pos x="200658" y="209377"/>
              </a:cxn>
              <a:cxn ang="0">
                <a:pos x="173603" y="220634"/>
              </a:cxn>
              <a:cxn ang="0">
                <a:pos x="146548" y="209377"/>
              </a:cxn>
              <a:cxn ang="0">
                <a:pos x="135275" y="184612"/>
              </a:cxn>
              <a:cxn ang="0">
                <a:pos x="146548" y="157595"/>
              </a:cxn>
              <a:cxn ang="0">
                <a:pos x="173603" y="146339"/>
              </a:cxn>
              <a:cxn ang="0">
                <a:pos x="200658" y="157595"/>
              </a:cxn>
              <a:cxn ang="0">
                <a:pos x="211931" y="184612"/>
              </a:cxn>
              <a:cxn ang="0">
                <a:pos x="200658" y="209377"/>
              </a:cxn>
              <a:cxn ang="0">
                <a:pos x="270550" y="218382"/>
              </a:cxn>
              <a:cxn ang="0">
                <a:pos x="238986" y="218382"/>
              </a:cxn>
              <a:cxn ang="0">
                <a:pos x="216440" y="148590"/>
              </a:cxn>
              <a:cxn ang="0">
                <a:pos x="241241" y="148590"/>
              </a:cxn>
              <a:cxn ang="0">
                <a:pos x="254768" y="189115"/>
              </a:cxn>
              <a:cxn ang="0">
                <a:pos x="266041" y="148590"/>
              </a:cxn>
              <a:cxn ang="0">
                <a:pos x="293096" y="148590"/>
              </a:cxn>
              <a:cxn ang="0">
                <a:pos x="270550" y="218382"/>
              </a:cxn>
              <a:cxn ang="0">
                <a:pos x="326915" y="198120"/>
              </a:cxn>
              <a:cxn ang="0">
                <a:pos x="338188" y="202623"/>
              </a:cxn>
              <a:cxn ang="0">
                <a:pos x="342697" y="200371"/>
              </a:cxn>
              <a:cxn ang="0">
                <a:pos x="347206" y="198120"/>
              </a:cxn>
              <a:cxn ang="0">
                <a:pos x="372007" y="198120"/>
              </a:cxn>
              <a:cxn ang="0">
                <a:pos x="358479" y="213880"/>
              </a:cxn>
              <a:cxn ang="0">
                <a:pos x="335933" y="220634"/>
              </a:cxn>
              <a:cxn ang="0">
                <a:pos x="306624" y="209377"/>
              </a:cxn>
              <a:cxn ang="0">
                <a:pos x="297605" y="182360"/>
              </a:cxn>
              <a:cxn ang="0">
                <a:pos x="308878" y="157595"/>
              </a:cxn>
              <a:cxn ang="0">
                <a:pos x="335933" y="146339"/>
              </a:cxn>
              <a:cxn ang="0">
                <a:pos x="362988" y="159847"/>
              </a:cxn>
              <a:cxn ang="0">
                <a:pos x="374261" y="191366"/>
              </a:cxn>
              <a:cxn ang="0">
                <a:pos x="322406" y="191366"/>
              </a:cxn>
              <a:cxn ang="0">
                <a:pos x="326915" y="198120"/>
              </a:cxn>
            </a:cxnLst>
            <a:pathLst>
              <a:path w="188" h="165">
                <a:moveTo>
                  <a:pt x="188" y="49"/>
                </a:moveTo>
                <a:cubicBezTo>
                  <a:pt x="186" y="21"/>
                  <a:pt x="163" y="0"/>
                  <a:pt x="136" y="1"/>
                </a:cubicBezTo>
                <a:cubicBezTo>
                  <a:pt x="122" y="2"/>
                  <a:pt x="110" y="9"/>
                  <a:pt x="101" y="19"/>
                </a:cubicBezTo>
                <a:cubicBezTo>
                  <a:pt x="99" y="22"/>
                  <a:pt x="96" y="25"/>
                  <a:pt x="94" y="28"/>
                </a:cubicBezTo>
                <a:cubicBezTo>
                  <a:pt x="92" y="25"/>
                  <a:pt x="89" y="22"/>
                  <a:pt x="87" y="19"/>
                </a:cubicBezTo>
                <a:cubicBezTo>
                  <a:pt x="78" y="9"/>
                  <a:pt x="66" y="2"/>
                  <a:pt x="52" y="1"/>
                </a:cubicBezTo>
                <a:cubicBezTo>
                  <a:pt x="25" y="0"/>
                  <a:pt x="1" y="21"/>
                  <a:pt x="0" y="49"/>
                </a:cubicBezTo>
                <a:cubicBezTo>
                  <a:pt x="0" y="50"/>
                  <a:pt x="0" y="52"/>
                  <a:pt x="0" y="54"/>
                </a:cubicBezTo>
                <a:cubicBezTo>
                  <a:pt x="0" y="72"/>
                  <a:pt x="11" y="119"/>
                  <a:pt x="89" y="162"/>
                </a:cubicBezTo>
                <a:cubicBezTo>
                  <a:pt x="91" y="163"/>
                  <a:pt x="92" y="164"/>
                  <a:pt x="94" y="165"/>
                </a:cubicBezTo>
                <a:cubicBezTo>
                  <a:pt x="96" y="164"/>
                  <a:pt x="97" y="163"/>
                  <a:pt x="99" y="162"/>
                </a:cubicBezTo>
                <a:cubicBezTo>
                  <a:pt x="177" y="119"/>
                  <a:pt x="187" y="72"/>
                  <a:pt x="188" y="54"/>
                </a:cubicBezTo>
                <a:cubicBezTo>
                  <a:pt x="188" y="52"/>
                  <a:pt x="188" y="50"/>
                  <a:pt x="188" y="49"/>
                </a:cubicBezTo>
                <a:close/>
                <a:moveTo>
                  <a:pt x="57" y="97"/>
                </a:moveTo>
                <a:cubicBezTo>
                  <a:pt x="25" y="97"/>
                  <a:pt x="25" y="97"/>
                  <a:pt x="25" y="97"/>
                </a:cubicBezTo>
                <a:cubicBezTo>
                  <a:pt x="25" y="54"/>
                  <a:pt x="25" y="54"/>
                  <a:pt x="25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86"/>
                  <a:pt x="38" y="86"/>
                  <a:pt x="38" y="86"/>
                </a:cubicBezTo>
                <a:cubicBezTo>
                  <a:pt x="57" y="86"/>
                  <a:pt x="57" y="86"/>
                  <a:pt x="57" y="86"/>
                </a:cubicBezTo>
                <a:lnTo>
                  <a:pt x="57" y="97"/>
                </a:lnTo>
                <a:close/>
                <a:moveTo>
                  <a:pt x="89" y="93"/>
                </a:moveTo>
                <a:cubicBezTo>
                  <a:pt x="86" y="96"/>
                  <a:pt x="82" y="98"/>
                  <a:pt x="77" y="98"/>
                </a:cubicBezTo>
                <a:cubicBezTo>
                  <a:pt x="72" y="98"/>
                  <a:pt x="68" y="96"/>
                  <a:pt x="65" y="93"/>
                </a:cubicBezTo>
                <a:cubicBezTo>
                  <a:pt x="61" y="90"/>
                  <a:pt x="60" y="86"/>
                  <a:pt x="60" y="82"/>
                </a:cubicBezTo>
                <a:cubicBezTo>
                  <a:pt x="60" y="77"/>
                  <a:pt x="61" y="73"/>
                  <a:pt x="65" y="70"/>
                </a:cubicBezTo>
                <a:cubicBezTo>
                  <a:pt x="68" y="67"/>
                  <a:pt x="72" y="65"/>
                  <a:pt x="77" y="65"/>
                </a:cubicBezTo>
                <a:cubicBezTo>
                  <a:pt x="82" y="65"/>
                  <a:pt x="86" y="67"/>
                  <a:pt x="89" y="70"/>
                </a:cubicBezTo>
                <a:cubicBezTo>
                  <a:pt x="92" y="73"/>
                  <a:pt x="94" y="77"/>
                  <a:pt x="94" y="82"/>
                </a:cubicBezTo>
                <a:cubicBezTo>
                  <a:pt x="94" y="86"/>
                  <a:pt x="92" y="90"/>
                  <a:pt x="89" y="93"/>
                </a:cubicBezTo>
                <a:close/>
                <a:moveTo>
                  <a:pt x="120" y="97"/>
                </a:moveTo>
                <a:cubicBezTo>
                  <a:pt x="106" y="97"/>
                  <a:pt x="106" y="97"/>
                  <a:pt x="106" y="97"/>
                </a:cubicBezTo>
                <a:cubicBezTo>
                  <a:pt x="96" y="66"/>
                  <a:pt x="96" y="66"/>
                  <a:pt x="96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13" y="84"/>
                  <a:pt x="113" y="84"/>
                  <a:pt x="113" y="84"/>
                </a:cubicBezTo>
                <a:cubicBezTo>
                  <a:pt x="118" y="66"/>
                  <a:pt x="118" y="66"/>
                  <a:pt x="118" y="66"/>
                </a:cubicBezTo>
                <a:cubicBezTo>
                  <a:pt x="130" y="66"/>
                  <a:pt x="130" y="66"/>
                  <a:pt x="130" y="66"/>
                </a:cubicBezTo>
                <a:lnTo>
                  <a:pt x="120" y="97"/>
                </a:lnTo>
                <a:close/>
                <a:moveTo>
                  <a:pt x="145" y="88"/>
                </a:moveTo>
                <a:cubicBezTo>
                  <a:pt x="146" y="89"/>
                  <a:pt x="148" y="90"/>
                  <a:pt x="150" y="90"/>
                </a:cubicBezTo>
                <a:cubicBezTo>
                  <a:pt x="151" y="90"/>
                  <a:pt x="151" y="90"/>
                  <a:pt x="152" y="89"/>
                </a:cubicBezTo>
                <a:cubicBezTo>
                  <a:pt x="153" y="89"/>
                  <a:pt x="153" y="88"/>
                  <a:pt x="154" y="88"/>
                </a:cubicBezTo>
                <a:cubicBezTo>
                  <a:pt x="165" y="88"/>
                  <a:pt x="165" y="88"/>
                  <a:pt x="165" y="88"/>
                </a:cubicBezTo>
                <a:cubicBezTo>
                  <a:pt x="164" y="91"/>
                  <a:pt x="162" y="94"/>
                  <a:pt x="159" y="95"/>
                </a:cubicBezTo>
                <a:cubicBezTo>
                  <a:pt x="156" y="97"/>
                  <a:pt x="152" y="98"/>
                  <a:pt x="149" y="98"/>
                </a:cubicBezTo>
                <a:cubicBezTo>
                  <a:pt x="144" y="98"/>
                  <a:pt x="140" y="96"/>
                  <a:pt x="136" y="93"/>
                </a:cubicBezTo>
                <a:cubicBezTo>
                  <a:pt x="133" y="90"/>
                  <a:pt x="132" y="86"/>
                  <a:pt x="132" y="81"/>
                </a:cubicBezTo>
                <a:cubicBezTo>
                  <a:pt x="132" y="77"/>
                  <a:pt x="133" y="73"/>
                  <a:pt x="137" y="70"/>
                </a:cubicBezTo>
                <a:cubicBezTo>
                  <a:pt x="140" y="67"/>
                  <a:pt x="144" y="65"/>
                  <a:pt x="149" y="65"/>
                </a:cubicBezTo>
                <a:cubicBezTo>
                  <a:pt x="154" y="65"/>
                  <a:pt x="158" y="67"/>
                  <a:pt x="161" y="71"/>
                </a:cubicBezTo>
                <a:cubicBezTo>
                  <a:pt x="164" y="74"/>
                  <a:pt x="166" y="79"/>
                  <a:pt x="166" y="85"/>
                </a:cubicBezTo>
                <a:cubicBezTo>
                  <a:pt x="143" y="85"/>
                  <a:pt x="143" y="85"/>
                  <a:pt x="143" y="85"/>
                </a:cubicBezTo>
                <a:cubicBezTo>
                  <a:pt x="144" y="86"/>
                  <a:pt x="144" y="88"/>
                  <a:pt x="145" y="8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09" name="Freeform 273"/>
          <p:cNvSpPr>
            <a:spLocks noEditPoints="1"/>
          </p:cNvSpPr>
          <p:nvPr/>
        </p:nvSpPr>
        <p:spPr>
          <a:xfrm>
            <a:off x="4602163" y="4240213"/>
            <a:ext cx="382587" cy="430212"/>
          </a:xfrm>
          <a:custGeom>
            <a:avLst/>
            <a:gdLst/>
            <a:ahLst/>
            <a:cxnLst>
              <a:cxn ang="0">
                <a:pos x="139532" y="203785"/>
              </a:cxn>
              <a:cxn ang="0">
                <a:pos x="94521" y="52078"/>
              </a:cxn>
              <a:cxn ang="0">
                <a:pos x="132780" y="38493"/>
              </a:cxn>
              <a:cxn ang="0">
                <a:pos x="94521" y="0"/>
              </a:cxn>
              <a:cxn ang="0">
                <a:pos x="81018" y="38493"/>
              </a:cxn>
              <a:cxn ang="0">
                <a:pos x="45010" y="52078"/>
              </a:cxn>
              <a:cxn ang="0">
                <a:pos x="81018" y="113214"/>
              </a:cxn>
              <a:cxn ang="0">
                <a:pos x="18004" y="264921"/>
              </a:cxn>
              <a:cxn ang="0">
                <a:pos x="355581" y="430213"/>
              </a:cxn>
              <a:cxn ang="0">
                <a:pos x="382587" y="289828"/>
              </a:cxn>
              <a:cxn ang="0">
                <a:pos x="87770" y="251335"/>
              </a:cxn>
              <a:cxn ang="0">
                <a:pos x="87770" y="210578"/>
              </a:cxn>
              <a:cxn ang="0">
                <a:pos x="87770" y="251335"/>
              </a:cxn>
              <a:cxn ang="0">
                <a:pos x="328575" y="321528"/>
              </a:cxn>
              <a:cxn ang="0">
                <a:pos x="301569" y="294356"/>
              </a:cxn>
              <a:cxn ang="0">
                <a:pos x="238554" y="321528"/>
              </a:cxn>
              <a:cxn ang="0">
                <a:pos x="211548" y="294356"/>
              </a:cxn>
              <a:cxn ang="0">
                <a:pos x="182291" y="414363"/>
              </a:cxn>
              <a:cxn ang="0">
                <a:pos x="207047" y="384927"/>
              </a:cxn>
              <a:cxn ang="0">
                <a:pos x="207047" y="380399"/>
              </a:cxn>
              <a:cxn ang="0">
                <a:pos x="182291" y="355492"/>
              </a:cxn>
              <a:cxn ang="0">
                <a:pos x="207047" y="380399"/>
              </a:cxn>
              <a:cxn ang="0">
                <a:pos x="182291" y="350963"/>
              </a:cxn>
              <a:cxn ang="0">
                <a:pos x="207047" y="326056"/>
              </a:cxn>
              <a:cxn ang="0">
                <a:pos x="207047" y="321528"/>
              </a:cxn>
              <a:cxn ang="0">
                <a:pos x="207047" y="294356"/>
              </a:cxn>
              <a:cxn ang="0">
                <a:pos x="238554" y="414363"/>
              </a:cxn>
              <a:cxn ang="0">
                <a:pos x="211548" y="384927"/>
              </a:cxn>
              <a:cxn ang="0">
                <a:pos x="238554" y="414363"/>
              </a:cxn>
              <a:cxn ang="0">
                <a:pos x="211548" y="380399"/>
              </a:cxn>
              <a:cxn ang="0">
                <a:pos x="238554" y="355492"/>
              </a:cxn>
              <a:cxn ang="0">
                <a:pos x="238554" y="350963"/>
              </a:cxn>
              <a:cxn ang="0">
                <a:pos x="211548" y="326056"/>
              </a:cxn>
              <a:cxn ang="0">
                <a:pos x="238554" y="350963"/>
              </a:cxn>
              <a:cxn ang="0">
                <a:pos x="272312" y="414363"/>
              </a:cxn>
              <a:cxn ang="0">
                <a:pos x="297068" y="384927"/>
              </a:cxn>
              <a:cxn ang="0">
                <a:pos x="297068" y="380399"/>
              </a:cxn>
              <a:cxn ang="0">
                <a:pos x="272312" y="355492"/>
              </a:cxn>
              <a:cxn ang="0">
                <a:pos x="297068" y="380399"/>
              </a:cxn>
              <a:cxn ang="0">
                <a:pos x="272312" y="350963"/>
              </a:cxn>
              <a:cxn ang="0">
                <a:pos x="297068" y="326056"/>
              </a:cxn>
              <a:cxn ang="0">
                <a:pos x="297068" y="321528"/>
              </a:cxn>
              <a:cxn ang="0">
                <a:pos x="297068" y="294356"/>
              </a:cxn>
              <a:cxn ang="0">
                <a:pos x="328575" y="414363"/>
              </a:cxn>
              <a:cxn ang="0">
                <a:pos x="301569" y="384927"/>
              </a:cxn>
              <a:cxn ang="0">
                <a:pos x="328575" y="414363"/>
              </a:cxn>
              <a:cxn ang="0">
                <a:pos x="301569" y="380399"/>
              </a:cxn>
              <a:cxn ang="0">
                <a:pos x="328575" y="355492"/>
              </a:cxn>
              <a:cxn ang="0">
                <a:pos x="328575" y="350963"/>
              </a:cxn>
              <a:cxn ang="0">
                <a:pos x="301569" y="326056"/>
              </a:cxn>
              <a:cxn ang="0">
                <a:pos x="328575" y="350963"/>
              </a:cxn>
            </a:cxnLst>
            <a:pathLst>
              <a:path w="170" h="190">
                <a:moveTo>
                  <a:pt x="149" y="90"/>
                </a:moveTo>
                <a:cubicBezTo>
                  <a:pt x="62" y="90"/>
                  <a:pt x="62" y="90"/>
                  <a:pt x="62" y="90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23"/>
                  <a:pt x="42" y="23"/>
                  <a:pt x="42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17"/>
                  <a:pt x="59" y="17"/>
                  <a:pt x="59" y="17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0"/>
                  <a:pt x="42" y="0"/>
                  <a:pt x="42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17"/>
                  <a:pt x="36" y="17"/>
                  <a:pt x="36" y="17"/>
                </a:cubicBezTo>
                <a:cubicBezTo>
                  <a:pt x="20" y="17"/>
                  <a:pt x="20" y="17"/>
                  <a:pt x="20" y="17"/>
                </a:cubicBezTo>
                <a:cubicBezTo>
                  <a:pt x="20" y="23"/>
                  <a:pt x="20" y="23"/>
                  <a:pt x="20" y="23"/>
                </a:cubicBezTo>
                <a:cubicBezTo>
                  <a:pt x="36" y="23"/>
                  <a:pt x="36" y="23"/>
                  <a:pt x="36" y="23"/>
                </a:cubicBezTo>
                <a:cubicBezTo>
                  <a:pt x="36" y="50"/>
                  <a:pt x="36" y="50"/>
                  <a:pt x="36" y="50"/>
                </a:cubicBezTo>
                <a:cubicBezTo>
                  <a:pt x="0" y="117"/>
                  <a:pt x="0" y="117"/>
                  <a:pt x="0" y="117"/>
                </a:cubicBezTo>
                <a:cubicBezTo>
                  <a:pt x="8" y="117"/>
                  <a:pt x="8" y="117"/>
                  <a:pt x="8" y="117"/>
                </a:cubicBezTo>
                <a:cubicBezTo>
                  <a:pt x="8" y="190"/>
                  <a:pt x="8" y="190"/>
                  <a:pt x="8" y="190"/>
                </a:cubicBezTo>
                <a:cubicBezTo>
                  <a:pt x="158" y="190"/>
                  <a:pt x="158" y="190"/>
                  <a:pt x="158" y="190"/>
                </a:cubicBezTo>
                <a:cubicBezTo>
                  <a:pt x="158" y="128"/>
                  <a:pt x="158" y="128"/>
                  <a:pt x="158" y="128"/>
                </a:cubicBezTo>
                <a:cubicBezTo>
                  <a:pt x="170" y="128"/>
                  <a:pt x="170" y="128"/>
                  <a:pt x="170" y="128"/>
                </a:cubicBezTo>
                <a:lnTo>
                  <a:pt x="149" y="90"/>
                </a:lnTo>
                <a:close/>
                <a:moveTo>
                  <a:pt x="39" y="111"/>
                </a:moveTo>
                <a:cubicBezTo>
                  <a:pt x="34" y="111"/>
                  <a:pt x="30" y="107"/>
                  <a:pt x="30" y="102"/>
                </a:cubicBezTo>
                <a:cubicBezTo>
                  <a:pt x="30" y="97"/>
                  <a:pt x="34" y="93"/>
                  <a:pt x="39" y="93"/>
                </a:cubicBezTo>
                <a:cubicBezTo>
                  <a:pt x="44" y="93"/>
                  <a:pt x="48" y="97"/>
                  <a:pt x="48" y="102"/>
                </a:cubicBezTo>
                <a:cubicBezTo>
                  <a:pt x="48" y="107"/>
                  <a:pt x="44" y="111"/>
                  <a:pt x="39" y="111"/>
                </a:cubicBezTo>
                <a:close/>
                <a:moveTo>
                  <a:pt x="134" y="130"/>
                </a:moveTo>
                <a:cubicBezTo>
                  <a:pt x="140" y="130"/>
                  <a:pt x="145" y="135"/>
                  <a:pt x="146" y="142"/>
                </a:cubicBezTo>
                <a:cubicBezTo>
                  <a:pt x="134" y="142"/>
                  <a:pt x="134" y="142"/>
                  <a:pt x="134" y="142"/>
                </a:cubicBezTo>
                <a:lnTo>
                  <a:pt x="134" y="130"/>
                </a:lnTo>
                <a:close/>
                <a:moveTo>
                  <a:pt x="94" y="130"/>
                </a:moveTo>
                <a:cubicBezTo>
                  <a:pt x="101" y="130"/>
                  <a:pt x="106" y="135"/>
                  <a:pt x="106" y="142"/>
                </a:cubicBezTo>
                <a:cubicBezTo>
                  <a:pt x="94" y="142"/>
                  <a:pt x="94" y="142"/>
                  <a:pt x="94" y="142"/>
                </a:cubicBezTo>
                <a:lnTo>
                  <a:pt x="94" y="130"/>
                </a:lnTo>
                <a:close/>
                <a:moveTo>
                  <a:pt x="92" y="183"/>
                </a:moveTo>
                <a:cubicBezTo>
                  <a:pt x="81" y="183"/>
                  <a:pt x="81" y="183"/>
                  <a:pt x="81" y="183"/>
                </a:cubicBezTo>
                <a:cubicBezTo>
                  <a:pt x="81" y="170"/>
                  <a:pt x="81" y="170"/>
                  <a:pt x="81" y="170"/>
                </a:cubicBezTo>
                <a:cubicBezTo>
                  <a:pt x="92" y="170"/>
                  <a:pt x="92" y="170"/>
                  <a:pt x="92" y="170"/>
                </a:cubicBezTo>
                <a:lnTo>
                  <a:pt x="92" y="183"/>
                </a:lnTo>
                <a:close/>
                <a:moveTo>
                  <a:pt x="92" y="168"/>
                </a:moveTo>
                <a:cubicBezTo>
                  <a:pt x="81" y="168"/>
                  <a:pt x="81" y="168"/>
                  <a:pt x="81" y="168"/>
                </a:cubicBezTo>
                <a:cubicBezTo>
                  <a:pt x="81" y="157"/>
                  <a:pt x="81" y="157"/>
                  <a:pt x="81" y="157"/>
                </a:cubicBezTo>
                <a:cubicBezTo>
                  <a:pt x="92" y="157"/>
                  <a:pt x="92" y="157"/>
                  <a:pt x="92" y="157"/>
                </a:cubicBezTo>
                <a:lnTo>
                  <a:pt x="92" y="168"/>
                </a:lnTo>
                <a:close/>
                <a:moveTo>
                  <a:pt x="92" y="155"/>
                </a:moveTo>
                <a:cubicBezTo>
                  <a:pt x="81" y="155"/>
                  <a:pt x="81" y="155"/>
                  <a:pt x="81" y="155"/>
                </a:cubicBezTo>
                <a:cubicBezTo>
                  <a:pt x="81" y="144"/>
                  <a:pt x="81" y="144"/>
                  <a:pt x="81" y="144"/>
                </a:cubicBezTo>
                <a:cubicBezTo>
                  <a:pt x="92" y="144"/>
                  <a:pt x="92" y="144"/>
                  <a:pt x="92" y="144"/>
                </a:cubicBezTo>
                <a:lnTo>
                  <a:pt x="92" y="155"/>
                </a:lnTo>
                <a:close/>
                <a:moveTo>
                  <a:pt x="92" y="142"/>
                </a:moveTo>
                <a:cubicBezTo>
                  <a:pt x="81" y="142"/>
                  <a:pt x="81" y="142"/>
                  <a:pt x="81" y="142"/>
                </a:cubicBezTo>
                <a:cubicBezTo>
                  <a:pt x="82" y="136"/>
                  <a:pt x="86" y="131"/>
                  <a:pt x="92" y="130"/>
                </a:cubicBezTo>
                <a:lnTo>
                  <a:pt x="92" y="142"/>
                </a:lnTo>
                <a:close/>
                <a:moveTo>
                  <a:pt x="106" y="183"/>
                </a:moveTo>
                <a:cubicBezTo>
                  <a:pt x="94" y="183"/>
                  <a:pt x="94" y="183"/>
                  <a:pt x="94" y="183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106" y="170"/>
                  <a:pt x="106" y="170"/>
                  <a:pt x="106" y="170"/>
                </a:cubicBezTo>
                <a:lnTo>
                  <a:pt x="106" y="183"/>
                </a:lnTo>
                <a:close/>
                <a:moveTo>
                  <a:pt x="106" y="168"/>
                </a:moveTo>
                <a:cubicBezTo>
                  <a:pt x="94" y="168"/>
                  <a:pt x="94" y="168"/>
                  <a:pt x="94" y="168"/>
                </a:cubicBezTo>
                <a:cubicBezTo>
                  <a:pt x="94" y="157"/>
                  <a:pt x="94" y="157"/>
                  <a:pt x="94" y="157"/>
                </a:cubicBezTo>
                <a:cubicBezTo>
                  <a:pt x="106" y="157"/>
                  <a:pt x="106" y="157"/>
                  <a:pt x="106" y="157"/>
                </a:cubicBezTo>
                <a:lnTo>
                  <a:pt x="106" y="168"/>
                </a:lnTo>
                <a:close/>
                <a:moveTo>
                  <a:pt x="106" y="155"/>
                </a:moveTo>
                <a:cubicBezTo>
                  <a:pt x="94" y="155"/>
                  <a:pt x="94" y="155"/>
                  <a:pt x="94" y="155"/>
                </a:cubicBezTo>
                <a:cubicBezTo>
                  <a:pt x="94" y="144"/>
                  <a:pt x="94" y="144"/>
                  <a:pt x="94" y="144"/>
                </a:cubicBezTo>
                <a:cubicBezTo>
                  <a:pt x="106" y="144"/>
                  <a:pt x="106" y="144"/>
                  <a:pt x="106" y="144"/>
                </a:cubicBezTo>
                <a:lnTo>
                  <a:pt x="106" y="155"/>
                </a:lnTo>
                <a:close/>
                <a:moveTo>
                  <a:pt x="132" y="183"/>
                </a:moveTo>
                <a:cubicBezTo>
                  <a:pt x="121" y="183"/>
                  <a:pt x="121" y="183"/>
                  <a:pt x="121" y="183"/>
                </a:cubicBezTo>
                <a:cubicBezTo>
                  <a:pt x="121" y="170"/>
                  <a:pt x="121" y="170"/>
                  <a:pt x="121" y="170"/>
                </a:cubicBezTo>
                <a:cubicBezTo>
                  <a:pt x="132" y="170"/>
                  <a:pt x="132" y="170"/>
                  <a:pt x="132" y="170"/>
                </a:cubicBezTo>
                <a:lnTo>
                  <a:pt x="132" y="183"/>
                </a:lnTo>
                <a:close/>
                <a:moveTo>
                  <a:pt x="132" y="168"/>
                </a:moveTo>
                <a:cubicBezTo>
                  <a:pt x="121" y="168"/>
                  <a:pt x="121" y="168"/>
                  <a:pt x="121" y="168"/>
                </a:cubicBezTo>
                <a:cubicBezTo>
                  <a:pt x="121" y="157"/>
                  <a:pt x="121" y="157"/>
                  <a:pt x="121" y="157"/>
                </a:cubicBezTo>
                <a:cubicBezTo>
                  <a:pt x="132" y="157"/>
                  <a:pt x="132" y="157"/>
                  <a:pt x="132" y="157"/>
                </a:cubicBezTo>
                <a:lnTo>
                  <a:pt x="132" y="168"/>
                </a:lnTo>
                <a:close/>
                <a:moveTo>
                  <a:pt x="132" y="155"/>
                </a:moveTo>
                <a:cubicBezTo>
                  <a:pt x="121" y="155"/>
                  <a:pt x="121" y="155"/>
                  <a:pt x="121" y="155"/>
                </a:cubicBezTo>
                <a:cubicBezTo>
                  <a:pt x="121" y="144"/>
                  <a:pt x="121" y="144"/>
                  <a:pt x="121" y="144"/>
                </a:cubicBezTo>
                <a:cubicBezTo>
                  <a:pt x="132" y="144"/>
                  <a:pt x="132" y="144"/>
                  <a:pt x="132" y="144"/>
                </a:cubicBezTo>
                <a:lnTo>
                  <a:pt x="132" y="155"/>
                </a:lnTo>
                <a:close/>
                <a:moveTo>
                  <a:pt x="132" y="142"/>
                </a:moveTo>
                <a:cubicBezTo>
                  <a:pt x="121" y="142"/>
                  <a:pt x="121" y="142"/>
                  <a:pt x="121" y="142"/>
                </a:cubicBezTo>
                <a:cubicBezTo>
                  <a:pt x="121" y="136"/>
                  <a:pt x="126" y="131"/>
                  <a:pt x="132" y="130"/>
                </a:cubicBezTo>
                <a:lnTo>
                  <a:pt x="132" y="142"/>
                </a:lnTo>
                <a:close/>
                <a:moveTo>
                  <a:pt x="146" y="183"/>
                </a:moveTo>
                <a:cubicBezTo>
                  <a:pt x="134" y="183"/>
                  <a:pt x="134" y="183"/>
                  <a:pt x="134" y="183"/>
                </a:cubicBezTo>
                <a:cubicBezTo>
                  <a:pt x="134" y="170"/>
                  <a:pt x="134" y="170"/>
                  <a:pt x="134" y="170"/>
                </a:cubicBezTo>
                <a:cubicBezTo>
                  <a:pt x="146" y="170"/>
                  <a:pt x="146" y="170"/>
                  <a:pt x="146" y="170"/>
                </a:cubicBezTo>
                <a:lnTo>
                  <a:pt x="146" y="183"/>
                </a:lnTo>
                <a:close/>
                <a:moveTo>
                  <a:pt x="146" y="168"/>
                </a:moveTo>
                <a:cubicBezTo>
                  <a:pt x="134" y="168"/>
                  <a:pt x="134" y="168"/>
                  <a:pt x="134" y="168"/>
                </a:cubicBezTo>
                <a:cubicBezTo>
                  <a:pt x="134" y="157"/>
                  <a:pt x="134" y="157"/>
                  <a:pt x="134" y="157"/>
                </a:cubicBezTo>
                <a:cubicBezTo>
                  <a:pt x="146" y="157"/>
                  <a:pt x="146" y="157"/>
                  <a:pt x="146" y="157"/>
                </a:cubicBezTo>
                <a:lnTo>
                  <a:pt x="146" y="168"/>
                </a:lnTo>
                <a:close/>
                <a:moveTo>
                  <a:pt x="146" y="155"/>
                </a:moveTo>
                <a:cubicBezTo>
                  <a:pt x="134" y="155"/>
                  <a:pt x="134" y="155"/>
                  <a:pt x="134" y="155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46" y="144"/>
                  <a:pt x="146" y="144"/>
                  <a:pt x="146" y="144"/>
                </a:cubicBezTo>
                <a:lnTo>
                  <a:pt x="146" y="155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10" name="Freeform 274"/>
          <p:cNvSpPr/>
          <p:nvPr/>
        </p:nvSpPr>
        <p:spPr>
          <a:xfrm>
            <a:off x="5310188" y="4654550"/>
            <a:ext cx="53975" cy="34925"/>
          </a:xfrm>
          <a:custGeom>
            <a:avLst/>
            <a:gdLst/>
            <a:ahLst/>
            <a:cxnLst>
              <a:cxn ang="0">
                <a:pos x="11245" y="15280"/>
              </a:cxn>
              <a:cxn ang="0">
                <a:pos x="53975" y="13097"/>
              </a:cxn>
              <a:cxn ang="0">
                <a:pos x="0" y="0"/>
              </a:cxn>
              <a:cxn ang="0">
                <a:pos x="11245" y="15280"/>
              </a:cxn>
            </a:cxnLst>
            <a:pathLst>
              <a:path w="24" h="16">
                <a:moveTo>
                  <a:pt x="5" y="7"/>
                </a:moveTo>
                <a:cubicBezTo>
                  <a:pt x="17" y="16"/>
                  <a:pt x="23" y="7"/>
                  <a:pt x="24" y="6"/>
                </a:cubicBezTo>
                <a:cubicBezTo>
                  <a:pt x="14" y="5"/>
                  <a:pt x="6" y="2"/>
                  <a:pt x="0" y="0"/>
                </a:cubicBezTo>
                <a:cubicBezTo>
                  <a:pt x="1" y="2"/>
                  <a:pt x="2" y="4"/>
                  <a:pt x="5" y="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11" name="Freeform 275"/>
          <p:cNvSpPr/>
          <p:nvPr/>
        </p:nvSpPr>
        <p:spPr>
          <a:xfrm>
            <a:off x="5429250" y="4413250"/>
            <a:ext cx="93663" cy="55563"/>
          </a:xfrm>
          <a:custGeom>
            <a:avLst/>
            <a:gdLst/>
            <a:ahLst/>
            <a:cxnLst>
              <a:cxn ang="0">
                <a:pos x="0" y="35560"/>
              </a:cxn>
              <a:cxn ang="0">
                <a:pos x="68533" y="55563"/>
              </a:cxn>
              <a:cxn ang="0">
                <a:pos x="93662" y="17780"/>
              </a:cxn>
              <a:cxn ang="0">
                <a:pos x="27413" y="0"/>
              </a:cxn>
              <a:cxn ang="0">
                <a:pos x="0" y="35560"/>
              </a:cxn>
            </a:cxnLst>
            <a:pathLst>
              <a:path w="41" h="25">
                <a:moveTo>
                  <a:pt x="0" y="16"/>
                </a:moveTo>
                <a:cubicBezTo>
                  <a:pt x="5" y="19"/>
                  <a:pt x="16" y="24"/>
                  <a:pt x="30" y="25"/>
                </a:cubicBezTo>
                <a:cubicBezTo>
                  <a:pt x="41" y="8"/>
                  <a:pt x="41" y="8"/>
                  <a:pt x="41" y="8"/>
                </a:cubicBezTo>
                <a:cubicBezTo>
                  <a:pt x="28" y="8"/>
                  <a:pt x="17" y="2"/>
                  <a:pt x="12" y="0"/>
                </a:cubicBezTo>
                <a:lnTo>
                  <a:pt x="0" y="16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12" name="Freeform 276"/>
          <p:cNvSpPr/>
          <p:nvPr/>
        </p:nvSpPr>
        <p:spPr>
          <a:xfrm>
            <a:off x="5483225" y="4308475"/>
            <a:ext cx="104775" cy="84138"/>
          </a:xfrm>
          <a:custGeom>
            <a:avLst/>
            <a:gdLst/>
            <a:ahLst/>
            <a:cxnLst>
              <a:cxn ang="0">
                <a:pos x="91109" y="0"/>
              </a:cxn>
              <a:cxn ang="0">
                <a:pos x="20499" y="31836"/>
              </a:cxn>
              <a:cxn ang="0">
                <a:pos x="18222" y="38658"/>
              </a:cxn>
              <a:cxn ang="0">
                <a:pos x="0" y="63672"/>
              </a:cxn>
              <a:cxn ang="0">
                <a:pos x="66054" y="84138"/>
              </a:cxn>
              <a:cxn ang="0">
                <a:pos x="77442" y="70494"/>
              </a:cxn>
              <a:cxn ang="0">
                <a:pos x="91109" y="0"/>
              </a:cxn>
            </a:cxnLst>
            <a:pathLst>
              <a:path w="46" h="37">
                <a:moveTo>
                  <a:pt x="40" y="0"/>
                </a:moveTo>
                <a:cubicBezTo>
                  <a:pt x="36" y="6"/>
                  <a:pt x="28" y="13"/>
                  <a:pt x="9" y="14"/>
                </a:cubicBezTo>
                <a:cubicBezTo>
                  <a:pt x="9" y="16"/>
                  <a:pt x="8" y="17"/>
                  <a:pt x="8" y="17"/>
                </a:cubicBezTo>
                <a:cubicBezTo>
                  <a:pt x="0" y="28"/>
                  <a:pt x="0" y="28"/>
                  <a:pt x="0" y="28"/>
                </a:cubicBezTo>
                <a:cubicBezTo>
                  <a:pt x="5" y="31"/>
                  <a:pt x="16" y="37"/>
                  <a:pt x="29" y="37"/>
                </a:cubicBezTo>
                <a:cubicBezTo>
                  <a:pt x="34" y="31"/>
                  <a:pt x="34" y="31"/>
                  <a:pt x="34" y="31"/>
                </a:cubicBezTo>
                <a:cubicBezTo>
                  <a:pt x="34" y="31"/>
                  <a:pt x="46" y="16"/>
                  <a:pt x="40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13" name="Freeform 277"/>
          <p:cNvSpPr/>
          <p:nvPr/>
        </p:nvSpPr>
        <p:spPr>
          <a:xfrm>
            <a:off x="5326063" y="4570413"/>
            <a:ext cx="92075" cy="57150"/>
          </a:xfrm>
          <a:custGeom>
            <a:avLst/>
            <a:gdLst/>
            <a:ahLst/>
            <a:cxnLst>
              <a:cxn ang="0">
                <a:pos x="0" y="38862"/>
              </a:cxn>
              <a:cxn ang="0">
                <a:pos x="65126" y="57150"/>
              </a:cxn>
              <a:cxn ang="0">
                <a:pos x="92075" y="20574"/>
              </a:cxn>
              <a:cxn ang="0">
                <a:pos x="24703" y="0"/>
              </a:cxn>
              <a:cxn ang="0">
                <a:pos x="0" y="38862"/>
              </a:cxn>
            </a:cxnLst>
            <a:pathLst>
              <a:path w="41" h="25">
                <a:moveTo>
                  <a:pt x="0" y="17"/>
                </a:moveTo>
                <a:cubicBezTo>
                  <a:pt x="5" y="20"/>
                  <a:pt x="16" y="25"/>
                  <a:pt x="29" y="25"/>
                </a:cubicBezTo>
                <a:cubicBezTo>
                  <a:pt x="41" y="9"/>
                  <a:pt x="41" y="9"/>
                  <a:pt x="41" y="9"/>
                </a:cubicBezTo>
                <a:cubicBezTo>
                  <a:pt x="27" y="9"/>
                  <a:pt x="16" y="3"/>
                  <a:pt x="11" y="0"/>
                </a:cubicBezTo>
                <a:lnTo>
                  <a:pt x="0" y="1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14" name="Freeform 278"/>
          <p:cNvSpPr/>
          <p:nvPr/>
        </p:nvSpPr>
        <p:spPr>
          <a:xfrm>
            <a:off x="5378450" y="4486275"/>
            <a:ext cx="92075" cy="58738"/>
          </a:xfrm>
          <a:custGeom>
            <a:avLst/>
            <a:gdLst/>
            <a:ahLst/>
            <a:cxnLst>
              <a:cxn ang="0">
                <a:pos x="0" y="38406"/>
              </a:cxn>
              <a:cxn ang="0">
                <a:pos x="65126" y="58738"/>
              </a:cxn>
              <a:cxn ang="0">
                <a:pos x="92075" y="20332"/>
              </a:cxn>
              <a:cxn ang="0">
                <a:pos x="26949" y="0"/>
              </a:cxn>
              <a:cxn ang="0">
                <a:pos x="0" y="38406"/>
              </a:cxn>
            </a:cxnLst>
            <a:pathLst>
              <a:path w="41" h="26">
                <a:moveTo>
                  <a:pt x="0" y="17"/>
                </a:moveTo>
                <a:cubicBezTo>
                  <a:pt x="5" y="20"/>
                  <a:pt x="16" y="26"/>
                  <a:pt x="29" y="26"/>
                </a:cubicBezTo>
                <a:cubicBezTo>
                  <a:pt x="41" y="9"/>
                  <a:pt x="41" y="9"/>
                  <a:pt x="41" y="9"/>
                </a:cubicBezTo>
                <a:cubicBezTo>
                  <a:pt x="28" y="9"/>
                  <a:pt x="16" y="3"/>
                  <a:pt x="12" y="0"/>
                </a:cubicBezTo>
                <a:lnTo>
                  <a:pt x="0" y="17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15" name="Freeform 279"/>
          <p:cNvSpPr/>
          <p:nvPr/>
        </p:nvSpPr>
        <p:spPr>
          <a:xfrm>
            <a:off x="5380038" y="4292600"/>
            <a:ext cx="76200" cy="85725"/>
          </a:xfrm>
          <a:custGeom>
            <a:avLst/>
            <a:gdLst/>
            <a:ahLst/>
            <a:cxnLst>
              <a:cxn ang="0">
                <a:pos x="33618" y="0"/>
              </a:cxn>
              <a:cxn ang="0">
                <a:pos x="20171" y="22559"/>
              </a:cxn>
              <a:cxn ang="0">
                <a:pos x="31376" y="67678"/>
              </a:cxn>
              <a:cxn ang="0">
                <a:pos x="73959" y="60910"/>
              </a:cxn>
              <a:cxn ang="0">
                <a:pos x="76200" y="56398"/>
              </a:cxn>
              <a:cxn ang="0">
                <a:pos x="33618" y="0"/>
              </a:cxn>
            </a:cxnLst>
            <a:pathLst>
              <a:path w="34" h="38">
                <a:moveTo>
                  <a:pt x="15" y="0"/>
                </a:moveTo>
                <a:cubicBezTo>
                  <a:pt x="9" y="10"/>
                  <a:pt x="9" y="10"/>
                  <a:pt x="9" y="10"/>
                </a:cubicBezTo>
                <a:cubicBezTo>
                  <a:pt x="9" y="10"/>
                  <a:pt x="0" y="20"/>
                  <a:pt x="14" y="30"/>
                </a:cubicBezTo>
                <a:cubicBezTo>
                  <a:pt x="26" y="38"/>
                  <a:pt x="33" y="27"/>
                  <a:pt x="33" y="27"/>
                </a:cubicBezTo>
                <a:cubicBezTo>
                  <a:pt x="34" y="25"/>
                  <a:pt x="34" y="25"/>
                  <a:pt x="34" y="25"/>
                </a:cubicBezTo>
                <a:cubicBezTo>
                  <a:pt x="29" y="10"/>
                  <a:pt x="20" y="3"/>
                  <a:pt x="15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16" name="Freeform 280"/>
          <p:cNvSpPr/>
          <p:nvPr/>
        </p:nvSpPr>
        <p:spPr>
          <a:xfrm>
            <a:off x="5453063" y="4243388"/>
            <a:ext cx="71437" cy="76200"/>
          </a:xfrm>
          <a:custGeom>
            <a:avLst/>
            <a:gdLst/>
            <a:ahLst/>
            <a:cxnLst>
              <a:cxn ang="0">
                <a:pos x="71437" y="15688"/>
              </a:cxn>
              <a:cxn ang="0">
                <a:pos x="0" y="13447"/>
              </a:cxn>
              <a:cxn ang="0">
                <a:pos x="26789" y="76200"/>
              </a:cxn>
              <a:cxn ang="0">
                <a:pos x="44648" y="76200"/>
              </a:cxn>
              <a:cxn ang="0">
                <a:pos x="44648" y="76200"/>
              </a:cxn>
              <a:cxn ang="0">
                <a:pos x="71437" y="15688"/>
              </a:cxn>
            </a:cxnLst>
            <a:pathLst>
              <a:path w="32" h="34">
                <a:moveTo>
                  <a:pt x="32" y="7"/>
                </a:moveTo>
                <a:cubicBezTo>
                  <a:pt x="25" y="4"/>
                  <a:pt x="12" y="0"/>
                  <a:pt x="0" y="6"/>
                </a:cubicBezTo>
                <a:cubicBezTo>
                  <a:pt x="9" y="16"/>
                  <a:pt x="11" y="28"/>
                  <a:pt x="12" y="34"/>
                </a:cubicBezTo>
                <a:cubicBezTo>
                  <a:pt x="14" y="33"/>
                  <a:pt x="17" y="32"/>
                  <a:pt x="20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4" y="29"/>
                  <a:pt x="32" y="18"/>
                  <a:pt x="32" y="7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17" name="Freeform 281"/>
          <p:cNvSpPr/>
          <p:nvPr/>
        </p:nvSpPr>
        <p:spPr>
          <a:xfrm>
            <a:off x="5984875" y="4248150"/>
            <a:ext cx="161925" cy="236538"/>
          </a:xfrm>
          <a:custGeom>
            <a:avLst/>
            <a:gdLst/>
            <a:ahLst/>
            <a:cxnLst>
              <a:cxn ang="0">
                <a:pos x="105701" y="63077"/>
              </a:cxn>
              <a:cxn ang="0">
                <a:pos x="125942" y="24780"/>
              </a:cxn>
              <a:cxn ang="0">
                <a:pos x="123693" y="13516"/>
              </a:cxn>
              <a:cxn ang="0">
                <a:pos x="110199" y="15769"/>
              </a:cxn>
              <a:cxn ang="0">
                <a:pos x="98954" y="38297"/>
              </a:cxn>
              <a:cxn ang="0">
                <a:pos x="105701" y="11264"/>
              </a:cxn>
              <a:cxn ang="0">
                <a:pos x="98954" y="2253"/>
              </a:cxn>
              <a:cxn ang="0">
                <a:pos x="87709" y="9011"/>
              </a:cxn>
              <a:cxn ang="0">
                <a:pos x="78714" y="40549"/>
              </a:cxn>
              <a:cxn ang="0">
                <a:pos x="71967" y="9011"/>
              </a:cxn>
              <a:cxn ang="0">
                <a:pos x="62971" y="0"/>
              </a:cxn>
              <a:cxn ang="0">
                <a:pos x="56224" y="11264"/>
              </a:cxn>
              <a:cxn ang="0">
                <a:pos x="60722" y="33791"/>
              </a:cxn>
              <a:cxn ang="0">
                <a:pos x="51726" y="15769"/>
              </a:cxn>
              <a:cxn ang="0">
                <a:pos x="40481" y="11264"/>
              </a:cxn>
              <a:cxn ang="0">
                <a:pos x="35983" y="22527"/>
              </a:cxn>
              <a:cxn ang="0">
                <a:pos x="51726" y="63077"/>
              </a:cxn>
              <a:cxn ang="0">
                <a:pos x="0" y="63077"/>
              </a:cxn>
              <a:cxn ang="0">
                <a:pos x="0" y="236538"/>
              </a:cxn>
              <a:cxn ang="0">
                <a:pos x="161925" y="236538"/>
              </a:cxn>
              <a:cxn ang="0">
                <a:pos x="161925" y="63077"/>
              </a:cxn>
              <a:cxn ang="0">
                <a:pos x="105701" y="63077"/>
              </a:cxn>
            </a:cxnLst>
            <a:pathLst>
              <a:path w="72" h="105">
                <a:moveTo>
                  <a:pt x="47" y="28"/>
                </a:moveTo>
                <a:cubicBezTo>
                  <a:pt x="56" y="11"/>
                  <a:pt x="56" y="11"/>
                  <a:pt x="56" y="11"/>
                </a:cubicBezTo>
                <a:cubicBezTo>
                  <a:pt x="57" y="9"/>
                  <a:pt x="56" y="7"/>
                  <a:pt x="55" y="6"/>
                </a:cubicBezTo>
                <a:cubicBezTo>
                  <a:pt x="53" y="5"/>
                  <a:pt x="50" y="5"/>
                  <a:pt x="49" y="7"/>
                </a:cubicBezTo>
                <a:cubicBezTo>
                  <a:pt x="44" y="17"/>
                  <a:pt x="44" y="17"/>
                  <a:pt x="44" y="17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3"/>
                  <a:pt x="46" y="1"/>
                  <a:pt x="44" y="1"/>
                </a:cubicBezTo>
                <a:cubicBezTo>
                  <a:pt x="41" y="0"/>
                  <a:pt x="39" y="1"/>
                  <a:pt x="39" y="4"/>
                </a:cubicBezTo>
                <a:cubicBezTo>
                  <a:pt x="35" y="18"/>
                  <a:pt x="35" y="18"/>
                  <a:pt x="35" y="18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1"/>
                  <a:pt x="30" y="0"/>
                  <a:pt x="28" y="0"/>
                </a:cubicBezTo>
                <a:cubicBezTo>
                  <a:pt x="26" y="1"/>
                  <a:pt x="24" y="3"/>
                  <a:pt x="25" y="5"/>
                </a:cubicBezTo>
                <a:cubicBezTo>
                  <a:pt x="27" y="15"/>
                  <a:pt x="27" y="15"/>
                  <a:pt x="27" y="15"/>
                </a:cubicBezTo>
                <a:cubicBezTo>
                  <a:pt x="23" y="7"/>
                  <a:pt x="23" y="7"/>
                  <a:pt x="23" y="7"/>
                </a:cubicBezTo>
                <a:cubicBezTo>
                  <a:pt x="22" y="5"/>
                  <a:pt x="20" y="4"/>
                  <a:pt x="18" y="5"/>
                </a:cubicBezTo>
                <a:cubicBezTo>
                  <a:pt x="16" y="6"/>
                  <a:pt x="15" y="8"/>
                  <a:pt x="16" y="10"/>
                </a:cubicBezTo>
                <a:cubicBezTo>
                  <a:pt x="23" y="28"/>
                  <a:pt x="23" y="28"/>
                  <a:pt x="23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05"/>
                  <a:pt x="0" y="105"/>
                  <a:pt x="0" y="105"/>
                </a:cubicBezTo>
                <a:cubicBezTo>
                  <a:pt x="72" y="105"/>
                  <a:pt x="72" y="105"/>
                  <a:pt x="72" y="105"/>
                </a:cubicBezTo>
                <a:cubicBezTo>
                  <a:pt x="72" y="28"/>
                  <a:pt x="72" y="28"/>
                  <a:pt x="72" y="28"/>
                </a:cubicBezTo>
                <a:lnTo>
                  <a:pt x="47" y="28"/>
                </a:ln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18" name="Freeform 282"/>
          <p:cNvSpPr/>
          <p:nvPr/>
        </p:nvSpPr>
        <p:spPr>
          <a:xfrm>
            <a:off x="5867400" y="4303713"/>
            <a:ext cx="165100" cy="395287"/>
          </a:xfrm>
          <a:custGeom>
            <a:avLst/>
            <a:gdLst/>
            <a:ahLst/>
            <a:cxnLst>
              <a:cxn ang="0">
                <a:pos x="156053" y="273313"/>
              </a:cxn>
              <a:cxn ang="0">
                <a:pos x="79158" y="135527"/>
              </a:cxn>
              <a:cxn ang="0">
                <a:pos x="63326" y="131010"/>
              </a:cxn>
              <a:cxn ang="0">
                <a:pos x="52018" y="140045"/>
              </a:cxn>
              <a:cxn ang="0">
                <a:pos x="47495" y="153598"/>
              </a:cxn>
              <a:cxn ang="0">
                <a:pos x="115344" y="273313"/>
              </a:cxn>
              <a:cxn ang="0">
                <a:pos x="108559" y="273313"/>
              </a:cxn>
              <a:cxn ang="0">
                <a:pos x="36186" y="169409"/>
              </a:cxn>
              <a:cxn ang="0">
                <a:pos x="36186" y="9035"/>
              </a:cxn>
              <a:cxn ang="0">
                <a:pos x="24878" y="0"/>
              </a:cxn>
              <a:cxn ang="0">
                <a:pos x="9047" y="0"/>
              </a:cxn>
              <a:cxn ang="0">
                <a:pos x="0" y="9035"/>
              </a:cxn>
              <a:cxn ang="0">
                <a:pos x="0" y="176186"/>
              </a:cxn>
              <a:cxn ang="0">
                <a:pos x="0" y="178444"/>
              </a:cxn>
              <a:cxn ang="0">
                <a:pos x="2262" y="182962"/>
              </a:cxn>
              <a:cxn ang="0">
                <a:pos x="76896" y="289125"/>
              </a:cxn>
              <a:cxn ang="0">
                <a:pos x="76896" y="383994"/>
              </a:cxn>
              <a:cxn ang="0">
                <a:pos x="85942" y="395288"/>
              </a:cxn>
              <a:cxn ang="0">
                <a:pos x="153792" y="395288"/>
              </a:cxn>
              <a:cxn ang="0">
                <a:pos x="165100" y="383994"/>
              </a:cxn>
              <a:cxn ang="0">
                <a:pos x="165100" y="282349"/>
              </a:cxn>
              <a:cxn ang="0">
                <a:pos x="156053" y="273313"/>
              </a:cxn>
            </a:cxnLst>
            <a:pathLst>
              <a:path w="73" h="175">
                <a:moveTo>
                  <a:pt x="69" y="121"/>
                </a:moveTo>
                <a:cubicBezTo>
                  <a:pt x="35" y="60"/>
                  <a:pt x="35" y="60"/>
                  <a:pt x="35" y="60"/>
                </a:cubicBezTo>
                <a:cubicBezTo>
                  <a:pt x="33" y="58"/>
                  <a:pt x="31" y="57"/>
                  <a:pt x="28" y="58"/>
                </a:cubicBezTo>
                <a:cubicBezTo>
                  <a:pt x="23" y="62"/>
                  <a:pt x="23" y="62"/>
                  <a:pt x="23" y="62"/>
                </a:cubicBezTo>
                <a:cubicBezTo>
                  <a:pt x="20" y="63"/>
                  <a:pt x="20" y="66"/>
                  <a:pt x="21" y="68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48" y="121"/>
                  <a:pt x="48" y="121"/>
                  <a:pt x="48" y="121"/>
                </a:cubicBezTo>
                <a:cubicBezTo>
                  <a:pt x="16" y="75"/>
                  <a:pt x="16" y="75"/>
                  <a:pt x="16" y="75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2"/>
                  <a:pt x="14" y="0"/>
                  <a:pt x="11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78"/>
                  <a:pt x="0" y="79"/>
                  <a:pt x="0" y="79"/>
                </a:cubicBezTo>
                <a:cubicBezTo>
                  <a:pt x="0" y="80"/>
                  <a:pt x="0" y="81"/>
                  <a:pt x="1" y="81"/>
                </a:cubicBezTo>
                <a:cubicBezTo>
                  <a:pt x="34" y="128"/>
                  <a:pt x="34" y="128"/>
                  <a:pt x="34" y="128"/>
                </a:cubicBezTo>
                <a:cubicBezTo>
                  <a:pt x="34" y="170"/>
                  <a:pt x="34" y="170"/>
                  <a:pt x="34" y="170"/>
                </a:cubicBezTo>
                <a:cubicBezTo>
                  <a:pt x="34" y="173"/>
                  <a:pt x="36" y="175"/>
                  <a:pt x="38" y="175"/>
                </a:cubicBezTo>
                <a:cubicBezTo>
                  <a:pt x="68" y="175"/>
                  <a:pt x="68" y="175"/>
                  <a:pt x="68" y="175"/>
                </a:cubicBezTo>
                <a:cubicBezTo>
                  <a:pt x="71" y="175"/>
                  <a:pt x="73" y="173"/>
                  <a:pt x="73" y="170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73" y="123"/>
                  <a:pt x="71" y="121"/>
                  <a:pt x="69" y="12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19" name="Freeform 283"/>
          <p:cNvSpPr/>
          <p:nvPr/>
        </p:nvSpPr>
        <p:spPr>
          <a:xfrm>
            <a:off x="6099175" y="4303713"/>
            <a:ext cx="165100" cy="395287"/>
          </a:xfrm>
          <a:custGeom>
            <a:avLst/>
            <a:gdLst/>
            <a:ahLst/>
            <a:cxnLst>
              <a:cxn ang="0">
                <a:pos x="156053" y="0"/>
              </a:cxn>
              <a:cxn ang="0">
                <a:pos x="140222" y="0"/>
              </a:cxn>
              <a:cxn ang="0">
                <a:pos x="128914" y="9035"/>
              </a:cxn>
              <a:cxn ang="0">
                <a:pos x="128914" y="169409"/>
              </a:cxn>
              <a:cxn ang="0">
                <a:pos x="56541" y="273313"/>
              </a:cxn>
              <a:cxn ang="0">
                <a:pos x="49756" y="273313"/>
              </a:cxn>
              <a:cxn ang="0">
                <a:pos x="117605" y="153598"/>
              </a:cxn>
              <a:cxn ang="0">
                <a:pos x="113082" y="140045"/>
              </a:cxn>
              <a:cxn ang="0">
                <a:pos x="101774" y="131010"/>
              </a:cxn>
              <a:cxn ang="0">
                <a:pos x="85942" y="135527"/>
              </a:cxn>
              <a:cxn ang="0">
                <a:pos x="9047" y="273313"/>
              </a:cxn>
              <a:cxn ang="0">
                <a:pos x="0" y="282349"/>
              </a:cxn>
              <a:cxn ang="0">
                <a:pos x="0" y="383994"/>
              </a:cxn>
              <a:cxn ang="0">
                <a:pos x="11308" y="395288"/>
              </a:cxn>
              <a:cxn ang="0">
                <a:pos x="79158" y="395288"/>
              </a:cxn>
              <a:cxn ang="0">
                <a:pos x="88204" y="383994"/>
              </a:cxn>
              <a:cxn ang="0">
                <a:pos x="88204" y="289125"/>
              </a:cxn>
              <a:cxn ang="0">
                <a:pos x="162838" y="182962"/>
              </a:cxn>
              <a:cxn ang="0">
                <a:pos x="165100" y="178444"/>
              </a:cxn>
              <a:cxn ang="0">
                <a:pos x="165100" y="176186"/>
              </a:cxn>
              <a:cxn ang="0">
                <a:pos x="165100" y="9035"/>
              </a:cxn>
              <a:cxn ang="0">
                <a:pos x="156053" y="0"/>
              </a:cxn>
            </a:cxnLst>
            <a:pathLst>
              <a:path w="73" h="175">
                <a:moveTo>
                  <a:pt x="69" y="0"/>
                </a:moveTo>
                <a:cubicBezTo>
                  <a:pt x="62" y="0"/>
                  <a:pt x="62" y="0"/>
                  <a:pt x="62" y="0"/>
                </a:cubicBezTo>
                <a:cubicBezTo>
                  <a:pt x="59" y="0"/>
                  <a:pt x="57" y="2"/>
                  <a:pt x="57" y="4"/>
                </a:cubicBezTo>
                <a:cubicBezTo>
                  <a:pt x="57" y="75"/>
                  <a:pt x="57" y="75"/>
                  <a:pt x="57" y="75"/>
                </a:cubicBezTo>
                <a:cubicBezTo>
                  <a:pt x="25" y="121"/>
                  <a:pt x="25" y="121"/>
                  <a:pt x="25" y="121"/>
                </a:cubicBezTo>
                <a:cubicBezTo>
                  <a:pt x="22" y="121"/>
                  <a:pt x="22" y="121"/>
                  <a:pt x="22" y="121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6"/>
                  <a:pt x="53" y="63"/>
                  <a:pt x="50" y="62"/>
                </a:cubicBezTo>
                <a:cubicBezTo>
                  <a:pt x="45" y="58"/>
                  <a:pt x="45" y="58"/>
                  <a:pt x="45" y="58"/>
                </a:cubicBezTo>
                <a:cubicBezTo>
                  <a:pt x="42" y="57"/>
                  <a:pt x="40" y="58"/>
                  <a:pt x="38" y="60"/>
                </a:cubicBezTo>
                <a:cubicBezTo>
                  <a:pt x="4" y="121"/>
                  <a:pt x="4" y="121"/>
                  <a:pt x="4" y="121"/>
                </a:cubicBezTo>
                <a:cubicBezTo>
                  <a:pt x="2" y="121"/>
                  <a:pt x="0" y="123"/>
                  <a:pt x="0" y="125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73"/>
                  <a:pt x="2" y="175"/>
                  <a:pt x="5" y="175"/>
                </a:cubicBezTo>
                <a:cubicBezTo>
                  <a:pt x="35" y="175"/>
                  <a:pt x="35" y="175"/>
                  <a:pt x="35" y="175"/>
                </a:cubicBezTo>
                <a:cubicBezTo>
                  <a:pt x="37" y="175"/>
                  <a:pt x="39" y="173"/>
                  <a:pt x="39" y="170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72" y="81"/>
                  <a:pt x="72" y="81"/>
                  <a:pt x="72" y="81"/>
                </a:cubicBezTo>
                <a:cubicBezTo>
                  <a:pt x="73" y="81"/>
                  <a:pt x="73" y="80"/>
                  <a:pt x="73" y="79"/>
                </a:cubicBezTo>
                <a:cubicBezTo>
                  <a:pt x="73" y="79"/>
                  <a:pt x="73" y="78"/>
                  <a:pt x="73" y="78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2"/>
                  <a:pt x="71" y="0"/>
                  <a:pt x="69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20" name="Freeform 284"/>
          <p:cNvSpPr/>
          <p:nvPr/>
        </p:nvSpPr>
        <p:spPr>
          <a:xfrm>
            <a:off x="6908800" y="4256088"/>
            <a:ext cx="88900" cy="114300"/>
          </a:xfrm>
          <a:custGeom>
            <a:avLst/>
            <a:gdLst/>
            <a:ahLst/>
            <a:cxnLst>
              <a:cxn ang="0">
                <a:pos x="77503" y="112014"/>
              </a:cxn>
              <a:cxn ang="0">
                <a:pos x="59267" y="43434"/>
              </a:cxn>
              <a:cxn ang="0">
                <a:pos x="2279" y="2286"/>
              </a:cxn>
              <a:cxn ang="0">
                <a:pos x="66105" y="38862"/>
              </a:cxn>
              <a:cxn ang="0">
                <a:pos x="77503" y="112014"/>
              </a:cxn>
            </a:cxnLst>
            <a:pathLst>
              <a:path w="39" h="50">
                <a:moveTo>
                  <a:pt x="34" y="49"/>
                </a:moveTo>
                <a:cubicBezTo>
                  <a:pt x="33" y="49"/>
                  <a:pt x="36" y="33"/>
                  <a:pt x="26" y="19"/>
                </a:cubicBezTo>
                <a:cubicBezTo>
                  <a:pt x="16" y="5"/>
                  <a:pt x="0" y="2"/>
                  <a:pt x="1" y="1"/>
                </a:cubicBezTo>
                <a:cubicBezTo>
                  <a:pt x="0" y="0"/>
                  <a:pt x="18" y="2"/>
                  <a:pt x="29" y="17"/>
                </a:cubicBezTo>
                <a:cubicBezTo>
                  <a:pt x="39" y="33"/>
                  <a:pt x="35" y="50"/>
                  <a:pt x="34" y="4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21" name="Freeform 285"/>
          <p:cNvSpPr/>
          <p:nvPr/>
        </p:nvSpPr>
        <p:spPr>
          <a:xfrm>
            <a:off x="6900863" y="4276725"/>
            <a:ext cx="71437" cy="93663"/>
          </a:xfrm>
          <a:custGeom>
            <a:avLst/>
            <a:gdLst/>
            <a:ahLst/>
            <a:cxnLst>
              <a:cxn ang="0">
                <a:pos x="62507" y="93663"/>
              </a:cxn>
              <a:cxn ang="0">
                <a:pos x="46881" y="36551"/>
              </a:cxn>
              <a:cxn ang="0">
                <a:pos x="2232" y="2284"/>
              </a:cxn>
              <a:cxn ang="0">
                <a:pos x="51345" y="34267"/>
              </a:cxn>
              <a:cxn ang="0">
                <a:pos x="62507" y="93663"/>
              </a:cxn>
            </a:cxnLst>
            <a:pathLst>
              <a:path w="32" h="41">
                <a:moveTo>
                  <a:pt x="28" y="41"/>
                </a:moveTo>
                <a:cubicBezTo>
                  <a:pt x="27" y="41"/>
                  <a:pt x="29" y="28"/>
                  <a:pt x="21" y="16"/>
                </a:cubicBezTo>
                <a:cubicBezTo>
                  <a:pt x="13" y="5"/>
                  <a:pt x="0" y="2"/>
                  <a:pt x="1" y="1"/>
                </a:cubicBezTo>
                <a:cubicBezTo>
                  <a:pt x="0" y="0"/>
                  <a:pt x="15" y="2"/>
                  <a:pt x="23" y="15"/>
                </a:cubicBezTo>
                <a:cubicBezTo>
                  <a:pt x="32" y="27"/>
                  <a:pt x="28" y="41"/>
                  <a:pt x="28" y="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22" name="Freeform 286"/>
          <p:cNvSpPr/>
          <p:nvPr/>
        </p:nvSpPr>
        <p:spPr>
          <a:xfrm>
            <a:off x="6896100" y="4298950"/>
            <a:ext cx="50800" cy="68263"/>
          </a:xfrm>
          <a:custGeom>
            <a:avLst/>
            <a:gdLst/>
            <a:ahLst/>
            <a:cxnLst>
              <a:cxn ang="0">
                <a:pos x="44174" y="65988"/>
              </a:cxn>
              <a:cxn ang="0">
                <a:pos x="33130" y="27305"/>
              </a:cxn>
              <a:cxn ang="0">
                <a:pos x="2209" y="2275"/>
              </a:cxn>
              <a:cxn ang="0">
                <a:pos x="37548" y="22754"/>
              </a:cxn>
              <a:cxn ang="0">
                <a:pos x="44174" y="65988"/>
              </a:cxn>
            </a:cxnLst>
            <a:pathLst>
              <a:path w="23" h="30">
                <a:moveTo>
                  <a:pt x="20" y="29"/>
                </a:moveTo>
                <a:cubicBezTo>
                  <a:pt x="19" y="29"/>
                  <a:pt x="21" y="20"/>
                  <a:pt x="15" y="12"/>
                </a:cubicBezTo>
                <a:cubicBezTo>
                  <a:pt x="10" y="3"/>
                  <a:pt x="0" y="1"/>
                  <a:pt x="1" y="1"/>
                </a:cubicBezTo>
                <a:cubicBezTo>
                  <a:pt x="0" y="0"/>
                  <a:pt x="11" y="1"/>
                  <a:pt x="17" y="10"/>
                </a:cubicBezTo>
                <a:cubicBezTo>
                  <a:pt x="23" y="20"/>
                  <a:pt x="21" y="30"/>
                  <a:pt x="20" y="29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23" name="Freeform 287"/>
          <p:cNvSpPr/>
          <p:nvPr/>
        </p:nvSpPr>
        <p:spPr>
          <a:xfrm>
            <a:off x="6667500" y="4322763"/>
            <a:ext cx="244475" cy="200025"/>
          </a:xfrm>
          <a:custGeom>
            <a:avLst/>
            <a:gdLst/>
            <a:ahLst/>
            <a:cxnLst>
              <a:cxn ang="0">
                <a:pos x="221838" y="85404"/>
              </a:cxn>
              <a:cxn ang="0">
                <a:pos x="230893" y="24722"/>
              </a:cxn>
              <a:cxn ang="0">
                <a:pos x="167511" y="13485"/>
              </a:cxn>
              <a:cxn ang="0">
                <a:pos x="149401" y="58434"/>
              </a:cxn>
              <a:cxn ang="0">
                <a:pos x="9055" y="161818"/>
              </a:cxn>
              <a:cxn ang="0">
                <a:pos x="6791" y="188788"/>
              </a:cxn>
              <a:cxn ang="0">
                <a:pos x="33955" y="193283"/>
              </a:cxn>
              <a:cxn ang="0">
                <a:pos x="172038" y="89899"/>
              </a:cxn>
              <a:cxn ang="0">
                <a:pos x="221838" y="85404"/>
              </a:cxn>
            </a:cxnLst>
            <a:pathLst>
              <a:path w="108" h="89">
                <a:moveTo>
                  <a:pt x="98" y="38"/>
                </a:moveTo>
                <a:cubicBezTo>
                  <a:pt x="106" y="32"/>
                  <a:pt x="108" y="19"/>
                  <a:pt x="102" y="11"/>
                </a:cubicBezTo>
                <a:cubicBezTo>
                  <a:pt x="95" y="2"/>
                  <a:pt x="83" y="0"/>
                  <a:pt x="74" y="6"/>
                </a:cubicBezTo>
                <a:cubicBezTo>
                  <a:pt x="67" y="11"/>
                  <a:pt x="65" y="19"/>
                  <a:pt x="66" y="26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5"/>
                  <a:pt x="0" y="81"/>
                  <a:pt x="3" y="84"/>
                </a:cubicBezTo>
                <a:cubicBezTo>
                  <a:pt x="6" y="88"/>
                  <a:pt x="11" y="89"/>
                  <a:pt x="15" y="86"/>
                </a:cubicBezTo>
                <a:cubicBezTo>
                  <a:pt x="76" y="40"/>
                  <a:pt x="76" y="40"/>
                  <a:pt x="76" y="40"/>
                </a:cubicBezTo>
                <a:cubicBezTo>
                  <a:pt x="83" y="44"/>
                  <a:pt x="91" y="43"/>
                  <a:pt x="98" y="3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24" name="Freeform 288"/>
          <p:cNvSpPr/>
          <p:nvPr/>
        </p:nvSpPr>
        <p:spPr>
          <a:xfrm>
            <a:off x="6557963" y="4341813"/>
            <a:ext cx="274637" cy="314325"/>
          </a:xfrm>
          <a:custGeom>
            <a:avLst/>
            <a:gdLst/>
            <a:ahLst/>
            <a:cxnLst>
              <a:cxn ang="0">
                <a:pos x="49525" y="29397"/>
              </a:cxn>
              <a:cxn ang="0">
                <a:pos x="49525" y="217088"/>
              </a:cxn>
              <a:cxn ang="0">
                <a:pos x="227363" y="280405"/>
              </a:cxn>
              <a:cxn ang="0">
                <a:pos x="240870" y="117589"/>
              </a:cxn>
              <a:cxn ang="0">
                <a:pos x="173336" y="167338"/>
              </a:cxn>
              <a:cxn ang="0">
                <a:pos x="222861" y="171861"/>
              </a:cxn>
              <a:cxn ang="0">
                <a:pos x="234117" y="187690"/>
              </a:cxn>
              <a:cxn ang="0">
                <a:pos x="222861" y="196736"/>
              </a:cxn>
              <a:cxn ang="0">
                <a:pos x="146323" y="187690"/>
              </a:cxn>
              <a:cxn ang="0">
                <a:pos x="144072" y="187690"/>
              </a:cxn>
              <a:cxn ang="0">
                <a:pos x="207103" y="235178"/>
              </a:cxn>
              <a:cxn ang="0">
                <a:pos x="207103" y="251008"/>
              </a:cxn>
              <a:cxn ang="0">
                <a:pos x="191345" y="246485"/>
              </a:cxn>
              <a:cxn ang="0">
                <a:pos x="126063" y="201258"/>
              </a:cxn>
              <a:cxn ang="0">
                <a:pos x="146323" y="251008"/>
              </a:cxn>
              <a:cxn ang="0">
                <a:pos x="137319" y="257792"/>
              </a:cxn>
              <a:cxn ang="0">
                <a:pos x="121561" y="244224"/>
              </a:cxn>
              <a:cxn ang="0">
                <a:pos x="96798" y="198997"/>
              </a:cxn>
              <a:cxn ang="0">
                <a:pos x="72036" y="219349"/>
              </a:cxn>
              <a:cxn ang="0">
                <a:pos x="58529" y="212565"/>
              </a:cxn>
              <a:cxn ang="0">
                <a:pos x="54027" y="198997"/>
              </a:cxn>
              <a:cxn ang="0">
                <a:pos x="78789" y="178645"/>
              </a:cxn>
              <a:cxn ang="0">
                <a:pos x="42771" y="144725"/>
              </a:cxn>
              <a:cxn ang="0">
                <a:pos x="36018" y="124373"/>
              </a:cxn>
              <a:cxn ang="0">
                <a:pos x="45022" y="117589"/>
              </a:cxn>
              <a:cxn ang="0">
                <a:pos x="81040" y="151509"/>
              </a:cxn>
              <a:cxn ang="0">
                <a:pos x="65283" y="74624"/>
              </a:cxn>
              <a:cxn ang="0">
                <a:pos x="67534" y="56533"/>
              </a:cxn>
              <a:cxn ang="0">
                <a:pos x="83292" y="63317"/>
              </a:cxn>
              <a:cxn ang="0">
                <a:pos x="99049" y="137941"/>
              </a:cxn>
              <a:cxn ang="0">
                <a:pos x="123812" y="58795"/>
              </a:cxn>
              <a:cxn ang="0">
                <a:pos x="137319" y="49749"/>
              </a:cxn>
              <a:cxn ang="0">
                <a:pos x="146323" y="67840"/>
              </a:cxn>
              <a:cxn ang="0">
                <a:pos x="130565" y="117589"/>
              </a:cxn>
              <a:cxn ang="0">
                <a:pos x="202601" y="63317"/>
              </a:cxn>
              <a:cxn ang="0">
                <a:pos x="49525" y="29397"/>
              </a:cxn>
            </a:cxnLst>
            <a:pathLst>
              <a:path w="122" h="139">
                <a:moveTo>
                  <a:pt x="22" y="13"/>
                </a:moveTo>
                <a:cubicBezTo>
                  <a:pt x="0" y="28"/>
                  <a:pt x="0" y="66"/>
                  <a:pt x="22" y="96"/>
                </a:cubicBezTo>
                <a:cubicBezTo>
                  <a:pt x="44" y="127"/>
                  <a:pt x="79" y="139"/>
                  <a:pt x="101" y="124"/>
                </a:cubicBezTo>
                <a:cubicBezTo>
                  <a:pt x="120" y="110"/>
                  <a:pt x="122" y="80"/>
                  <a:pt x="107" y="52"/>
                </a:cubicBezTo>
                <a:cubicBezTo>
                  <a:pt x="77" y="74"/>
                  <a:pt x="77" y="74"/>
                  <a:pt x="77" y="74"/>
                </a:cubicBezTo>
                <a:cubicBezTo>
                  <a:pt x="99" y="76"/>
                  <a:pt x="99" y="76"/>
                  <a:pt x="99" y="76"/>
                </a:cubicBezTo>
                <a:cubicBezTo>
                  <a:pt x="102" y="77"/>
                  <a:pt x="104" y="80"/>
                  <a:pt x="104" y="83"/>
                </a:cubicBezTo>
                <a:cubicBezTo>
                  <a:pt x="104" y="86"/>
                  <a:pt x="102" y="88"/>
                  <a:pt x="99" y="87"/>
                </a:cubicBezTo>
                <a:cubicBezTo>
                  <a:pt x="65" y="83"/>
                  <a:pt x="65" y="83"/>
                  <a:pt x="65" y="83"/>
                </a:cubicBezTo>
                <a:cubicBezTo>
                  <a:pt x="65" y="83"/>
                  <a:pt x="64" y="83"/>
                  <a:pt x="64" y="83"/>
                </a:cubicBezTo>
                <a:cubicBezTo>
                  <a:pt x="92" y="104"/>
                  <a:pt x="92" y="104"/>
                  <a:pt x="92" y="104"/>
                </a:cubicBezTo>
                <a:cubicBezTo>
                  <a:pt x="94" y="107"/>
                  <a:pt x="94" y="110"/>
                  <a:pt x="92" y="111"/>
                </a:cubicBezTo>
                <a:cubicBezTo>
                  <a:pt x="90" y="113"/>
                  <a:pt x="87" y="112"/>
                  <a:pt x="85" y="109"/>
                </a:cubicBezTo>
                <a:cubicBezTo>
                  <a:pt x="56" y="89"/>
                  <a:pt x="56" y="89"/>
                  <a:pt x="56" y="89"/>
                </a:cubicBezTo>
                <a:cubicBezTo>
                  <a:pt x="65" y="111"/>
                  <a:pt x="65" y="111"/>
                  <a:pt x="65" y="111"/>
                </a:cubicBezTo>
                <a:cubicBezTo>
                  <a:pt x="66" y="113"/>
                  <a:pt x="64" y="115"/>
                  <a:pt x="61" y="114"/>
                </a:cubicBezTo>
                <a:cubicBezTo>
                  <a:pt x="58" y="113"/>
                  <a:pt x="55" y="111"/>
                  <a:pt x="54" y="108"/>
                </a:cubicBezTo>
                <a:cubicBezTo>
                  <a:pt x="43" y="88"/>
                  <a:pt x="43" y="88"/>
                  <a:pt x="43" y="88"/>
                </a:cubicBezTo>
                <a:cubicBezTo>
                  <a:pt x="32" y="97"/>
                  <a:pt x="32" y="97"/>
                  <a:pt x="32" y="97"/>
                </a:cubicBezTo>
                <a:cubicBezTo>
                  <a:pt x="31" y="98"/>
                  <a:pt x="28" y="97"/>
                  <a:pt x="26" y="94"/>
                </a:cubicBezTo>
                <a:cubicBezTo>
                  <a:pt x="24" y="92"/>
                  <a:pt x="23" y="89"/>
                  <a:pt x="24" y="88"/>
                </a:cubicBezTo>
                <a:cubicBezTo>
                  <a:pt x="35" y="79"/>
                  <a:pt x="35" y="79"/>
                  <a:pt x="35" y="79"/>
                </a:cubicBezTo>
                <a:cubicBezTo>
                  <a:pt x="19" y="64"/>
                  <a:pt x="19" y="64"/>
                  <a:pt x="19" y="64"/>
                </a:cubicBezTo>
                <a:cubicBezTo>
                  <a:pt x="17" y="63"/>
                  <a:pt x="15" y="59"/>
                  <a:pt x="16" y="55"/>
                </a:cubicBezTo>
                <a:cubicBezTo>
                  <a:pt x="16" y="52"/>
                  <a:pt x="18" y="50"/>
                  <a:pt x="20" y="52"/>
                </a:cubicBezTo>
                <a:cubicBezTo>
                  <a:pt x="36" y="67"/>
                  <a:pt x="36" y="67"/>
                  <a:pt x="36" y="67"/>
                </a:cubicBezTo>
                <a:cubicBezTo>
                  <a:pt x="29" y="33"/>
                  <a:pt x="29" y="33"/>
                  <a:pt x="29" y="33"/>
                </a:cubicBezTo>
                <a:cubicBezTo>
                  <a:pt x="28" y="30"/>
                  <a:pt x="28" y="26"/>
                  <a:pt x="30" y="25"/>
                </a:cubicBezTo>
                <a:cubicBezTo>
                  <a:pt x="32" y="24"/>
                  <a:pt x="35" y="25"/>
                  <a:pt x="37" y="28"/>
                </a:cubicBezTo>
                <a:cubicBezTo>
                  <a:pt x="44" y="61"/>
                  <a:pt x="44" y="61"/>
                  <a:pt x="44" y="61"/>
                </a:cubicBezTo>
                <a:cubicBezTo>
                  <a:pt x="55" y="26"/>
                  <a:pt x="55" y="26"/>
                  <a:pt x="55" y="26"/>
                </a:cubicBezTo>
                <a:cubicBezTo>
                  <a:pt x="56" y="23"/>
                  <a:pt x="58" y="21"/>
                  <a:pt x="61" y="22"/>
                </a:cubicBezTo>
                <a:cubicBezTo>
                  <a:pt x="64" y="23"/>
                  <a:pt x="66" y="27"/>
                  <a:pt x="65" y="30"/>
                </a:cubicBezTo>
                <a:cubicBezTo>
                  <a:pt x="58" y="52"/>
                  <a:pt x="58" y="52"/>
                  <a:pt x="58" y="52"/>
                </a:cubicBezTo>
                <a:cubicBezTo>
                  <a:pt x="90" y="28"/>
                  <a:pt x="90" y="28"/>
                  <a:pt x="90" y="28"/>
                </a:cubicBezTo>
                <a:cubicBezTo>
                  <a:pt x="68" y="7"/>
                  <a:pt x="40" y="0"/>
                  <a:pt x="22" y="13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25" name="Freeform 289"/>
          <p:cNvSpPr/>
          <p:nvPr/>
        </p:nvSpPr>
        <p:spPr>
          <a:xfrm>
            <a:off x="6702425" y="4529138"/>
            <a:ext cx="1588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87" y="0"/>
              </a:cxn>
              <a:cxn ang="0">
                <a:pos x="0" y="0"/>
              </a:cxn>
            </a:cxnLst>
            <a:pathLst>
              <a:path w="1">
                <a:moveTo>
                  <a:pt x="0" y="0"/>
                </a:moveTo>
                <a:cubicBezTo>
                  <a:pt x="0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26" name="Freeform 290"/>
          <p:cNvSpPr/>
          <p:nvPr/>
        </p:nvSpPr>
        <p:spPr>
          <a:xfrm>
            <a:off x="6523038" y="4303713"/>
            <a:ext cx="341312" cy="390525"/>
          </a:xfrm>
          <a:custGeom>
            <a:avLst/>
            <a:gdLst/>
            <a:ahLst/>
            <a:cxnLst>
              <a:cxn ang="0">
                <a:pos x="262200" y="318289"/>
              </a:cxn>
              <a:cxn ang="0">
                <a:pos x="83633" y="255083"/>
              </a:cxn>
              <a:cxn ang="0">
                <a:pos x="83633" y="67721"/>
              </a:cxn>
              <a:cxn ang="0">
                <a:pos x="237336" y="101582"/>
              </a:cxn>
              <a:cxn ang="0">
                <a:pos x="257679" y="85780"/>
              </a:cxn>
              <a:cxn ang="0">
                <a:pos x="61029" y="36118"/>
              </a:cxn>
              <a:cxn ang="0">
                <a:pos x="61029" y="270884"/>
              </a:cxn>
              <a:cxn ang="0">
                <a:pos x="282543" y="347635"/>
              </a:cxn>
              <a:cxn ang="0">
                <a:pos x="298365" y="139957"/>
              </a:cxn>
              <a:cxn ang="0">
                <a:pos x="275762" y="155759"/>
              </a:cxn>
              <a:cxn ang="0">
                <a:pos x="262200" y="318289"/>
              </a:cxn>
            </a:cxnLst>
            <a:pathLst>
              <a:path w="151" h="173">
                <a:moveTo>
                  <a:pt x="116" y="141"/>
                </a:moveTo>
                <a:cubicBezTo>
                  <a:pt x="94" y="156"/>
                  <a:pt x="59" y="144"/>
                  <a:pt x="37" y="113"/>
                </a:cubicBezTo>
                <a:cubicBezTo>
                  <a:pt x="15" y="83"/>
                  <a:pt x="15" y="45"/>
                  <a:pt x="37" y="30"/>
                </a:cubicBezTo>
                <a:cubicBezTo>
                  <a:pt x="55" y="17"/>
                  <a:pt x="83" y="24"/>
                  <a:pt x="105" y="45"/>
                </a:cubicBezTo>
                <a:cubicBezTo>
                  <a:pt x="114" y="38"/>
                  <a:pt x="114" y="38"/>
                  <a:pt x="114" y="38"/>
                </a:cubicBezTo>
                <a:cubicBezTo>
                  <a:pt x="87" y="10"/>
                  <a:pt x="51" y="0"/>
                  <a:pt x="27" y="16"/>
                </a:cubicBezTo>
                <a:cubicBezTo>
                  <a:pt x="0" y="36"/>
                  <a:pt x="0" y="82"/>
                  <a:pt x="27" y="120"/>
                </a:cubicBezTo>
                <a:cubicBezTo>
                  <a:pt x="54" y="158"/>
                  <a:pt x="98" y="173"/>
                  <a:pt x="125" y="154"/>
                </a:cubicBezTo>
                <a:cubicBezTo>
                  <a:pt x="149" y="137"/>
                  <a:pt x="151" y="97"/>
                  <a:pt x="132" y="62"/>
                </a:cubicBezTo>
                <a:cubicBezTo>
                  <a:pt x="122" y="69"/>
                  <a:pt x="122" y="69"/>
                  <a:pt x="122" y="69"/>
                </a:cubicBezTo>
                <a:cubicBezTo>
                  <a:pt x="137" y="97"/>
                  <a:pt x="135" y="127"/>
                  <a:pt x="116" y="141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27" name="Freeform 291"/>
          <p:cNvSpPr>
            <a:spLocks noEditPoints="1"/>
          </p:cNvSpPr>
          <p:nvPr/>
        </p:nvSpPr>
        <p:spPr>
          <a:xfrm>
            <a:off x="6484938" y="4514850"/>
            <a:ext cx="138112" cy="161925"/>
          </a:xfrm>
          <a:custGeom>
            <a:avLst/>
            <a:gdLst/>
            <a:ahLst/>
            <a:cxnLst>
              <a:cxn ang="0">
                <a:pos x="83773" y="78714"/>
              </a:cxn>
              <a:cxn ang="0">
                <a:pos x="45283" y="0"/>
              </a:cxn>
              <a:cxn ang="0">
                <a:pos x="38490" y="2249"/>
              </a:cxn>
              <a:cxn ang="0">
                <a:pos x="27170" y="110199"/>
              </a:cxn>
              <a:cxn ang="0">
                <a:pos x="129055" y="139435"/>
              </a:cxn>
              <a:cxn ang="0">
                <a:pos x="138112" y="134938"/>
              </a:cxn>
              <a:cxn ang="0">
                <a:pos x="83773" y="78714"/>
              </a:cxn>
              <a:cxn ang="0">
                <a:pos x="33962" y="103452"/>
              </a:cxn>
              <a:cxn ang="0">
                <a:pos x="40754" y="13494"/>
              </a:cxn>
              <a:cxn ang="0">
                <a:pos x="33962" y="103452"/>
              </a:cxn>
            </a:cxnLst>
            <a:pathLst>
              <a:path w="61" h="72">
                <a:moveTo>
                  <a:pt x="37" y="35"/>
                </a:moveTo>
                <a:cubicBezTo>
                  <a:pt x="29" y="24"/>
                  <a:pt x="23" y="11"/>
                  <a:pt x="20" y="0"/>
                </a:cubicBezTo>
                <a:cubicBezTo>
                  <a:pt x="19" y="0"/>
                  <a:pt x="18" y="1"/>
                  <a:pt x="17" y="1"/>
                </a:cubicBezTo>
                <a:cubicBezTo>
                  <a:pt x="3" y="11"/>
                  <a:pt x="0" y="32"/>
                  <a:pt x="12" y="49"/>
                </a:cubicBezTo>
                <a:cubicBezTo>
                  <a:pt x="23" y="66"/>
                  <a:pt x="43" y="72"/>
                  <a:pt x="57" y="62"/>
                </a:cubicBezTo>
                <a:cubicBezTo>
                  <a:pt x="58" y="62"/>
                  <a:pt x="60" y="61"/>
                  <a:pt x="61" y="60"/>
                </a:cubicBezTo>
                <a:cubicBezTo>
                  <a:pt x="52" y="53"/>
                  <a:pt x="44" y="45"/>
                  <a:pt x="37" y="35"/>
                </a:cubicBezTo>
                <a:close/>
                <a:moveTo>
                  <a:pt x="15" y="46"/>
                </a:moveTo>
                <a:cubicBezTo>
                  <a:pt x="1" y="27"/>
                  <a:pt x="10" y="9"/>
                  <a:pt x="18" y="6"/>
                </a:cubicBezTo>
                <a:cubicBezTo>
                  <a:pt x="9" y="15"/>
                  <a:pt x="9" y="29"/>
                  <a:pt x="15" y="46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28" name="Freeform 292"/>
          <p:cNvSpPr>
            <a:spLocks noEditPoints="1"/>
          </p:cNvSpPr>
          <p:nvPr/>
        </p:nvSpPr>
        <p:spPr>
          <a:xfrm>
            <a:off x="7207250" y="4260850"/>
            <a:ext cx="369888" cy="406400"/>
          </a:xfrm>
          <a:custGeom>
            <a:avLst/>
            <a:gdLst/>
            <a:ahLst/>
            <a:cxnLst>
              <a:cxn ang="0">
                <a:pos x="315757" y="223520"/>
              </a:cxn>
              <a:cxn ang="0">
                <a:pos x="315757" y="67733"/>
              </a:cxn>
              <a:cxn ang="0">
                <a:pos x="315757" y="65476"/>
              </a:cxn>
              <a:cxn ang="0">
                <a:pos x="302225" y="54187"/>
              </a:cxn>
              <a:cxn ang="0">
                <a:pos x="146602" y="54187"/>
              </a:cxn>
              <a:cxn ang="0">
                <a:pos x="92472" y="0"/>
              </a:cxn>
              <a:cxn ang="0">
                <a:pos x="92472" y="277707"/>
              </a:cxn>
              <a:cxn ang="0">
                <a:pos x="369887" y="277707"/>
              </a:cxn>
              <a:cxn ang="0">
                <a:pos x="315757" y="223520"/>
              </a:cxn>
              <a:cxn ang="0">
                <a:pos x="74428" y="232551"/>
              </a:cxn>
              <a:cxn ang="0">
                <a:pos x="90216" y="27093"/>
              </a:cxn>
              <a:cxn ang="0">
                <a:pos x="106004" y="45156"/>
              </a:cxn>
              <a:cxn ang="0">
                <a:pos x="74428" y="232551"/>
              </a:cxn>
              <a:cxn ang="0">
                <a:pos x="288692" y="196427"/>
              </a:cxn>
              <a:cxn ang="0">
                <a:pos x="171411" y="81280"/>
              </a:cxn>
              <a:cxn ang="0">
                <a:pos x="288692" y="81280"/>
              </a:cxn>
              <a:cxn ang="0">
                <a:pos x="288692" y="196427"/>
              </a:cxn>
              <a:cxn ang="0">
                <a:pos x="121792" y="358987"/>
              </a:cxn>
              <a:cxn ang="0">
                <a:pos x="90216" y="307058"/>
              </a:cxn>
              <a:cxn ang="0">
                <a:pos x="56385" y="358987"/>
              </a:cxn>
              <a:cxn ang="0">
                <a:pos x="0" y="406400"/>
              </a:cxn>
              <a:cxn ang="0">
                <a:pos x="178177" y="406400"/>
              </a:cxn>
              <a:cxn ang="0">
                <a:pos x="121792" y="358987"/>
              </a:cxn>
              <a:cxn ang="0">
                <a:pos x="65407" y="356729"/>
              </a:cxn>
              <a:cxn ang="0">
                <a:pos x="92472" y="311573"/>
              </a:cxn>
              <a:cxn ang="0">
                <a:pos x="65407" y="356729"/>
              </a:cxn>
            </a:cxnLst>
            <a:pathLst>
              <a:path w="164" h="180">
                <a:moveTo>
                  <a:pt x="140" y="99"/>
                </a:moveTo>
                <a:cubicBezTo>
                  <a:pt x="140" y="30"/>
                  <a:pt x="140" y="30"/>
                  <a:pt x="140" y="30"/>
                </a:cubicBezTo>
                <a:cubicBezTo>
                  <a:pt x="140" y="30"/>
                  <a:pt x="140" y="30"/>
                  <a:pt x="140" y="29"/>
                </a:cubicBezTo>
                <a:cubicBezTo>
                  <a:pt x="140" y="26"/>
                  <a:pt x="137" y="24"/>
                  <a:pt x="134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41" y="0"/>
                  <a:pt x="41" y="0"/>
                  <a:pt x="41" y="0"/>
                </a:cubicBezTo>
                <a:cubicBezTo>
                  <a:pt x="7" y="34"/>
                  <a:pt x="7" y="89"/>
                  <a:pt x="41" y="123"/>
                </a:cubicBezTo>
                <a:cubicBezTo>
                  <a:pt x="75" y="157"/>
                  <a:pt x="130" y="157"/>
                  <a:pt x="164" y="123"/>
                </a:cubicBezTo>
                <a:lnTo>
                  <a:pt x="140" y="99"/>
                </a:lnTo>
                <a:close/>
                <a:moveTo>
                  <a:pt x="33" y="103"/>
                </a:moveTo>
                <a:cubicBezTo>
                  <a:pt x="3" y="49"/>
                  <a:pt x="40" y="12"/>
                  <a:pt x="40" y="12"/>
                </a:cubicBezTo>
                <a:cubicBezTo>
                  <a:pt x="47" y="20"/>
                  <a:pt x="47" y="20"/>
                  <a:pt x="47" y="20"/>
                </a:cubicBezTo>
                <a:cubicBezTo>
                  <a:pt x="47" y="20"/>
                  <a:pt x="18" y="48"/>
                  <a:pt x="33" y="103"/>
                </a:cubicBezTo>
                <a:close/>
                <a:moveTo>
                  <a:pt x="128" y="87"/>
                </a:moveTo>
                <a:cubicBezTo>
                  <a:pt x="76" y="36"/>
                  <a:pt x="76" y="36"/>
                  <a:pt x="76" y="36"/>
                </a:cubicBezTo>
                <a:cubicBezTo>
                  <a:pt x="128" y="36"/>
                  <a:pt x="128" y="36"/>
                  <a:pt x="128" y="36"/>
                </a:cubicBezTo>
                <a:lnTo>
                  <a:pt x="128" y="87"/>
                </a:lnTo>
                <a:close/>
                <a:moveTo>
                  <a:pt x="54" y="159"/>
                </a:moveTo>
                <a:cubicBezTo>
                  <a:pt x="53" y="149"/>
                  <a:pt x="54" y="136"/>
                  <a:pt x="40" y="136"/>
                </a:cubicBezTo>
                <a:cubicBezTo>
                  <a:pt x="25" y="136"/>
                  <a:pt x="26" y="149"/>
                  <a:pt x="25" y="159"/>
                </a:cubicBezTo>
                <a:cubicBezTo>
                  <a:pt x="17" y="178"/>
                  <a:pt x="1" y="160"/>
                  <a:pt x="0" y="180"/>
                </a:cubicBezTo>
                <a:cubicBezTo>
                  <a:pt x="79" y="180"/>
                  <a:pt x="79" y="180"/>
                  <a:pt x="79" y="180"/>
                </a:cubicBezTo>
                <a:cubicBezTo>
                  <a:pt x="78" y="160"/>
                  <a:pt x="63" y="178"/>
                  <a:pt x="54" y="159"/>
                </a:cubicBezTo>
                <a:close/>
                <a:moveTo>
                  <a:pt x="29" y="158"/>
                </a:moveTo>
                <a:cubicBezTo>
                  <a:pt x="26" y="136"/>
                  <a:pt x="41" y="138"/>
                  <a:pt x="41" y="138"/>
                </a:cubicBezTo>
                <a:cubicBezTo>
                  <a:pt x="41" y="138"/>
                  <a:pt x="34" y="143"/>
                  <a:pt x="29" y="158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29" name="Freeform 293"/>
          <p:cNvSpPr/>
          <p:nvPr/>
        </p:nvSpPr>
        <p:spPr>
          <a:xfrm>
            <a:off x="7842250" y="4437063"/>
            <a:ext cx="341313" cy="158750"/>
          </a:xfrm>
          <a:custGeom>
            <a:avLst/>
            <a:gdLst/>
            <a:ahLst/>
            <a:cxnLst>
              <a:cxn ang="0">
                <a:pos x="280283" y="0"/>
              </a:cxn>
              <a:cxn ang="0">
                <a:pos x="11302" y="0"/>
              </a:cxn>
              <a:cxn ang="0">
                <a:pos x="2260" y="11339"/>
              </a:cxn>
              <a:cxn ang="0">
                <a:pos x="47467" y="147411"/>
              </a:cxn>
              <a:cxn ang="0">
                <a:pos x="63290" y="158750"/>
              </a:cxn>
              <a:cxn ang="0">
                <a:pos x="330010" y="158750"/>
              </a:cxn>
              <a:cxn ang="0">
                <a:pos x="341312" y="147411"/>
              </a:cxn>
              <a:cxn ang="0">
                <a:pos x="296105" y="11339"/>
              </a:cxn>
              <a:cxn ang="0">
                <a:pos x="280283" y="0"/>
              </a:cxn>
            </a:cxnLst>
            <a:pathLst>
              <a:path w="151" h="70">
                <a:moveTo>
                  <a:pt x="124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1" y="5"/>
                </a:cubicBezTo>
                <a:cubicBezTo>
                  <a:pt x="21" y="65"/>
                  <a:pt x="21" y="65"/>
                  <a:pt x="21" y="65"/>
                </a:cubicBezTo>
                <a:cubicBezTo>
                  <a:pt x="21" y="68"/>
                  <a:pt x="25" y="70"/>
                  <a:pt x="28" y="70"/>
                </a:cubicBezTo>
                <a:cubicBezTo>
                  <a:pt x="146" y="70"/>
                  <a:pt x="146" y="70"/>
                  <a:pt x="146" y="70"/>
                </a:cubicBezTo>
                <a:cubicBezTo>
                  <a:pt x="149" y="70"/>
                  <a:pt x="151" y="68"/>
                  <a:pt x="151" y="65"/>
                </a:cubicBezTo>
                <a:cubicBezTo>
                  <a:pt x="131" y="5"/>
                  <a:pt x="131" y="5"/>
                  <a:pt x="131" y="5"/>
                </a:cubicBezTo>
                <a:cubicBezTo>
                  <a:pt x="130" y="2"/>
                  <a:pt x="127" y="0"/>
                  <a:pt x="124" y="0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6130" name="Freeform 294"/>
          <p:cNvSpPr/>
          <p:nvPr/>
        </p:nvSpPr>
        <p:spPr>
          <a:xfrm>
            <a:off x="7889875" y="4351338"/>
            <a:ext cx="293688" cy="193675"/>
          </a:xfrm>
          <a:custGeom>
            <a:avLst/>
            <a:gdLst/>
            <a:ahLst/>
            <a:cxnLst>
              <a:cxn ang="0">
                <a:pos x="248504" y="76569"/>
              </a:cxn>
              <a:cxn ang="0">
                <a:pos x="259800" y="92333"/>
              </a:cxn>
              <a:cxn ang="0">
                <a:pos x="293687" y="193675"/>
              </a:cxn>
              <a:cxn ang="0">
                <a:pos x="293687" y="31528"/>
              </a:cxn>
              <a:cxn ang="0">
                <a:pos x="273355" y="0"/>
              </a:cxn>
              <a:cxn ang="0">
                <a:pos x="203322" y="0"/>
              </a:cxn>
              <a:cxn ang="0">
                <a:pos x="176212" y="45041"/>
              </a:cxn>
              <a:cxn ang="0">
                <a:pos x="13555" y="45041"/>
              </a:cxn>
              <a:cxn ang="0">
                <a:pos x="0" y="58553"/>
              </a:cxn>
              <a:cxn ang="0">
                <a:pos x="0" y="72065"/>
              </a:cxn>
              <a:cxn ang="0">
                <a:pos x="232690" y="72065"/>
              </a:cxn>
              <a:cxn ang="0">
                <a:pos x="248504" y="76569"/>
              </a:cxn>
            </a:cxnLst>
            <a:pathLst>
              <a:path w="130" h="86">
                <a:moveTo>
                  <a:pt x="110" y="34"/>
                </a:moveTo>
                <a:cubicBezTo>
                  <a:pt x="112" y="36"/>
                  <a:pt x="114" y="38"/>
                  <a:pt x="115" y="41"/>
                </a:cubicBezTo>
                <a:cubicBezTo>
                  <a:pt x="130" y="86"/>
                  <a:pt x="130" y="86"/>
                  <a:pt x="130" y="86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30" y="14"/>
                  <a:pt x="130" y="0"/>
                  <a:pt x="121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83" y="0"/>
                  <a:pt x="80" y="11"/>
                  <a:pt x="78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3" y="20"/>
                  <a:pt x="0" y="22"/>
                  <a:pt x="0" y="26"/>
                </a:cubicBezTo>
                <a:cubicBezTo>
                  <a:pt x="0" y="32"/>
                  <a:pt x="0" y="32"/>
                  <a:pt x="0" y="32"/>
                </a:cubicBezTo>
                <a:cubicBezTo>
                  <a:pt x="103" y="32"/>
                  <a:pt x="103" y="32"/>
                  <a:pt x="103" y="32"/>
                </a:cubicBezTo>
                <a:cubicBezTo>
                  <a:pt x="105" y="32"/>
                  <a:pt x="108" y="33"/>
                  <a:pt x="110" y="34"/>
                </a:cubicBezTo>
                <a:close/>
              </a:path>
            </a:pathLst>
          </a:custGeom>
          <a:solidFill>
            <a:schemeClr val="accent1">
              <a:alpha val="100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92" name="文本框 291"/>
          <p:cNvSpPr txBox="1"/>
          <p:nvPr/>
        </p:nvSpPr>
        <p:spPr>
          <a:xfrm>
            <a:off x="2354263" y="239713"/>
            <a:ext cx="4643438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赠送矢量小图标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</p:spTree>
  </p:cSld>
  <p:clrMapOvr>
    <a:masterClrMapping/>
  </p:clrMapOvr>
  <p:transition spd="slow" advTm="0">
    <p:fade/>
  </p:transition>
</p:sld>
</file>

<file path=ppt/tags/tag1.xml><?xml version="1.0" encoding="utf-8"?>
<p:tagLst xmlns:p="http://schemas.openxmlformats.org/presentationml/2006/main">
  <p:tag name="MH" val="20151007153729"/>
  <p:tag name="MH_LIBRARY" val="GRAPHIC"/>
  <p:tag name="MH_ORDER" val="矩形 3"/>
</p:tagLst>
</file>

<file path=ppt/tags/tag2.xml><?xml version="1.0" encoding="utf-8"?>
<p:tagLst xmlns:p="http://schemas.openxmlformats.org/presentationml/2006/main">
  <p:tag name="MH" val="20151007153729"/>
  <p:tag name="MH_LIBRARY" val="GRAPHIC"/>
  <p:tag name="MH_ORDER" val="椭圆 7"/>
</p:tagLst>
</file>

<file path=ppt/tags/tag3.xml><?xml version="1.0" encoding="utf-8"?>
<p:tagLst xmlns:p="http://schemas.openxmlformats.org/presentationml/2006/main">
  <p:tag name="MH" val="20151007153729"/>
  <p:tag name="MH_LIBRARY" val="GRAPHIC"/>
  <p:tag name="MH_ORDER" val="椭圆 11"/>
</p:tagLst>
</file>

<file path=ppt/tags/tag4.xml><?xml version="1.0" encoding="utf-8"?>
<p:tagLst xmlns:p="http://schemas.openxmlformats.org/presentationml/2006/main">
  <p:tag name="MH" val="20151007153729"/>
  <p:tag name="MH_LIBRARY" val="GRAPHIC"/>
  <p:tag name="MH_ORDER" val="椭圆 12"/>
</p:tagLst>
</file>

<file path=ppt/tags/tag5.xml><?xml version="1.0" encoding="utf-8"?>
<p:tagLst xmlns:p="http://schemas.openxmlformats.org/presentationml/2006/main">
  <p:tag name="MH" val="20151007153729"/>
  <p:tag name="MH_LIBRARY" val="GRAPHIC"/>
  <p:tag name="MH_ORDER" val="椭圆 13"/>
</p:tagLst>
</file>

<file path=ppt/tags/tag6.xml><?xml version="1.0" encoding="utf-8"?>
<p:tagLst xmlns:p="http://schemas.openxmlformats.org/presentationml/2006/main">
  <p:tag name="MH" val="20151007153729"/>
  <p:tag name="MH_LIBRARY" val="GRAPHIC"/>
  <p:tag name="MH_ORDER" val="文本框 18"/>
</p:tagLst>
</file>

<file path=ppt/tags/tag7.xml><?xml version="1.0" encoding="utf-8"?>
<p:tagLst xmlns:p="http://schemas.openxmlformats.org/presentationml/2006/main">
  <p:tag name="MH" val="20151007153729"/>
  <p:tag name="MH_LIBRARY" val="GRAPHIC"/>
</p:tagLst>
</file>

<file path=ppt/tags/tag8.xml><?xml version="1.0" encoding="utf-8"?>
<p:tagLst xmlns:p="http://schemas.openxmlformats.org/presentationml/2006/main">
  <p:tag name="MH" val="20151007154148"/>
  <p:tag name="MH_LIBRARY" val="GRAPHIC"/>
  <p:tag name="MH_ORDER" val="Freeform 4"/>
</p:tagLst>
</file>

<file path=ppt/tags/tag9.xml><?xml version="1.0" encoding="utf-8"?>
<p:tagLst xmlns:p="http://schemas.openxmlformats.org/presentationml/2006/main">
  <p:tag name="MH" val="20151007154148"/>
  <p:tag name="MH_LIBRARY" val="GRAPHIC"/>
  <p:tag name="MH_ORDER" val="Freeform 5"/>
</p:tagLst>
</file>

<file path=ppt/tags/tag10.xml><?xml version="1.0" encoding="utf-8"?>
<p:tagLst xmlns:p="http://schemas.openxmlformats.org/presentationml/2006/main">
  <p:tag name="MH" val="20151007154148"/>
  <p:tag name="MH_LIBRARY" val="GRAPHIC"/>
  <p:tag name="MH_ORDER" val="Rectangle 6"/>
</p:tagLst>
</file>

<file path=ppt/tags/tag11.xml><?xml version="1.0" encoding="utf-8"?>
<p:tagLst xmlns:p="http://schemas.openxmlformats.org/presentationml/2006/main">
  <p:tag name="MH" val="20151007154148"/>
  <p:tag name="MH_LIBRARY" val="GRAPHIC"/>
  <p:tag name="MH_ORDER" val="Rectangle 7"/>
</p:tagLst>
</file>

<file path=ppt/tags/tag12.xml><?xml version="1.0" encoding="utf-8"?>
<p:tagLst xmlns:p="http://schemas.openxmlformats.org/presentationml/2006/main">
  <p:tag name="MH_TYPE" val="#NeiR#"/>
  <p:tag name="MH" val="20151007154148"/>
  <p:tag name="MH_LIBRARY" val="GRAPHIC"/>
</p:tagLst>
</file>

<file path=ppt/tags/tag13.xml><?xml version="1.0" encoding="utf-8"?>
<p:tagLst xmlns:p="http://schemas.openxmlformats.org/presentationml/2006/main">
  <p:tag name="MH" val="20151008135026"/>
  <p:tag name="MH_LIBRARY" val="GRAPHIC"/>
  <p:tag name="MH_TYPE" val="SubTitle"/>
  <p:tag name="MH_ORDER" val="1"/>
</p:tagLst>
</file>

<file path=ppt/tags/tag14.xml><?xml version="1.0" encoding="utf-8"?>
<p:tagLst xmlns:p="http://schemas.openxmlformats.org/presentationml/2006/main">
  <p:tag name="MH" val="20151008135026"/>
  <p:tag name="MH_LIBRARY" val="GRAPHIC"/>
  <p:tag name="MH_TYPE" val="Other"/>
  <p:tag name="MH_ORDER" val="1"/>
</p:tagLst>
</file>

<file path=ppt/tags/tag15.xml><?xml version="1.0" encoding="utf-8"?>
<p:tagLst xmlns:p="http://schemas.openxmlformats.org/presentationml/2006/main">
  <p:tag name="MH" val="20151008135026"/>
  <p:tag name="MH_LIBRARY" val="GRAPHIC"/>
  <p:tag name="MH_TYPE" val="SubTitle"/>
  <p:tag name="MH_ORDER" val="2"/>
</p:tagLst>
</file>

<file path=ppt/tags/tag16.xml><?xml version="1.0" encoding="utf-8"?>
<p:tagLst xmlns:p="http://schemas.openxmlformats.org/presentationml/2006/main">
  <p:tag name="MH" val="20151008135026"/>
  <p:tag name="MH_LIBRARY" val="GRAPHIC"/>
  <p:tag name="MH_TYPE" val="SubTitle"/>
  <p:tag name="MH_ORDER" val="3"/>
</p:tagLst>
</file>

<file path=ppt/tags/tag17.xml><?xml version="1.0" encoding="utf-8"?>
<p:tagLst xmlns:p="http://schemas.openxmlformats.org/presentationml/2006/main">
  <p:tag name="MH" val="20151008135026"/>
  <p:tag name="MH_LIBRARY" val="GRAPHIC"/>
  <p:tag name="MH_TYPE" val="Other"/>
  <p:tag name="MH_ORDER" val="2"/>
</p:tagLst>
</file>

<file path=ppt/tags/tag18.xml><?xml version="1.0" encoding="utf-8"?>
<p:tagLst xmlns:p="http://schemas.openxmlformats.org/presentationml/2006/main">
  <p:tag name="MH" val="20151008135026"/>
  <p:tag name="MH_LIBRARY" val="GRAPHIC"/>
  <p:tag name="MH_TYPE" val="SubTitle"/>
  <p:tag name="MH_ORDER" val="4"/>
</p:tagLst>
</file>

<file path=ppt/tags/tag19.xml><?xml version="1.0" encoding="utf-8"?>
<p:tagLst xmlns:p="http://schemas.openxmlformats.org/presentationml/2006/main">
  <p:tag name="MH" val="20151008135026"/>
  <p:tag name="MH_LIBRARY" val="GRAPHIC"/>
  <p:tag name="MH_TYPE" val="Other"/>
  <p:tag name="MH_ORDER" val="3"/>
</p:tagLst>
</file>

<file path=ppt/tags/tag20.xml><?xml version="1.0" encoding="utf-8"?>
<p:tagLst xmlns:p="http://schemas.openxmlformats.org/presentationml/2006/main">
  <p:tag name="MH_TYPE" val="#NeiR#"/>
  <p:tag name="MH_NUMBER" val="4"/>
  <p:tag name="MH_CATEGORY" val="#LiuChBZh#"/>
  <p:tag name="MH_LAYOUT" val="SubTitleText"/>
  <p:tag name="MH" val="20151008135026"/>
  <p:tag name="MH_LIBRARY" val="GRAPHIC"/>
</p:tagLst>
</file>

<file path=ppt/tags/tag21.xml><?xml version="1.0" encoding="utf-8"?>
<p:tagLst xmlns:p="http://schemas.openxmlformats.org/presentationml/2006/main">
  <p:tag name="MH" val="20151007202126"/>
  <p:tag name="MH_LIBRARY" val="GRAPHIC"/>
  <p:tag name="MH_TYPE" val="Title"/>
  <p:tag name="MH_ORDER" val="1"/>
</p:tagLst>
</file>

<file path=ppt/tags/tag22.xml><?xml version="1.0" encoding="utf-8"?>
<p:tagLst xmlns:p="http://schemas.openxmlformats.org/presentationml/2006/main">
  <p:tag name="MH" val="20151007202126"/>
  <p:tag name="MH_LIBRARY" val="GRAPHIC"/>
  <p:tag name="MH_TYPE" val="Other"/>
  <p:tag name="MH_ORDER" val="1"/>
</p:tagLst>
</file>

<file path=ppt/tags/tag23.xml><?xml version="1.0" encoding="utf-8"?>
<p:tagLst xmlns:p="http://schemas.openxmlformats.org/presentationml/2006/main">
  <p:tag name="MH" val="20151007202126"/>
  <p:tag name="MH_LIBRARY" val="GRAPHIC"/>
  <p:tag name="MH_TYPE" val="Other"/>
  <p:tag name="MH_ORDER" val="2"/>
</p:tagLst>
</file>

<file path=ppt/tags/tag24.xml><?xml version="1.0" encoding="utf-8"?>
<p:tagLst xmlns:p="http://schemas.openxmlformats.org/presentationml/2006/main">
  <p:tag name="MH" val="20151007202126"/>
  <p:tag name="MH_LIBRARY" val="GRAPHIC"/>
  <p:tag name="MH_TYPE" val="Other"/>
  <p:tag name="MH_ORDER" val="3"/>
</p:tagLst>
</file>

<file path=ppt/tags/tag25.xml><?xml version="1.0" encoding="utf-8"?>
<p:tagLst xmlns:p="http://schemas.openxmlformats.org/presentationml/2006/main">
  <p:tag name="MH" val="20151007202126"/>
  <p:tag name="MH_LIBRARY" val="GRAPHIC"/>
  <p:tag name="MH_TYPE" val="Other"/>
  <p:tag name="MH_ORDER" val="4"/>
</p:tagLst>
</file>

<file path=ppt/tags/tag26.xml><?xml version="1.0" encoding="utf-8"?>
<p:tagLst xmlns:p="http://schemas.openxmlformats.org/presentationml/2006/main">
  <p:tag name="MH" val="20151007202126"/>
  <p:tag name="MH_LIBRARY" val="GRAPHIC"/>
  <p:tag name="MH_TYPE" val="Other"/>
  <p:tag name="MH_ORDER" val="5"/>
</p:tagLst>
</file>

<file path=ppt/tags/tag27.xml><?xml version="1.0" encoding="utf-8"?>
<p:tagLst xmlns:p="http://schemas.openxmlformats.org/presentationml/2006/main">
  <p:tag name="MH" val="20151007202126"/>
  <p:tag name="MH_LIBRARY" val="GRAPHIC"/>
  <p:tag name="MH_TYPE" val="Other"/>
  <p:tag name="MH_ORDER" val="6"/>
</p:tagLst>
</file>

<file path=ppt/tags/tag28.xml><?xml version="1.0" encoding="utf-8"?>
<p:tagLst xmlns:p="http://schemas.openxmlformats.org/presentationml/2006/main">
  <p:tag name="MH" val="20151007202126"/>
  <p:tag name="MH_LIBRARY" val="GRAPHIC"/>
  <p:tag name="MH_TYPE" val="Other"/>
  <p:tag name="MH_ORDER" val="7"/>
</p:tagLst>
</file>

<file path=ppt/tags/tag29.xml><?xml version="1.0" encoding="utf-8"?>
<p:tagLst xmlns:p="http://schemas.openxmlformats.org/presentationml/2006/main">
  <p:tag name="MH" val="20151007202126"/>
  <p:tag name="MH_LIBRARY" val="GRAPHIC"/>
  <p:tag name="MH_TYPE" val="Other"/>
  <p:tag name="MH_ORDER" val="8"/>
</p:tagLst>
</file>

<file path=ppt/tags/tag30.xml><?xml version="1.0" encoding="utf-8"?>
<p:tagLst xmlns:p="http://schemas.openxmlformats.org/presentationml/2006/main">
  <p:tag name="MH" val="20151007202126"/>
  <p:tag name="MH_LIBRARY" val="GRAPHIC"/>
  <p:tag name="MH_TYPE" val="Other"/>
  <p:tag name="MH_ORDER" val="9"/>
</p:tagLst>
</file>

<file path=ppt/tags/tag31.xml><?xml version="1.0" encoding="utf-8"?>
<p:tagLst xmlns:p="http://schemas.openxmlformats.org/presentationml/2006/main">
  <p:tag name="MH" val="20151007202126"/>
  <p:tag name="MH_LIBRARY" val="GRAPHIC"/>
  <p:tag name="MH_TYPE" val="Other"/>
  <p:tag name="MH_ORDER" val="10"/>
</p:tagLst>
</file>

<file path=ppt/tags/tag32.xml><?xml version="1.0" encoding="utf-8"?>
<p:tagLst xmlns:p="http://schemas.openxmlformats.org/presentationml/2006/main">
  <p:tag name="MH" val="20151007202126"/>
  <p:tag name="MH_LIBRARY" val="GRAPHIC"/>
  <p:tag name="MH_TYPE" val="Other"/>
  <p:tag name="MH_ORDER" val="11"/>
</p:tagLst>
</file>

<file path=ppt/tags/tag33.xml><?xml version="1.0" encoding="utf-8"?>
<p:tagLst xmlns:p="http://schemas.openxmlformats.org/presentationml/2006/main">
  <p:tag name="MH" val="20151007202126"/>
  <p:tag name="MH_LIBRARY" val="GRAPHIC"/>
  <p:tag name="MH_TYPE" val="Other"/>
  <p:tag name="MH_ORDER" val="12"/>
</p:tagLst>
</file>

<file path=ppt/tags/tag34.xml><?xml version="1.0" encoding="utf-8"?>
<p:tagLst xmlns:p="http://schemas.openxmlformats.org/presentationml/2006/main">
  <p:tag name="MH_TYPE" val="#NeiR#"/>
  <p:tag name="MH_NUMBER" val="4"/>
  <p:tag name="MH_CATEGORY" val="#YinZJG#"/>
  <p:tag name="MH_LAYOUT" val="TitleSubTitleText"/>
  <p:tag name="MH" val="20151007202126"/>
  <p:tag name="MH_LIBRARY" val="GRAPHIC"/>
</p:tagLst>
</file>

<file path=ppt/tags/tag35.xml><?xml version="1.0" encoding="utf-8"?>
<p:tagLst xmlns:p="http://schemas.openxmlformats.org/presentationml/2006/main">
  <p:tag name="MH" val="20151007202108"/>
  <p:tag name="MH_LIBRARY" val="GRAPHIC"/>
  <p:tag name="MH_TYPE" val="Other"/>
  <p:tag name="MH_ORDER" val="1"/>
</p:tagLst>
</file>

<file path=ppt/tags/tag36.xml><?xml version="1.0" encoding="utf-8"?>
<p:tagLst xmlns:p="http://schemas.openxmlformats.org/presentationml/2006/main">
  <p:tag name="MH" val="20151007202108"/>
  <p:tag name="MH_LIBRARY" val="GRAPHIC"/>
  <p:tag name="MH_TYPE" val="Other"/>
  <p:tag name="MH_ORDER" val="2"/>
</p:tagLst>
</file>

<file path=ppt/tags/tag37.xml><?xml version="1.0" encoding="utf-8"?>
<p:tagLst xmlns:p="http://schemas.openxmlformats.org/presentationml/2006/main">
  <p:tag name="MH" val="20151007202108"/>
  <p:tag name="MH_LIBRARY" val="GRAPHIC"/>
  <p:tag name="MH_TYPE" val="SubTitle"/>
  <p:tag name="MH_ORDER" val="1"/>
</p:tagLst>
</file>

<file path=ppt/tags/tag38.xml><?xml version="1.0" encoding="utf-8"?>
<p:tagLst xmlns:p="http://schemas.openxmlformats.org/presentationml/2006/main">
  <p:tag name="MH" val="20151007202108"/>
  <p:tag name="MH_LIBRARY" val="GRAPHIC"/>
  <p:tag name="MH_TYPE" val="Other"/>
  <p:tag name="MH_ORDER" val="7"/>
</p:tagLst>
</file>

<file path=ppt/tags/tag39.xml><?xml version="1.0" encoding="utf-8"?>
<p:tagLst xmlns:p="http://schemas.openxmlformats.org/presentationml/2006/main">
  <p:tag name="MH" val="20151007202108"/>
  <p:tag name="MH_LIBRARY" val="GRAPHIC"/>
  <p:tag name="MH_TYPE" val="Other"/>
  <p:tag name="MH_ORDER" val="3"/>
</p:tagLst>
</file>

<file path=ppt/tags/tag40.xml><?xml version="1.0" encoding="utf-8"?>
<p:tagLst xmlns:p="http://schemas.openxmlformats.org/presentationml/2006/main">
  <p:tag name="MH" val="20151007202108"/>
  <p:tag name="MH_LIBRARY" val="GRAPHIC"/>
  <p:tag name="MH_TYPE" val="Other"/>
  <p:tag name="MH_ORDER" val="4"/>
</p:tagLst>
</file>

<file path=ppt/tags/tag41.xml><?xml version="1.0" encoding="utf-8"?>
<p:tagLst xmlns:p="http://schemas.openxmlformats.org/presentationml/2006/main">
  <p:tag name="MH" val="20151007202108"/>
  <p:tag name="MH_LIBRARY" val="GRAPHIC"/>
  <p:tag name="MH_TYPE" val="SubTitle"/>
  <p:tag name="MH_ORDER" val="2"/>
</p:tagLst>
</file>

<file path=ppt/tags/tag42.xml><?xml version="1.0" encoding="utf-8"?>
<p:tagLst xmlns:p="http://schemas.openxmlformats.org/presentationml/2006/main">
  <p:tag name="MH" val="20151007202108"/>
  <p:tag name="MH_LIBRARY" val="GRAPHIC"/>
  <p:tag name="MH_TYPE" val="Other"/>
  <p:tag name="MH_ORDER" val="8"/>
</p:tagLst>
</file>

<file path=ppt/tags/tag43.xml><?xml version="1.0" encoding="utf-8"?>
<p:tagLst xmlns:p="http://schemas.openxmlformats.org/presentationml/2006/main">
  <p:tag name="MH" val="20151007202108"/>
  <p:tag name="MH_LIBRARY" val="GRAPHIC"/>
  <p:tag name="MH_TYPE" val="Other"/>
  <p:tag name="MH_ORDER" val="5"/>
</p:tagLst>
</file>

<file path=ppt/tags/tag44.xml><?xml version="1.0" encoding="utf-8"?>
<p:tagLst xmlns:p="http://schemas.openxmlformats.org/presentationml/2006/main">
  <p:tag name="MH" val="20151007202108"/>
  <p:tag name="MH_LIBRARY" val="GRAPHIC"/>
  <p:tag name="MH_TYPE" val="Other"/>
  <p:tag name="MH_ORDER" val="6"/>
</p:tagLst>
</file>

<file path=ppt/tags/tag45.xml><?xml version="1.0" encoding="utf-8"?>
<p:tagLst xmlns:p="http://schemas.openxmlformats.org/presentationml/2006/main">
  <p:tag name="MH" val="20151007202108"/>
  <p:tag name="MH_LIBRARY" val="GRAPHIC"/>
  <p:tag name="MH_TYPE" val="SubTitle"/>
  <p:tag name="MH_ORDER" val="3"/>
</p:tagLst>
</file>

<file path=ppt/tags/tag46.xml><?xml version="1.0" encoding="utf-8"?>
<p:tagLst xmlns:p="http://schemas.openxmlformats.org/presentationml/2006/main">
  <p:tag name="MH" val="20151007202108"/>
  <p:tag name="MH_LIBRARY" val="GRAPHIC"/>
  <p:tag name="MH_TYPE" val="Other"/>
  <p:tag name="MH_ORDER" val="9"/>
</p:tagLst>
</file>

<file path=ppt/tags/tag47.xml><?xml version="1.0" encoding="utf-8"?>
<p:tagLst xmlns:p="http://schemas.openxmlformats.org/presentationml/2006/main">
  <p:tag name="MH" val="20151007202108"/>
  <p:tag name="MH_LIBRARY" val="GRAPHIC"/>
  <p:tag name="MH_TYPE" val="Other"/>
  <p:tag name="MH_ORDER" val="10"/>
</p:tagLst>
</file>

<file path=ppt/tags/tag48.xml><?xml version="1.0" encoding="utf-8"?>
<p:tagLst xmlns:p="http://schemas.openxmlformats.org/presentationml/2006/main">
  <p:tag name="MH" val="20151007202108"/>
  <p:tag name="MH_LIBRARY" val="GRAPHIC"/>
  <p:tag name="MH_TYPE" val="Other"/>
  <p:tag name="MH_ORDER" val="11"/>
</p:tagLst>
</file>

<file path=ppt/tags/tag49.xml><?xml version="1.0" encoding="utf-8"?>
<p:tagLst xmlns:p="http://schemas.openxmlformats.org/presentationml/2006/main">
  <p:tag name="MH" val="20151007202108"/>
  <p:tag name="MH_LIBRARY" val="GRAPHIC"/>
  <p:tag name="MH_TYPE" val="SubTitle"/>
  <p:tag name="MH_ORDER" val="4"/>
</p:tagLst>
</file>

<file path=ppt/tags/tag50.xml><?xml version="1.0" encoding="utf-8"?>
<p:tagLst xmlns:p="http://schemas.openxmlformats.org/presentationml/2006/main">
  <p:tag name="MH" val="20151007202108"/>
  <p:tag name="MH_LIBRARY" val="GRAPHIC"/>
  <p:tag name="MH_TYPE" val="Other"/>
  <p:tag name="MH_ORDER" val="12"/>
</p:tagLst>
</file>

<file path=ppt/tags/tag51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Text"/>
  <p:tag name="MH" val="20151007202108"/>
  <p:tag name="MH_LIBRARY" val="GRAPHIC"/>
</p:tagLst>
</file>

<file path=ppt/tags/tag52.xml><?xml version="1.0" encoding="utf-8"?>
<p:tagLst xmlns:p="http://schemas.openxmlformats.org/presentationml/2006/main">
  <p:tag name="MH" val="20151007154148"/>
  <p:tag name="MH_LIBRARY" val="GRAPHIC"/>
  <p:tag name="MH_ORDER" val="Freeform 4"/>
</p:tagLst>
</file>

<file path=ppt/tags/tag53.xml><?xml version="1.0" encoding="utf-8"?>
<p:tagLst xmlns:p="http://schemas.openxmlformats.org/presentationml/2006/main">
  <p:tag name="MH" val="20151007154148"/>
  <p:tag name="MH_LIBRARY" val="GRAPHIC"/>
  <p:tag name="MH_ORDER" val="Freeform 5"/>
</p:tagLst>
</file>

<file path=ppt/tags/tag54.xml><?xml version="1.0" encoding="utf-8"?>
<p:tagLst xmlns:p="http://schemas.openxmlformats.org/presentationml/2006/main">
  <p:tag name="MH" val="20151007154148"/>
  <p:tag name="MH_LIBRARY" val="GRAPHIC"/>
  <p:tag name="MH_ORDER" val="Rectangle 6"/>
</p:tagLst>
</file>

<file path=ppt/tags/tag55.xml><?xml version="1.0" encoding="utf-8"?>
<p:tagLst xmlns:p="http://schemas.openxmlformats.org/presentationml/2006/main">
  <p:tag name="MH" val="20151007154148"/>
  <p:tag name="MH_LIBRARY" val="GRAPHIC"/>
  <p:tag name="MH_ORDER" val="Rectangle 7"/>
</p:tagLst>
</file>

<file path=ppt/tags/tag56.xml><?xml version="1.0" encoding="utf-8"?>
<p:tagLst xmlns:p="http://schemas.openxmlformats.org/presentationml/2006/main">
  <p:tag name="MH_TYPE" val="#NeiR#"/>
  <p:tag name="MH" val="20151007154148"/>
  <p:tag name="MH_LIBRARY" val="GRAPHIC"/>
</p:tagLst>
</file>

<file path=ppt/tags/tag57.xml><?xml version="1.0" encoding="utf-8"?>
<p:tagLst xmlns:p="http://schemas.openxmlformats.org/presentationml/2006/main">
  <p:tag name="MH" val="20151007154148"/>
  <p:tag name="MH_LIBRARY" val="GRAPHIC"/>
  <p:tag name="MH_ORDER" val="Freeform 4"/>
</p:tagLst>
</file>

<file path=ppt/tags/tag58.xml><?xml version="1.0" encoding="utf-8"?>
<p:tagLst xmlns:p="http://schemas.openxmlformats.org/presentationml/2006/main">
  <p:tag name="MH" val="20151007154148"/>
  <p:tag name="MH_LIBRARY" val="GRAPHIC"/>
  <p:tag name="MH_ORDER" val="Freeform 5"/>
</p:tagLst>
</file>

<file path=ppt/tags/tag59.xml><?xml version="1.0" encoding="utf-8"?>
<p:tagLst xmlns:p="http://schemas.openxmlformats.org/presentationml/2006/main">
  <p:tag name="MH" val="20151007154148"/>
  <p:tag name="MH_LIBRARY" val="GRAPHIC"/>
  <p:tag name="MH_ORDER" val="Rectangle 6"/>
</p:tagLst>
</file>

<file path=ppt/tags/tag60.xml><?xml version="1.0" encoding="utf-8"?>
<p:tagLst xmlns:p="http://schemas.openxmlformats.org/presentationml/2006/main">
  <p:tag name="MH" val="20151007154148"/>
  <p:tag name="MH_LIBRARY" val="GRAPHIC"/>
  <p:tag name="MH_ORDER" val="Rectangle 7"/>
</p:tagLst>
</file>

<file path=ppt/tags/tag61.xml><?xml version="1.0" encoding="utf-8"?>
<p:tagLst xmlns:p="http://schemas.openxmlformats.org/presentationml/2006/main">
  <p:tag name="MH_TYPE" val="#NeiR#"/>
  <p:tag name="MH" val="20151007154148"/>
  <p:tag name="MH_LIBRARY" val="GRAPHIC"/>
</p:tagLst>
</file>

<file path=ppt/tags/tag62.xml><?xml version="1.0" encoding="utf-8"?>
<p:tagLst xmlns:p="http://schemas.openxmlformats.org/presentationml/2006/main">
  <p:tag name="MH" val="20151008135130"/>
  <p:tag name="MH_LIBRARY" val="GRAPHIC"/>
  <p:tag name="MH_TYPE" val="Other"/>
  <p:tag name="MH_ORDER" val="5"/>
</p:tagLst>
</file>

<file path=ppt/tags/tag63.xml><?xml version="1.0" encoding="utf-8"?>
<p:tagLst xmlns:p="http://schemas.openxmlformats.org/presentationml/2006/main">
  <p:tag name="MH" val="20151008135130"/>
  <p:tag name="MH_LIBRARY" val="GRAPHIC"/>
  <p:tag name="MH_TYPE" val="Other"/>
  <p:tag name="MH_ORDER" val="6"/>
</p:tagLst>
</file>

<file path=ppt/tags/tag64.xml><?xml version="1.0" encoding="utf-8"?>
<p:tagLst xmlns:p="http://schemas.openxmlformats.org/presentationml/2006/main">
  <p:tag name="MH" val="20151008135130"/>
  <p:tag name="MH_LIBRARY" val="GRAPHIC"/>
  <p:tag name="MH_TYPE" val="Other"/>
  <p:tag name="MH_ORDER" val="7"/>
</p:tagLst>
</file>

<file path=ppt/tags/tag65.xml><?xml version="1.0" encoding="utf-8"?>
<p:tagLst xmlns:p="http://schemas.openxmlformats.org/presentationml/2006/main">
  <p:tag name="MH" val="20151008135130"/>
  <p:tag name="MH_LIBRARY" val="GRAPHIC"/>
  <p:tag name="MH_TYPE" val="Other"/>
  <p:tag name="MH_ORDER" val="8"/>
</p:tagLst>
</file>

<file path=ppt/tags/tag66.xml><?xml version="1.0" encoding="utf-8"?>
<p:tagLst xmlns:p="http://schemas.openxmlformats.org/presentationml/2006/main">
  <p:tag name="MH" val="20151008135130"/>
  <p:tag name="MH_LIBRARY" val="GRAPHIC"/>
  <p:tag name="MH_TYPE" val="Other"/>
  <p:tag name="MH_ORDER" val="1"/>
</p:tagLst>
</file>

<file path=ppt/tags/tag67.xml><?xml version="1.0" encoding="utf-8"?>
<p:tagLst xmlns:p="http://schemas.openxmlformats.org/presentationml/2006/main">
  <p:tag name="MH" val="20151008135130"/>
  <p:tag name="MH_LIBRARY" val="GRAPHIC"/>
  <p:tag name="MH_TYPE" val="Other"/>
  <p:tag name="MH_ORDER" val="9"/>
</p:tagLst>
</file>

<file path=ppt/tags/tag68.xml><?xml version="1.0" encoding="utf-8"?>
<p:tagLst xmlns:p="http://schemas.openxmlformats.org/presentationml/2006/main">
  <p:tag name="MH" val="20151008135130"/>
  <p:tag name="MH_LIBRARY" val="GRAPHIC"/>
  <p:tag name="MH_TYPE" val="Other"/>
  <p:tag name="MH_ORDER" val="2"/>
</p:tagLst>
</file>

<file path=ppt/tags/tag69.xml><?xml version="1.0" encoding="utf-8"?>
<p:tagLst xmlns:p="http://schemas.openxmlformats.org/presentationml/2006/main">
  <p:tag name="MH" val="20151008135130"/>
  <p:tag name="MH_LIBRARY" val="GRAPHIC"/>
  <p:tag name="MH_TYPE" val="Other"/>
  <p:tag name="MH_ORDER" val="10"/>
</p:tagLst>
</file>

<file path=ppt/tags/tag70.xml><?xml version="1.0" encoding="utf-8"?>
<p:tagLst xmlns:p="http://schemas.openxmlformats.org/presentationml/2006/main">
  <p:tag name="MH" val="20151008135130"/>
  <p:tag name="MH_LIBRARY" val="GRAPHIC"/>
  <p:tag name="MH_TYPE" val="Other"/>
  <p:tag name="MH_ORDER" val="3"/>
</p:tagLst>
</file>

<file path=ppt/tags/tag71.xml><?xml version="1.0" encoding="utf-8"?>
<p:tagLst xmlns:p="http://schemas.openxmlformats.org/presentationml/2006/main">
  <p:tag name="MH" val="20151008135130"/>
  <p:tag name="MH_LIBRARY" val="GRAPHIC"/>
  <p:tag name="MH_TYPE" val="Other"/>
  <p:tag name="MH_ORDER" val="11"/>
</p:tagLst>
</file>

<file path=ppt/tags/tag72.xml><?xml version="1.0" encoding="utf-8"?>
<p:tagLst xmlns:p="http://schemas.openxmlformats.org/presentationml/2006/main">
  <p:tag name="MH" val="20151008135130"/>
  <p:tag name="MH_LIBRARY" val="GRAPHIC"/>
  <p:tag name="MH_TYPE" val="Other"/>
  <p:tag name="MH_ORDER" val="3"/>
</p:tagLst>
</file>

<file path=ppt/tags/tag73.xml><?xml version="1.0" encoding="utf-8"?>
<p:tagLst xmlns:p="http://schemas.openxmlformats.org/presentationml/2006/main">
  <p:tag name="MH" val="20151008135130"/>
  <p:tag name="MH_LIBRARY" val="GRAPHIC"/>
  <p:tag name="MH_TYPE" val="Other"/>
  <p:tag name="MH_ORDER" val="12"/>
</p:tagLst>
</file>

<file path=ppt/tags/tag74.xml><?xml version="1.0" encoding="utf-8"?>
<p:tagLst xmlns:p="http://schemas.openxmlformats.org/presentationml/2006/main">
  <p:tag name="MH" val="20151008135130"/>
  <p:tag name="MH_LIBRARY" val="GRAPHIC"/>
  <p:tag name="MH_TYPE" val="Other"/>
  <p:tag name="MH_ORDER" val="4"/>
</p:tagLst>
</file>

<file path=ppt/tags/tag75.xml><?xml version="1.0" encoding="utf-8"?>
<p:tagLst xmlns:p="http://schemas.openxmlformats.org/presentationml/2006/main">
  <p:tag name="MH" val="20151008135130"/>
  <p:tag name="MH_LIBRARY" val="GRAPHIC"/>
  <p:tag name="MH_TYPE" val="Other"/>
  <p:tag name="MH_ORDER" val="13"/>
</p:tagLst>
</file>

<file path=ppt/tags/tag76.xml><?xml version="1.0" encoding="utf-8"?>
<p:tagLst xmlns:p="http://schemas.openxmlformats.org/presentationml/2006/main">
  <p:tag name="MH_TYPE" val="#NeiR#"/>
  <p:tag name="MH_NUMBER" val="5"/>
  <p:tag name="MH_CATEGORY" val="#BingLLB#"/>
  <p:tag name="MH_LAYOUT" val="SubTitleDesc"/>
  <p:tag name="MH" val="20151008135130"/>
  <p:tag name="MH_LIBRARY" val="GRAPHIC"/>
</p:tagLst>
</file>

<file path=ppt/tags/tag77.xml><?xml version="1.0" encoding="utf-8"?>
<p:tagLst xmlns:p="http://schemas.openxmlformats.org/presentationml/2006/main">
  <p:tag name="MH" val="20151007154148"/>
  <p:tag name="MH_LIBRARY" val="GRAPHIC"/>
  <p:tag name="MH_ORDER" val="Freeform 4"/>
</p:tagLst>
</file>

<file path=ppt/tags/tag78.xml><?xml version="1.0" encoding="utf-8"?>
<p:tagLst xmlns:p="http://schemas.openxmlformats.org/presentationml/2006/main">
  <p:tag name="MH" val="20151007154148"/>
  <p:tag name="MH_LIBRARY" val="GRAPHIC"/>
  <p:tag name="MH_ORDER" val="Freeform 5"/>
</p:tagLst>
</file>

<file path=ppt/tags/tag79.xml><?xml version="1.0" encoding="utf-8"?>
<p:tagLst xmlns:p="http://schemas.openxmlformats.org/presentationml/2006/main">
  <p:tag name="MH" val="20151007154148"/>
  <p:tag name="MH_LIBRARY" val="GRAPHIC"/>
  <p:tag name="MH_ORDER" val="Rectangle 6"/>
</p:tagLst>
</file>

<file path=ppt/tags/tag80.xml><?xml version="1.0" encoding="utf-8"?>
<p:tagLst xmlns:p="http://schemas.openxmlformats.org/presentationml/2006/main">
  <p:tag name="MH" val="20151007154148"/>
  <p:tag name="MH_LIBRARY" val="GRAPHIC"/>
  <p:tag name="MH_ORDER" val="Rectangle 7"/>
</p:tagLst>
</file>

<file path=ppt/tags/tag81.xml><?xml version="1.0" encoding="utf-8"?>
<p:tagLst xmlns:p="http://schemas.openxmlformats.org/presentationml/2006/main">
  <p:tag name="MH_TYPE" val="#NeiR#"/>
  <p:tag name="MH" val="20151007154148"/>
  <p:tag name="MH_LIBRARY" val="GRAPHIC"/>
</p:tagLst>
</file>

<file path=ppt/tags/tag82.xml><?xml version="1.0" encoding="utf-8"?>
<p:tagLst xmlns:p="http://schemas.openxmlformats.org/presentationml/2006/main">
  <p:tag name="MH" val="20151007202255"/>
  <p:tag name="MH_LIBRARY" val="GRAPHIC"/>
  <p:tag name="MH_TYPE" val="Other"/>
  <p:tag name="MH_ORDER" val="1"/>
</p:tagLst>
</file>

<file path=ppt/tags/tag83.xml><?xml version="1.0" encoding="utf-8"?>
<p:tagLst xmlns:p="http://schemas.openxmlformats.org/presentationml/2006/main">
  <p:tag name="MH" val="20151007202255"/>
  <p:tag name="MH_LIBRARY" val="GRAPHIC"/>
  <p:tag name="MH_TYPE" val="Other"/>
  <p:tag name="MH_ORDER" val="2"/>
</p:tagLst>
</file>

<file path=ppt/tags/tag84.xml><?xml version="1.0" encoding="utf-8"?>
<p:tagLst xmlns:p="http://schemas.openxmlformats.org/presentationml/2006/main">
  <p:tag name="MH" val="20151007202255"/>
  <p:tag name="MH_LIBRARY" val="GRAPHIC"/>
  <p:tag name="MH_TYPE" val="Other"/>
  <p:tag name="MH_ORDER" val="3"/>
</p:tagLst>
</file>

<file path=ppt/tags/tag85.xml><?xml version="1.0" encoding="utf-8"?>
<p:tagLst xmlns:p="http://schemas.openxmlformats.org/presentationml/2006/main">
  <p:tag name="MH" val="20151007202255"/>
  <p:tag name="MH_LIBRARY" val="GRAPHIC"/>
  <p:tag name="MH_TYPE" val="Other"/>
  <p:tag name="MH_ORDER" val="4"/>
</p:tagLst>
</file>

<file path=ppt/tags/tag86.xml><?xml version="1.0" encoding="utf-8"?>
<p:tagLst xmlns:p="http://schemas.openxmlformats.org/presentationml/2006/main">
  <p:tag name="MH" val="20151007202255"/>
  <p:tag name="MH_LIBRARY" val="GRAPHIC"/>
  <p:tag name="MH_TYPE" val="Other"/>
  <p:tag name="MH_ORDER" val="5"/>
</p:tagLst>
</file>

<file path=ppt/tags/tag87.xml><?xml version="1.0" encoding="utf-8"?>
<p:tagLst xmlns:p="http://schemas.openxmlformats.org/presentationml/2006/main">
  <p:tag name="MH" val="20151007202255"/>
  <p:tag name="MH_LIBRARY" val="GRAPHIC"/>
  <p:tag name="MH_TYPE" val="Other"/>
  <p:tag name="MH_ORDER" val="6"/>
</p:tagLst>
</file>

<file path=ppt/tags/tag88.xml><?xml version="1.0" encoding="utf-8"?>
<p:tagLst xmlns:p="http://schemas.openxmlformats.org/presentationml/2006/main">
  <p:tag name="MH" val="20151007202255"/>
  <p:tag name="MH_LIBRARY" val="GRAPHIC"/>
  <p:tag name="MH_TYPE" val="Other"/>
  <p:tag name="MH_ORDER" val="7"/>
</p:tagLst>
</file>

<file path=ppt/tags/tag89.xml><?xml version="1.0" encoding="utf-8"?>
<p:tagLst xmlns:p="http://schemas.openxmlformats.org/presentationml/2006/main">
  <p:tag name="MH" val="20151007202255"/>
  <p:tag name="MH_LIBRARY" val="GRAPHIC"/>
  <p:tag name="MH_TYPE" val="Other"/>
  <p:tag name="MH_ORDER" val="8"/>
</p:tagLst>
</file>

<file path=ppt/tags/tag90.xml><?xml version="1.0" encoding="utf-8"?>
<p:tagLst xmlns:p="http://schemas.openxmlformats.org/presentationml/2006/main">
  <p:tag name="MH" val="20151007202255"/>
  <p:tag name="MH_LIBRARY" val="GRAPHIC"/>
  <p:tag name="MH_TYPE" val="Other"/>
  <p:tag name="MH_ORDER" val="9"/>
</p:tagLst>
</file>

<file path=ppt/tags/tag91.xml><?xml version="1.0" encoding="utf-8"?>
<p:tagLst xmlns:p="http://schemas.openxmlformats.org/presentationml/2006/main">
  <p:tag name="MH" val="20151007202255"/>
  <p:tag name="MH_LIBRARY" val="GRAPHIC"/>
  <p:tag name="MH_TYPE" val="Other"/>
  <p:tag name="MH_ORDER" val="10"/>
</p:tagLst>
</file>

<file path=ppt/tags/tag92.xml><?xml version="1.0" encoding="utf-8"?>
<p:tagLst xmlns:p="http://schemas.openxmlformats.org/presentationml/2006/main">
  <p:tag name="MH_TYPE" val="#NeiR#"/>
  <p:tag name="MH_NUMBER" val="6"/>
  <p:tag name="MH_CATEGORY" val="#YinZJG#"/>
  <p:tag name="MH_LAYOUT" val="TitleSubTitle"/>
  <p:tag name="MH" val="20151007202255"/>
  <p:tag name="MH_LIBRARY" val="GRAPHIC"/>
</p:tagLst>
</file>

<file path=ppt/tags/tag93.xml><?xml version="1.0" encoding="utf-8"?>
<p:tagLst xmlns:p="http://schemas.openxmlformats.org/presentationml/2006/main">
  <p:tag name="MH" val="20151008135147"/>
  <p:tag name="MH_LIBRARY" val="GRAPHIC"/>
  <p:tag name="MH_TYPE" val="Other"/>
  <p:tag name="MH_ORDER" val="3"/>
</p:tagLst>
</file>

<file path=ppt/tags/tag94.xml><?xml version="1.0" encoding="utf-8"?>
<p:tagLst xmlns:p="http://schemas.openxmlformats.org/presentationml/2006/main">
  <p:tag name="MH" val="20151008135147"/>
  <p:tag name="MH_LIBRARY" val="GRAPHIC"/>
  <p:tag name="MH_TYPE" val="Other"/>
  <p:tag name="MH_ORDER" val="5"/>
</p:tagLst>
</file>

<file path=ppt/tags/tag95.xml><?xml version="1.0" encoding="utf-8"?>
<p:tagLst xmlns:p="http://schemas.openxmlformats.org/presentationml/2006/main">
  <p:tag name="MH" val="20151008135147"/>
  <p:tag name="MH_LIBRARY" val="GRAPHIC"/>
  <p:tag name="MH_TYPE" val="Other"/>
  <p:tag name="MH_ORDER" val="1"/>
</p:tagLst>
</file>

<file path=ppt/tags/tag96.xml><?xml version="1.0" encoding="utf-8"?>
<p:tagLst xmlns:p="http://schemas.openxmlformats.org/presentationml/2006/main">
  <p:tag name="MH" val="20151008135147"/>
  <p:tag name="MH_LIBRARY" val="GRAPHIC"/>
  <p:tag name="MH_TYPE" val="Other"/>
  <p:tag name="MH_ORDER" val="6"/>
</p:tagLst>
</file>

<file path=ppt/tags/tag97.xml><?xml version="1.0" encoding="utf-8"?>
<p:tagLst xmlns:p="http://schemas.openxmlformats.org/presentationml/2006/main">
  <p:tag name="MH" val="20151008135147"/>
  <p:tag name="MH_LIBRARY" val="GRAPHIC"/>
  <p:tag name="MH_TYPE" val="Other"/>
  <p:tag name="MH_ORDER" val="2"/>
</p:tagLst>
</file>

<file path=ppt/tags/tag98.xml><?xml version="1.0" encoding="utf-8"?>
<p:tagLst xmlns:p="http://schemas.openxmlformats.org/presentationml/2006/main">
  <p:tag name="MH" val="20151008135147"/>
  <p:tag name="MH_LIBRARY" val="GRAPHIC"/>
  <p:tag name="MH_TYPE" val="Other"/>
  <p:tag name="MH_ORDER" val="7"/>
</p:tagLst>
</file>

<file path=ppt/tags/tag99.xml><?xml version="1.0" encoding="utf-8"?>
<p:tagLst xmlns:p="http://schemas.openxmlformats.org/presentationml/2006/main">
  <p:tag name="MH" val="20151008135147"/>
  <p:tag name="MH_LIBRARY" val="GRAPHIC"/>
  <p:tag name="MH_TYPE" val="Other"/>
  <p:tag name="MH_ORDER" val="4"/>
</p:tagLst>
</file>

<file path=ppt/tags/tag100.xml><?xml version="1.0" encoding="utf-8"?>
<p:tagLst xmlns:p="http://schemas.openxmlformats.org/presentationml/2006/main">
  <p:tag name="MH" val="20151008135147"/>
  <p:tag name="MH_LIBRARY" val="GRAPHIC"/>
  <p:tag name="MH_TYPE" val="Other"/>
  <p:tag name="MH_ORDER" val="8"/>
</p:tagLst>
</file>

<file path=ppt/tags/tag101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1"/>
</p:tagLst>
</file>

<file path=ppt/tags/tag102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2"/>
</p:tagLst>
</file>

<file path=ppt/tags/tag103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3"/>
</p:tagLst>
</file>

<file path=ppt/tags/tag104.xml><?xml version="1.0" encoding="utf-8"?>
<p:tagLst xmlns:p="http://schemas.openxmlformats.org/presentationml/2006/main">
  <p:tag name="MH" val="20151008135147"/>
  <p:tag name="MH_LIBRARY" val="GRAPHIC"/>
  <p:tag name="MH_TYPE" val="SubTitle"/>
  <p:tag name="MH_ORDER" val="4"/>
</p:tagLst>
</file>

<file path=ppt/tags/tag105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Text"/>
  <p:tag name="MH" val="20151008135147"/>
  <p:tag name="MH_LIBRARY" val="GRAPHIC"/>
</p:tagLst>
</file>

<file path=ppt/tags/tag106.xml><?xml version="1.0" encoding="utf-8"?>
<p:tagLst xmlns:p="http://schemas.openxmlformats.org/presentationml/2006/main">
  <p:tag name="MH" val="20151007202029"/>
  <p:tag name="MH_LIBRARY" val="GRAPHIC"/>
  <p:tag name="MH_TYPE" val="SubTitle"/>
  <p:tag name="MH_ORDER" val="1"/>
</p:tagLst>
</file>

<file path=ppt/tags/tag107.xml><?xml version="1.0" encoding="utf-8"?>
<p:tagLst xmlns:p="http://schemas.openxmlformats.org/presentationml/2006/main">
  <p:tag name="MH" val="20151007202029"/>
  <p:tag name="MH_LIBRARY" val="GRAPHIC"/>
  <p:tag name="MH_TYPE" val="SubTitle"/>
  <p:tag name="MH_ORDER" val="5"/>
</p:tagLst>
</file>

<file path=ppt/tags/tag108.xml><?xml version="1.0" encoding="utf-8"?>
<p:tagLst xmlns:p="http://schemas.openxmlformats.org/presentationml/2006/main">
  <p:tag name="MH" val="20151007202029"/>
  <p:tag name="MH_LIBRARY" val="GRAPHIC"/>
  <p:tag name="MH_TYPE" val="SubTitle"/>
  <p:tag name="MH_ORDER" val="2"/>
</p:tagLst>
</file>

<file path=ppt/tags/tag109.xml><?xml version="1.0" encoding="utf-8"?>
<p:tagLst xmlns:p="http://schemas.openxmlformats.org/presentationml/2006/main">
  <p:tag name="MH" val="20151007202029"/>
  <p:tag name="MH_LIBRARY" val="GRAPHIC"/>
  <p:tag name="MH_TYPE" val="SubTitle"/>
  <p:tag name="MH_ORDER" val="4"/>
</p:tagLst>
</file>

<file path=ppt/tags/tag110.xml><?xml version="1.0" encoding="utf-8"?>
<p:tagLst xmlns:p="http://schemas.openxmlformats.org/presentationml/2006/main">
  <p:tag name="MH" val="20151007202029"/>
  <p:tag name="MH_LIBRARY" val="GRAPHIC"/>
  <p:tag name="MH_TYPE" val="SubTitle"/>
  <p:tag name="MH_ORDER" val="3"/>
</p:tagLst>
</file>

<file path=ppt/tags/tag111.xml><?xml version="1.0" encoding="utf-8"?>
<p:tagLst xmlns:p="http://schemas.openxmlformats.org/presentationml/2006/main">
  <p:tag name="MH" val="20151007202029"/>
  <p:tag name="MH_LIBRARY" val="GRAPHIC"/>
  <p:tag name="MH_TYPE" val="Other"/>
  <p:tag name="MH_ORDER" val="2"/>
</p:tagLst>
</file>

<file path=ppt/tags/tag112.xml><?xml version="1.0" encoding="utf-8"?>
<p:tagLst xmlns:p="http://schemas.openxmlformats.org/presentationml/2006/main">
  <p:tag name="MH_TYPE" val="#NeiR#"/>
  <p:tag name="MH_NUMBER" val="5"/>
  <p:tag name="MH_CATEGORY" val="#BingLLB#"/>
  <p:tag name="MH_LAYOUT" val="SubTitleDesc"/>
  <p:tag name="MH" val="20151007202029"/>
  <p:tag name="MH_LIBRARY" val="GRAPHIC"/>
</p:tagLst>
</file>

<file path=ppt/theme/theme1.xml><?xml version="1.0" encoding="utf-8"?>
<a:theme xmlns:a="http://schemas.openxmlformats.org/drawingml/2006/main" name="Office 主题">
  <a:themeElements>
    <a:clrScheme name="自定义 35">
      <a:dk1>
        <a:srgbClr val="000000"/>
      </a:dk1>
      <a:lt1>
        <a:srgbClr val="FFFFFF"/>
      </a:lt1>
      <a:dk2>
        <a:srgbClr val="44546A"/>
      </a:dk2>
      <a:lt2>
        <a:srgbClr val="86B300"/>
      </a:lt2>
      <a:accent1>
        <a:srgbClr val="3D9515"/>
      </a:accent1>
      <a:accent2>
        <a:srgbClr val="BFBFBF"/>
      </a:accent2>
      <a:accent3>
        <a:srgbClr val="86B300"/>
      </a:accent3>
      <a:accent4>
        <a:srgbClr val="86B300"/>
      </a:accent4>
      <a:accent5>
        <a:srgbClr val="86B300"/>
      </a:accent5>
      <a:accent6>
        <a:srgbClr val="BB0A0B"/>
      </a:accent6>
      <a:hlink>
        <a:srgbClr val="BB0A0B"/>
      </a:hlink>
      <a:folHlink>
        <a:srgbClr val="BB0A0B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4963</Words>
  <Application>WPS 演示</Application>
  <PresentationFormat>全屏显示(16:9)</PresentationFormat>
  <Paragraphs>423</Paragraphs>
  <Slides>25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53" baseType="lpstr">
      <vt:lpstr>Arial</vt:lpstr>
      <vt:lpstr>宋体</vt:lpstr>
      <vt:lpstr>Wingdings</vt:lpstr>
      <vt:lpstr>微软雅黑 Light</vt:lpstr>
      <vt:lpstr>Nexa Light</vt:lpstr>
      <vt:lpstr>微软雅黑</vt:lpstr>
      <vt:lpstr>Nexa Light</vt:lpstr>
      <vt:lpstr>Calibri</vt:lpstr>
      <vt:lpstr>Impact</vt:lpstr>
      <vt:lpstr>华文中宋</vt:lpstr>
      <vt:lpstr>方正兰亭黑简体</vt:lpstr>
      <vt:lpstr>Times New Roman</vt:lpstr>
      <vt:lpstr>幼圆</vt:lpstr>
      <vt:lpstr>Arial Narrow</vt:lpstr>
      <vt:lpstr>Open Sans</vt:lpstr>
      <vt:lpstr>Cambria Math</vt:lpstr>
      <vt:lpstr>Open Sans Light</vt:lpstr>
      <vt:lpstr>Wide Latin</vt:lpstr>
      <vt:lpstr>Arial Unicode MS</vt:lpstr>
      <vt:lpstr>Century Gothic</vt:lpstr>
      <vt:lpstr>Calibri</vt:lpstr>
      <vt:lpstr>FontAwesome</vt:lpstr>
      <vt:lpstr>Open Sans</vt:lpstr>
      <vt:lpstr>Times New Roman</vt:lpstr>
      <vt:lpstr>华文细黑</vt:lpstr>
      <vt:lpstr>黑体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拉普耶鲁</cp:lastModifiedBy>
  <cp:revision>47</cp:revision>
  <dcterms:created xsi:type="dcterms:W3CDTF">2015-10-07T12:06:00Z</dcterms:created>
  <dcterms:modified xsi:type="dcterms:W3CDTF">2018-02-02T01:47:45Z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