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399676080"/>
        <c:axId val="-1399672272"/>
        <c:axId val="0"/>
      </c:bar3DChart>
      <c:catAx>
        <c:axId val="-1399676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99672272"/>
        <c:crosses val="autoZero"/>
        <c:auto val="1"/>
        <c:lblAlgn val="ctr"/>
        <c:lblOffset val="100"/>
        <c:noMultiLvlLbl val="0"/>
      </c:catAx>
      <c:valAx>
        <c:axId val="-1399672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9967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223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909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388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7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707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161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657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312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422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112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25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0621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074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885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790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340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452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893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995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59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2020/1/14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2020/1/14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媒体发布效果分析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创意排版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4198</TotalTime>
  <Words>1490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精美动态创意排版商务PPT模板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2020-01-14T06:14:48Z</dcterms:modified>
</cp:coreProperties>
</file>