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5.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6.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7.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8.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9.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4" r:id="rId3"/>
    <p:sldMasterId id="2147483668" r:id="rId4"/>
    <p:sldMasterId id="2147483672" r:id="rId5"/>
    <p:sldMasterId id="2147483676" r:id="rId6"/>
    <p:sldMasterId id="2147483680" r:id="rId7"/>
    <p:sldMasterId id="2147483684" r:id="rId8"/>
    <p:sldMasterId id="2147483688" r:id="rId9"/>
    <p:sldMasterId id="2147483692" r:id="rId10"/>
  </p:sldMasterIdLst>
  <p:notesMasterIdLst>
    <p:notesMasterId r:id="rId36"/>
  </p:notesMasterIdLst>
  <p:sldIdLst>
    <p:sldId id="340" r:id="rId11"/>
    <p:sldId id="295" r:id="rId12"/>
    <p:sldId id="300" r:id="rId13"/>
    <p:sldId id="317" r:id="rId14"/>
    <p:sldId id="342" r:id="rId15"/>
    <p:sldId id="347" r:id="rId16"/>
    <p:sldId id="344" r:id="rId17"/>
    <p:sldId id="341" r:id="rId18"/>
    <p:sldId id="345" r:id="rId19"/>
    <p:sldId id="350" r:id="rId20"/>
    <p:sldId id="348" r:id="rId21"/>
    <p:sldId id="343" r:id="rId22"/>
    <p:sldId id="349" r:id="rId23"/>
    <p:sldId id="346" r:id="rId24"/>
    <p:sldId id="351" r:id="rId25"/>
    <p:sldId id="352" r:id="rId26"/>
    <p:sldId id="354" r:id="rId27"/>
    <p:sldId id="353" r:id="rId28"/>
    <p:sldId id="356" r:id="rId29"/>
    <p:sldId id="357" r:id="rId30"/>
    <p:sldId id="358" r:id="rId31"/>
    <p:sldId id="360" r:id="rId32"/>
    <p:sldId id="361" r:id="rId33"/>
    <p:sldId id="362" r:id="rId34"/>
    <p:sldId id="297" r:id="rId35"/>
  </p:sldIdLst>
  <p:sldSz cx="12190413" cy="6859588"/>
  <p:notesSz cx="6858000" cy="9144000"/>
  <p:custDataLst>
    <p:tags r:id="rId3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6268"/>
    <a:srgbClr val="0065BF"/>
    <a:srgbClr val="3B7E87"/>
    <a:srgbClr val="E1C138"/>
    <a:srgbClr val="F58C65"/>
    <a:srgbClr val="4F81BD"/>
    <a:srgbClr val="1983B7"/>
    <a:srgbClr val="4FC34E"/>
    <a:srgbClr val="E94E60"/>
    <a:srgbClr val="01898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391" autoAdjust="0"/>
    <p:restoredTop sz="97926" autoAdjust="0"/>
  </p:normalViewPr>
  <p:slideViewPr>
    <p:cSldViewPr snapToGrid="0" showGuides="1">
      <p:cViewPr varScale="1">
        <p:scale>
          <a:sx n="85" d="100"/>
          <a:sy n="85" d="100"/>
        </p:scale>
        <p:origin x="144" y="96"/>
      </p:cViewPr>
      <p:guideLst>
        <p:guide orient="horz" pos="2161"/>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viewProps" Target="viewProps.xml"/><Relationship Id="rId21" Type="http://schemas.openxmlformats.org/officeDocument/2006/relationships/slide" Target="slides/slide11.xml"/><Relationship Id="rId34" Type="http://schemas.openxmlformats.org/officeDocument/2006/relationships/slide" Target="slides/slide24.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notesMaster" Target="notesMasters/notesMaster1.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4" Type="http://schemas.microsoft.com/office/2015/10/relationships/revisionInfo" Target="revisionInfo.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2019/4/10</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18207035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26059491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19197952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39686657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3456368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27427681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474034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16564230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31354622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25447414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11126310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5749066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1520178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11761161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13617291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38515004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27182240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3637996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31652544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31042351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27649904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4164982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27505117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7829357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2019/4/10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2019/4/10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2019/4/10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2019/4/10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2019/4/10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2019/4/10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2019/4/10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2019/4/10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2019/4/10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2019/4/10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2019/4/10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10/4/2019</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6327981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10/4/2019</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83489971"/>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10/4/2019</a:t>
            </a:fld>
            <a:endParaRPr lang="en-JM" dirty="0">
              <a:solidFill>
                <a:prstClr val="black">
                  <a:tint val="75000"/>
                </a:prstClr>
              </a:solidFill>
            </a:endParaRPr>
          </a:p>
        </p:txBody>
      </p:sp>
    </p:spTree>
    <p:extLst>
      <p:ext uri="{BB962C8B-B14F-4D97-AF65-F5344CB8AC3E}">
        <p14:creationId xmlns:p14="http://schemas.microsoft.com/office/powerpoint/2010/main" val="12554970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10/4/2019</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464534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10/4/2019</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70962210"/>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10/4/2019</a:t>
            </a:fld>
            <a:endParaRPr lang="en-JM" dirty="0">
              <a:solidFill>
                <a:prstClr val="black">
                  <a:tint val="75000"/>
                </a:prstClr>
              </a:solidFill>
            </a:endParaRPr>
          </a:p>
        </p:txBody>
      </p:sp>
    </p:spTree>
    <p:extLst>
      <p:ext uri="{BB962C8B-B14F-4D97-AF65-F5344CB8AC3E}">
        <p14:creationId xmlns:p14="http://schemas.microsoft.com/office/powerpoint/2010/main" val="27181684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10/4/2019</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289329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10/4/2019</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697907939"/>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10/4/2019</a:t>
            </a:fld>
            <a:endParaRPr lang="en-JM" dirty="0">
              <a:solidFill>
                <a:prstClr val="black">
                  <a:tint val="75000"/>
                </a:prstClr>
              </a:solidFill>
            </a:endParaRPr>
          </a:p>
        </p:txBody>
      </p:sp>
    </p:spTree>
    <p:extLst>
      <p:ext uri="{BB962C8B-B14F-4D97-AF65-F5344CB8AC3E}">
        <p14:creationId xmlns:p14="http://schemas.microsoft.com/office/powerpoint/2010/main" val="22147381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10/4/2019</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03039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10/4/2019</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945302849"/>
      </p:ext>
    </p:extLst>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10/4/2019</a:t>
            </a:fld>
            <a:endParaRPr lang="en-JM" dirty="0">
              <a:solidFill>
                <a:prstClr val="black">
                  <a:tint val="75000"/>
                </a:prstClr>
              </a:solidFill>
            </a:endParaRPr>
          </a:p>
        </p:txBody>
      </p:sp>
    </p:spTree>
    <p:extLst>
      <p:ext uri="{BB962C8B-B14F-4D97-AF65-F5344CB8AC3E}">
        <p14:creationId xmlns:p14="http://schemas.microsoft.com/office/powerpoint/2010/main" val="41629907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10/4/2019</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372922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10/4/2019</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174124145"/>
      </p:ext>
    </p:extLst>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10/4/2019</a:t>
            </a:fld>
            <a:endParaRPr lang="en-JM" dirty="0">
              <a:solidFill>
                <a:prstClr val="black">
                  <a:tint val="75000"/>
                </a:prstClr>
              </a:solidFill>
            </a:endParaRPr>
          </a:p>
        </p:txBody>
      </p:sp>
    </p:spTree>
    <p:extLst>
      <p:ext uri="{BB962C8B-B14F-4D97-AF65-F5344CB8AC3E}">
        <p14:creationId xmlns:p14="http://schemas.microsoft.com/office/powerpoint/2010/main" val="21184742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10/4/2019</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469444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10/4/2019</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502747024"/>
      </p:ext>
    </p:extLst>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10/4/2019</a:t>
            </a:fld>
            <a:endParaRPr lang="en-JM" dirty="0">
              <a:solidFill>
                <a:prstClr val="black">
                  <a:tint val="75000"/>
                </a:prstClr>
              </a:solidFill>
            </a:endParaRPr>
          </a:p>
        </p:txBody>
      </p:sp>
    </p:spTree>
    <p:extLst>
      <p:ext uri="{BB962C8B-B14F-4D97-AF65-F5344CB8AC3E}">
        <p14:creationId xmlns:p14="http://schemas.microsoft.com/office/powerpoint/2010/main" val="33801515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10/4/2019</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35212940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10/4/2019</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8163827"/>
      </p:ext>
    </p:extLst>
  </p:cSld>
  <p:clrMapOvr>
    <a:masterClrMapping/>
  </p:clrMapOvr>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10/4/2019</a:t>
            </a:fld>
            <a:endParaRPr lang="en-JM" dirty="0">
              <a:solidFill>
                <a:prstClr val="black">
                  <a:tint val="75000"/>
                </a:prstClr>
              </a:solidFill>
            </a:endParaRPr>
          </a:p>
        </p:txBody>
      </p:sp>
    </p:spTree>
    <p:extLst>
      <p:ext uri="{BB962C8B-B14F-4D97-AF65-F5344CB8AC3E}">
        <p14:creationId xmlns:p14="http://schemas.microsoft.com/office/powerpoint/2010/main" val="29321362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10/4/2019</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19639507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10/4/2019</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3552026902"/>
      </p:ext>
    </p:extLst>
  </p:cSld>
  <p:clrMapOvr>
    <a:masterClrMapping/>
  </p:clrMapOvr>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10/4/2019</a:t>
            </a:fld>
            <a:endParaRPr lang="en-JM" dirty="0">
              <a:solidFill>
                <a:prstClr val="black">
                  <a:tint val="75000"/>
                </a:prstClr>
              </a:solidFill>
            </a:endParaRPr>
          </a:p>
        </p:txBody>
      </p:sp>
    </p:spTree>
    <p:extLst>
      <p:ext uri="{BB962C8B-B14F-4D97-AF65-F5344CB8AC3E}">
        <p14:creationId xmlns:p14="http://schemas.microsoft.com/office/powerpoint/2010/main" val="19159256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4/10/2019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8962629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4/10/2019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115628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2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4/10/2019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515700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4/10/2019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96614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4/10/2019</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494143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4/10/2019</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4011746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4/10/2019</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9688743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4/10/2019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7129334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585" indent="0">
              <a:buNone/>
              <a:defRPr sz="38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4/10/2019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3732670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4/10/2019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83853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4/10/2019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0467118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1.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5" Type="http://schemas.openxmlformats.org/officeDocument/2006/relationships/image" Target="../media/image1.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5" Type="http://schemas.openxmlformats.org/officeDocument/2006/relationships/image" Target="../media/image1.pn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5" Type="http://schemas.openxmlformats.org/officeDocument/2006/relationships/image" Target="../media/image1.pn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5" Type="http://schemas.openxmlformats.org/officeDocument/2006/relationships/image" Target="../media/image1.pn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5" Type="http://schemas.openxmlformats.org/officeDocument/2006/relationships/image" Target="../media/image1.pn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5" Type="http://schemas.openxmlformats.org/officeDocument/2006/relationships/image" Target="../media/image1.png"/><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5" Type="http://schemas.openxmlformats.org/officeDocument/2006/relationships/image" Target="../media/image1.pn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2019/4/10</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10/4/2019</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515703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10/4/2019</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1760875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10/4/2019</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40478156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10/4/2019</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63941391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10/4/2019</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589209868"/>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10/4/2019</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988393850"/>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10/4/2019</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04848604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10/4/2019</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284714260"/>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4/10/2019</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hf hdr="0" ftr="0" dt="0"/>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43.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43.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43.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43.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43.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43.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43.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43.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43.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43.xml"/><Relationship Id="rId4" Type="http://schemas.openxmlformats.org/officeDocument/2006/relationships/image" Target="../media/image16.jpg"/></Relationships>
</file>

<file path=ppt/slides/_rels/slide1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2.xml"/><Relationship Id="rId1" Type="http://schemas.openxmlformats.org/officeDocument/2006/relationships/slideLayout" Target="../slideLayouts/slideLayout43.xml"/><Relationship Id="rId5" Type="http://schemas.openxmlformats.org/officeDocument/2006/relationships/image" Target="../media/image19.jpg"/><Relationship Id="rId4" Type="http://schemas.openxmlformats.org/officeDocument/2006/relationships/image" Target="../media/image18.jp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3.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4.xml"/><Relationship Id="rId1" Type="http://schemas.openxmlformats.org/officeDocument/2006/relationships/slideLayout" Target="../slideLayouts/slideLayout43.xml"/><Relationship Id="rId4" Type="http://schemas.openxmlformats.org/officeDocument/2006/relationships/image" Target="../media/image21.jpg"/></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5.xml"/><Relationship Id="rId1" Type="http://schemas.openxmlformats.org/officeDocument/2006/relationships/slideLayout" Target="../slideLayouts/slideLayout43.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6.xml"/><Relationship Id="rId1" Type="http://schemas.openxmlformats.org/officeDocument/2006/relationships/slideLayout" Target="../slideLayouts/slideLayout4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3.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8.xml"/><Relationship Id="rId1" Type="http://schemas.openxmlformats.org/officeDocument/2006/relationships/slideLayout" Target="../slideLayouts/slideLayout43.xml"/><Relationship Id="rId6" Type="http://schemas.openxmlformats.org/officeDocument/2006/relationships/image" Target="../media/image20.jpg"/><Relationship Id="rId5" Type="http://schemas.openxmlformats.org/officeDocument/2006/relationships/image" Target="../media/image25.jpg"/><Relationship Id="rId4" Type="http://schemas.openxmlformats.org/officeDocument/2006/relationships/image" Target="../media/image24.jp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3.xml"/></Relationships>
</file>

<file path=ppt/slides/_rels/slide2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0.xml"/><Relationship Id="rId1" Type="http://schemas.openxmlformats.org/officeDocument/2006/relationships/slideLayout" Target="../slideLayouts/slideLayout43.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1.xml"/><Relationship Id="rId1" Type="http://schemas.openxmlformats.org/officeDocument/2006/relationships/slideLayout" Target="../slideLayouts/slideLayout43.xml"/><Relationship Id="rId5" Type="http://schemas.openxmlformats.org/officeDocument/2006/relationships/image" Target="../media/image26.jpg"/><Relationship Id="rId4" Type="http://schemas.openxmlformats.org/officeDocument/2006/relationships/image" Target="../media/image17.jp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3.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43.xml"/></Relationships>
</file>

<file path=ppt/slides/_rels/slide2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5.xml"/><Relationship Id="rId1" Type="http://schemas.openxmlformats.org/officeDocument/2006/relationships/slideLayout" Target="../slideLayouts/slideLayout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rot="16200000" flipH="1">
            <a:off x="551649" y="205427"/>
            <a:ext cx="6859576" cy="6448711"/>
          </a:xfrm>
          <a:prstGeom prst="rect">
            <a:avLst/>
          </a:prstGeom>
          <a:blipFill dpi="0" rotWithShape="0">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p:cNvSpPr/>
          <p:nvPr/>
        </p:nvSpPr>
        <p:spPr>
          <a:xfrm rot="5400000" flipH="1">
            <a:off x="1118118" y="-109536"/>
            <a:ext cx="5717952" cy="7078649"/>
          </a:xfrm>
          <a:prstGeom prst="rect">
            <a:avLst/>
          </a:prstGeom>
          <a:noFill/>
          <a:ln w="762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rot="5400000" flipH="1">
            <a:off x="5706198" y="3461734"/>
            <a:ext cx="3931729" cy="742391"/>
            <a:chOff x="1885155" y="164403"/>
            <a:chExt cx="6987225" cy="627346"/>
          </a:xfrm>
        </p:grpSpPr>
        <p:sp>
          <p:nvSpPr>
            <p:cNvPr id="5" name="矩形 4"/>
            <p:cNvSpPr/>
            <p:nvPr/>
          </p:nvSpPr>
          <p:spPr>
            <a:xfrm>
              <a:off x="1885155" y="164403"/>
              <a:ext cx="385605"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2358985" y="196153"/>
              <a:ext cx="342821"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2790031" y="165670"/>
              <a:ext cx="351473"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3229731" y="220249"/>
              <a:ext cx="5642649"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rot="5400000">
            <a:off x="5701670" y="2661400"/>
            <a:ext cx="3931729" cy="713876"/>
            <a:chOff x="1885156" y="164402"/>
            <a:chExt cx="6987225" cy="603250"/>
          </a:xfrm>
        </p:grpSpPr>
        <p:sp>
          <p:nvSpPr>
            <p:cNvPr id="25" name="矩形 24"/>
            <p:cNvSpPr/>
            <p:nvPr/>
          </p:nvSpPr>
          <p:spPr>
            <a:xfrm>
              <a:off x="1885156" y="164402"/>
              <a:ext cx="385605"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2358985" y="196152"/>
              <a:ext cx="342821"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2790028" y="165670"/>
              <a:ext cx="351473"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3229732" y="183452"/>
              <a:ext cx="5642649"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TextBox 17"/>
          <p:cNvSpPr txBox="1"/>
          <p:nvPr/>
        </p:nvSpPr>
        <p:spPr>
          <a:xfrm>
            <a:off x="1038955" y="2064394"/>
            <a:ext cx="6059672" cy="707886"/>
          </a:xfrm>
          <a:prstGeom prst="rect">
            <a:avLst/>
          </a:prstGeom>
          <a:noFill/>
        </p:spPr>
        <p:txBody>
          <a:bodyPr wrap="none" rtlCol="0">
            <a:spAutoFit/>
          </a:bodyPr>
          <a:lstStyle/>
          <a:p>
            <a:r>
              <a:rPr lang="zh-CN" altLang="en-US" sz="4000" b="1" spc="300" dirty="0">
                <a:solidFill>
                  <a:schemeClr val="bg1"/>
                </a:solidFill>
                <a:latin typeface="Lato Black" charset="0"/>
                <a:ea typeface="Lato Black" charset="0"/>
                <a:cs typeface="Lato Black" charset="0"/>
              </a:rPr>
              <a:t>大学生创业汇报</a:t>
            </a:r>
            <a:r>
              <a:rPr lang="en-US" altLang="zh-CN" sz="4000" b="1" spc="300" dirty="0" err="1">
                <a:solidFill>
                  <a:schemeClr val="bg1"/>
                </a:solidFill>
                <a:latin typeface="Lato Black" charset="0"/>
                <a:ea typeface="Lato Black" charset="0"/>
                <a:cs typeface="Lato Black" charset="0"/>
              </a:rPr>
              <a:t>ppt</a:t>
            </a:r>
            <a:r>
              <a:rPr lang="zh-CN" altLang="en-US" sz="4000" b="1" spc="300" dirty="0">
                <a:solidFill>
                  <a:schemeClr val="bg1"/>
                </a:solidFill>
                <a:latin typeface="Lato Black" charset="0"/>
                <a:ea typeface="Lato Black" charset="0"/>
                <a:cs typeface="Lato Black" charset="0"/>
              </a:rPr>
              <a:t>模板</a:t>
            </a:r>
            <a:endParaRPr lang="en-US" sz="4000" spc="300" dirty="0">
              <a:solidFill>
                <a:schemeClr val="tx2">
                  <a:lumMod val="75000"/>
                </a:schemeClr>
              </a:solidFill>
              <a:latin typeface="Lato Black" charset="0"/>
              <a:ea typeface="Lato Black" charset="0"/>
              <a:cs typeface="Lato Black" charset="0"/>
            </a:endParaRPr>
          </a:p>
        </p:txBody>
      </p:sp>
      <p:grpSp>
        <p:nvGrpSpPr>
          <p:cNvPr id="20" name="Group 18"/>
          <p:cNvGrpSpPr/>
          <p:nvPr/>
        </p:nvGrpSpPr>
        <p:grpSpPr>
          <a:xfrm flipV="1">
            <a:off x="7408345" y="4439186"/>
            <a:ext cx="4248850" cy="192325"/>
            <a:chOff x="6927228" y="7552706"/>
            <a:chExt cx="5016271" cy="227062"/>
          </a:xfrm>
          <a:solidFill>
            <a:schemeClr val="tx2">
              <a:lumMod val="75000"/>
            </a:schemeClr>
          </a:solidFill>
        </p:grpSpPr>
        <p:sp>
          <p:nvSpPr>
            <p:cNvPr id="29" name="Oval 19"/>
            <p:cNvSpPr>
              <a:spLocks noChangeAspect="1"/>
            </p:cNvSpPr>
            <p:nvPr/>
          </p:nvSpPr>
          <p:spPr>
            <a:xfrm rot="18861538">
              <a:off x="6927228" y="771191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30" name="Oval 20"/>
            <p:cNvSpPr>
              <a:spLocks noChangeAspect="1"/>
            </p:cNvSpPr>
            <p:nvPr/>
          </p:nvSpPr>
          <p:spPr>
            <a:xfrm rot="18861538">
              <a:off x="7142741" y="7709503"/>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31" name="Oval 21"/>
            <p:cNvSpPr>
              <a:spLocks noChangeAspect="1"/>
            </p:cNvSpPr>
            <p:nvPr/>
          </p:nvSpPr>
          <p:spPr>
            <a:xfrm rot="18861538">
              <a:off x="7358254" y="7707092"/>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32" name="Oval 22"/>
            <p:cNvSpPr>
              <a:spLocks noChangeAspect="1"/>
            </p:cNvSpPr>
            <p:nvPr/>
          </p:nvSpPr>
          <p:spPr>
            <a:xfrm rot="18861538">
              <a:off x="7573766" y="7712631"/>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33" name="Oval 23"/>
            <p:cNvSpPr>
              <a:spLocks noChangeAspect="1"/>
            </p:cNvSpPr>
            <p:nvPr/>
          </p:nvSpPr>
          <p:spPr>
            <a:xfrm rot="18861538">
              <a:off x="7789279" y="7710220"/>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34" name="Oval 24"/>
            <p:cNvSpPr>
              <a:spLocks noChangeAspect="1"/>
            </p:cNvSpPr>
            <p:nvPr/>
          </p:nvSpPr>
          <p:spPr>
            <a:xfrm rot="18861538">
              <a:off x="8004792" y="7715760"/>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35" name="Oval 25"/>
            <p:cNvSpPr>
              <a:spLocks noChangeAspect="1"/>
            </p:cNvSpPr>
            <p:nvPr/>
          </p:nvSpPr>
          <p:spPr>
            <a:xfrm rot="18861538">
              <a:off x="8220304" y="7713348"/>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36" name="Oval 26"/>
            <p:cNvSpPr>
              <a:spLocks noChangeAspect="1"/>
            </p:cNvSpPr>
            <p:nvPr/>
          </p:nvSpPr>
          <p:spPr>
            <a:xfrm rot="18861538">
              <a:off x="8435817" y="7710937"/>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37" name="Oval 27"/>
            <p:cNvSpPr>
              <a:spLocks noChangeAspect="1"/>
            </p:cNvSpPr>
            <p:nvPr/>
          </p:nvSpPr>
          <p:spPr>
            <a:xfrm rot="18861538">
              <a:off x="8651330" y="7708526"/>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38" name="Oval 29"/>
            <p:cNvSpPr>
              <a:spLocks noChangeAspect="1"/>
            </p:cNvSpPr>
            <p:nvPr/>
          </p:nvSpPr>
          <p:spPr>
            <a:xfrm rot="18861538">
              <a:off x="8866842" y="7714065"/>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39" name="Oval 30"/>
            <p:cNvSpPr>
              <a:spLocks noChangeAspect="1"/>
            </p:cNvSpPr>
            <p:nvPr/>
          </p:nvSpPr>
          <p:spPr>
            <a:xfrm rot="18861538">
              <a:off x="9082355" y="771165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40" name="Oval 31"/>
            <p:cNvSpPr>
              <a:spLocks noChangeAspect="1"/>
            </p:cNvSpPr>
            <p:nvPr/>
          </p:nvSpPr>
          <p:spPr>
            <a:xfrm rot="18861538">
              <a:off x="9297868" y="7709243"/>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41" name="Oval 32"/>
            <p:cNvSpPr>
              <a:spLocks noChangeAspect="1"/>
            </p:cNvSpPr>
            <p:nvPr/>
          </p:nvSpPr>
          <p:spPr>
            <a:xfrm rot="18861538">
              <a:off x="6927228" y="7557528"/>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42" name="Oval 33"/>
            <p:cNvSpPr>
              <a:spLocks noChangeAspect="1"/>
            </p:cNvSpPr>
            <p:nvPr/>
          </p:nvSpPr>
          <p:spPr>
            <a:xfrm rot="18861538">
              <a:off x="7142741" y="7555117"/>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43" name="Oval 34"/>
            <p:cNvSpPr>
              <a:spLocks noChangeAspect="1"/>
            </p:cNvSpPr>
            <p:nvPr/>
          </p:nvSpPr>
          <p:spPr>
            <a:xfrm rot="18861538">
              <a:off x="7358254" y="7552706"/>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44" name="Oval 35"/>
            <p:cNvSpPr>
              <a:spLocks noChangeAspect="1"/>
            </p:cNvSpPr>
            <p:nvPr/>
          </p:nvSpPr>
          <p:spPr>
            <a:xfrm rot="18861538">
              <a:off x="7573766" y="7558245"/>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45" name="Oval 36"/>
            <p:cNvSpPr>
              <a:spLocks noChangeAspect="1"/>
            </p:cNvSpPr>
            <p:nvPr/>
          </p:nvSpPr>
          <p:spPr>
            <a:xfrm rot="18861538">
              <a:off x="7789279" y="755583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46" name="Oval 37"/>
            <p:cNvSpPr>
              <a:spLocks noChangeAspect="1"/>
            </p:cNvSpPr>
            <p:nvPr/>
          </p:nvSpPr>
          <p:spPr>
            <a:xfrm rot="18861538">
              <a:off x="8004792" y="756137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47" name="Oval 38"/>
            <p:cNvSpPr>
              <a:spLocks noChangeAspect="1"/>
            </p:cNvSpPr>
            <p:nvPr/>
          </p:nvSpPr>
          <p:spPr>
            <a:xfrm rot="18861538">
              <a:off x="8220304" y="7558962"/>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48" name="Oval 39"/>
            <p:cNvSpPr>
              <a:spLocks noChangeAspect="1"/>
            </p:cNvSpPr>
            <p:nvPr/>
          </p:nvSpPr>
          <p:spPr>
            <a:xfrm rot="18861538">
              <a:off x="8435817" y="7556551"/>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49" name="Oval 40"/>
            <p:cNvSpPr>
              <a:spLocks noChangeAspect="1"/>
            </p:cNvSpPr>
            <p:nvPr/>
          </p:nvSpPr>
          <p:spPr>
            <a:xfrm rot="18861538">
              <a:off x="8651330" y="7554140"/>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50" name="Oval 41"/>
            <p:cNvSpPr>
              <a:spLocks noChangeAspect="1"/>
            </p:cNvSpPr>
            <p:nvPr/>
          </p:nvSpPr>
          <p:spPr>
            <a:xfrm rot="18861538">
              <a:off x="8866842" y="7559679"/>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51" name="Oval 42"/>
            <p:cNvSpPr>
              <a:spLocks noChangeAspect="1"/>
            </p:cNvSpPr>
            <p:nvPr/>
          </p:nvSpPr>
          <p:spPr>
            <a:xfrm rot="18861538">
              <a:off x="9082355" y="7557268"/>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52" name="Oval 43"/>
            <p:cNvSpPr>
              <a:spLocks noChangeAspect="1"/>
            </p:cNvSpPr>
            <p:nvPr/>
          </p:nvSpPr>
          <p:spPr>
            <a:xfrm rot="18861538">
              <a:off x="9297868" y="7554857"/>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53" name="Oval 44"/>
            <p:cNvSpPr>
              <a:spLocks noChangeAspect="1"/>
            </p:cNvSpPr>
            <p:nvPr/>
          </p:nvSpPr>
          <p:spPr>
            <a:xfrm rot="18861538">
              <a:off x="9508851" y="771191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54" name="Oval 45"/>
            <p:cNvSpPr>
              <a:spLocks noChangeAspect="1"/>
            </p:cNvSpPr>
            <p:nvPr/>
          </p:nvSpPr>
          <p:spPr>
            <a:xfrm rot="18861538">
              <a:off x="9724364" y="7709503"/>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55" name="Oval 46"/>
            <p:cNvSpPr>
              <a:spLocks noChangeAspect="1"/>
            </p:cNvSpPr>
            <p:nvPr/>
          </p:nvSpPr>
          <p:spPr>
            <a:xfrm rot="18861538">
              <a:off x="9939877" y="7707092"/>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56" name="Oval 47"/>
            <p:cNvSpPr>
              <a:spLocks noChangeAspect="1"/>
            </p:cNvSpPr>
            <p:nvPr/>
          </p:nvSpPr>
          <p:spPr>
            <a:xfrm rot="18861538">
              <a:off x="10155389" y="7712631"/>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57" name="Oval 48"/>
            <p:cNvSpPr>
              <a:spLocks noChangeAspect="1"/>
            </p:cNvSpPr>
            <p:nvPr/>
          </p:nvSpPr>
          <p:spPr>
            <a:xfrm rot="18861538">
              <a:off x="10370902" y="7710220"/>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58" name="Oval 49"/>
            <p:cNvSpPr>
              <a:spLocks noChangeAspect="1"/>
            </p:cNvSpPr>
            <p:nvPr/>
          </p:nvSpPr>
          <p:spPr>
            <a:xfrm rot="18861538">
              <a:off x="10586415" y="7715760"/>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59" name="Oval 50"/>
            <p:cNvSpPr>
              <a:spLocks noChangeAspect="1"/>
            </p:cNvSpPr>
            <p:nvPr/>
          </p:nvSpPr>
          <p:spPr>
            <a:xfrm rot="18861538">
              <a:off x="10801927" y="7713348"/>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60" name="Oval 51"/>
            <p:cNvSpPr>
              <a:spLocks noChangeAspect="1"/>
            </p:cNvSpPr>
            <p:nvPr/>
          </p:nvSpPr>
          <p:spPr>
            <a:xfrm rot="18861538">
              <a:off x="11017440" y="7710937"/>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61" name="Oval 52"/>
            <p:cNvSpPr>
              <a:spLocks noChangeAspect="1"/>
            </p:cNvSpPr>
            <p:nvPr/>
          </p:nvSpPr>
          <p:spPr>
            <a:xfrm rot="18861538">
              <a:off x="11232953" y="7708526"/>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62" name="Oval 53"/>
            <p:cNvSpPr>
              <a:spLocks noChangeAspect="1"/>
            </p:cNvSpPr>
            <p:nvPr/>
          </p:nvSpPr>
          <p:spPr>
            <a:xfrm rot="18861538">
              <a:off x="11448465" y="7714065"/>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63" name="Oval 54"/>
            <p:cNvSpPr>
              <a:spLocks noChangeAspect="1"/>
            </p:cNvSpPr>
            <p:nvPr/>
          </p:nvSpPr>
          <p:spPr>
            <a:xfrm rot="18861538">
              <a:off x="11663978" y="771165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64" name="Oval 55"/>
            <p:cNvSpPr>
              <a:spLocks noChangeAspect="1"/>
            </p:cNvSpPr>
            <p:nvPr/>
          </p:nvSpPr>
          <p:spPr>
            <a:xfrm rot="18861538">
              <a:off x="11879491" y="7709243"/>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65" name="Oval 56"/>
            <p:cNvSpPr>
              <a:spLocks noChangeAspect="1"/>
            </p:cNvSpPr>
            <p:nvPr/>
          </p:nvSpPr>
          <p:spPr>
            <a:xfrm rot="18861538">
              <a:off x="9508851" y="7557528"/>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66" name="Oval 57"/>
            <p:cNvSpPr>
              <a:spLocks noChangeAspect="1"/>
            </p:cNvSpPr>
            <p:nvPr/>
          </p:nvSpPr>
          <p:spPr>
            <a:xfrm rot="18861538">
              <a:off x="9724364" y="7555117"/>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67" name="Oval 58"/>
            <p:cNvSpPr>
              <a:spLocks noChangeAspect="1"/>
            </p:cNvSpPr>
            <p:nvPr/>
          </p:nvSpPr>
          <p:spPr>
            <a:xfrm rot="18861538">
              <a:off x="9939877" y="7552706"/>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68" name="Oval 59"/>
            <p:cNvSpPr>
              <a:spLocks noChangeAspect="1"/>
            </p:cNvSpPr>
            <p:nvPr/>
          </p:nvSpPr>
          <p:spPr>
            <a:xfrm rot="18861538">
              <a:off x="10155389" y="7558245"/>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69" name="Oval 60"/>
            <p:cNvSpPr>
              <a:spLocks noChangeAspect="1"/>
            </p:cNvSpPr>
            <p:nvPr/>
          </p:nvSpPr>
          <p:spPr>
            <a:xfrm rot="18861538">
              <a:off x="10370902" y="755583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70" name="Oval 61"/>
            <p:cNvSpPr>
              <a:spLocks noChangeAspect="1"/>
            </p:cNvSpPr>
            <p:nvPr/>
          </p:nvSpPr>
          <p:spPr>
            <a:xfrm rot="18861538">
              <a:off x="10586415" y="756137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71" name="Oval 62"/>
            <p:cNvSpPr>
              <a:spLocks noChangeAspect="1"/>
            </p:cNvSpPr>
            <p:nvPr/>
          </p:nvSpPr>
          <p:spPr>
            <a:xfrm rot="18861538">
              <a:off x="10801927" y="7558962"/>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72" name="Oval 63"/>
            <p:cNvSpPr>
              <a:spLocks noChangeAspect="1"/>
            </p:cNvSpPr>
            <p:nvPr/>
          </p:nvSpPr>
          <p:spPr>
            <a:xfrm rot="18861538">
              <a:off x="11017440" y="7556551"/>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73" name="Oval 64"/>
            <p:cNvSpPr>
              <a:spLocks noChangeAspect="1"/>
            </p:cNvSpPr>
            <p:nvPr/>
          </p:nvSpPr>
          <p:spPr>
            <a:xfrm rot="18861538">
              <a:off x="11232953" y="7554140"/>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74" name="Oval 65"/>
            <p:cNvSpPr>
              <a:spLocks noChangeAspect="1"/>
            </p:cNvSpPr>
            <p:nvPr/>
          </p:nvSpPr>
          <p:spPr>
            <a:xfrm rot="18861538">
              <a:off x="11448465" y="7559679"/>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75" name="Oval 66"/>
            <p:cNvSpPr>
              <a:spLocks noChangeAspect="1"/>
            </p:cNvSpPr>
            <p:nvPr/>
          </p:nvSpPr>
          <p:spPr>
            <a:xfrm rot="18861538">
              <a:off x="11663978" y="7557268"/>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76" name="Oval 67"/>
            <p:cNvSpPr>
              <a:spLocks noChangeAspect="1"/>
            </p:cNvSpPr>
            <p:nvPr/>
          </p:nvSpPr>
          <p:spPr>
            <a:xfrm rot="18861538">
              <a:off x="11879491" y="7554857"/>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grpSp>
      <p:grpSp>
        <p:nvGrpSpPr>
          <p:cNvPr id="77" name="组合 76"/>
          <p:cNvGrpSpPr/>
          <p:nvPr/>
        </p:nvGrpSpPr>
        <p:grpSpPr>
          <a:xfrm rot="16200000">
            <a:off x="9288983" y="2581286"/>
            <a:ext cx="6878342" cy="1678261"/>
            <a:chOff x="-642802" y="5954997"/>
            <a:chExt cx="13394002" cy="3207983"/>
          </a:xfrm>
        </p:grpSpPr>
        <p:sp>
          <p:nvSpPr>
            <p:cNvPr id="78" name="Hexagon 2"/>
            <p:cNvSpPr/>
            <p:nvPr/>
          </p:nvSpPr>
          <p:spPr>
            <a:xfrm rot="5400000">
              <a:off x="9764458" y="6176237"/>
              <a:ext cx="3207982" cy="2765502"/>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79" name="Hexagon 51"/>
            <p:cNvSpPr/>
            <p:nvPr/>
          </p:nvSpPr>
          <p:spPr>
            <a:xfrm rot="5400000">
              <a:off x="6221624" y="6176238"/>
              <a:ext cx="3207982" cy="2765502"/>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80" name="Hexagon 52"/>
            <p:cNvSpPr/>
            <p:nvPr/>
          </p:nvSpPr>
          <p:spPr>
            <a:xfrm rot="5400000">
              <a:off x="2678791" y="6176237"/>
              <a:ext cx="3207982" cy="2765502"/>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81" name="Hexagon 53"/>
            <p:cNvSpPr/>
            <p:nvPr/>
          </p:nvSpPr>
          <p:spPr>
            <a:xfrm rot="5400000">
              <a:off x="-864042" y="6176237"/>
              <a:ext cx="3207982" cy="2765502"/>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grpSp>
    </p:spTree>
    <p:extLst>
      <p:ext uri="{BB962C8B-B14F-4D97-AF65-F5344CB8AC3E}">
        <p14:creationId xmlns:p14="http://schemas.microsoft.com/office/powerpoint/2010/main" val="224090907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750"/>
                                        <p:tgtEl>
                                          <p:spTgt spid="19"/>
                                        </p:tgtEl>
                                      </p:cBhvr>
                                    </p:animEffect>
                                  </p:childTnLst>
                                </p:cTn>
                              </p:par>
                            </p:childTnLst>
                          </p:cTn>
                        </p:par>
                        <p:par>
                          <p:cTn id="8" fill="hold">
                            <p:stCondLst>
                              <p:cond delay="750"/>
                            </p:stCondLst>
                            <p:childTnLst>
                              <p:par>
                                <p:cTn id="9" presetID="42" presetClass="entr" presetSubtype="0"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750"/>
                                        <p:tgtEl>
                                          <p:spTgt spid="20"/>
                                        </p:tgtEl>
                                      </p:cBhvr>
                                    </p:animEffect>
                                    <p:anim calcmode="lin" valueType="num">
                                      <p:cBhvr>
                                        <p:cTn id="12" dur="750" fill="hold"/>
                                        <p:tgtEl>
                                          <p:spTgt spid="20"/>
                                        </p:tgtEl>
                                        <p:attrNameLst>
                                          <p:attrName>ppt_x</p:attrName>
                                        </p:attrNameLst>
                                      </p:cBhvr>
                                      <p:tavLst>
                                        <p:tav tm="0">
                                          <p:val>
                                            <p:strVal val="#ppt_x"/>
                                          </p:val>
                                        </p:tav>
                                        <p:tav tm="100000">
                                          <p:val>
                                            <p:strVal val="#ppt_x"/>
                                          </p:val>
                                        </p:tav>
                                      </p:tavLst>
                                    </p:anim>
                                    <p:anim calcmode="lin" valueType="num">
                                      <p:cBhvr>
                                        <p:cTn id="13" dur="750" fill="hold"/>
                                        <p:tgtEl>
                                          <p:spTgt spid="20"/>
                                        </p:tgtEl>
                                        <p:attrNameLst>
                                          <p:attrName>ppt_y</p:attrName>
                                        </p:attrNameLst>
                                      </p:cBhvr>
                                      <p:tavLst>
                                        <p:tav tm="0">
                                          <p:val>
                                            <p:strVal val="#ppt_y+.1"/>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77"/>
                                        </p:tgtEl>
                                        <p:attrNameLst>
                                          <p:attrName>style.visibility</p:attrName>
                                        </p:attrNameLst>
                                      </p:cBhvr>
                                      <p:to>
                                        <p:strVal val="visible"/>
                                      </p:to>
                                    </p:set>
                                    <p:anim calcmode="lin" valueType="num">
                                      <p:cBhvr additive="base">
                                        <p:cTn id="16" dur="750" fill="hold"/>
                                        <p:tgtEl>
                                          <p:spTgt spid="77"/>
                                        </p:tgtEl>
                                        <p:attrNameLst>
                                          <p:attrName>ppt_x</p:attrName>
                                        </p:attrNameLst>
                                      </p:cBhvr>
                                      <p:tavLst>
                                        <p:tav tm="0">
                                          <p:val>
                                            <p:strVal val="0-#ppt_w/2"/>
                                          </p:val>
                                        </p:tav>
                                        <p:tav tm="100000">
                                          <p:val>
                                            <p:strVal val="#ppt_x"/>
                                          </p:val>
                                        </p:tav>
                                      </p:tavLst>
                                    </p:anim>
                                    <p:anim calcmode="lin" valueType="num">
                                      <p:cBhvr additive="base">
                                        <p:cTn id="17" dur="750" fill="hold"/>
                                        <p:tgtEl>
                                          <p:spTgt spid="7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矩形 37"/>
          <p:cNvSpPr/>
          <p:nvPr/>
        </p:nvSpPr>
        <p:spPr>
          <a:xfrm>
            <a:off x="1043928" y="1700037"/>
            <a:ext cx="5208158" cy="4460408"/>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rot="5400000">
            <a:off x="1209320" y="357887"/>
            <a:ext cx="4177333" cy="5110638"/>
            <a:chOff x="1014410" y="146868"/>
            <a:chExt cx="10161590" cy="6267450"/>
          </a:xfrm>
        </p:grpSpPr>
        <p:sp>
          <p:nvSpPr>
            <p:cNvPr id="26" name="矩形 25"/>
            <p:cNvSpPr/>
            <p:nvPr/>
          </p:nvSpPr>
          <p:spPr>
            <a:xfrm>
              <a:off x="1014410" y="432618"/>
              <a:ext cx="10161590" cy="5981700"/>
            </a:xfrm>
            <a:prstGeom prst="rect">
              <a:avLst/>
            </a:prstGeom>
            <a:noFill/>
            <a:ln w="762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组合 26"/>
            <p:cNvGrpSpPr/>
            <p:nvPr/>
          </p:nvGrpSpPr>
          <p:grpSpPr>
            <a:xfrm>
              <a:off x="1880882" y="146868"/>
              <a:ext cx="1260624" cy="603248"/>
              <a:chOff x="1880882" y="323850"/>
              <a:chExt cx="1260624" cy="603248"/>
            </a:xfrm>
          </p:grpSpPr>
          <p:sp>
            <p:nvSpPr>
              <p:cNvPr id="28" name="矩形 27"/>
              <p:cNvSpPr/>
              <p:nvPr/>
            </p:nvSpPr>
            <p:spPr>
              <a:xfrm>
                <a:off x="1880882" y="323850"/>
                <a:ext cx="313065"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2350699" y="355598"/>
                <a:ext cx="278318"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2790032" y="325120"/>
                <a:ext cx="35147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9" name="矩形 38"/>
          <p:cNvSpPr/>
          <p:nvPr/>
        </p:nvSpPr>
        <p:spPr>
          <a:xfrm>
            <a:off x="1400969" y="865031"/>
            <a:ext cx="1814122" cy="888810"/>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4000" b="1" dirty="0">
                <a:solidFill>
                  <a:schemeClr val="tx2">
                    <a:lumMod val="75000"/>
                  </a:schemeClr>
                </a:solidFill>
                <a:latin typeface="微软雅黑" pitchFamily="34" charset="-122"/>
                <a:ea typeface="微软雅黑" pitchFamily="34" charset="-122"/>
              </a:rPr>
              <a:t>目录</a:t>
            </a:r>
            <a:endParaRPr lang="zh-CN" altLang="en-US" sz="1100" b="1" dirty="0">
              <a:solidFill>
                <a:schemeClr val="tx2">
                  <a:lumMod val="75000"/>
                </a:schemeClr>
              </a:solidFill>
              <a:latin typeface="微软雅黑" pitchFamily="34" charset="-122"/>
              <a:ea typeface="微软雅黑" pitchFamily="34" charset="-122"/>
            </a:endParaRPr>
          </a:p>
        </p:txBody>
      </p:sp>
      <p:grpSp>
        <p:nvGrpSpPr>
          <p:cNvPr id="3" name="组合 2"/>
          <p:cNvGrpSpPr/>
          <p:nvPr/>
        </p:nvGrpSpPr>
        <p:grpSpPr>
          <a:xfrm>
            <a:off x="7222466" y="1941528"/>
            <a:ext cx="1800493" cy="1902970"/>
            <a:chOff x="7622780" y="1683864"/>
            <a:chExt cx="1800493" cy="1902970"/>
          </a:xfrm>
        </p:grpSpPr>
        <p:sp>
          <p:nvSpPr>
            <p:cNvPr id="63" name="TextBox 26"/>
            <p:cNvSpPr txBox="1"/>
            <p:nvPr/>
          </p:nvSpPr>
          <p:spPr>
            <a:xfrm>
              <a:off x="7799108" y="1683864"/>
              <a:ext cx="1447832" cy="769441"/>
            </a:xfrm>
            <a:prstGeom prst="rect">
              <a:avLst/>
            </a:prstGeom>
            <a:noFill/>
          </p:spPr>
          <p:txBody>
            <a:bodyPr wrap="none" rtlCol="0">
              <a:spAutoFit/>
            </a:bodyPr>
            <a:lstStyle/>
            <a:p>
              <a:pPr algn="ctr"/>
              <a:r>
                <a:rPr lang="en-US" altLang="zh-CN" sz="4400" b="1" dirty="0">
                  <a:solidFill>
                    <a:schemeClr val="tx2">
                      <a:lumMod val="75000"/>
                    </a:schemeClr>
                  </a:solidFill>
                  <a:latin typeface="微软雅黑" panose="020B0503020204020204" pitchFamily="34" charset="-122"/>
                  <a:ea typeface="微软雅黑" panose="020B0503020204020204" pitchFamily="34" charset="-122"/>
                  <a:cs typeface="Montserrat Semi" charset="0"/>
                </a:rPr>
                <a:t>ONE</a:t>
              </a:r>
              <a:endParaRPr lang="en-US" sz="4400" b="1" dirty="0">
                <a:solidFill>
                  <a:schemeClr val="tx2">
                    <a:lumMod val="75000"/>
                  </a:schemeClr>
                </a:solidFill>
                <a:latin typeface="微软雅黑" panose="020B0503020204020204" pitchFamily="34" charset="-122"/>
                <a:ea typeface="微软雅黑" panose="020B0503020204020204" pitchFamily="34" charset="-122"/>
                <a:cs typeface="Montserrat Semi" charset="0"/>
              </a:endParaRPr>
            </a:p>
          </p:txBody>
        </p:sp>
        <p:sp>
          <p:nvSpPr>
            <p:cNvPr id="64" name="TextBox 38"/>
            <p:cNvSpPr txBox="1"/>
            <p:nvPr/>
          </p:nvSpPr>
          <p:spPr>
            <a:xfrm>
              <a:off x="7622780" y="2455755"/>
              <a:ext cx="1800493" cy="1131079"/>
            </a:xfrm>
            <a:prstGeom prst="rect">
              <a:avLst/>
            </a:prstGeom>
            <a:noFill/>
          </p:spPr>
          <p:txBody>
            <a:bodyPr wrap="none" rtlCol="0" anchor="t" anchorCtr="1">
              <a:spAutoFit/>
            </a:bodyPr>
            <a:lstStyle/>
            <a:p>
              <a:pPr algn="ctr">
                <a:lnSpc>
                  <a:spcPts val="2680"/>
                </a:lnSpc>
              </a:pPr>
              <a:r>
                <a:rPr lang="zh-CN" altLang="en-US" b="1" dirty="0">
                  <a:solidFill>
                    <a:schemeClr val="tx2">
                      <a:lumMod val="75000"/>
                    </a:schemeClr>
                  </a:solidFill>
                  <a:latin typeface="微软雅黑" panose="020B0503020204020204" pitchFamily="34" charset="-122"/>
                  <a:ea typeface="微软雅黑" panose="020B0503020204020204" pitchFamily="34" charset="-122"/>
                  <a:cs typeface="Poppins SemiBold" charset="0"/>
                </a:rPr>
                <a:t>加入你标题</a:t>
              </a:r>
              <a:endParaRPr lang="en-US" altLang="zh-CN" b="1" dirty="0">
                <a:solidFill>
                  <a:schemeClr val="tx2">
                    <a:lumMod val="75000"/>
                  </a:schemeClr>
                </a:solidFill>
                <a:latin typeface="微软雅黑" panose="020B0503020204020204" pitchFamily="34" charset="-122"/>
                <a:ea typeface="微软雅黑" panose="020B0503020204020204" pitchFamily="34" charset="-122"/>
                <a:cs typeface="Poppins SemiBold" charset="0"/>
              </a:endParaRPr>
            </a:p>
            <a:p>
              <a:pPr algn="ctr">
                <a:lnSpc>
                  <a:spcPts val="2680"/>
                </a:lnSpc>
              </a:pPr>
              <a:r>
                <a:rPr lang="zh-CN" altLang="en-US" b="1" dirty="0">
                  <a:solidFill>
                    <a:schemeClr val="tx2">
                      <a:lumMod val="75000"/>
                    </a:schemeClr>
                  </a:solidFill>
                  <a:latin typeface="微软雅黑" panose="020B0503020204020204" pitchFamily="34" charset="-122"/>
                  <a:ea typeface="微软雅黑" panose="020B0503020204020204" pitchFamily="34" charset="-122"/>
                  <a:cs typeface="Poppins SemiBold" charset="0"/>
                </a:rPr>
                <a:t>描述加入你文字</a:t>
              </a:r>
              <a:endParaRPr lang="en-US" altLang="zh-CN" b="1" dirty="0">
                <a:solidFill>
                  <a:schemeClr val="tx2">
                    <a:lumMod val="75000"/>
                  </a:schemeClr>
                </a:solidFill>
                <a:latin typeface="微软雅黑" panose="020B0503020204020204" pitchFamily="34" charset="-122"/>
                <a:ea typeface="微软雅黑" panose="020B0503020204020204" pitchFamily="34" charset="-122"/>
                <a:cs typeface="Poppins SemiBold" charset="0"/>
              </a:endParaRPr>
            </a:p>
            <a:p>
              <a:pPr algn="ctr">
                <a:lnSpc>
                  <a:spcPts val="2680"/>
                </a:lnSpc>
              </a:pPr>
              <a:endParaRPr lang="en-US" altLang="zh-CN" b="1" dirty="0">
                <a:solidFill>
                  <a:schemeClr val="tx2">
                    <a:lumMod val="75000"/>
                  </a:schemeClr>
                </a:solidFill>
                <a:latin typeface="微软雅黑" panose="020B0503020204020204" pitchFamily="34" charset="-122"/>
                <a:ea typeface="微软雅黑" panose="020B0503020204020204" pitchFamily="34" charset="-122"/>
                <a:cs typeface="Poppins SemiBold" charset="0"/>
              </a:endParaRPr>
            </a:p>
          </p:txBody>
        </p:sp>
        <p:cxnSp>
          <p:nvCxnSpPr>
            <p:cNvPr id="65" name="Straight Connector 39"/>
            <p:cNvCxnSpPr/>
            <p:nvPr/>
          </p:nvCxnSpPr>
          <p:spPr>
            <a:xfrm>
              <a:off x="8389214" y="3408879"/>
              <a:ext cx="379142"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66" name="组合 65"/>
          <p:cNvGrpSpPr/>
          <p:nvPr/>
        </p:nvGrpSpPr>
        <p:grpSpPr>
          <a:xfrm>
            <a:off x="9571966" y="1941528"/>
            <a:ext cx="1800493" cy="1902970"/>
            <a:chOff x="7622780" y="1683864"/>
            <a:chExt cx="1800493" cy="1902970"/>
          </a:xfrm>
        </p:grpSpPr>
        <p:sp>
          <p:nvSpPr>
            <p:cNvPr id="67" name="TextBox 26"/>
            <p:cNvSpPr txBox="1"/>
            <p:nvPr/>
          </p:nvSpPr>
          <p:spPr>
            <a:xfrm>
              <a:off x="7713828" y="1683864"/>
              <a:ext cx="1618392" cy="769441"/>
            </a:xfrm>
            <a:prstGeom prst="rect">
              <a:avLst/>
            </a:prstGeom>
            <a:noFill/>
          </p:spPr>
          <p:txBody>
            <a:bodyPr wrap="none" rtlCol="0">
              <a:spAutoFit/>
            </a:bodyPr>
            <a:lstStyle/>
            <a:p>
              <a:pPr algn="ctr"/>
              <a:r>
                <a:rPr lang="en-US" altLang="zh-CN" sz="4400" b="1" dirty="0">
                  <a:solidFill>
                    <a:schemeClr val="tx2">
                      <a:lumMod val="75000"/>
                    </a:schemeClr>
                  </a:solidFill>
                  <a:latin typeface="微软雅黑" panose="020B0503020204020204" pitchFamily="34" charset="-122"/>
                  <a:ea typeface="微软雅黑" panose="020B0503020204020204" pitchFamily="34" charset="-122"/>
                  <a:cs typeface="Montserrat Semi" charset="0"/>
                </a:rPr>
                <a:t>TWO</a:t>
              </a:r>
              <a:endParaRPr lang="en-US" sz="4400" b="1" dirty="0">
                <a:solidFill>
                  <a:schemeClr val="tx2">
                    <a:lumMod val="75000"/>
                  </a:schemeClr>
                </a:solidFill>
                <a:latin typeface="微软雅黑" panose="020B0503020204020204" pitchFamily="34" charset="-122"/>
                <a:ea typeface="微软雅黑" panose="020B0503020204020204" pitchFamily="34" charset="-122"/>
                <a:cs typeface="Montserrat Semi" charset="0"/>
              </a:endParaRPr>
            </a:p>
          </p:txBody>
        </p:sp>
        <p:sp>
          <p:nvSpPr>
            <p:cNvPr id="68" name="TextBox 38"/>
            <p:cNvSpPr txBox="1"/>
            <p:nvPr/>
          </p:nvSpPr>
          <p:spPr>
            <a:xfrm>
              <a:off x="7622780" y="2455755"/>
              <a:ext cx="1800493" cy="1131079"/>
            </a:xfrm>
            <a:prstGeom prst="rect">
              <a:avLst/>
            </a:prstGeom>
            <a:noFill/>
          </p:spPr>
          <p:txBody>
            <a:bodyPr wrap="none" rtlCol="0" anchor="t" anchorCtr="1">
              <a:spAutoFit/>
            </a:bodyPr>
            <a:lstStyle/>
            <a:p>
              <a:pPr algn="ctr">
                <a:lnSpc>
                  <a:spcPts val="2680"/>
                </a:lnSpc>
              </a:pPr>
              <a:r>
                <a:rPr lang="zh-CN" altLang="en-US" b="1" dirty="0">
                  <a:solidFill>
                    <a:schemeClr val="tx2">
                      <a:lumMod val="75000"/>
                    </a:schemeClr>
                  </a:solidFill>
                  <a:latin typeface="微软雅黑" panose="020B0503020204020204" pitchFamily="34" charset="-122"/>
                  <a:ea typeface="微软雅黑" panose="020B0503020204020204" pitchFamily="34" charset="-122"/>
                  <a:cs typeface="Poppins SemiBold" charset="0"/>
                </a:rPr>
                <a:t>加入你标题</a:t>
              </a:r>
              <a:endParaRPr lang="en-US" altLang="zh-CN" b="1" dirty="0">
                <a:solidFill>
                  <a:schemeClr val="tx2">
                    <a:lumMod val="75000"/>
                  </a:schemeClr>
                </a:solidFill>
                <a:latin typeface="微软雅黑" panose="020B0503020204020204" pitchFamily="34" charset="-122"/>
                <a:ea typeface="微软雅黑" panose="020B0503020204020204" pitchFamily="34" charset="-122"/>
                <a:cs typeface="Poppins SemiBold" charset="0"/>
              </a:endParaRPr>
            </a:p>
            <a:p>
              <a:pPr algn="ctr">
                <a:lnSpc>
                  <a:spcPts val="2680"/>
                </a:lnSpc>
              </a:pPr>
              <a:r>
                <a:rPr lang="zh-CN" altLang="en-US" b="1" dirty="0">
                  <a:solidFill>
                    <a:schemeClr val="tx2">
                      <a:lumMod val="75000"/>
                    </a:schemeClr>
                  </a:solidFill>
                  <a:latin typeface="微软雅黑" panose="020B0503020204020204" pitchFamily="34" charset="-122"/>
                  <a:ea typeface="微软雅黑" panose="020B0503020204020204" pitchFamily="34" charset="-122"/>
                  <a:cs typeface="Poppins SemiBold" charset="0"/>
                </a:rPr>
                <a:t>描述加入你文字</a:t>
              </a:r>
              <a:endParaRPr lang="en-US" altLang="zh-CN" b="1" dirty="0">
                <a:solidFill>
                  <a:schemeClr val="tx2">
                    <a:lumMod val="75000"/>
                  </a:schemeClr>
                </a:solidFill>
                <a:latin typeface="微软雅黑" panose="020B0503020204020204" pitchFamily="34" charset="-122"/>
                <a:ea typeface="微软雅黑" panose="020B0503020204020204" pitchFamily="34" charset="-122"/>
                <a:cs typeface="Poppins SemiBold" charset="0"/>
              </a:endParaRPr>
            </a:p>
            <a:p>
              <a:pPr algn="ctr">
                <a:lnSpc>
                  <a:spcPts val="2680"/>
                </a:lnSpc>
              </a:pPr>
              <a:endParaRPr lang="en-US" altLang="zh-CN" b="1" dirty="0">
                <a:solidFill>
                  <a:schemeClr val="tx2">
                    <a:lumMod val="75000"/>
                  </a:schemeClr>
                </a:solidFill>
                <a:latin typeface="微软雅黑" panose="020B0503020204020204" pitchFamily="34" charset="-122"/>
                <a:ea typeface="微软雅黑" panose="020B0503020204020204" pitchFamily="34" charset="-122"/>
                <a:cs typeface="Poppins SemiBold" charset="0"/>
              </a:endParaRPr>
            </a:p>
          </p:txBody>
        </p:sp>
        <p:cxnSp>
          <p:nvCxnSpPr>
            <p:cNvPr id="69" name="Straight Connector 39"/>
            <p:cNvCxnSpPr/>
            <p:nvPr/>
          </p:nvCxnSpPr>
          <p:spPr>
            <a:xfrm>
              <a:off x="8389214" y="3408879"/>
              <a:ext cx="379142"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70" name="组合 69"/>
          <p:cNvGrpSpPr/>
          <p:nvPr/>
        </p:nvGrpSpPr>
        <p:grpSpPr>
          <a:xfrm>
            <a:off x="7103041" y="4124289"/>
            <a:ext cx="2039340" cy="1902970"/>
            <a:chOff x="7503355" y="1683864"/>
            <a:chExt cx="2039340" cy="1902970"/>
          </a:xfrm>
        </p:grpSpPr>
        <p:sp>
          <p:nvSpPr>
            <p:cNvPr id="71" name="TextBox 26"/>
            <p:cNvSpPr txBox="1"/>
            <p:nvPr/>
          </p:nvSpPr>
          <p:spPr>
            <a:xfrm>
              <a:off x="7503355" y="1683864"/>
              <a:ext cx="2039340" cy="769441"/>
            </a:xfrm>
            <a:prstGeom prst="rect">
              <a:avLst/>
            </a:prstGeom>
            <a:noFill/>
          </p:spPr>
          <p:txBody>
            <a:bodyPr wrap="none" rtlCol="0">
              <a:spAutoFit/>
            </a:bodyPr>
            <a:lstStyle/>
            <a:p>
              <a:pPr algn="ctr"/>
              <a:r>
                <a:rPr lang="en-US" sz="4400" b="1" dirty="0">
                  <a:solidFill>
                    <a:schemeClr val="tx2">
                      <a:lumMod val="75000"/>
                    </a:schemeClr>
                  </a:solidFill>
                  <a:latin typeface="微软雅黑" panose="020B0503020204020204" pitchFamily="34" charset="-122"/>
                  <a:ea typeface="微软雅黑" panose="020B0503020204020204" pitchFamily="34" charset="-122"/>
                  <a:cs typeface="Montserrat Semi" charset="0"/>
                </a:rPr>
                <a:t>THREE</a:t>
              </a:r>
            </a:p>
          </p:txBody>
        </p:sp>
        <p:sp>
          <p:nvSpPr>
            <p:cNvPr id="72" name="TextBox 38"/>
            <p:cNvSpPr txBox="1"/>
            <p:nvPr/>
          </p:nvSpPr>
          <p:spPr>
            <a:xfrm>
              <a:off x="7622780" y="2455755"/>
              <a:ext cx="1800493" cy="1131079"/>
            </a:xfrm>
            <a:prstGeom prst="rect">
              <a:avLst/>
            </a:prstGeom>
            <a:noFill/>
          </p:spPr>
          <p:txBody>
            <a:bodyPr wrap="none" rtlCol="0" anchor="t" anchorCtr="1">
              <a:spAutoFit/>
            </a:bodyPr>
            <a:lstStyle/>
            <a:p>
              <a:pPr algn="ctr">
                <a:lnSpc>
                  <a:spcPts val="2680"/>
                </a:lnSpc>
              </a:pPr>
              <a:r>
                <a:rPr lang="zh-CN" altLang="en-US" b="1" dirty="0">
                  <a:solidFill>
                    <a:schemeClr val="tx2">
                      <a:lumMod val="75000"/>
                    </a:schemeClr>
                  </a:solidFill>
                  <a:latin typeface="微软雅黑" panose="020B0503020204020204" pitchFamily="34" charset="-122"/>
                  <a:ea typeface="微软雅黑" panose="020B0503020204020204" pitchFamily="34" charset="-122"/>
                  <a:cs typeface="Poppins SemiBold" charset="0"/>
                </a:rPr>
                <a:t>加入你标题</a:t>
              </a:r>
              <a:endParaRPr lang="en-US" altLang="zh-CN" b="1" dirty="0">
                <a:solidFill>
                  <a:schemeClr val="tx2">
                    <a:lumMod val="75000"/>
                  </a:schemeClr>
                </a:solidFill>
                <a:latin typeface="微软雅黑" panose="020B0503020204020204" pitchFamily="34" charset="-122"/>
                <a:ea typeface="微软雅黑" panose="020B0503020204020204" pitchFamily="34" charset="-122"/>
                <a:cs typeface="Poppins SemiBold" charset="0"/>
              </a:endParaRPr>
            </a:p>
            <a:p>
              <a:pPr algn="ctr">
                <a:lnSpc>
                  <a:spcPts val="2680"/>
                </a:lnSpc>
              </a:pPr>
              <a:r>
                <a:rPr lang="zh-CN" altLang="en-US" b="1" dirty="0">
                  <a:solidFill>
                    <a:schemeClr val="tx2">
                      <a:lumMod val="75000"/>
                    </a:schemeClr>
                  </a:solidFill>
                  <a:latin typeface="微软雅黑" panose="020B0503020204020204" pitchFamily="34" charset="-122"/>
                  <a:ea typeface="微软雅黑" panose="020B0503020204020204" pitchFamily="34" charset="-122"/>
                  <a:cs typeface="Poppins SemiBold" charset="0"/>
                </a:rPr>
                <a:t>描述加入你文字</a:t>
              </a:r>
              <a:endParaRPr lang="en-US" altLang="zh-CN" b="1" dirty="0">
                <a:solidFill>
                  <a:schemeClr val="tx2">
                    <a:lumMod val="75000"/>
                  </a:schemeClr>
                </a:solidFill>
                <a:latin typeface="微软雅黑" panose="020B0503020204020204" pitchFamily="34" charset="-122"/>
                <a:ea typeface="微软雅黑" panose="020B0503020204020204" pitchFamily="34" charset="-122"/>
                <a:cs typeface="Poppins SemiBold" charset="0"/>
              </a:endParaRPr>
            </a:p>
            <a:p>
              <a:pPr algn="ctr">
                <a:lnSpc>
                  <a:spcPts val="2680"/>
                </a:lnSpc>
              </a:pPr>
              <a:endParaRPr lang="en-US" altLang="zh-CN" b="1" dirty="0">
                <a:solidFill>
                  <a:schemeClr val="tx2">
                    <a:lumMod val="75000"/>
                  </a:schemeClr>
                </a:solidFill>
                <a:latin typeface="微软雅黑" panose="020B0503020204020204" pitchFamily="34" charset="-122"/>
                <a:ea typeface="微软雅黑" panose="020B0503020204020204" pitchFamily="34" charset="-122"/>
                <a:cs typeface="Poppins SemiBold" charset="0"/>
              </a:endParaRPr>
            </a:p>
          </p:txBody>
        </p:sp>
        <p:cxnSp>
          <p:nvCxnSpPr>
            <p:cNvPr id="73" name="Straight Connector 39"/>
            <p:cNvCxnSpPr/>
            <p:nvPr/>
          </p:nvCxnSpPr>
          <p:spPr>
            <a:xfrm>
              <a:off x="8389214" y="3408879"/>
              <a:ext cx="379142"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74" name="组合 73"/>
          <p:cNvGrpSpPr/>
          <p:nvPr/>
        </p:nvGrpSpPr>
        <p:grpSpPr>
          <a:xfrm>
            <a:off x="9571966" y="4124289"/>
            <a:ext cx="1800493" cy="1902970"/>
            <a:chOff x="7622780" y="1683864"/>
            <a:chExt cx="1800493" cy="1902970"/>
          </a:xfrm>
        </p:grpSpPr>
        <p:sp>
          <p:nvSpPr>
            <p:cNvPr id="75" name="TextBox 26"/>
            <p:cNvSpPr txBox="1"/>
            <p:nvPr/>
          </p:nvSpPr>
          <p:spPr>
            <a:xfrm>
              <a:off x="7626786" y="1683864"/>
              <a:ext cx="1792477" cy="769441"/>
            </a:xfrm>
            <a:prstGeom prst="rect">
              <a:avLst/>
            </a:prstGeom>
            <a:noFill/>
          </p:spPr>
          <p:txBody>
            <a:bodyPr wrap="none" rtlCol="0">
              <a:spAutoFit/>
            </a:bodyPr>
            <a:lstStyle/>
            <a:p>
              <a:pPr algn="ctr"/>
              <a:r>
                <a:rPr lang="en-US" altLang="zh-CN" sz="4400" b="1" dirty="0">
                  <a:solidFill>
                    <a:schemeClr val="tx2">
                      <a:lumMod val="75000"/>
                    </a:schemeClr>
                  </a:solidFill>
                  <a:latin typeface="微软雅黑" panose="020B0503020204020204" pitchFamily="34" charset="-122"/>
                  <a:ea typeface="微软雅黑" panose="020B0503020204020204" pitchFamily="34" charset="-122"/>
                  <a:cs typeface="Montserrat Semi" charset="0"/>
                </a:rPr>
                <a:t>FOUR</a:t>
              </a:r>
              <a:endParaRPr lang="en-US" sz="4400" b="1" dirty="0">
                <a:solidFill>
                  <a:schemeClr val="tx2">
                    <a:lumMod val="75000"/>
                  </a:schemeClr>
                </a:solidFill>
                <a:latin typeface="微软雅黑" panose="020B0503020204020204" pitchFamily="34" charset="-122"/>
                <a:ea typeface="微软雅黑" panose="020B0503020204020204" pitchFamily="34" charset="-122"/>
                <a:cs typeface="Montserrat Semi" charset="0"/>
              </a:endParaRPr>
            </a:p>
          </p:txBody>
        </p:sp>
        <p:sp>
          <p:nvSpPr>
            <p:cNvPr id="76" name="TextBox 38"/>
            <p:cNvSpPr txBox="1"/>
            <p:nvPr/>
          </p:nvSpPr>
          <p:spPr>
            <a:xfrm>
              <a:off x="7622780" y="2455755"/>
              <a:ext cx="1800493" cy="1131079"/>
            </a:xfrm>
            <a:prstGeom prst="rect">
              <a:avLst/>
            </a:prstGeom>
            <a:noFill/>
          </p:spPr>
          <p:txBody>
            <a:bodyPr wrap="none" rtlCol="0" anchor="t" anchorCtr="1">
              <a:spAutoFit/>
            </a:bodyPr>
            <a:lstStyle/>
            <a:p>
              <a:pPr algn="ctr">
                <a:lnSpc>
                  <a:spcPts val="2680"/>
                </a:lnSpc>
              </a:pPr>
              <a:r>
                <a:rPr lang="zh-CN" altLang="en-US" b="1" dirty="0">
                  <a:solidFill>
                    <a:schemeClr val="tx2">
                      <a:lumMod val="75000"/>
                    </a:schemeClr>
                  </a:solidFill>
                  <a:latin typeface="微软雅黑" panose="020B0503020204020204" pitchFamily="34" charset="-122"/>
                  <a:ea typeface="微软雅黑" panose="020B0503020204020204" pitchFamily="34" charset="-122"/>
                  <a:cs typeface="Poppins SemiBold" charset="0"/>
                </a:rPr>
                <a:t>加入你标题</a:t>
              </a:r>
              <a:endParaRPr lang="en-US" altLang="zh-CN" b="1" dirty="0">
                <a:solidFill>
                  <a:schemeClr val="tx2">
                    <a:lumMod val="75000"/>
                  </a:schemeClr>
                </a:solidFill>
                <a:latin typeface="微软雅黑" panose="020B0503020204020204" pitchFamily="34" charset="-122"/>
                <a:ea typeface="微软雅黑" panose="020B0503020204020204" pitchFamily="34" charset="-122"/>
                <a:cs typeface="Poppins SemiBold" charset="0"/>
              </a:endParaRPr>
            </a:p>
            <a:p>
              <a:pPr algn="ctr">
                <a:lnSpc>
                  <a:spcPts val="2680"/>
                </a:lnSpc>
              </a:pPr>
              <a:r>
                <a:rPr lang="zh-CN" altLang="en-US" b="1" dirty="0">
                  <a:solidFill>
                    <a:schemeClr val="tx2">
                      <a:lumMod val="75000"/>
                    </a:schemeClr>
                  </a:solidFill>
                  <a:latin typeface="微软雅黑" panose="020B0503020204020204" pitchFamily="34" charset="-122"/>
                  <a:ea typeface="微软雅黑" panose="020B0503020204020204" pitchFamily="34" charset="-122"/>
                  <a:cs typeface="Poppins SemiBold" charset="0"/>
                </a:rPr>
                <a:t>描述加入你文字</a:t>
              </a:r>
              <a:endParaRPr lang="en-US" altLang="zh-CN" b="1" dirty="0">
                <a:solidFill>
                  <a:schemeClr val="tx2">
                    <a:lumMod val="75000"/>
                  </a:schemeClr>
                </a:solidFill>
                <a:latin typeface="微软雅黑" panose="020B0503020204020204" pitchFamily="34" charset="-122"/>
                <a:ea typeface="微软雅黑" panose="020B0503020204020204" pitchFamily="34" charset="-122"/>
                <a:cs typeface="Poppins SemiBold" charset="0"/>
              </a:endParaRPr>
            </a:p>
            <a:p>
              <a:pPr algn="ctr">
                <a:lnSpc>
                  <a:spcPts val="2680"/>
                </a:lnSpc>
              </a:pPr>
              <a:endParaRPr lang="en-US" altLang="zh-CN" b="1" dirty="0">
                <a:solidFill>
                  <a:schemeClr val="tx2">
                    <a:lumMod val="75000"/>
                  </a:schemeClr>
                </a:solidFill>
                <a:latin typeface="微软雅黑" panose="020B0503020204020204" pitchFamily="34" charset="-122"/>
                <a:ea typeface="微软雅黑" panose="020B0503020204020204" pitchFamily="34" charset="-122"/>
                <a:cs typeface="Poppins SemiBold" charset="0"/>
              </a:endParaRPr>
            </a:p>
          </p:txBody>
        </p:sp>
        <p:cxnSp>
          <p:nvCxnSpPr>
            <p:cNvPr id="77" name="Straight Connector 39"/>
            <p:cNvCxnSpPr/>
            <p:nvPr/>
          </p:nvCxnSpPr>
          <p:spPr>
            <a:xfrm>
              <a:off x="8389214" y="3408879"/>
              <a:ext cx="379142"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4" name="组合 3"/>
          <p:cNvGrpSpPr/>
          <p:nvPr/>
        </p:nvGrpSpPr>
        <p:grpSpPr>
          <a:xfrm>
            <a:off x="0" y="6442565"/>
            <a:ext cx="12190413" cy="2422802"/>
            <a:chOff x="-642802" y="5954997"/>
            <a:chExt cx="13394002" cy="3207983"/>
          </a:xfrm>
        </p:grpSpPr>
        <p:sp>
          <p:nvSpPr>
            <p:cNvPr id="78" name="Hexagon 2"/>
            <p:cNvSpPr/>
            <p:nvPr/>
          </p:nvSpPr>
          <p:spPr>
            <a:xfrm rot="5400000">
              <a:off x="9764458" y="6176237"/>
              <a:ext cx="3207982" cy="2765502"/>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79" name="Hexagon 51"/>
            <p:cNvSpPr/>
            <p:nvPr/>
          </p:nvSpPr>
          <p:spPr>
            <a:xfrm rot="5400000">
              <a:off x="6221624" y="6176238"/>
              <a:ext cx="3207982" cy="2765502"/>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80" name="Hexagon 52"/>
            <p:cNvSpPr/>
            <p:nvPr/>
          </p:nvSpPr>
          <p:spPr>
            <a:xfrm rot="5400000">
              <a:off x="2678791" y="6176237"/>
              <a:ext cx="3207982" cy="2765502"/>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81" name="Hexagon 53"/>
            <p:cNvSpPr/>
            <p:nvPr/>
          </p:nvSpPr>
          <p:spPr>
            <a:xfrm rot="5400000">
              <a:off x="-864042" y="6176237"/>
              <a:ext cx="3207982" cy="2765502"/>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grpSp>
    </p:spTree>
    <p:extLst>
      <p:ext uri="{BB962C8B-B14F-4D97-AF65-F5344CB8AC3E}">
        <p14:creationId xmlns:p14="http://schemas.microsoft.com/office/powerpoint/2010/main" val="544394402"/>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anim calcmode="lin" valueType="num">
                                          <p:cBhvr>
                                            <p:cTn id="8" dur="1000" fill="hold"/>
                                            <p:tgtEl>
                                              <p:spTgt spid="38"/>
                                            </p:tgtEl>
                                            <p:attrNameLst>
                                              <p:attrName>ppt_x</p:attrName>
                                            </p:attrNameLst>
                                          </p:cBhvr>
                                          <p:tavLst>
                                            <p:tav tm="0">
                                              <p:val>
                                                <p:strVal val="#ppt_x"/>
                                              </p:val>
                                            </p:tav>
                                            <p:tav tm="100000">
                                              <p:val>
                                                <p:strVal val="#ppt_x"/>
                                              </p:val>
                                            </p:tav>
                                          </p:tavLst>
                                        </p:anim>
                                        <p:anim calcmode="lin" valueType="num">
                                          <p:cBhvr>
                                            <p:cTn id="9" dur="1000" fill="hold"/>
                                            <p:tgtEl>
                                              <p:spTgt spid="38"/>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heel(1)">
                                          <p:cBhvr>
                                            <p:cTn id="12" dur="1750"/>
                                            <p:tgtEl>
                                              <p:spTgt spid="2"/>
                                            </p:tgtEl>
                                          </p:cBhvr>
                                        </p:animEffect>
                                      </p:childTnLst>
                                    </p:cTn>
                                  </p:par>
                                </p:childTnLst>
                              </p:cTn>
                            </p:par>
                            <p:par>
                              <p:cTn id="13" fill="hold">
                                <p:stCondLst>
                                  <p:cond delay="1750"/>
                                </p:stCondLst>
                                <p:childTnLst>
                                  <p:par>
                                    <p:cTn id="14" presetID="42" presetClass="entr" presetSubtype="0" fill="hold" grpId="0" nodeType="after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fade">
                                          <p:cBhvr>
                                            <p:cTn id="16" dur="750"/>
                                            <p:tgtEl>
                                              <p:spTgt spid="39"/>
                                            </p:tgtEl>
                                          </p:cBhvr>
                                        </p:animEffect>
                                        <p:anim calcmode="lin" valueType="num">
                                          <p:cBhvr>
                                            <p:cTn id="17" dur="750" fill="hold"/>
                                            <p:tgtEl>
                                              <p:spTgt spid="39"/>
                                            </p:tgtEl>
                                            <p:attrNameLst>
                                              <p:attrName>ppt_x</p:attrName>
                                            </p:attrNameLst>
                                          </p:cBhvr>
                                          <p:tavLst>
                                            <p:tav tm="0">
                                              <p:val>
                                                <p:strVal val="#ppt_x"/>
                                              </p:val>
                                            </p:tav>
                                            <p:tav tm="100000">
                                              <p:val>
                                                <p:strVal val="#ppt_x"/>
                                              </p:val>
                                            </p:tav>
                                          </p:tavLst>
                                        </p:anim>
                                        <p:anim calcmode="lin" valueType="num">
                                          <p:cBhvr>
                                            <p:cTn id="18" dur="750" fill="hold"/>
                                            <p:tgtEl>
                                              <p:spTgt spid="39"/>
                                            </p:tgtEl>
                                            <p:attrNameLst>
                                              <p:attrName>ppt_y</p:attrName>
                                            </p:attrNameLst>
                                          </p:cBhvr>
                                          <p:tavLst>
                                            <p:tav tm="0">
                                              <p:val>
                                                <p:strVal val="#ppt_y+.1"/>
                                              </p:val>
                                            </p:tav>
                                            <p:tav tm="100000">
                                              <p:val>
                                                <p:strVal val="#ppt_y"/>
                                              </p:val>
                                            </p:tav>
                                          </p:tavLst>
                                        </p:anim>
                                      </p:childTnLst>
                                    </p:cTn>
                                  </p:par>
                                </p:childTnLst>
                              </p:cTn>
                            </p:par>
                            <p:par>
                              <p:cTn id="19" fill="hold">
                                <p:stCondLst>
                                  <p:cond delay="2500"/>
                                </p:stCondLst>
                                <p:childTnLst>
                                  <p:par>
                                    <p:cTn id="20" presetID="2" presetClass="entr" presetSubtype="4" accel="26667" fill="hold" nodeType="afterEffect" p14:presetBounceEnd="50667">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14:bounceEnd="50667">
                                          <p:cBhvr additive="base">
                                            <p:cTn id="22" dur="750" fill="hold"/>
                                            <p:tgtEl>
                                              <p:spTgt spid="3"/>
                                            </p:tgtEl>
                                            <p:attrNameLst>
                                              <p:attrName>ppt_x</p:attrName>
                                            </p:attrNameLst>
                                          </p:cBhvr>
                                          <p:tavLst>
                                            <p:tav tm="0">
                                              <p:val>
                                                <p:strVal val="#ppt_x"/>
                                              </p:val>
                                            </p:tav>
                                            <p:tav tm="100000">
                                              <p:val>
                                                <p:strVal val="#ppt_x"/>
                                              </p:val>
                                            </p:tav>
                                          </p:tavLst>
                                        </p:anim>
                                        <p:anim calcmode="lin" valueType="num" p14:bounceEnd="50667">
                                          <p:cBhvr additive="base">
                                            <p:cTn id="23" dur="750" fill="hold"/>
                                            <p:tgtEl>
                                              <p:spTgt spid="3"/>
                                            </p:tgtEl>
                                            <p:attrNameLst>
                                              <p:attrName>ppt_y</p:attrName>
                                            </p:attrNameLst>
                                          </p:cBhvr>
                                          <p:tavLst>
                                            <p:tav tm="0">
                                              <p:val>
                                                <p:strVal val="1+#ppt_h/2"/>
                                              </p:val>
                                            </p:tav>
                                            <p:tav tm="100000">
                                              <p:val>
                                                <p:strVal val="#ppt_y"/>
                                              </p:val>
                                            </p:tav>
                                          </p:tavLst>
                                        </p:anim>
                                      </p:childTnLst>
                                    </p:cTn>
                                  </p:par>
                                  <p:par>
                                    <p:cTn id="24" presetID="2" presetClass="entr" presetSubtype="1" accel="26667" fill="hold" nodeType="withEffect" p14:presetBounceEnd="50667">
                                      <p:stCondLst>
                                        <p:cond delay="0"/>
                                      </p:stCondLst>
                                      <p:childTnLst>
                                        <p:set>
                                          <p:cBhvr>
                                            <p:cTn id="25" dur="1" fill="hold">
                                              <p:stCondLst>
                                                <p:cond delay="0"/>
                                              </p:stCondLst>
                                            </p:cTn>
                                            <p:tgtEl>
                                              <p:spTgt spid="66"/>
                                            </p:tgtEl>
                                            <p:attrNameLst>
                                              <p:attrName>style.visibility</p:attrName>
                                            </p:attrNameLst>
                                          </p:cBhvr>
                                          <p:to>
                                            <p:strVal val="visible"/>
                                          </p:to>
                                        </p:set>
                                        <p:anim calcmode="lin" valueType="num" p14:bounceEnd="50667">
                                          <p:cBhvr additive="base">
                                            <p:cTn id="26" dur="750" fill="hold"/>
                                            <p:tgtEl>
                                              <p:spTgt spid="66"/>
                                            </p:tgtEl>
                                            <p:attrNameLst>
                                              <p:attrName>ppt_x</p:attrName>
                                            </p:attrNameLst>
                                          </p:cBhvr>
                                          <p:tavLst>
                                            <p:tav tm="0">
                                              <p:val>
                                                <p:strVal val="#ppt_x"/>
                                              </p:val>
                                            </p:tav>
                                            <p:tav tm="100000">
                                              <p:val>
                                                <p:strVal val="#ppt_x"/>
                                              </p:val>
                                            </p:tav>
                                          </p:tavLst>
                                        </p:anim>
                                        <p:anim calcmode="lin" valueType="num" p14:bounceEnd="50667">
                                          <p:cBhvr additive="base">
                                            <p:cTn id="27" dur="750" fill="hold"/>
                                            <p:tgtEl>
                                              <p:spTgt spid="66"/>
                                            </p:tgtEl>
                                            <p:attrNameLst>
                                              <p:attrName>ppt_y</p:attrName>
                                            </p:attrNameLst>
                                          </p:cBhvr>
                                          <p:tavLst>
                                            <p:tav tm="0">
                                              <p:val>
                                                <p:strVal val="0-#ppt_h/2"/>
                                              </p:val>
                                            </p:tav>
                                            <p:tav tm="100000">
                                              <p:val>
                                                <p:strVal val="#ppt_y"/>
                                              </p:val>
                                            </p:tav>
                                          </p:tavLst>
                                        </p:anim>
                                      </p:childTnLst>
                                    </p:cTn>
                                  </p:par>
                                  <p:par>
                                    <p:cTn id="28" presetID="2" presetClass="entr" presetSubtype="1" accel="26667" fill="hold" nodeType="withEffect" p14:presetBounceEnd="50667">
                                      <p:stCondLst>
                                        <p:cond delay="0"/>
                                      </p:stCondLst>
                                      <p:childTnLst>
                                        <p:set>
                                          <p:cBhvr>
                                            <p:cTn id="29" dur="1" fill="hold">
                                              <p:stCondLst>
                                                <p:cond delay="0"/>
                                              </p:stCondLst>
                                            </p:cTn>
                                            <p:tgtEl>
                                              <p:spTgt spid="70"/>
                                            </p:tgtEl>
                                            <p:attrNameLst>
                                              <p:attrName>style.visibility</p:attrName>
                                            </p:attrNameLst>
                                          </p:cBhvr>
                                          <p:to>
                                            <p:strVal val="visible"/>
                                          </p:to>
                                        </p:set>
                                        <p:anim calcmode="lin" valueType="num" p14:bounceEnd="50667">
                                          <p:cBhvr additive="base">
                                            <p:cTn id="30" dur="750" fill="hold"/>
                                            <p:tgtEl>
                                              <p:spTgt spid="70"/>
                                            </p:tgtEl>
                                            <p:attrNameLst>
                                              <p:attrName>ppt_x</p:attrName>
                                            </p:attrNameLst>
                                          </p:cBhvr>
                                          <p:tavLst>
                                            <p:tav tm="0">
                                              <p:val>
                                                <p:strVal val="#ppt_x"/>
                                              </p:val>
                                            </p:tav>
                                            <p:tav tm="100000">
                                              <p:val>
                                                <p:strVal val="#ppt_x"/>
                                              </p:val>
                                            </p:tav>
                                          </p:tavLst>
                                        </p:anim>
                                        <p:anim calcmode="lin" valueType="num" p14:bounceEnd="50667">
                                          <p:cBhvr additive="base">
                                            <p:cTn id="31" dur="750" fill="hold"/>
                                            <p:tgtEl>
                                              <p:spTgt spid="70"/>
                                            </p:tgtEl>
                                            <p:attrNameLst>
                                              <p:attrName>ppt_y</p:attrName>
                                            </p:attrNameLst>
                                          </p:cBhvr>
                                          <p:tavLst>
                                            <p:tav tm="0">
                                              <p:val>
                                                <p:strVal val="0-#ppt_h/2"/>
                                              </p:val>
                                            </p:tav>
                                            <p:tav tm="100000">
                                              <p:val>
                                                <p:strVal val="#ppt_y"/>
                                              </p:val>
                                            </p:tav>
                                          </p:tavLst>
                                        </p:anim>
                                      </p:childTnLst>
                                    </p:cTn>
                                  </p:par>
                                  <p:par>
                                    <p:cTn id="32" presetID="2" presetClass="entr" presetSubtype="4" accel="26667" fill="hold" nodeType="withEffect" p14:presetBounceEnd="50667">
                                      <p:stCondLst>
                                        <p:cond delay="0"/>
                                      </p:stCondLst>
                                      <p:childTnLst>
                                        <p:set>
                                          <p:cBhvr>
                                            <p:cTn id="33" dur="1" fill="hold">
                                              <p:stCondLst>
                                                <p:cond delay="0"/>
                                              </p:stCondLst>
                                            </p:cTn>
                                            <p:tgtEl>
                                              <p:spTgt spid="74"/>
                                            </p:tgtEl>
                                            <p:attrNameLst>
                                              <p:attrName>style.visibility</p:attrName>
                                            </p:attrNameLst>
                                          </p:cBhvr>
                                          <p:to>
                                            <p:strVal val="visible"/>
                                          </p:to>
                                        </p:set>
                                        <p:anim calcmode="lin" valueType="num" p14:bounceEnd="50667">
                                          <p:cBhvr additive="base">
                                            <p:cTn id="34" dur="750" fill="hold"/>
                                            <p:tgtEl>
                                              <p:spTgt spid="74"/>
                                            </p:tgtEl>
                                            <p:attrNameLst>
                                              <p:attrName>ppt_x</p:attrName>
                                            </p:attrNameLst>
                                          </p:cBhvr>
                                          <p:tavLst>
                                            <p:tav tm="0">
                                              <p:val>
                                                <p:strVal val="#ppt_x"/>
                                              </p:val>
                                            </p:tav>
                                            <p:tav tm="100000">
                                              <p:val>
                                                <p:strVal val="#ppt_x"/>
                                              </p:val>
                                            </p:tav>
                                          </p:tavLst>
                                        </p:anim>
                                        <p:anim calcmode="lin" valueType="num" p14:bounceEnd="50667">
                                          <p:cBhvr additive="base">
                                            <p:cTn id="35" dur="750" fill="hold"/>
                                            <p:tgtEl>
                                              <p:spTgt spid="74"/>
                                            </p:tgtEl>
                                            <p:attrNameLst>
                                              <p:attrName>ppt_y</p:attrName>
                                            </p:attrNameLst>
                                          </p:cBhvr>
                                          <p:tavLst>
                                            <p:tav tm="0">
                                              <p:val>
                                                <p:strVal val="1+#ppt_h/2"/>
                                              </p:val>
                                            </p:tav>
                                            <p:tav tm="100000">
                                              <p:val>
                                                <p:strVal val="#ppt_y"/>
                                              </p:val>
                                            </p:tav>
                                          </p:tavLst>
                                        </p:anim>
                                      </p:childTnLst>
                                    </p:cTn>
                                  </p:par>
                                </p:childTnLst>
                              </p:cTn>
                            </p:par>
                            <p:par>
                              <p:cTn id="36" fill="hold">
                                <p:stCondLst>
                                  <p:cond delay="3250"/>
                                </p:stCondLst>
                                <p:childTnLst>
                                  <p:par>
                                    <p:cTn id="37" presetID="2" presetClass="entr" presetSubtype="1" fill="hold" nodeType="after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additive="base">
                                            <p:cTn id="39" dur="500" fill="hold"/>
                                            <p:tgtEl>
                                              <p:spTgt spid="4"/>
                                            </p:tgtEl>
                                            <p:attrNameLst>
                                              <p:attrName>ppt_x</p:attrName>
                                            </p:attrNameLst>
                                          </p:cBhvr>
                                          <p:tavLst>
                                            <p:tav tm="0">
                                              <p:val>
                                                <p:strVal val="#ppt_x"/>
                                              </p:val>
                                            </p:tav>
                                            <p:tav tm="100000">
                                              <p:val>
                                                <p:strVal val="#ppt_x"/>
                                              </p:val>
                                            </p:tav>
                                          </p:tavLst>
                                        </p:anim>
                                        <p:anim calcmode="lin" valueType="num">
                                          <p:cBhvr additive="base">
                                            <p:cTn id="40"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anim calcmode="lin" valueType="num">
                                          <p:cBhvr>
                                            <p:cTn id="8" dur="1000" fill="hold"/>
                                            <p:tgtEl>
                                              <p:spTgt spid="38"/>
                                            </p:tgtEl>
                                            <p:attrNameLst>
                                              <p:attrName>ppt_x</p:attrName>
                                            </p:attrNameLst>
                                          </p:cBhvr>
                                          <p:tavLst>
                                            <p:tav tm="0">
                                              <p:val>
                                                <p:strVal val="#ppt_x"/>
                                              </p:val>
                                            </p:tav>
                                            <p:tav tm="100000">
                                              <p:val>
                                                <p:strVal val="#ppt_x"/>
                                              </p:val>
                                            </p:tav>
                                          </p:tavLst>
                                        </p:anim>
                                        <p:anim calcmode="lin" valueType="num">
                                          <p:cBhvr>
                                            <p:cTn id="9" dur="1000" fill="hold"/>
                                            <p:tgtEl>
                                              <p:spTgt spid="38"/>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heel(1)">
                                          <p:cBhvr>
                                            <p:cTn id="12" dur="1750"/>
                                            <p:tgtEl>
                                              <p:spTgt spid="2"/>
                                            </p:tgtEl>
                                          </p:cBhvr>
                                        </p:animEffect>
                                      </p:childTnLst>
                                    </p:cTn>
                                  </p:par>
                                </p:childTnLst>
                              </p:cTn>
                            </p:par>
                            <p:par>
                              <p:cTn id="13" fill="hold">
                                <p:stCondLst>
                                  <p:cond delay="1750"/>
                                </p:stCondLst>
                                <p:childTnLst>
                                  <p:par>
                                    <p:cTn id="14" presetID="42" presetClass="entr" presetSubtype="0" fill="hold" grpId="0" nodeType="after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fade">
                                          <p:cBhvr>
                                            <p:cTn id="16" dur="750"/>
                                            <p:tgtEl>
                                              <p:spTgt spid="39"/>
                                            </p:tgtEl>
                                          </p:cBhvr>
                                        </p:animEffect>
                                        <p:anim calcmode="lin" valueType="num">
                                          <p:cBhvr>
                                            <p:cTn id="17" dur="750" fill="hold"/>
                                            <p:tgtEl>
                                              <p:spTgt spid="39"/>
                                            </p:tgtEl>
                                            <p:attrNameLst>
                                              <p:attrName>ppt_x</p:attrName>
                                            </p:attrNameLst>
                                          </p:cBhvr>
                                          <p:tavLst>
                                            <p:tav tm="0">
                                              <p:val>
                                                <p:strVal val="#ppt_x"/>
                                              </p:val>
                                            </p:tav>
                                            <p:tav tm="100000">
                                              <p:val>
                                                <p:strVal val="#ppt_x"/>
                                              </p:val>
                                            </p:tav>
                                          </p:tavLst>
                                        </p:anim>
                                        <p:anim calcmode="lin" valueType="num">
                                          <p:cBhvr>
                                            <p:cTn id="18" dur="750" fill="hold"/>
                                            <p:tgtEl>
                                              <p:spTgt spid="39"/>
                                            </p:tgtEl>
                                            <p:attrNameLst>
                                              <p:attrName>ppt_y</p:attrName>
                                            </p:attrNameLst>
                                          </p:cBhvr>
                                          <p:tavLst>
                                            <p:tav tm="0">
                                              <p:val>
                                                <p:strVal val="#ppt_y+.1"/>
                                              </p:val>
                                            </p:tav>
                                            <p:tav tm="100000">
                                              <p:val>
                                                <p:strVal val="#ppt_y"/>
                                              </p:val>
                                            </p:tav>
                                          </p:tavLst>
                                        </p:anim>
                                      </p:childTnLst>
                                    </p:cTn>
                                  </p:par>
                                </p:childTnLst>
                              </p:cTn>
                            </p:par>
                            <p:par>
                              <p:cTn id="19" fill="hold">
                                <p:stCondLst>
                                  <p:cond delay="2500"/>
                                </p:stCondLst>
                                <p:childTnLst>
                                  <p:par>
                                    <p:cTn id="20" presetID="2" presetClass="entr" presetSubtype="4" accel="26667"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750" fill="hold"/>
                                            <p:tgtEl>
                                              <p:spTgt spid="3"/>
                                            </p:tgtEl>
                                            <p:attrNameLst>
                                              <p:attrName>ppt_x</p:attrName>
                                            </p:attrNameLst>
                                          </p:cBhvr>
                                          <p:tavLst>
                                            <p:tav tm="0">
                                              <p:val>
                                                <p:strVal val="#ppt_x"/>
                                              </p:val>
                                            </p:tav>
                                            <p:tav tm="100000">
                                              <p:val>
                                                <p:strVal val="#ppt_x"/>
                                              </p:val>
                                            </p:tav>
                                          </p:tavLst>
                                        </p:anim>
                                        <p:anim calcmode="lin" valueType="num">
                                          <p:cBhvr additive="base">
                                            <p:cTn id="23" dur="750" fill="hold"/>
                                            <p:tgtEl>
                                              <p:spTgt spid="3"/>
                                            </p:tgtEl>
                                            <p:attrNameLst>
                                              <p:attrName>ppt_y</p:attrName>
                                            </p:attrNameLst>
                                          </p:cBhvr>
                                          <p:tavLst>
                                            <p:tav tm="0">
                                              <p:val>
                                                <p:strVal val="1+#ppt_h/2"/>
                                              </p:val>
                                            </p:tav>
                                            <p:tav tm="100000">
                                              <p:val>
                                                <p:strVal val="#ppt_y"/>
                                              </p:val>
                                            </p:tav>
                                          </p:tavLst>
                                        </p:anim>
                                      </p:childTnLst>
                                    </p:cTn>
                                  </p:par>
                                  <p:par>
                                    <p:cTn id="24" presetID="2" presetClass="entr" presetSubtype="1" accel="26667" fill="hold" nodeType="withEffect">
                                      <p:stCondLst>
                                        <p:cond delay="0"/>
                                      </p:stCondLst>
                                      <p:childTnLst>
                                        <p:set>
                                          <p:cBhvr>
                                            <p:cTn id="25" dur="1" fill="hold">
                                              <p:stCondLst>
                                                <p:cond delay="0"/>
                                              </p:stCondLst>
                                            </p:cTn>
                                            <p:tgtEl>
                                              <p:spTgt spid="66"/>
                                            </p:tgtEl>
                                            <p:attrNameLst>
                                              <p:attrName>style.visibility</p:attrName>
                                            </p:attrNameLst>
                                          </p:cBhvr>
                                          <p:to>
                                            <p:strVal val="visible"/>
                                          </p:to>
                                        </p:set>
                                        <p:anim calcmode="lin" valueType="num">
                                          <p:cBhvr additive="base">
                                            <p:cTn id="26" dur="750" fill="hold"/>
                                            <p:tgtEl>
                                              <p:spTgt spid="66"/>
                                            </p:tgtEl>
                                            <p:attrNameLst>
                                              <p:attrName>ppt_x</p:attrName>
                                            </p:attrNameLst>
                                          </p:cBhvr>
                                          <p:tavLst>
                                            <p:tav tm="0">
                                              <p:val>
                                                <p:strVal val="#ppt_x"/>
                                              </p:val>
                                            </p:tav>
                                            <p:tav tm="100000">
                                              <p:val>
                                                <p:strVal val="#ppt_x"/>
                                              </p:val>
                                            </p:tav>
                                          </p:tavLst>
                                        </p:anim>
                                        <p:anim calcmode="lin" valueType="num">
                                          <p:cBhvr additive="base">
                                            <p:cTn id="27" dur="750" fill="hold"/>
                                            <p:tgtEl>
                                              <p:spTgt spid="66"/>
                                            </p:tgtEl>
                                            <p:attrNameLst>
                                              <p:attrName>ppt_y</p:attrName>
                                            </p:attrNameLst>
                                          </p:cBhvr>
                                          <p:tavLst>
                                            <p:tav tm="0">
                                              <p:val>
                                                <p:strVal val="0-#ppt_h/2"/>
                                              </p:val>
                                            </p:tav>
                                            <p:tav tm="100000">
                                              <p:val>
                                                <p:strVal val="#ppt_y"/>
                                              </p:val>
                                            </p:tav>
                                          </p:tavLst>
                                        </p:anim>
                                      </p:childTnLst>
                                    </p:cTn>
                                  </p:par>
                                  <p:par>
                                    <p:cTn id="28" presetID="2" presetClass="entr" presetSubtype="1" accel="26667" fill="hold" nodeType="withEffect">
                                      <p:stCondLst>
                                        <p:cond delay="0"/>
                                      </p:stCondLst>
                                      <p:childTnLst>
                                        <p:set>
                                          <p:cBhvr>
                                            <p:cTn id="29" dur="1" fill="hold">
                                              <p:stCondLst>
                                                <p:cond delay="0"/>
                                              </p:stCondLst>
                                            </p:cTn>
                                            <p:tgtEl>
                                              <p:spTgt spid="70"/>
                                            </p:tgtEl>
                                            <p:attrNameLst>
                                              <p:attrName>style.visibility</p:attrName>
                                            </p:attrNameLst>
                                          </p:cBhvr>
                                          <p:to>
                                            <p:strVal val="visible"/>
                                          </p:to>
                                        </p:set>
                                        <p:anim calcmode="lin" valueType="num">
                                          <p:cBhvr additive="base">
                                            <p:cTn id="30" dur="750" fill="hold"/>
                                            <p:tgtEl>
                                              <p:spTgt spid="70"/>
                                            </p:tgtEl>
                                            <p:attrNameLst>
                                              <p:attrName>ppt_x</p:attrName>
                                            </p:attrNameLst>
                                          </p:cBhvr>
                                          <p:tavLst>
                                            <p:tav tm="0">
                                              <p:val>
                                                <p:strVal val="#ppt_x"/>
                                              </p:val>
                                            </p:tav>
                                            <p:tav tm="100000">
                                              <p:val>
                                                <p:strVal val="#ppt_x"/>
                                              </p:val>
                                            </p:tav>
                                          </p:tavLst>
                                        </p:anim>
                                        <p:anim calcmode="lin" valueType="num">
                                          <p:cBhvr additive="base">
                                            <p:cTn id="31" dur="750" fill="hold"/>
                                            <p:tgtEl>
                                              <p:spTgt spid="70"/>
                                            </p:tgtEl>
                                            <p:attrNameLst>
                                              <p:attrName>ppt_y</p:attrName>
                                            </p:attrNameLst>
                                          </p:cBhvr>
                                          <p:tavLst>
                                            <p:tav tm="0">
                                              <p:val>
                                                <p:strVal val="0-#ppt_h/2"/>
                                              </p:val>
                                            </p:tav>
                                            <p:tav tm="100000">
                                              <p:val>
                                                <p:strVal val="#ppt_y"/>
                                              </p:val>
                                            </p:tav>
                                          </p:tavLst>
                                        </p:anim>
                                      </p:childTnLst>
                                    </p:cTn>
                                  </p:par>
                                  <p:par>
                                    <p:cTn id="32" presetID="2" presetClass="entr" presetSubtype="4" accel="26667" fill="hold" nodeType="withEffect">
                                      <p:stCondLst>
                                        <p:cond delay="0"/>
                                      </p:stCondLst>
                                      <p:childTnLst>
                                        <p:set>
                                          <p:cBhvr>
                                            <p:cTn id="33" dur="1" fill="hold">
                                              <p:stCondLst>
                                                <p:cond delay="0"/>
                                              </p:stCondLst>
                                            </p:cTn>
                                            <p:tgtEl>
                                              <p:spTgt spid="74"/>
                                            </p:tgtEl>
                                            <p:attrNameLst>
                                              <p:attrName>style.visibility</p:attrName>
                                            </p:attrNameLst>
                                          </p:cBhvr>
                                          <p:to>
                                            <p:strVal val="visible"/>
                                          </p:to>
                                        </p:set>
                                        <p:anim calcmode="lin" valueType="num">
                                          <p:cBhvr additive="base">
                                            <p:cTn id="34" dur="750" fill="hold"/>
                                            <p:tgtEl>
                                              <p:spTgt spid="74"/>
                                            </p:tgtEl>
                                            <p:attrNameLst>
                                              <p:attrName>ppt_x</p:attrName>
                                            </p:attrNameLst>
                                          </p:cBhvr>
                                          <p:tavLst>
                                            <p:tav tm="0">
                                              <p:val>
                                                <p:strVal val="#ppt_x"/>
                                              </p:val>
                                            </p:tav>
                                            <p:tav tm="100000">
                                              <p:val>
                                                <p:strVal val="#ppt_x"/>
                                              </p:val>
                                            </p:tav>
                                          </p:tavLst>
                                        </p:anim>
                                        <p:anim calcmode="lin" valueType="num">
                                          <p:cBhvr additive="base">
                                            <p:cTn id="35" dur="750" fill="hold"/>
                                            <p:tgtEl>
                                              <p:spTgt spid="74"/>
                                            </p:tgtEl>
                                            <p:attrNameLst>
                                              <p:attrName>ppt_y</p:attrName>
                                            </p:attrNameLst>
                                          </p:cBhvr>
                                          <p:tavLst>
                                            <p:tav tm="0">
                                              <p:val>
                                                <p:strVal val="1+#ppt_h/2"/>
                                              </p:val>
                                            </p:tav>
                                            <p:tav tm="100000">
                                              <p:val>
                                                <p:strVal val="#ppt_y"/>
                                              </p:val>
                                            </p:tav>
                                          </p:tavLst>
                                        </p:anim>
                                      </p:childTnLst>
                                    </p:cTn>
                                  </p:par>
                                </p:childTnLst>
                              </p:cTn>
                            </p:par>
                            <p:par>
                              <p:cTn id="36" fill="hold">
                                <p:stCondLst>
                                  <p:cond delay="3250"/>
                                </p:stCondLst>
                                <p:childTnLst>
                                  <p:par>
                                    <p:cTn id="37" presetID="2" presetClass="entr" presetSubtype="1" fill="hold" nodeType="after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additive="base">
                                            <p:cTn id="39" dur="500" fill="hold"/>
                                            <p:tgtEl>
                                              <p:spTgt spid="4"/>
                                            </p:tgtEl>
                                            <p:attrNameLst>
                                              <p:attrName>ppt_x</p:attrName>
                                            </p:attrNameLst>
                                          </p:cBhvr>
                                          <p:tavLst>
                                            <p:tav tm="0">
                                              <p:val>
                                                <p:strVal val="#ppt_x"/>
                                              </p:val>
                                            </p:tav>
                                            <p:tav tm="100000">
                                              <p:val>
                                                <p:strVal val="#ppt_x"/>
                                              </p:val>
                                            </p:tav>
                                          </p:tavLst>
                                        </p:anim>
                                        <p:anim calcmode="lin" valueType="num">
                                          <p:cBhvr additive="base">
                                            <p:cTn id="40"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p:cNvGrpSpPr/>
          <p:nvPr/>
        </p:nvGrpSpPr>
        <p:grpSpPr>
          <a:xfrm>
            <a:off x="6553347" y="2430258"/>
            <a:ext cx="5109091" cy="2103510"/>
            <a:chOff x="747631" y="2473800"/>
            <a:chExt cx="5109091" cy="2103510"/>
          </a:xfrm>
        </p:grpSpPr>
        <p:sp>
          <p:nvSpPr>
            <p:cNvPr id="48" name="文本框 2"/>
            <p:cNvSpPr txBox="1"/>
            <p:nvPr/>
          </p:nvSpPr>
          <p:spPr>
            <a:xfrm>
              <a:off x="885778" y="2473800"/>
              <a:ext cx="1368300" cy="523220"/>
            </a:xfrm>
            <a:prstGeom prst="rect">
              <a:avLst/>
            </a:prstGeom>
            <a:solidFill>
              <a:schemeClr val="accent1"/>
            </a:solidFill>
            <a:ln w="19050">
              <a:noFill/>
            </a:ln>
            <a:effectLst/>
          </p:spPr>
          <p:txBody>
            <a:bodyPr wrap="square" rtlCol="0">
              <a:spAutoFit/>
            </a:bodyPr>
            <a:lstStyle/>
            <a:p>
              <a:pPr algn="ctr"/>
              <a:r>
                <a:rPr lang="en-US" altLang="zh-CN" sz="2800" dirty="0">
                  <a:solidFill>
                    <a:schemeClr val="bg1"/>
                  </a:solidFill>
                  <a:latin typeface="张海山锐线体简" panose="02000000000000000000" pitchFamily="2" charset="-122"/>
                  <a:ea typeface="张海山锐线体简" panose="02000000000000000000" pitchFamily="2" charset="-122"/>
                </a:rPr>
                <a:t>LOGO</a:t>
              </a:r>
              <a:endParaRPr lang="zh-CN" altLang="en-US" sz="2800" dirty="0">
                <a:solidFill>
                  <a:schemeClr val="bg1"/>
                </a:solidFill>
                <a:latin typeface="张海山锐线体简" panose="02000000000000000000" pitchFamily="2" charset="-122"/>
                <a:ea typeface="张海山锐线体简" panose="02000000000000000000" pitchFamily="2" charset="-122"/>
              </a:endParaRPr>
            </a:p>
          </p:txBody>
        </p:sp>
        <p:sp>
          <p:nvSpPr>
            <p:cNvPr id="49" name="文本框 10"/>
            <p:cNvSpPr txBox="1"/>
            <p:nvPr/>
          </p:nvSpPr>
          <p:spPr>
            <a:xfrm>
              <a:off x="935850" y="4238756"/>
              <a:ext cx="2031326" cy="338554"/>
            </a:xfrm>
            <a:prstGeom prst="rect">
              <a:avLst/>
            </a:prstGeom>
            <a:noFill/>
          </p:spPr>
          <p:txBody>
            <a:bodyPr wrap="none" rtlCol="0">
              <a:spAutoFit/>
            </a:bodyPr>
            <a:lstStyle/>
            <a:p>
              <a:pPr algn="ctr"/>
              <a:r>
                <a:rPr lang="en-US" altLang="zh-CN" sz="1600" cap="all" dirty="0">
                  <a:solidFill>
                    <a:schemeClr val="tx2">
                      <a:lumMod val="50000"/>
                    </a:schemeClr>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rPr>
                <a:t>THE Scenery DESIGN</a:t>
              </a:r>
              <a:endParaRPr lang="zh-CN" altLang="en-US" sz="1600" cap="all" dirty="0">
                <a:solidFill>
                  <a:schemeClr val="tx2">
                    <a:lumMod val="50000"/>
                  </a:schemeClr>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endParaRPr>
            </a:p>
          </p:txBody>
        </p:sp>
        <p:sp>
          <p:nvSpPr>
            <p:cNvPr id="50" name="文本框 12"/>
            <p:cNvSpPr txBox="1"/>
            <p:nvPr/>
          </p:nvSpPr>
          <p:spPr>
            <a:xfrm>
              <a:off x="747631" y="3157059"/>
              <a:ext cx="5109091" cy="830997"/>
            </a:xfrm>
            <a:prstGeom prst="rect">
              <a:avLst/>
            </a:prstGeom>
            <a:noFill/>
          </p:spPr>
          <p:txBody>
            <a:bodyPr wrap="none" rtlCol="0">
              <a:spAutoFit/>
            </a:bodyPr>
            <a:lstStyle/>
            <a:p>
              <a:pPr algn="ctr"/>
              <a:r>
                <a:rPr lang="zh-CN" altLang="en-US" sz="4800" dirty="0">
                  <a:solidFill>
                    <a:schemeClr val="tx2">
                      <a:lumMod val="50000"/>
                    </a:schemeClr>
                  </a:solidFill>
                  <a:latin typeface="微软雅黑" pitchFamily="34" charset="-122"/>
                  <a:ea typeface="微软雅黑" pitchFamily="34" charset="-122"/>
                  <a:cs typeface="Microsoft JhengHei Light" panose="020B0304030504040204" pitchFamily="34" charset="-122"/>
                </a:rPr>
                <a:t>点击加入</a:t>
              </a:r>
              <a:r>
                <a:rPr lang="zh-CN" altLang="en-US" sz="4800" b="1" dirty="0">
                  <a:solidFill>
                    <a:schemeClr val="tx2">
                      <a:lumMod val="50000"/>
                    </a:schemeClr>
                  </a:solidFill>
                  <a:latin typeface="微软雅黑" pitchFamily="34" charset="-122"/>
                  <a:ea typeface="微软雅黑" pitchFamily="34" charset="-122"/>
                  <a:cs typeface="Microsoft JhengHei Light" panose="020B0304030504040204" pitchFamily="34" charset="-122"/>
                </a:rPr>
                <a:t>你的标题</a:t>
              </a:r>
            </a:p>
          </p:txBody>
        </p:sp>
        <p:sp>
          <p:nvSpPr>
            <p:cNvPr id="51" name="矩形 50"/>
            <p:cNvSpPr/>
            <p:nvPr/>
          </p:nvSpPr>
          <p:spPr>
            <a:xfrm>
              <a:off x="873078" y="4060717"/>
              <a:ext cx="3240000" cy="18000"/>
            </a:xfrm>
            <a:prstGeom prst="rect">
              <a:avLst/>
            </a:prstGeom>
            <a:solidFill>
              <a:schemeClr val="tx2">
                <a:lumMod val="50000"/>
              </a:schemeClr>
            </a:solidFill>
            <a:ln w="127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52" name="TextBox 23"/>
          <p:cNvSpPr txBox="1"/>
          <p:nvPr/>
        </p:nvSpPr>
        <p:spPr>
          <a:xfrm>
            <a:off x="6606473" y="4984155"/>
            <a:ext cx="4070692" cy="1200329"/>
          </a:xfrm>
          <a:prstGeom prst="rect">
            <a:avLst/>
          </a:prstGeom>
          <a:noFill/>
        </p:spPr>
        <p:txBody>
          <a:bodyPr wrap="square" rtlCol="0">
            <a:spAutoFit/>
          </a:bodyPr>
          <a:lstStyle/>
          <a:p>
            <a:r>
              <a:rPr lang="en-US" altLang="zh-CN" sz="8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 Your content to play here, or through your copy, </a:t>
            </a:r>
            <a:r>
              <a:rPr lang="en-US" altLang="zh-CN" sz="800" dirty="0" err="1">
                <a:solidFill>
                  <a:schemeClr val="bg1">
                    <a:lumMod val="75000"/>
                  </a:schemeClr>
                </a:solidFill>
                <a:latin typeface="微软雅黑" pitchFamily="34" charset="-122"/>
                <a:ea typeface="微软雅黑" pitchFamily="34" charset="-122"/>
              </a:rPr>
              <a:t>aste</a:t>
            </a:r>
            <a:r>
              <a:rPr lang="en-US" altLang="zh-CN" sz="800" dirty="0">
                <a:solidFill>
                  <a:schemeClr val="bg1">
                    <a:lumMod val="75000"/>
                  </a:schemeClr>
                </a:solidFill>
                <a:latin typeface="微软雅黑" pitchFamily="34" charset="-122"/>
                <a:ea typeface="微软雅黑" pitchFamily="34" charset="-122"/>
              </a:rPr>
              <a:t> in this box, and select only the text. Your content to play here, or through your copy, paste in this box, and select only the text.</a:t>
            </a:r>
            <a:endParaRPr lang="zh-CN" altLang="en-US" sz="800" dirty="0">
              <a:solidFill>
                <a:schemeClr val="bg1">
                  <a:lumMod val="75000"/>
                </a:schemeClr>
              </a:solidFill>
              <a:latin typeface="微软雅黑" pitchFamily="34" charset="-122"/>
              <a:ea typeface="微软雅黑" pitchFamily="34" charset="-122"/>
            </a:endParaRPr>
          </a:p>
          <a:p>
            <a:r>
              <a:rPr lang="en-US" altLang="zh-CN" sz="800" dirty="0">
                <a:solidFill>
                  <a:schemeClr val="bg1">
                    <a:lumMod val="75000"/>
                  </a:schemeClr>
                </a:solidFill>
                <a:latin typeface="微软雅黑" pitchFamily="34" charset="-122"/>
                <a:ea typeface="微软雅黑" pitchFamily="34" charset="-122"/>
              </a:rPr>
              <a:t>Your content to play here, or through your copy, </a:t>
            </a:r>
          </a:p>
          <a:p>
            <a:r>
              <a:rPr lang="en-US" altLang="zh-CN" sz="8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 Your content to play here, or through your copy, </a:t>
            </a:r>
            <a:r>
              <a:rPr lang="en-US" altLang="zh-CN" sz="800" dirty="0" err="1">
                <a:solidFill>
                  <a:schemeClr val="bg1">
                    <a:lumMod val="75000"/>
                  </a:schemeClr>
                </a:solidFill>
                <a:latin typeface="微软雅黑" pitchFamily="34" charset="-122"/>
                <a:ea typeface="微软雅黑" pitchFamily="34" charset="-122"/>
              </a:rPr>
              <a:t>aste</a:t>
            </a:r>
            <a:r>
              <a:rPr lang="en-US" altLang="zh-CN" sz="800" dirty="0">
                <a:solidFill>
                  <a:schemeClr val="bg1">
                    <a:lumMod val="75000"/>
                  </a:schemeClr>
                </a:solidFill>
                <a:latin typeface="微软雅黑" pitchFamily="34" charset="-122"/>
                <a:ea typeface="微软雅黑" pitchFamily="34" charset="-122"/>
              </a:rPr>
              <a:t> in this box, and select only the text. Your content to play here, or through your copy, paste in this box, and select only the text.</a:t>
            </a:r>
          </a:p>
        </p:txBody>
      </p:sp>
      <p:sp>
        <p:nvSpPr>
          <p:cNvPr id="20" name="矩形 19"/>
          <p:cNvSpPr/>
          <p:nvPr/>
        </p:nvSpPr>
        <p:spPr>
          <a:xfrm>
            <a:off x="1043928" y="1700037"/>
            <a:ext cx="5208158" cy="4460408"/>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rot="5400000">
            <a:off x="1209320" y="357887"/>
            <a:ext cx="4177333" cy="5110638"/>
            <a:chOff x="1014410" y="146868"/>
            <a:chExt cx="10161590" cy="6267450"/>
          </a:xfrm>
        </p:grpSpPr>
        <p:sp>
          <p:nvSpPr>
            <p:cNvPr id="22" name="矩形 21"/>
            <p:cNvSpPr/>
            <p:nvPr/>
          </p:nvSpPr>
          <p:spPr>
            <a:xfrm>
              <a:off x="1014410" y="432618"/>
              <a:ext cx="10161590" cy="5981700"/>
            </a:xfrm>
            <a:prstGeom prst="rect">
              <a:avLst/>
            </a:prstGeom>
            <a:noFill/>
            <a:ln w="762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1880882" y="146868"/>
              <a:ext cx="1260624" cy="603248"/>
              <a:chOff x="1880882" y="323850"/>
              <a:chExt cx="1260624" cy="603248"/>
            </a:xfrm>
          </p:grpSpPr>
          <p:sp>
            <p:nvSpPr>
              <p:cNvPr id="24" name="矩形 23"/>
              <p:cNvSpPr/>
              <p:nvPr/>
            </p:nvSpPr>
            <p:spPr>
              <a:xfrm>
                <a:off x="1880882" y="323850"/>
                <a:ext cx="313065"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2350699" y="355598"/>
                <a:ext cx="278318"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2790032" y="325120"/>
                <a:ext cx="35147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7" name="矩形 26"/>
          <p:cNvSpPr/>
          <p:nvPr/>
        </p:nvSpPr>
        <p:spPr>
          <a:xfrm>
            <a:off x="1400969" y="865031"/>
            <a:ext cx="1814122" cy="888810"/>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b="1" dirty="0">
                <a:solidFill>
                  <a:schemeClr val="tx2">
                    <a:lumMod val="75000"/>
                  </a:schemeClr>
                </a:solidFill>
                <a:latin typeface="微软雅黑" pitchFamily="34" charset="-122"/>
                <a:ea typeface="微软雅黑" pitchFamily="34" charset="-122"/>
              </a:rPr>
              <a:t>ONE</a:t>
            </a:r>
            <a:endParaRPr lang="zh-CN" altLang="en-US" sz="1100" b="1" dirty="0">
              <a:solidFill>
                <a:schemeClr val="tx2">
                  <a:lumMod val="75000"/>
                </a:schemeClr>
              </a:solidFill>
              <a:latin typeface="微软雅黑" pitchFamily="34" charset="-122"/>
              <a:ea typeface="微软雅黑" pitchFamily="34" charset="-122"/>
            </a:endParaRPr>
          </a:p>
        </p:txBody>
      </p:sp>
      <p:grpSp>
        <p:nvGrpSpPr>
          <p:cNvPr id="28" name="组合 27"/>
          <p:cNvGrpSpPr/>
          <p:nvPr/>
        </p:nvGrpSpPr>
        <p:grpSpPr>
          <a:xfrm>
            <a:off x="0" y="6442565"/>
            <a:ext cx="12190413" cy="2422802"/>
            <a:chOff x="-642802" y="5954997"/>
            <a:chExt cx="13394002" cy="3207983"/>
          </a:xfrm>
        </p:grpSpPr>
        <p:sp>
          <p:nvSpPr>
            <p:cNvPr id="29" name="Hexagon 2"/>
            <p:cNvSpPr/>
            <p:nvPr/>
          </p:nvSpPr>
          <p:spPr>
            <a:xfrm rot="5400000">
              <a:off x="9764458" y="6176237"/>
              <a:ext cx="3207982" cy="2765502"/>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30" name="Hexagon 51"/>
            <p:cNvSpPr/>
            <p:nvPr/>
          </p:nvSpPr>
          <p:spPr>
            <a:xfrm rot="5400000">
              <a:off x="6221624" y="6176238"/>
              <a:ext cx="3207982" cy="2765502"/>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31" name="Hexagon 52"/>
            <p:cNvSpPr/>
            <p:nvPr/>
          </p:nvSpPr>
          <p:spPr>
            <a:xfrm rot="5400000">
              <a:off x="2678791" y="6176237"/>
              <a:ext cx="3207982" cy="2765502"/>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32" name="Hexagon 53"/>
            <p:cNvSpPr/>
            <p:nvPr/>
          </p:nvSpPr>
          <p:spPr>
            <a:xfrm rot="5400000">
              <a:off x="-864042" y="6176237"/>
              <a:ext cx="3207982" cy="2765502"/>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grpSp>
    </p:spTree>
    <p:extLst>
      <p:ext uri="{BB962C8B-B14F-4D97-AF65-F5344CB8AC3E}">
        <p14:creationId xmlns:p14="http://schemas.microsoft.com/office/powerpoint/2010/main" val="336702027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heel(1)">
                                      <p:cBhvr>
                                        <p:cTn id="12" dur="1750"/>
                                        <p:tgtEl>
                                          <p:spTgt spid="21"/>
                                        </p:tgtEl>
                                      </p:cBhvr>
                                    </p:animEffect>
                                  </p:childTnLst>
                                </p:cTn>
                              </p:par>
                            </p:childTnLst>
                          </p:cTn>
                        </p:par>
                        <p:par>
                          <p:cTn id="13" fill="hold">
                            <p:stCondLst>
                              <p:cond delay="1750"/>
                            </p:stCondLst>
                            <p:childTnLst>
                              <p:par>
                                <p:cTn id="14" presetID="42" presetClass="entr" presetSubtype="0"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750"/>
                                        <p:tgtEl>
                                          <p:spTgt spid="27"/>
                                        </p:tgtEl>
                                      </p:cBhvr>
                                    </p:animEffect>
                                    <p:anim calcmode="lin" valueType="num">
                                      <p:cBhvr>
                                        <p:cTn id="17" dur="750" fill="hold"/>
                                        <p:tgtEl>
                                          <p:spTgt spid="27"/>
                                        </p:tgtEl>
                                        <p:attrNameLst>
                                          <p:attrName>ppt_x</p:attrName>
                                        </p:attrNameLst>
                                      </p:cBhvr>
                                      <p:tavLst>
                                        <p:tav tm="0">
                                          <p:val>
                                            <p:strVal val="#ppt_x"/>
                                          </p:val>
                                        </p:tav>
                                        <p:tav tm="100000">
                                          <p:val>
                                            <p:strVal val="#ppt_x"/>
                                          </p:val>
                                        </p:tav>
                                      </p:tavLst>
                                    </p:anim>
                                    <p:anim calcmode="lin" valueType="num">
                                      <p:cBhvr>
                                        <p:cTn id="18" dur="750" fill="hold"/>
                                        <p:tgtEl>
                                          <p:spTgt spid="27"/>
                                        </p:tgtEl>
                                        <p:attrNameLst>
                                          <p:attrName>ppt_y</p:attrName>
                                        </p:attrNameLst>
                                      </p:cBhvr>
                                      <p:tavLst>
                                        <p:tav tm="0">
                                          <p:val>
                                            <p:strVal val="#ppt_y+.1"/>
                                          </p:val>
                                        </p:tav>
                                        <p:tav tm="100000">
                                          <p:val>
                                            <p:strVal val="#ppt_y"/>
                                          </p:val>
                                        </p:tav>
                                      </p:tavLst>
                                    </p:anim>
                                  </p:childTnLst>
                                </p:cTn>
                              </p:par>
                            </p:childTnLst>
                          </p:cTn>
                        </p:par>
                        <p:par>
                          <p:cTn id="19" fill="hold">
                            <p:stCondLst>
                              <p:cond delay="2500"/>
                            </p:stCondLst>
                            <p:childTnLst>
                              <p:par>
                                <p:cTn id="20" presetID="22" presetClass="entr" presetSubtype="8" fill="hold" nodeType="after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wipe(left)">
                                      <p:cBhvr>
                                        <p:cTn id="22" dur="750"/>
                                        <p:tgtEl>
                                          <p:spTgt spid="47"/>
                                        </p:tgtEl>
                                      </p:cBhvr>
                                    </p:animEffect>
                                  </p:childTnLst>
                                </p:cTn>
                              </p:par>
                            </p:childTnLst>
                          </p:cTn>
                        </p:par>
                        <p:par>
                          <p:cTn id="23" fill="hold">
                            <p:stCondLst>
                              <p:cond delay="3250"/>
                            </p:stCondLst>
                            <p:childTnLst>
                              <p:par>
                                <p:cTn id="24" presetID="22" presetClass="entr" presetSubtype="8" fill="hold" grpId="0" nodeType="afterEffect">
                                  <p:stCondLst>
                                    <p:cond delay="17"/>
                                  </p:stCondLst>
                                  <p:iterate type="lt">
                                    <p:tmPct val="30000"/>
                                  </p:iterate>
                                  <p:childTnLst>
                                    <p:set>
                                      <p:cBhvr>
                                        <p:cTn id="25" dur="1" fill="hold">
                                          <p:stCondLst>
                                            <p:cond delay="0"/>
                                          </p:stCondLst>
                                        </p:cTn>
                                        <p:tgtEl>
                                          <p:spTgt spid="52"/>
                                        </p:tgtEl>
                                        <p:attrNameLst>
                                          <p:attrName>style.visibility</p:attrName>
                                        </p:attrNameLst>
                                      </p:cBhvr>
                                      <p:to>
                                        <p:strVal val="visible"/>
                                      </p:to>
                                    </p:set>
                                    <p:animEffect transition="in" filter="wipe(left)">
                                      <p:cBhvr>
                                        <p:cTn id="26" dur="10"/>
                                        <p:tgtEl>
                                          <p:spTgt spid="52"/>
                                        </p:tgtEl>
                                      </p:cBhvr>
                                    </p:animEffect>
                                  </p:childTnLst>
                                </p:cTn>
                              </p:par>
                            </p:childTnLst>
                          </p:cTn>
                        </p:par>
                        <p:par>
                          <p:cTn id="27" fill="hold">
                            <p:stCondLst>
                              <p:cond delay="4972"/>
                            </p:stCondLst>
                            <p:childTnLst>
                              <p:par>
                                <p:cTn id="28" presetID="2" presetClass="entr" presetSubtype="1" fill="hold" nodeType="afterEffect">
                                  <p:stCondLst>
                                    <p:cond delay="0"/>
                                  </p:stCondLst>
                                  <p:childTnLst>
                                    <p:set>
                                      <p:cBhvr>
                                        <p:cTn id="29" dur="1" fill="hold">
                                          <p:stCondLst>
                                            <p:cond delay="0"/>
                                          </p:stCondLst>
                                        </p:cTn>
                                        <p:tgtEl>
                                          <p:spTgt spid="28"/>
                                        </p:tgtEl>
                                        <p:attrNameLst>
                                          <p:attrName>style.visibility</p:attrName>
                                        </p:attrNameLst>
                                      </p:cBhvr>
                                      <p:to>
                                        <p:strVal val="visible"/>
                                      </p:to>
                                    </p:set>
                                    <p:anim calcmode="lin" valueType="num">
                                      <p:cBhvr additive="base">
                                        <p:cTn id="30" dur="500" fill="hold"/>
                                        <p:tgtEl>
                                          <p:spTgt spid="28"/>
                                        </p:tgtEl>
                                        <p:attrNameLst>
                                          <p:attrName>ppt_x</p:attrName>
                                        </p:attrNameLst>
                                      </p:cBhvr>
                                      <p:tavLst>
                                        <p:tav tm="0">
                                          <p:val>
                                            <p:strVal val="#ppt_x"/>
                                          </p:val>
                                        </p:tav>
                                        <p:tav tm="100000">
                                          <p:val>
                                            <p:strVal val="#ppt_x"/>
                                          </p:val>
                                        </p:tav>
                                      </p:tavLst>
                                    </p:anim>
                                    <p:anim calcmode="lin" valueType="num">
                                      <p:cBhvr additive="base">
                                        <p:cTn id="31" dur="500" fill="hold"/>
                                        <p:tgtEl>
                                          <p:spTgt spid="2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20" grpId="0" animBg="1"/>
      <p:bldP spid="2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6104707" y="0"/>
            <a:ext cx="6085705" cy="6859588"/>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6104708" y="0"/>
            <a:ext cx="6085705" cy="6859588"/>
          </a:xfrm>
          <a:prstGeom prst="rect">
            <a:avLst/>
          </a:prstGeom>
          <a:solidFill>
            <a:schemeClr val="accent3">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106209" y="96798"/>
            <a:ext cx="1860704" cy="496292"/>
            <a:chOff x="10063856" y="172796"/>
            <a:chExt cx="1860704" cy="496292"/>
          </a:xfrm>
        </p:grpSpPr>
        <p:sp>
          <p:nvSpPr>
            <p:cNvPr id="3" name="Rectangle 37"/>
            <p:cNvSpPr/>
            <p:nvPr/>
          </p:nvSpPr>
          <p:spPr>
            <a:xfrm>
              <a:off x="10605949" y="623369"/>
              <a:ext cx="776519" cy="45719"/>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4"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sp>
        <p:nvSpPr>
          <p:cNvPr id="6" name="TextBox 4"/>
          <p:cNvSpPr txBox="1"/>
          <p:nvPr/>
        </p:nvSpPr>
        <p:spPr>
          <a:xfrm>
            <a:off x="858606" y="1477550"/>
            <a:ext cx="4588436" cy="1200329"/>
          </a:xfrm>
          <a:prstGeom prst="rect">
            <a:avLst/>
          </a:prstGeom>
          <a:noFill/>
        </p:spPr>
        <p:txBody>
          <a:bodyPr wrap="none" rtlCol="0">
            <a:spAutoFit/>
          </a:bodyPr>
          <a:lstStyle/>
          <a:p>
            <a:r>
              <a:rPr lang="en-US" sz="3600" b="1" dirty="0">
                <a:solidFill>
                  <a:schemeClr val="tx2">
                    <a:lumMod val="75000"/>
                  </a:schemeClr>
                </a:solidFill>
                <a:latin typeface="Lato Black" charset="0"/>
                <a:ea typeface="Lato Black" charset="0"/>
                <a:cs typeface="Lato Black" charset="0"/>
              </a:rPr>
              <a:t>Left Image</a:t>
            </a:r>
          </a:p>
          <a:p>
            <a:r>
              <a:rPr lang="en-US" sz="3600" b="1" dirty="0">
                <a:solidFill>
                  <a:schemeClr val="tx2">
                    <a:lumMod val="75000"/>
                  </a:schemeClr>
                </a:solidFill>
                <a:latin typeface="Lato Black" charset="0"/>
                <a:ea typeface="Lato Black" charset="0"/>
                <a:cs typeface="Lato Black" charset="0"/>
              </a:rPr>
              <a:t>About our Company</a:t>
            </a:r>
          </a:p>
        </p:txBody>
      </p:sp>
      <p:sp>
        <p:nvSpPr>
          <p:cNvPr id="7" name="TextBox 6"/>
          <p:cNvSpPr txBox="1"/>
          <p:nvPr/>
        </p:nvSpPr>
        <p:spPr>
          <a:xfrm>
            <a:off x="805357" y="2904318"/>
            <a:ext cx="4805256" cy="3188547"/>
          </a:xfrm>
          <a:prstGeom prst="rect">
            <a:avLst/>
          </a:prstGeom>
          <a:noFill/>
        </p:spPr>
        <p:txBody>
          <a:bodyPr wrap="square" lIns="109710" tIns="54855" rIns="109710" bIns="54855" rtlCol="0">
            <a:spAutoFit/>
          </a:bodyPr>
          <a:lstStyle/>
          <a:p>
            <a:pPr algn="just">
              <a:lnSpc>
                <a:spcPts val="2020"/>
              </a:lnSpc>
            </a:pPr>
            <a:r>
              <a:rPr lang="en-US" sz="1300" dirty="0">
                <a:solidFill>
                  <a:schemeClr val="bg1">
                    <a:lumMod val="50000"/>
                  </a:schemeClr>
                </a:solidFill>
                <a:latin typeface="Lato Light" charset="0"/>
                <a:ea typeface="Lato Light" charset="0"/>
                <a:cs typeface="Lato Light" charset="0"/>
              </a:rPr>
              <a:t>Over the course of the last decade, however, we seem to have reached a general agreement that creativity involves the production of novel, useful products words, the production of something original and worthwhile. Authors have diverged dramatically in their precise definitions.</a:t>
            </a:r>
          </a:p>
          <a:p>
            <a:pPr algn="just">
              <a:lnSpc>
                <a:spcPts val="2020"/>
              </a:lnSpc>
            </a:pPr>
            <a:endParaRPr lang="en-US" sz="1300" dirty="0">
              <a:solidFill>
                <a:schemeClr val="bg1">
                  <a:lumMod val="50000"/>
                </a:schemeClr>
              </a:solidFill>
              <a:latin typeface="Lato Light" charset="0"/>
              <a:ea typeface="Lato Light" charset="0"/>
              <a:cs typeface="Lato Light" charset="0"/>
            </a:endParaRPr>
          </a:p>
          <a:p>
            <a:pPr algn="just">
              <a:lnSpc>
                <a:spcPts val="2020"/>
              </a:lnSpc>
            </a:pPr>
            <a:r>
              <a:rPr lang="en-US" sz="1300" dirty="0">
                <a:solidFill>
                  <a:schemeClr val="bg1">
                    <a:lumMod val="50000"/>
                  </a:schemeClr>
                </a:solidFill>
                <a:latin typeface="Lato Light" charset="0"/>
                <a:ea typeface="Lato Light" charset="0"/>
                <a:cs typeface="Lato Light" charset="0"/>
              </a:rPr>
              <a:t>Beyond these general commonalities reckons that over a hundred different analyses can be found in the literature. As an illustration, one definition given described it as a process of becoming sensitive to problems, deficiencies, gaps in knowledge, missing elements, disharmonies, and so on identifying the difficulty searching for solutions.</a:t>
            </a:r>
          </a:p>
        </p:txBody>
      </p:sp>
      <p:grpSp>
        <p:nvGrpSpPr>
          <p:cNvPr id="13" name="组合 12"/>
          <p:cNvGrpSpPr/>
          <p:nvPr/>
        </p:nvGrpSpPr>
        <p:grpSpPr>
          <a:xfrm>
            <a:off x="7846206" y="1612974"/>
            <a:ext cx="3087000" cy="3522867"/>
            <a:chOff x="7846206" y="1612974"/>
            <a:chExt cx="3087000" cy="3522867"/>
          </a:xfrm>
        </p:grpSpPr>
        <p:sp>
          <p:nvSpPr>
            <p:cNvPr id="10" name="Rectangle 1"/>
            <p:cNvSpPr/>
            <p:nvPr/>
          </p:nvSpPr>
          <p:spPr>
            <a:xfrm>
              <a:off x="7846206" y="1612974"/>
              <a:ext cx="3087000" cy="352286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1" name="Subtitle 2"/>
            <p:cNvSpPr txBox="1">
              <a:spLocks/>
            </p:cNvSpPr>
            <p:nvPr/>
          </p:nvSpPr>
          <p:spPr>
            <a:xfrm>
              <a:off x="8119844" y="3372332"/>
              <a:ext cx="2579247" cy="1110052"/>
            </a:xfrm>
            <a:prstGeom prst="rect">
              <a:avLst/>
            </a:prstGeom>
          </p:spPr>
          <p:txBody>
            <a:bodyPr vert="horz" wrap="square" lIns="108717" tIns="54358" rIns="108717" bIns="5435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325"/>
                </a:lnSpc>
              </a:pPr>
              <a:r>
                <a:rPr lang="en-US" sz="850" dirty="0">
                  <a:solidFill>
                    <a:schemeClr val="bg1"/>
                  </a:solidFill>
                  <a:latin typeface="Source Sans Pro" charset="0"/>
                  <a:ea typeface="Source Sans Pro" charset="0"/>
                  <a:cs typeface="Source Sans Pro" charset="0"/>
                </a:rPr>
                <a:t>Investment generally results in acquiring an asset, also called an investment. If the asset is available at a price worth investing, it is normally expected either to generate income, or to appreciate in value, so that it can be sold at a higher price invest Investment generally results.</a:t>
              </a:r>
            </a:p>
          </p:txBody>
        </p:sp>
        <p:sp>
          <p:nvSpPr>
            <p:cNvPr id="12" name="TextBox 19"/>
            <p:cNvSpPr txBox="1"/>
            <p:nvPr/>
          </p:nvSpPr>
          <p:spPr>
            <a:xfrm>
              <a:off x="8526278" y="2249448"/>
              <a:ext cx="1766381" cy="990015"/>
            </a:xfrm>
            <a:prstGeom prst="rect">
              <a:avLst/>
            </a:prstGeom>
            <a:noFill/>
          </p:spPr>
          <p:txBody>
            <a:bodyPr wrap="none" rtlCol="0" anchor="ctr" anchorCtr="0">
              <a:spAutoFit/>
            </a:bodyPr>
            <a:lstStyle/>
            <a:p>
              <a:pPr algn="ctr">
                <a:lnSpc>
                  <a:spcPts val="3529"/>
                </a:lnSpc>
              </a:pPr>
              <a:r>
                <a:rPr lang="en-US" sz="2999" b="1" spc="100" dirty="0">
                  <a:solidFill>
                    <a:schemeClr val="bg1"/>
                  </a:solidFill>
                  <a:latin typeface="Montserrat" charset="0"/>
                  <a:ea typeface="Montserrat" charset="0"/>
                  <a:cs typeface="Montserrat" charset="0"/>
                </a:rPr>
                <a:t>OUR </a:t>
              </a:r>
            </a:p>
            <a:p>
              <a:pPr algn="ctr">
                <a:lnSpc>
                  <a:spcPts val="3529"/>
                </a:lnSpc>
              </a:pPr>
              <a:r>
                <a:rPr lang="en-US" sz="2999" b="1" spc="100" dirty="0">
                  <a:solidFill>
                    <a:schemeClr val="bg1"/>
                  </a:solidFill>
                  <a:latin typeface="Montserrat" charset="0"/>
                  <a:ea typeface="Montserrat" charset="0"/>
                  <a:cs typeface="Montserrat" charset="0"/>
                </a:rPr>
                <a:t>SERVICES</a:t>
              </a:r>
            </a:p>
          </p:txBody>
        </p:sp>
      </p:grpSp>
    </p:spTree>
    <p:extLst>
      <p:ext uri="{BB962C8B-B14F-4D97-AF65-F5344CB8AC3E}">
        <p14:creationId xmlns:p14="http://schemas.microsoft.com/office/powerpoint/2010/main" val="113550270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1"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0-#ppt_h/2"/>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750"/>
                                        <p:tgtEl>
                                          <p:spTgt spid="13"/>
                                        </p:tgtEl>
                                      </p:cBhvr>
                                    </p:animEffect>
                                    <p:anim calcmode="lin" valueType="num">
                                      <p:cBhvr>
                                        <p:cTn id="22" dur="750" fill="hold"/>
                                        <p:tgtEl>
                                          <p:spTgt spid="13"/>
                                        </p:tgtEl>
                                        <p:attrNameLst>
                                          <p:attrName>ppt_x</p:attrName>
                                        </p:attrNameLst>
                                      </p:cBhvr>
                                      <p:tavLst>
                                        <p:tav tm="0">
                                          <p:val>
                                            <p:strVal val="#ppt_x"/>
                                          </p:val>
                                        </p:tav>
                                        <p:tav tm="100000">
                                          <p:val>
                                            <p:strVal val="#ppt_x"/>
                                          </p:val>
                                        </p:tav>
                                      </p:tavLst>
                                    </p:anim>
                                    <p:anim calcmode="lin" valueType="num">
                                      <p:cBhvr>
                                        <p:cTn id="23" dur="750" fill="hold"/>
                                        <p:tgtEl>
                                          <p:spTgt spid="13"/>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50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1000"/>
                                        <p:tgtEl>
                                          <p:spTgt spid="6"/>
                                        </p:tgtEl>
                                      </p:cBhvr>
                                    </p:animEffect>
                                    <p:anim calcmode="lin" valueType="num">
                                      <p:cBhvr>
                                        <p:cTn id="27" dur="1000" fill="hold"/>
                                        <p:tgtEl>
                                          <p:spTgt spid="6"/>
                                        </p:tgtEl>
                                        <p:attrNameLst>
                                          <p:attrName>ppt_x</p:attrName>
                                        </p:attrNameLst>
                                      </p:cBhvr>
                                      <p:tavLst>
                                        <p:tav tm="0">
                                          <p:val>
                                            <p:strVal val="#ppt_x"/>
                                          </p:val>
                                        </p:tav>
                                        <p:tav tm="100000">
                                          <p:val>
                                            <p:strVal val="#ppt_x"/>
                                          </p:val>
                                        </p:tav>
                                      </p:tavLst>
                                    </p:anim>
                                    <p:anim calcmode="lin" valueType="num">
                                      <p:cBhvr>
                                        <p:cTn id="28" dur="1000" fill="hold"/>
                                        <p:tgtEl>
                                          <p:spTgt spid="6"/>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50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6"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4"/>
          <p:cNvSpPr/>
          <p:nvPr/>
        </p:nvSpPr>
        <p:spPr>
          <a:xfrm>
            <a:off x="-1" y="6045"/>
            <a:ext cx="6098129" cy="685621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2" name="Rectangle 4"/>
          <p:cNvSpPr/>
          <p:nvPr/>
        </p:nvSpPr>
        <p:spPr>
          <a:xfrm>
            <a:off x="1248" y="2481"/>
            <a:ext cx="6098129" cy="6856214"/>
          </a:xfrm>
          <a:prstGeom prst="rect">
            <a:avLst/>
          </a:prstGeom>
          <a:solidFill>
            <a:schemeClr val="accent2">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 name="Subtitle 2"/>
          <p:cNvSpPr txBox="1">
            <a:spLocks/>
          </p:cNvSpPr>
          <p:nvPr/>
        </p:nvSpPr>
        <p:spPr>
          <a:xfrm>
            <a:off x="7906520" y="5214319"/>
            <a:ext cx="3600366" cy="443202"/>
          </a:xfrm>
          <a:prstGeom prst="rect">
            <a:avLst/>
          </a:prstGeom>
        </p:spPr>
        <p:txBody>
          <a:bodyPr vert="horz" wrap="square" lIns="108717" tIns="54358" rIns="108717" bIns="5435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a:t>
            </a:r>
          </a:p>
        </p:txBody>
      </p:sp>
      <p:sp>
        <p:nvSpPr>
          <p:cNvPr id="3" name="TextBox 25"/>
          <p:cNvSpPr txBox="1"/>
          <p:nvPr/>
        </p:nvSpPr>
        <p:spPr>
          <a:xfrm>
            <a:off x="7978712" y="4868242"/>
            <a:ext cx="1354858" cy="246221"/>
          </a:xfrm>
          <a:prstGeom prst="rect">
            <a:avLst/>
          </a:prstGeom>
          <a:noFill/>
        </p:spPr>
        <p:txBody>
          <a:bodyPr wrap="none" rtlCol="0" anchor="ctr" anchorCtr="0">
            <a:spAutoFit/>
          </a:bodyPr>
          <a:lstStyle/>
          <a:p>
            <a:r>
              <a:rPr lang="en-US" sz="1000" dirty="0">
                <a:solidFill>
                  <a:schemeClr val="tx2">
                    <a:lumMod val="75000"/>
                  </a:schemeClr>
                </a:solidFill>
                <a:latin typeface="Montserrat" charset="0"/>
                <a:ea typeface="Montserrat" charset="0"/>
                <a:cs typeface="Montserrat" charset="0"/>
              </a:rPr>
              <a:t>Also called investment</a:t>
            </a:r>
          </a:p>
        </p:txBody>
      </p:sp>
      <p:sp>
        <p:nvSpPr>
          <p:cNvPr id="4" name="Oval 26"/>
          <p:cNvSpPr/>
          <p:nvPr/>
        </p:nvSpPr>
        <p:spPr>
          <a:xfrm>
            <a:off x="7043976" y="4900376"/>
            <a:ext cx="560998" cy="56099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5" name="Subtitle 2"/>
          <p:cNvSpPr txBox="1">
            <a:spLocks/>
          </p:cNvSpPr>
          <p:nvPr/>
        </p:nvSpPr>
        <p:spPr>
          <a:xfrm>
            <a:off x="7906520" y="3810858"/>
            <a:ext cx="3600366" cy="443202"/>
          </a:xfrm>
          <a:prstGeom prst="rect">
            <a:avLst/>
          </a:prstGeom>
        </p:spPr>
        <p:txBody>
          <a:bodyPr vert="horz" wrap="square" lIns="108717" tIns="54358" rIns="108717" bIns="5435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a:t>
            </a:r>
          </a:p>
        </p:txBody>
      </p:sp>
      <p:sp>
        <p:nvSpPr>
          <p:cNvPr id="6" name="TextBox 28"/>
          <p:cNvSpPr txBox="1"/>
          <p:nvPr/>
        </p:nvSpPr>
        <p:spPr>
          <a:xfrm>
            <a:off x="7978712" y="3464781"/>
            <a:ext cx="1354858" cy="246221"/>
          </a:xfrm>
          <a:prstGeom prst="rect">
            <a:avLst/>
          </a:prstGeom>
          <a:noFill/>
        </p:spPr>
        <p:txBody>
          <a:bodyPr wrap="none" rtlCol="0" anchor="ctr" anchorCtr="0">
            <a:spAutoFit/>
          </a:bodyPr>
          <a:lstStyle/>
          <a:p>
            <a:r>
              <a:rPr lang="en-US" sz="1000" dirty="0">
                <a:solidFill>
                  <a:schemeClr val="tx2">
                    <a:lumMod val="75000"/>
                  </a:schemeClr>
                </a:solidFill>
                <a:latin typeface="Montserrat" charset="0"/>
                <a:ea typeface="Montserrat" charset="0"/>
                <a:cs typeface="Montserrat" charset="0"/>
              </a:rPr>
              <a:t>Also called investment</a:t>
            </a:r>
          </a:p>
        </p:txBody>
      </p:sp>
      <p:sp>
        <p:nvSpPr>
          <p:cNvPr id="7" name="Oval 29"/>
          <p:cNvSpPr/>
          <p:nvPr/>
        </p:nvSpPr>
        <p:spPr>
          <a:xfrm>
            <a:off x="7043976" y="3496915"/>
            <a:ext cx="560998" cy="56099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8" name="Shape 2629"/>
          <p:cNvSpPr/>
          <p:nvPr/>
        </p:nvSpPr>
        <p:spPr>
          <a:xfrm>
            <a:off x="7189597" y="3649065"/>
            <a:ext cx="279332" cy="279255"/>
          </a:xfrm>
          <a:custGeom>
            <a:avLst/>
            <a:gdLst/>
            <a:ahLst/>
            <a:cxnLst>
              <a:cxn ang="0">
                <a:pos x="wd2" y="hd2"/>
              </a:cxn>
              <a:cxn ang="5400000">
                <a:pos x="wd2" y="hd2"/>
              </a:cxn>
              <a:cxn ang="10800000">
                <a:pos x="wd2" y="hd2"/>
              </a:cxn>
              <a:cxn ang="16200000">
                <a:pos x="wd2" y="hd2"/>
              </a:cxn>
            </a:cxnLst>
            <a:rect l="0" t="0" r="r" b="b"/>
            <a:pathLst>
              <a:path w="21600" h="21600" extrusionOk="0">
                <a:moveTo>
                  <a:pt x="16441" y="20618"/>
                </a:moveTo>
                <a:cubicBezTo>
                  <a:pt x="15826" y="20618"/>
                  <a:pt x="15226" y="20482"/>
                  <a:pt x="14660" y="20214"/>
                </a:cubicBezTo>
                <a:cubicBezTo>
                  <a:pt x="14607" y="20189"/>
                  <a:pt x="14552" y="20170"/>
                  <a:pt x="14497" y="20155"/>
                </a:cubicBezTo>
                <a:cubicBezTo>
                  <a:pt x="8918" y="17308"/>
                  <a:pt x="4295" y="12685"/>
                  <a:pt x="1448" y="7105"/>
                </a:cubicBezTo>
                <a:cubicBezTo>
                  <a:pt x="1432" y="7048"/>
                  <a:pt x="1412" y="6991"/>
                  <a:pt x="1386" y="6936"/>
                </a:cubicBezTo>
                <a:cubicBezTo>
                  <a:pt x="1117" y="6369"/>
                  <a:pt x="982" y="5770"/>
                  <a:pt x="982" y="5155"/>
                </a:cubicBezTo>
                <a:cubicBezTo>
                  <a:pt x="982" y="2774"/>
                  <a:pt x="3066" y="982"/>
                  <a:pt x="4417" y="982"/>
                </a:cubicBezTo>
                <a:cubicBezTo>
                  <a:pt x="4594" y="982"/>
                  <a:pt x="4711" y="1072"/>
                  <a:pt x="4764" y="1126"/>
                </a:cubicBezTo>
                <a:cubicBezTo>
                  <a:pt x="4776" y="1139"/>
                  <a:pt x="4798" y="1164"/>
                  <a:pt x="4831" y="1216"/>
                </a:cubicBezTo>
                <a:cubicBezTo>
                  <a:pt x="4848" y="1244"/>
                  <a:pt x="4867" y="1271"/>
                  <a:pt x="4887" y="1297"/>
                </a:cubicBezTo>
                <a:lnTo>
                  <a:pt x="8118" y="5453"/>
                </a:lnTo>
                <a:cubicBezTo>
                  <a:pt x="8143" y="5485"/>
                  <a:pt x="8170" y="5515"/>
                  <a:pt x="8199" y="5544"/>
                </a:cubicBezTo>
                <a:cubicBezTo>
                  <a:pt x="8253" y="5598"/>
                  <a:pt x="8343" y="5715"/>
                  <a:pt x="8343" y="5891"/>
                </a:cubicBezTo>
                <a:cubicBezTo>
                  <a:pt x="8343" y="5978"/>
                  <a:pt x="8319" y="6060"/>
                  <a:pt x="8272" y="6135"/>
                </a:cubicBezTo>
                <a:lnTo>
                  <a:pt x="7178" y="7221"/>
                </a:lnTo>
                <a:cubicBezTo>
                  <a:pt x="7173" y="7226"/>
                  <a:pt x="7168" y="7231"/>
                  <a:pt x="7163" y="7236"/>
                </a:cubicBezTo>
                <a:cubicBezTo>
                  <a:pt x="6767" y="7609"/>
                  <a:pt x="6541" y="8126"/>
                  <a:pt x="6541" y="8668"/>
                </a:cubicBezTo>
                <a:cubicBezTo>
                  <a:pt x="6541" y="9175"/>
                  <a:pt x="6738" y="9658"/>
                  <a:pt x="7080" y="10020"/>
                </a:cubicBezTo>
                <a:cubicBezTo>
                  <a:pt x="7092" y="10040"/>
                  <a:pt x="7105" y="10059"/>
                  <a:pt x="7119" y="10078"/>
                </a:cubicBezTo>
                <a:cubicBezTo>
                  <a:pt x="8325" y="11745"/>
                  <a:pt x="9807" y="13222"/>
                  <a:pt x="11525" y="14469"/>
                </a:cubicBezTo>
                <a:cubicBezTo>
                  <a:pt x="11538" y="14478"/>
                  <a:pt x="11551" y="14487"/>
                  <a:pt x="11565" y="14496"/>
                </a:cubicBezTo>
                <a:cubicBezTo>
                  <a:pt x="11928" y="14844"/>
                  <a:pt x="12414" y="15045"/>
                  <a:pt x="12924" y="15045"/>
                </a:cubicBezTo>
                <a:cubicBezTo>
                  <a:pt x="13436" y="15045"/>
                  <a:pt x="13930" y="14840"/>
                  <a:pt x="14297" y="14479"/>
                </a:cubicBezTo>
                <a:cubicBezTo>
                  <a:pt x="14316" y="14463"/>
                  <a:pt x="14335" y="14446"/>
                  <a:pt x="14352" y="14427"/>
                </a:cubicBezTo>
                <a:lnTo>
                  <a:pt x="15451" y="13320"/>
                </a:lnTo>
                <a:cubicBezTo>
                  <a:pt x="15529" y="13271"/>
                  <a:pt x="15611" y="13247"/>
                  <a:pt x="15697" y="13247"/>
                </a:cubicBezTo>
                <a:cubicBezTo>
                  <a:pt x="15874" y="13247"/>
                  <a:pt x="15990" y="13337"/>
                  <a:pt x="16044" y="13391"/>
                </a:cubicBezTo>
                <a:cubicBezTo>
                  <a:pt x="16073" y="13420"/>
                  <a:pt x="16103" y="13447"/>
                  <a:pt x="16135" y="13472"/>
                </a:cubicBezTo>
                <a:lnTo>
                  <a:pt x="20291" y="16704"/>
                </a:lnTo>
                <a:cubicBezTo>
                  <a:pt x="20317" y="16725"/>
                  <a:pt x="20345" y="16744"/>
                  <a:pt x="20374" y="16762"/>
                </a:cubicBezTo>
                <a:cubicBezTo>
                  <a:pt x="20426" y="16795"/>
                  <a:pt x="20449" y="16816"/>
                  <a:pt x="20461" y="16827"/>
                </a:cubicBezTo>
                <a:cubicBezTo>
                  <a:pt x="20515" y="16881"/>
                  <a:pt x="20605" y="16997"/>
                  <a:pt x="20605" y="17174"/>
                </a:cubicBezTo>
                <a:cubicBezTo>
                  <a:pt x="20605" y="17207"/>
                  <a:pt x="20606" y="17240"/>
                  <a:pt x="20610" y="17273"/>
                </a:cubicBezTo>
                <a:cubicBezTo>
                  <a:pt x="20533" y="18625"/>
                  <a:pt x="18769" y="20618"/>
                  <a:pt x="16441" y="20618"/>
                </a:cubicBezTo>
                <a:moveTo>
                  <a:pt x="21586" y="17174"/>
                </a:moveTo>
                <a:cubicBezTo>
                  <a:pt x="21586" y="16768"/>
                  <a:pt x="21421" y="16399"/>
                  <a:pt x="21155" y="16133"/>
                </a:cubicBezTo>
                <a:cubicBezTo>
                  <a:pt x="21077" y="16054"/>
                  <a:pt x="20988" y="15988"/>
                  <a:pt x="20893" y="15929"/>
                </a:cubicBezTo>
                <a:lnTo>
                  <a:pt x="16738" y="12697"/>
                </a:lnTo>
                <a:cubicBezTo>
                  <a:pt x="16471" y="12430"/>
                  <a:pt x="16104" y="12265"/>
                  <a:pt x="15697" y="12265"/>
                </a:cubicBezTo>
                <a:cubicBezTo>
                  <a:pt x="15364" y="12265"/>
                  <a:pt x="15060" y="12380"/>
                  <a:pt x="14815" y="12567"/>
                </a:cubicBezTo>
                <a:lnTo>
                  <a:pt x="13655" y="13736"/>
                </a:lnTo>
                <a:lnTo>
                  <a:pt x="13652" y="13733"/>
                </a:lnTo>
                <a:cubicBezTo>
                  <a:pt x="13473" y="13934"/>
                  <a:pt x="13214" y="14063"/>
                  <a:pt x="12924" y="14063"/>
                </a:cubicBezTo>
                <a:cubicBezTo>
                  <a:pt x="12592" y="14063"/>
                  <a:pt x="12300" y="13897"/>
                  <a:pt x="12122" y="13645"/>
                </a:cubicBezTo>
                <a:cubicBezTo>
                  <a:pt x="12116" y="13654"/>
                  <a:pt x="12107" y="13663"/>
                  <a:pt x="12101" y="13674"/>
                </a:cubicBezTo>
                <a:cubicBezTo>
                  <a:pt x="10497" y="12510"/>
                  <a:pt x="9076" y="11108"/>
                  <a:pt x="7914" y="9502"/>
                </a:cubicBezTo>
                <a:cubicBezTo>
                  <a:pt x="7925" y="9495"/>
                  <a:pt x="7935" y="9486"/>
                  <a:pt x="7947" y="9479"/>
                </a:cubicBezTo>
                <a:cubicBezTo>
                  <a:pt x="7691" y="9299"/>
                  <a:pt x="7523" y="9004"/>
                  <a:pt x="7523" y="8668"/>
                </a:cubicBezTo>
                <a:cubicBezTo>
                  <a:pt x="7523" y="8367"/>
                  <a:pt x="7659" y="8101"/>
                  <a:pt x="7871" y="7920"/>
                </a:cubicBezTo>
                <a:lnTo>
                  <a:pt x="7870" y="7918"/>
                </a:lnTo>
                <a:lnTo>
                  <a:pt x="9023" y="6773"/>
                </a:lnTo>
                <a:cubicBezTo>
                  <a:pt x="9211" y="6528"/>
                  <a:pt x="9325" y="6224"/>
                  <a:pt x="9325" y="5891"/>
                </a:cubicBezTo>
                <a:cubicBezTo>
                  <a:pt x="9325" y="5485"/>
                  <a:pt x="9160" y="5116"/>
                  <a:pt x="8893" y="4850"/>
                </a:cubicBezTo>
                <a:lnTo>
                  <a:pt x="5662" y="693"/>
                </a:lnTo>
                <a:cubicBezTo>
                  <a:pt x="5603" y="599"/>
                  <a:pt x="5537" y="510"/>
                  <a:pt x="5458" y="432"/>
                </a:cubicBezTo>
                <a:cubicBezTo>
                  <a:pt x="5191" y="165"/>
                  <a:pt x="4823" y="0"/>
                  <a:pt x="4417" y="0"/>
                </a:cubicBezTo>
                <a:cubicBezTo>
                  <a:pt x="2454" y="0"/>
                  <a:pt x="0" y="2308"/>
                  <a:pt x="0" y="5155"/>
                </a:cubicBezTo>
                <a:cubicBezTo>
                  <a:pt x="0" y="5943"/>
                  <a:pt x="183" y="6688"/>
                  <a:pt x="499" y="7356"/>
                </a:cubicBezTo>
                <a:lnTo>
                  <a:pt x="482" y="7373"/>
                </a:lnTo>
                <a:cubicBezTo>
                  <a:pt x="3435" y="13255"/>
                  <a:pt x="8343" y="18164"/>
                  <a:pt x="14224" y="21117"/>
                </a:cubicBezTo>
                <a:lnTo>
                  <a:pt x="14240" y="21101"/>
                </a:lnTo>
                <a:cubicBezTo>
                  <a:pt x="14908" y="21418"/>
                  <a:pt x="15652" y="21600"/>
                  <a:pt x="16441" y="21600"/>
                </a:cubicBezTo>
                <a:cubicBezTo>
                  <a:pt x="19287" y="21600"/>
                  <a:pt x="21594" y="19145"/>
                  <a:pt x="21594" y="17182"/>
                </a:cubicBezTo>
                <a:cubicBezTo>
                  <a:pt x="21594" y="17179"/>
                  <a:pt x="21594" y="17177"/>
                  <a:pt x="21594" y="17174"/>
                </a:cubicBezTo>
                <a:cubicBezTo>
                  <a:pt x="21594" y="17174"/>
                  <a:pt x="21586" y="17174"/>
                  <a:pt x="21586" y="17174"/>
                </a:cubicBezTo>
                <a:close/>
                <a:moveTo>
                  <a:pt x="11785" y="10800"/>
                </a:moveTo>
                <a:cubicBezTo>
                  <a:pt x="12326" y="10800"/>
                  <a:pt x="12766" y="10360"/>
                  <a:pt x="12766" y="9819"/>
                </a:cubicBezTo>
                <a:cubicBezTo>
                  <a:pt x="12766" y="9276"/>
                  <a:pt x="12326" y="8836"/>
                  <a:pt x="11785" y="8836"/>
                </a:cubicBezTo>
                <a:cubicBezTo>
                  <a:pt x="11242" y="8836"/>
                  <a:pt x="10803" y="9276"/>
                  <a:pt x="10803" y="9819"/>
                </a:cubicBezTo>
                <a:cubicBezTo>
                  <a:pt x="10803" y="10360"/>
                  <a:pt x="11242" y="10800"/>
                  <a:pt x="11785" y="10800"/>
                </a:cubicBezTo>
                <a:moveTo>
                  <a:pt x="11785" y="5891"/>
                </a:moveTo>
                <a:cubicBezTo>
                  <a:pt x="13953" y="5891"/>
                  <a:pt x="15711" y="7649"/>
                  <a:pt x="15711" y="9819"/>
                </a:cubicBezTo>
                <a:cubicBezTo>
                  <a:pt x="15711" y="10090"/>
                  <a:pt x="15930" y="10309"/>
                  <a:pt x="16201" y="10309"/>
                </a:cubicBezTo>
                <a:cubicBezTo>
                  <a:pt x="16472" y="10309"/>
                  <a:pt x="16692" y="10090"/>
                  <a:pt x="16692" y="9819"/>
                </a:cubicBezTo>
                <a:cubicBezTo>
                  <a:pt x="16692" y="7107"/>
                  <a:pt x="14495" y="4909"/>
                  <a:pt x="11785" y="4909"/>
                </a:cubicBezTo>
                <a:cubicBezTo>
                  <a:pt x="11513" y="4909"/>
                  <a:pt x="11294" y="5129"/>
                  <a:pt x="11294" y="5400"/>
                </a:cubicBezTo>
                <a:cubicBezTo>
                  <a:pt x="11294" y="5672"/>
                  <a:pt x="11513" y="5891"/>
                  <a:pt x="11785" y="5891"/>
                </a:cubicBezTo>
                <a:moveTo>
                  <a:pt x="11785" y="982"/>
                </a:moveTo>
                <a:cubicBezTo>
                  <a:pt x="16663" y="982"/>
                  <a:pt x="20618" y="4939"/>
                  <a:pt x="20618" y="9819"/>
                </a:cubicBezTo>
                <a:cubicBezTo>
                  <a:pt x="20618" y="10090"/>
                  <a:pt x="20838" y="10309"/>
                  <a:pt x="21109" y="10309"/>
                </a:cubicBezTo>
                <a:cubicBezTo>
                  <a:pt x="21380" y="10309"/>
                  <a:pt x="21600" y="10090"/>
                  <a:pt x="21600" y="9819"/>
                </a:cubicBezTo>
                <a:cubicBezTo>
                  <a:pt x="21600" y="4396"/>
                  <a:pt x="17206" y="0"/>
                  <a:pt x="11785" y="0"/>
                </a:cubicBezTo>
                <a:cubicBezTo>
                  <a:pt x="11513" y="0"/>
                  <a:pt x="11294" y="220"/>
                  <a:pt x="11294" y="491"/>
                </a:cubicBezTo>
                <a:cubicBezTo>
                  <a:pt x="11294" y="762"/>
                  <a:pt x="11513" y="982"/>
                  <a:pt x="11785" y="982"/>
                </a:cubicBezTo>
              </a:path>
            </a:pathLst>
          </a:custGeom>
          <a:solidFill>
            <a:schemeClr val="bg1"/>
          </a:solidFill>
          <a:ln w="12700">
            <a:miter lim="400000"/>
          </a:ln>
        </p:spPr>
        <p:txBody>
          <a:bodyPr lIns="19040" tIns="19040" rIns="19040" bIns="19040" anchor="ctr"/>
          <a:lstStyle/>
          <a:p>
            <a:pPr defTabSz="228486">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99"/>
          </a:p>
        </p:txBody>
      </p:sp>
      <p:sp>
        <p:nvSpPr>
          <p:cNvPr id="9" name="Shape 2840"/>
          <p:cNvSpPr/>
          <p:nvPr/>
        </p:nvSpPr>
        <p:spPr>
          <a:xfrm>
            <a:off x="7184848" y="5053941"/>
            <a:ext cx="279255" cy="253868"/>
          </a:xfrm>
          <a:custGeom>
            <a:avLst/>
            <a:gdLst/>
            <a:ahLst/>
            <a:cxnLst>
              <a:cxn ang="0">
                <a:pos x="wd2" y="hd2"/>
              </a:cxn>
              <a:cxn ang="5400000">
                <a:pos x="wd2" y="hd2"/>
              </a:cxn>
              <a:cxn ang="10800000">
                <a:pos x="wd2" y="hd2"/>
              </a:cxn>
              <a:cxn ang="16200000">
                <a:pos x="wd2" y="hd2"/>
              </a:cxn>
            </a:cxnLst>
            <a:rect l="0" t="0" r="r" b="b"/>
            <a:pathLst>
              <a:path w="21600" h="21600" extrusionOk="0">
                <a:moveTo>
                  <a:pt x="20618" y="20520"/>
                </a:moveTo>
                <a:lnTo>
                  <a:pt x="982" y="20520"/>
                </a:lnTo>
                <a:lnTo>
                  <a:pt x="982" y="14040"/>
                </a:lnTo>
                <a:lnTo>
                  <a:pt x="6907" y="14040"/>
                </a:lnTo>
                <a:cubicBezTo>
                  <a:pt x="7149" y="16170"/>
                  <a:pt x="8798" y="17820"/>
                  <a:pt x="10800" y="17820"/>
                </a:cubicBezTo>
                <a:cubicBezTo>
                  <a:pt x="12802" y="17820"/>
                  <a:pt x="14451" y="16170"/>
                  <a:pt x="14693" y="14040"/>
                </a:cubicBezTo>
                <a:lnTo>
                  <a:pt x="20618" y="14040"/>
                </a:lnTo>
                <a:cubicBezTo>
                  <a:pt x="20618" y="14040"/>
                  <a:pt x="20618" y="20520"/>
                  <a:pt x="20618" y="20520"/>
                </a:cubicBezTo>
                <a:close/>
                <a:moveTo>
                  <a:pt x="21544" y="13261"/>
                </a:moveTo>
                <a:lnTo>
                  <a:pt x="21548" y="13259"/>
                </a:lnTo>
                <a:lnTo>
                  <a:pt x="16639" y="2459"/>
                </a:lnTo>
                <a:lnTo>
                  <a:pt x="16635" y="2461"/>
                </a:lnTo>
                <a:cubicBezTo>
                  <a:pt x="16554" y="2284"/>
                  <a:pt x="16392" y="2160"/>
                  <a:pt x="16200" y="2160"/>
                </a:cubicBezTo>
                <a:lnTo>
                  <a:pt x="15709" y="2160"/>
                </a:lnTo>
                <a:cubicBezTo>
                  <a:pt x="15438" y="2160"/>
                  <a:pt x="15218" y="2402"/>
                  <a:pt x="15218" y="2700"/>
                </a:cubicBezTo>
                <a:cubicBezTo>
                  <a:pt x="15218" y="2999"/>
                  <a:pt x="15438" y="3240"/>
                  <a:pt x="15709" y="3240"/>
                </a:cubicBezTo>
                <a:lnTo>
                  <a:pt x="15897" y="3240"/>
                </a:lnTo>
                <a:lnTo>
                  <a:pt x="20315" y="12960"/>
                </a:lnTo>
                <a:lnTo>
                  <a:pt x="14236" y="12960"/>
                </a:lnTo>
                <a:cubicBezTo>
                  <a:pt x="13965" y="12960"/>
                  <a:pt x="13745" y="13202"/>
                  <a:pt x="13745" y="13500"/>
                </a:cubicBezTo>
                <a:cubicBezTo>
                  <a:pt x="13745" y="15290"/>
                  <a:pt x="12426" y="16740"/>
                  <a:pt x="10800" y="16740"/>
                </a:cubicBezTo>
                <a:cubicBezTo>
                  <a:pt x="9173" y="16740"/>
                  <a:pt x="7855" y="15290"/>
                  <a:pt x="7855" y="13500"/>
                </a:cubicBezTo>
                <a:cubicBezTo>
                  <a:pt x="7855" y="13202"/>
                  <a:pt x="7635" y="12960"/>
                  <a:pt x="7364" y="12960"/>
                </a:cubicBezTo>
                <a:lnTo>
                  <a:pt x="1285" y="12960"/>
                </a:lnTo>
                <a:lnTo>
                  <a:pt x="5703" y="3240"/>
                </a:lnTo>
                <a:lnTo>
                  <a:pt x="5891" y="3240"/>
                </a:lnTo>
                <a:cubicBezTo>
                  <a:pt x="6162" y="3240"/>
                  <a:pt x="6382" y="2999"/>
                  <a:pt x="6382" y="2700"/>
                </a:cubicBezTo>
                <a:cubicBezTo>
                  <a:pt x="6382" y="2402"/>
                  <a:pt x="6162" y="2160"/>
                  <a:pt x="5891" y="2160"/>
                </a:cubicBezTo>
                <a:lnTo>
                  <a:pt x="5400" y="2160"/>
                </a:lnTo>
                <a:cubicBezTo>
                  <a:pt x="5208" y="2160"/>
                  <a:pt x="5046" y="2284"/>
                  <a:pt x="4966" y="2461"/>
                </a:cubicBezTo>
                <a:lnTo>
                  <a:pt x="4961" y="2459"/>
                </a:lnTo>
                <a:lnTo>
                  <a:pt x="52" y="13259"/>
                </a:lnTo>
                <a:lnTo>
                  <a:pt x="57" y="13261"/>
                </a:lnTo>
                <a:cubicBezTo>
                  <a:pt x="23" y="13334"/>
                  <a:pt x="0" y="13413"/>
                  <a:pt x="0" y="13500"/>
                </a:cubicBezTo>
                <a:lnTo>
                  <a:pt x="0" y="21060"/>
                </a:lnTo>
                <a:cubicBezTo>
                  <a:pt x="0" y="21359"/>
                  <a:pt x="220" y="21600"/>
                  <a:pt x="491" y="21600"/>
                </a:cubicBezTo>
                <a:lnTo>
                  <a:pt x="21109" y="21600"/>
                </a:lnTo>
                <a:cubicBezTo>
                  <a:pt x="21380" y="21600"/>
                  <a:pt x="21600" y="21359"/>
                  <a:pt x="21600" y="21060"/>
                </a:cubicBezTo>
                <a:lnTo>
                  <a:pt x="21600" y="13500"/>
                </a:lnTo>
                <a:cubicBezTo>
                  <a:pt x="21600" y="13413"/>
                  <a:pt x="21577" y="13334"/>
                  <a:pt x="21544" y="13261"/>
                </a:cubicBezTo>
                <a:moveTo>
                  <a:pt x="7855" y="4320"/>
                </a:moveTo>
                <a:cubicBezTo>
                  <a:pt x="7990" y="4320"/>
                  <a:pt x="8113" y="4260"/>
                  <a:pt x="8202" y="4162"/>
                </a:cubicBezTo>
                <a:lnTo>
                  <a:pt x="10309" y="1844"/>
                </a:lnTo>
                <a:lnTo>
                  <a:pt x="10309" y="12420"/>
                </a:lnTo>
                <a:cubicBezTo>
                  <a:pt x="10309" y="12719"/>
                  <a:pt x="10529" y="12960"/>
                  <a:pt x="10800" y="12960"/>
                </a:cubicBezTo>
                <a:cubicBezTo>
                  <a:pt x="11071" y="12960"/>
                  <a:pt x="11291" y="12719"/>
                  <a:pt x="11291" y="12420"/>
                </a:cubicBezTo>
                <a:lnTo>
                  <a:pt x="11291" y="1844"/>
                </a:lnTo>
                <a:lnTo>
                  <a:pt x="13398" y="4162"/>
                </a:lnTo>
                <a:cubicBezTo>
                  <a:pt x="13487" y="4260"/>
                  <a:pt x="13610" y="4320"/>
                  <a:pt x="13745" y="4320"/>
                </a:cubicBezTo>
                <a:cubicBezTo>
                  <a:pt x="14017" y="4320"/>
                  <a:pt x="14236" y="4079"/>
                  <a:pt x="14236" y="3780"/>
                </a:cubicBezTo>
                <a:cubicBezTo>
                  <a:pt x="14236" y="3631"/>
                  <a:pt x="14181" y="3497"/>
                  <a:pt x="14093" y="3398"/>
                </a:cubicBezTo>
                <a:lnTo>
                  <a:pt x="11147" y="158"/>
                </a:lnTo>
                <a:cubicBezTo>
                  <a:pt x="11058" y="61"/>
                  <a:pt x="10936" y="0"/>
                  <a:pt x="10800" y="0"/>
                </a:cubicBezTo>
                <a:cubicBezTo>
                  <a:pt x="10664" y="0"/>
                  <a:pt x="10542" y="61"/>
                  <a:pt x="10453" y="158"/>
                </a:cubicBezTo>
                <a:lnTo>
                  <a:pt x="7507" y="3398"/>
                </a:lnTo>
                <a:cubicBezTo>
                  <a:pt x="7419" y="3497"/>
                  <a:pt x="7364" y="3631"/>
                  <a:pt x="7364" y="3780"/>
                </a:cubicBezTo>
                <a:cubicBezTo>
                  <a:pt x="7364" y="4079"/>
                  <a:pt x="7583" y="4320"/>
                  <a:pt x="7855" y="4320"/>
                </a:cubicBezTo>
              </a:path>
            </a:pathLst>
          </a:custGeom>
          <a:solidFill>
            <a:schemeClr val="bg1"/>
          </a:solidFill>
          <a:ln w="12700">
            <a:miter lim="400000"/>
          </a:ln>
        </p:spPr>
        <p:txBody>
          <a:bodyPr lIns="19040" tIns="19040" rIns="19040" bIns="19040" anchor="ctr"/>
          <a:lstStyle/>
          <a:p>
            <a:pPr defTabSz="228486">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99"/>
          </a:p>
        </p:txBody>
      </p:sp>
      <p:sp>
        <p:nvSpPr>
          <p:cNvPr id="10" name="TextBox 32"/>
          <p:cNvSpPr txBox="1"/>
          <p:nvPr/>
        </p:nvSpPr>
        <p:spPr>
          <a:xfrm>
            <a:off x="7951113" y="1668135"/>
            <a:ext cx="2821704" cy="1528624"/>
          </a:xfrm>
          <a:prstGeom prst="rect">
            <a:avLst/>
          </a:prstGeom>
          <a:noFill/>
        </p:spPr>
        <p:txBody>
          <a:bodyPr wrap="square" rtlCol="0" anchor="ctr" anchorCtr="0">
            <a:spAutoFit/>
          </a:bodyPr>
          <a:lstStyle/>
          <a:p>
            <a:pPr>
              <a:lnSpc>
                <a:spcPts val="2829"/>
              </a:lnSpc>
            </a:pPr>
            <a:r>
              <a:rPr lang="en-US" sz="2699" b="1" spc="100" dirty="0">
                <a:solidFill>
                  <a:schemeClr val="tx2">
                    <a:lumMod val="75000"/>
                  </a:schemeClr>
                </a:solidFill>
                <a:latin typeface="Montserrat" charset="0"/>
                <a:ea typeface="Montserrat" charset="0"/>
                <a:cs typeface="Montserrat" charset="0"/>
              </a:rPr>
              <a:t>Features</a:t>
            </a:r>
          </a:p>
          <a:p>
            <a:pPr>
              <a:lnSpc>
                <a:spcPts val="2829"/>
              </a:lnSpc>
            </a:pPr>
            <a:r>
              <a:rPr lang="en-US" sz="2699" b="1" spc="100" dirty="0">
                <a:solidFill>
                  <a:schemeClr val="tx2">
                    <a:lumMod val="75000"/>
                  </a:schemeClr>
                </a:solidFill>
                <a:latin typeface="Montserrat" charset="0"/>
                <a:ea typeface="Montserrat" charset="0"/>
                <a:cs typeface="Montserrat" charset="0"/>
              </a:rPr>
              <a:t>available </a:t>
            </a:r>
          </a:p>
          <a:p>
            <a:pPr>
              <a:lnSpc>
                <a:spcPts val="2829"/>
              </a:lnSpc>
            </a:pPr>
            <a:r>
              <a:rPr lang="en-US" sz="2699" b="1" spc="100" dirty="0">
                <a:solidFill>
                  <a:schemeClr val="tx2">
                    <a:lumMod val="75000"/>
                  </a:schemeClr>
                </a:solidFill>
                <a:latin typeface="Montserrat" charset="0"/>
                <a:ea typeface="Montserrat" charset="0"/>
                <a:cs typeface="Montserrat" charset="0"/>
              </a:rPr>
              <a:t>only at</a:t>
            </a:r>
          </a:p>
          <a:p>
            <a:pPr>
              <a:lnSpc>
                <a:spcPts val="2829"/>
              </a:lnSpc>
            </a:pPr>
            <a:r>
              <a:rPr lang="en-US" sz="2699" b="1" spc="100" dirty="0">
                <a:solidFill>
                  <a:schemeClr val="tx2">
                    <a:lumMod val="75000"/>
                  </a:schemeClr>
                </a:solidFill>
                <a:latin typeface="Montserrat" charset="0"/>
                <a:ea typeface="Montserrat" charset="0"/>
                <a:cs typeface="Montserrat" charset="0"/>
              </a:rPr>
              <a:t>the store </a:t>
            </a:r>
          </a:p>
        </p:txBody>
      </p:sp>
      <p:grpSp>
        <p:nvGrpSpPr>
          <p:cNvPr id="20" name="组合 19"/>
          <p:cNvGrpSpPr/>
          <p:nvPr/>
        </p:nvGrpSpPr>
        <p:grpSpPr>
          <a:xfrm>
            <a:off x="1505564" y="1661100"/>
            <a:ext cx="3087000" cy="3522867"/>
            <a:chOff x="1505564" y="1661100"/>
            <a:chExt cx="3087000" cy="3522867"/>
          </a:xfrm>
        </p:grpSpPr>
        <p:sp>
          <p:nvSpPr>
            <p:cNvPr id="13" name="Rectangle 1"/>
            <p:cNvSpPr/>
            <p:nvPr/>
          </p:nvSpPr>
          <p:spPr>
            <a:xfrm>
              <a:off x="1505564" y="1661100"/>
              <a:ext cx="3087000" cy="352286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4" name="Subtitle 2"/>
            <p:cNvSpPr txBox="1">
              <a:spLocks/>
            </p:cNvSpPr>
            <p:nvPr/>
          </p:nvSpPr>
          <p:spPr>
            <a:xfrm>
              <a:off x="1779202" y="3420458"/>
              <a:ext cx="2579247" cy="1110052"/>
            </a:xfrm>
            <a:prstGeom prst="rect">
              <a:avLst/>
            </a:prstGeom>
          </p:spPr>
          <p:txBody>
            <a:bodyPr vert="horz" wrap="square" lIns="108717" tIns="54358" rIns="108717" bIns="5435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325"/>
                </a:lnSpc>
              </a:pPr>
              <a:r>
                <a:rPr lang="en-US" sz="850" dirty="0">
                  <a:solidFill>
                    <a:schemeClr val="bg1"/>
                  </a:solidFill>
                  <a:latin typeface="Source Sans Pro" charset="0"/>
                  <a:ea typeface="Source Sans Pro" charset="0"/>
                  <a:cs typeface="Source Sans Pro" charset="0"/>
                </a:rPr>
                <a:t>Investment generally results in acquiring an asset, also called an investment. If the asset is available at a price worth investing, it is normally expected either to generate income, or to appreciate in value, so that it can be sold at a higher price invest Investment generally results.</a:t>
              </a:r>
            </a:p>
          </p:txBody>
        </p:sp>
        <p:sp>
          <p:nvSpPr>
            <p:cNvPr id="15" name="TextBox 19"/>
            <p:cNvSpPr txBox="1"/>
            <p:nvPr/>
          </p:nvSpPr>
          <p:spPr>
            <a:xfrm>
              <a:off x="2185636" y="2297574"/>
              <a:ext cx="1766381" cy="990015"/>
            </a:xfrm>
            <a:prstGeom prst="rect">
              <a:avLst/>
            </a:prstGeom>
            <a:noFill/>
          </p:spPr>
          <p:txBody>
            <a:bodyPr wrap="none" rtlCol="0" anchor="ctr" anchorCtr="0">
              <a:spAutoFit/>
            </a:bodyPr>
            <a:lstStyle/>
            <a:p>
              <a:pPr algn="ctr">
                <a:lnSpc>
                  <a:spcPts val="3529"/>
                </a:lnSpc>
              </a:pPr>
              <a:r>
                <a:rPr lang="en-US" sz="2999" b="1" spc="100" dirty="0">
                  <a:solidFill>
                    <a:schemeClr val="bg1"/>
                  </a:solidFill>
                  <a:latin typeface="Montserrat" charset="0"/>
                  <a:ea typeface="Montserrat" charset="0"/>
                  <a:cs typeface="Montserrat" charset="0"/>
                </a:rPr>
                <a:t>OUR </a:t>
              </a:r>
            </a:p>
            <a:p>
              <a:pPr algn="ctr">
                <a:lnSpc>
                  <a:spcPts val="3529"/>
                </a:lnSpc>
              </a:pPr>
              <a:r>
                <a:rPr lang="en-US" sz="2999" b="1" spc="100" dirty="0">
                  <a:solidFill>
                    <a:schemeClr val="bg1"/>
                  </a:solidFill>
                  <a:latin typeface="Montserrat" charset="0"/>
                  <a:ea typeface="Montserrat" charset="0"/>
                  <a:cs typeface="Montserrat" charset="0"/>
                </a:rPr>
                <a:t>SERVICES</a:t>
              </a:r>
            </a:p>
          </p:txBody>
        </p:sp>
      </p:grpSp>
      <p:grpSp>
        <p:nvGrpSpPr>
          <p:cNvPr id="16" name="组合 15"/>
          <p:cNvGrpSpPr/>
          <p:nvPr/>
        </p:nvGrpSpPr>
        <p:grpSpPr>
          <a:xfrm>
            <a:off x="10228109" y="96798"/>
            <a:ext cx="1860704" cy="496292"/>
            <a:chOff x="10063856" y="172796"/>
            <a:chExt cx="1860704" cy="496292"/>
          </a:xfrm>
        </p:grpSpPr>
        <p:sp>
          <p:nvSpPr>
            <p:cNvPr id="17" name="Rectangle 37"/>
            <p:cNvSpPr/>
            <p:nvPr/>
          </p:nvSpPr>
          <p:spPr>
            <a:xfrm>
              <a:off x="10605949" y="623369"/>
              <a:ext cx="776519" cy="45719"/>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18"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spTree>
    <p:extLst>
      <p:ext uri="{BB962C8B-B14F-4D97-AF65-F5344CB8AC3E}">
        <p14:creationId xmlns:p14="http://schemas.microsoft.com/office/powerpoint/2010/main" val="359505816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additive="base">
                                        <p:cTn id="12" dur="500" fill="hold"/>
                                        <p:tgtEl>
                                          <p:spTgt spid="19"/>
                                        </p:tgtEl>
                                        <p:attrNameLst>
                                          <p:attrName>ppt_x</p:attrName>
                                        </p:attrNameLst>
                                      </p:cBhvr>
                                      <p:tavLst>
                                        <p:tav tm="0">
                                          <p:val>
                                            <p:strVal val="#ppt_x"/>
                                          </p:val>
                                        </p:tav>
                                        <p:tav tm="100000">
                                          <p:val>
                                            <p:strVal val="#ppt_x"/>
                                          </p:val>
                                        </p:tav>
                                      </p:tavLst>
                                    </p:anim>
                                    <p:anim calcmode="lin" valueType="num">
                                      <p:cBhvr additive="base">
                                        <p:cTn id="13" dur="500" fill="hold"/>
                                        <p:tgtEl>
                                          <p:spTgt spid="1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ppt_x"/>
                                          </p:val>
                                        </p:tav>
                                        <p:tav tm="100000">
                                          <p:val>
                                            <p:strVal val="#ppt_x"/>
                                          </p:val>
                                        </p:tav>
                                      </p:tavLst>
                                    </p:anim>
                                    <p:anim calcmode="lin" valueType="num">
                                      <p:cBhvr additive="base">
                                        <p:cTn id="18" dur="500" fill="hold"/>
                                        <p:tgtEl>
                                          <p:spTgt spid="12"/>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additive="base">
                                        <p:cTn id="22" dur="500" fill="hold"/>
                                        <p:tgtEl>
                                          <p:spTgt spid="20"/>
                                        </p:tgtEl>
                                        <p:attrNameLst>
                                          <p:attrName>ppt_x</p:attrName>
                                        </p:attrNameLst>
                                      </p:cBhvr>
                                      <p:tavLst>
                                        <p:tav tm="0">
                                          <p:val>
                                            <p:strVal val="#ppt_x"/>
                                          </p:val>
                                        </p:tav>
                                        <p:tav tm="100000">
                                          <p:val>
                                            <p:strVal val="#ppt_x"/>
                                          </p:val>
                                        </p:tav>
                                      </p:tavLst>
                                    </p:anim>
                                    <p:anim calcmode="lin" valueType="num">
                                      <p:cBhvr additive="base">
                                        <p:cTn id="23" dur="500" fill="hold"/>
                                        <p:tgtEl>
                                          <p:spTgt spid="20"/>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42" presetClass="entr" presetSubtype="0" fill="hold" grpId="0"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1000"/>
                                        <p:tgtEl>
                                          <p:spTgt spid="2"/>
                                        </p:tgtEl>
                                      </p:cBhvr>
                                    </p:animEffect>
                                    <p:anim calcmode="lin" valueType="num">
                                      <p:cBhvr>
                                        <p:cTn id="28" dur="1000" fill="hold"/>
                                        <p:tgtEl>
                                          <p:spTgt spid="2"/>
                                        </p:tgtEl>
                                        <p:attrNameLst>
                                          <p:attrName>ppt_x</p:attrName>
                                        </p:attrNameLst>
                                      </p:cBhvr>
                                      <p:tavLst>
                                        <p:tav tm="0">
                                          <p:val>
                                            <p:strVal val="#ppt_x"/>
                                          </p:val>
                                        </p:tav>
                                        <p:tav tm="100000">
                                          <p:val>
                                            <p:strVal val="#ppt_x"/>
                                          </p:val>
                                        </p:tav>
                                      </p:tavLst>
                                    </p:anim>
                                    <p:anim calcmode="lin" valueType="num">
                                      <p:cBhvr>
                                        <p:cTn id="29" dur="1000" fill="hold"/>
                                        <p:tgtEl>
                                          <p:spTgt spid="2"/>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1000"/>
                                        <p:tgtEl>
                                          <p:spTgt spid="3"/>
                                        </p:tgtEl>
                                      </p:cBhvr>
                                    </p:animEffect>
                                    <p:anim calcmode="lin" valueType="num">
                                      <p:cBhvr>
                                        <p:cTn id="33" dur="1000" fill="hold"/>
                                        <p:tgtEl>
                                          <p:spTgt spid="3"/>
                                        </p:tgtEl>
                                        <p:attrNameLst>
                                          <p:attrName>ppt_x</p:attrName>
                                        </p:attrNameLst>
                                      </p:cBhvr>
                                      <p:tavLst>
                                        <p:tav tm="0">
                                          <p:val>
                                            <p:strVal val="#ppt_x"/>
                                          </p:val>
                                        </p:tav>
                                        <p:tav tm="100000">
                                          <p:val>
                                            <p:strVal val="#ppt_x"/>
                                          </p:val>
                                        </p:tav>
                                      </p:tavLst>
                                    </p:anim>
                                    <p:anim calcmode="lin" valueType="num">
                                      <p:cBhvr>
                                        <p:cTn id="34" dur="1000" fill="hold"/>
                                        <p:tgtEl>
                                          <p:spTgt spid="3"/>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1000"/>
                                        <p:tgtEl>
                                          <p:spTgt spid="4"/>
                                        </p:tgtEl>
                                      </p:cBhvr>
                                    </p:animEffect>
                                    <p:anim calcmode="lin" valueType="num">
                                      <p:cBhvr>
                                        <p:cTn id="38" dur="1000" fill="hold"/>
                                        <p:tgtEl>
                                          <p:spTgt spid="4"/>
                                        </p:tgtEl>
                                        <p:attrNameLst>
                                          <p:attrName>ppt_x</p:attrName>
                                        </p:attrNameLst>
                                      </p:cBhvr>
                                      <p:tavLst>
                                        <p:tav tm="0">
                                          <p:val>
                                            <p:strVal val="#ppt_x"/>
                                          </p:val>
                                        </p:tav>
                                        <p:tav tm="100000">
                                          <p:val>
                                            <p:strVal val="#ppt_x"/>
                                          </p:val>
                                        </p:tav>
                                      </p:tavLst>
                                    </p:anim>
                                    <p:anim calcmode="lin" valueType="num">
                                      <p:cBhvr>
                                        <p:cTn id="39" dur="1000" fill="hold"/>
                                        <p:tgtEl>
                                          <p:spTgt spid="4"/>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1000"/>
                                        <p:tgtEl>
                                          <p:spTgt spid="5"/>
                                        </p:tgtEl>
                                      </p:cBhvr>
                                    </p:animEffect>
                                    <p:anim calcmode="lin" valueType="num">
                                      <p:cBhvr>
                                        <p:cTn id="43" dur="1000" fill="hold"/>
                                        <p:tgtEl>
                                          <p:spTgt spid="5"/>
                                        </p:tgtEl>
                                        <p:attrNameLst>
                                          <p:attrName>ppt_x</p:attrName>
                                        </p:attrNameLst>
                                      </p:cBhvr>
                                      <p:tavLst>
                                        <p:tav tm="0">
                                          <p:val>
                                            <p:strVal val="#ppt_x"/>
                                          </p:val>
                                        </p:tav>
                                        <p:tav tm="100000">
                                          <p:val>
                                            <p:strVal val="#ppt_x"/>
                                          </p:val>
                                        </p:tav>
                                      </p:tavLst>
                                    </p:anim>
                                    <p:anim calcmode="lin" valueType="num">
                                      <p:cBhvr>
                                        <p:cTn id="44" dur="1000" fill="hold"/>
                                        <p:tgtEl>
                                          <p:spTgt spid="5"/>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fade">
                                      <p:cBhvr>
                                        <p:cTn id="47" dur="1000"/>
                                        <p:tgtEl>
                                          <p:spTgt spid="6"/>
                                        </p:tgtEl>
                                      </p:cBhvr>
                                    </p:animEffect>
                                    <p:anim calcmode="lin" valueType="num">
                                      <p:cBhvr>
                                        <p:cTn id="48" dur="1000" fill="hold"/>
                                        <p:tgtEl>
                                          <p:spTgt spid="6"/>
                                        </p:tgtEl>
                                        <p:attrNameLst>
                                          <p:attrName>ppt_x</p:attrName>
                                        </p:attrNameLst>
                                      </p:cBhvr>
                                      <p:tavLst>
                                        <p:tav tm="0">
                                          <p:val>
                                            <p:strVal val="#ppt_x"/>
                                          </p:val>
                                        </p:tav>
                                        <p:tav tm="100000">
                                          <p:val>
                                            <p:strVal val="#ppt_x"/>
                                          </p:val>
                                        </p:tav>
                                      </p:tavLst>
                                    </p:anim>
                                    <p:anim calcmode="lin" valueType="num">
                                      <p:cBhvr>
                                        <p:cTn id="49" dur="1000" fill="hold"/>
                                        <p:tgtEl>
                                          <p:spTgt spid="6"/>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fade">
                                      <p:cBhvr>
                                        <p:cTn id="52" dur="1000"/>
                                        <p:tgtEl>
                                          <p:spTgt spid="7"/>
                                        </p:tgtEl>
                                      </p:cBhvr>
                                    </p:animEffect>
                                    <p:anim calcmode="lin" valueType="num">
                                      <p:cBhvr>
                                        <p:cTn id="53" dur="1000" fill="hold"/>
                                        <p:tgtEl>
                                          <p:spTgt spid="7"/>
                                        </p:tgtEl>
                                        <p:attrNameLst>
                                          <p:attrName>ppt_x</p:attrName>
                                        </p:attrNameLst>
                                      </p:cBhvr>
                                      <p:tavLst>
                                        <p:tav tm="0">
                                          <p:val>
                                            <p:strVal val="#ppt_x"/>
                                          </p:val>
                                        </p:tav>
                                        <p:tav tm="100000">
                                          <p:val>
                                            <p:strVal val="#ppt_x"/>
                                          </p:val>
                                        </p:tav>
                                      </p:tavLst>
                                    </p:anim>
                                    <p:anim calcmode="lin" valueType="num">
                                      <p:cBhvr>
                                        <p:cTn id="54" dur="1000" fill="hold"/>
                                        <p:tgtEl>
                                          <p:spTgt spid="7"/>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fade">
                                      <p:cBhvr>
                                        <p:cTn id="57" dur="1000"/>
                                        <p:tgtEl>
                                          <p:spTgt spid="8"/>
                                        </p:tgtEl>
                                      </p:cBhvr>
                                    </p:animEffect>
                                    <p:anim calcmode="lin" valueType="num">
                                      <p:cBhvr>
                                        <p:cTn id="58" dur="1000" fill="hold"/>
                                        <p:tgtEl>
                                          <p:spTgt spid="8"/>
                                        </p:tgtEl>
                                        <p:attrNameLst>
                                          <p:attrName>ppt_x</p:attrName>
                                        </p:attrNameLst>
                                      </p:cBhvr>
                                      <p:tavLst>
                                        <p:tav tm="0">
                                          <p:val>
                                            <p:strVal val="#ppt_x"/>
                                          </p:val>
                                        </p:tav>
                                        <p:tav tm="100000">
                                          <p:val>
                                            <p:strVal val="#ppt_x"/>
                                          </p:val>
                                        </p:tav>
                                      </p:tavLst>
                                    </p:anim>
                                    <p:anim calcmode="lin" valueType="num">
                                      <p:cBhvr>
                                        <p:cTn id="59" dur="1000" fill="hold"/>
                                        <p:tgtEl>
                                          <p:spTgt spid="8"/>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9"/>
                                        </p:tgtEl>
                                        <p:attrNameLst>
                                          <p:attrName>style.visibility</p:attrName>
                                        </p:attrNameLst>
                                      </p:cBhvr>
                                      <p:to>
                                        <p:strVal val="visible"/>
                                      </p:to>
                                    </p:set>
                                    <p:animEffect transition="in" filter="fade">
                                      <p:cBhvr>
                                        <p:cTn id="62" dur="1000"/>
                                        <p:tgtEl>
                                          <p:spTgt spid="9"/>
                                        </p:tgtEl>
                                      </p:cBhvr>
                                    </p:animEffect>
                                    <p:anim calcmode="lin" valueType="num">
                                      <p:cBhvr>
                                        <p:cTn id="63" dur="1000" fill="hold"/>
                                        <p:tgtEl>
                                          <p:spTgt spid="9"/>
                                        </p:tgtEl>
                                        <p:attrNameLst>
                                          <p:attrName>ppt_x</p:attrName>
                                        </p:attrNameLst>
                                      </p:cBhvr>
                                      <p:tavLst>
                                        <p:tav tm="0">
                                          <p:val>
                                            <p:strVal val="#ppt_x"/>
                                          </p:val>
                                        </p:tav>
                                        <p:tav tm="100000">
                                          <p:val>
                                            <p:strVal val="#ppt_x"/>
                                          </p:val>
                                        </p:tav>
                                      </p:tavLst>
                                    </p:anim>
                                    <p:anim calcmode="lin" valueType="num">
                                      <p:cBhvr>
                                        <p:cTn id="64" dur="1000" fill="hold"/>
                                        <p:tgtEl>
                                          <p:spTgt spid="9"/>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0"/>
                                        </p:tgtEl>
                                        <p:attrNameLst>
                                          <p:attrName>style.visibility</p:attrName>
                                        </p:attrNameLst>
                                      </p:cBhvr>
                                      <p:to>
                                        <p:strVal val="visible"/>
                                      </p:to>
                                    </p:set>
                                    <p:animEffect transition="in" filter="fade">
                                      <p:cBhvr>
                                        <p:cTn id="67" dur="1000"/>
                                        <p:tgtEl>
                                          <p:spTgt spid="10"/>
                                        </p:tgtEl>
                                      </p:cBhvr>
                                    </p:animEffect>
                                    <p:anim calcmode="lin" valueType="num">
                                      <p:cBhvr>
                                        <p:cTn id="68" dur="1000" fill="hold"/>
                                        <p:tgtEl>
                                          <p:spTgt spid="10"/>
                                        </p:tgtEl>
                                        <p:attrNameLst>
                                          <p:attrName>ppt_x</p:attrName>
                                        </p:attrNameLst>
                                      </p:cBhvr>
                                      <p:tavLst>
                                        <p:tav tm="0">
                                          <p:val>
                                            <p:strVal val="#ppt_x"/>
                                          </p:val>
                                        </p:tav>
                                        <p:tav tm="100000">
                                          <p:val>
                                            <p:strVal val="#ppt_x"/>
                                          </p:val>
                                        </p:tav>
                                      </p:tavLst>
                                    </p:anim>
                                    <p:anim calcmode="lin" valueType="num">
                                      <p:cBhvr>
                                        <p:cTn id="6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2" grpId="0" animBg="1"/>
      <p:bldP spid="2" grpId="0"/>
      <p:bldP spid="3" grpId="0"/>
      <p:bldP spid="4" grpId="0" animBg="1"/>
      <p:bldP spid="5" grpId="0"/>
      <p:bldP spid="6" grpId="0"/>
      <p:bldP spid="7" grpId="0" animBg="1"/>
      <p:bldP spid="8" grpId="0" animBg="1"/>
      <p:bldP spid="9" grpId="0" animBg="1"/>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6705600" y="1014394"/>
            <a:ext cx="1938528" cy="2652731"/>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8848937" y="2771284"/>
            <a:ext cx="1938528" cy="3504982"/>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6714232" y="3848100"/>
            <a:ext cx="1938528" cy="2428166"/>
          </a:xfrm>
          <a:prstGeom prst="rect">
            <a:avLst/>
          </a:prstGeom>
          <a:blipFill dpi="0" rotWithShape="1">
            <a:blip r:embed="rId5"/>
            <a:srcRect/>
            <a:tile tx="0" ty="0" sx="25000" sy="25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8848937" y="1014394"/>
            <a:ext cx="1938528" cy="1576654"/>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10228109" y="96798"/>
            <a:ext cx="1860704" cy="496292"/>
            <a:chOff x="10063856" y="172796"/>
            <a:chExt cx="1860704" cy="496292"/>
          </a:xfrm>
        </p:grpSpPr>
        <p:sp>
          <p:nvSpPr>
            <p:cNvPr id="3" name="Rectangle 37"/>
            <p:cNvSpPr/>
            <p:nvPr/>
          </p:nvSpPr>
          <p:spPr>
            <a:xfrm>
              <a:off x="10605949" y="623369"/>
              <a:ext cx="776519" cy="45719"/>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4"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grpSp>
        <p:nvGrpSpPr>
          <p:cNvPr id="28" name="组合 27"/>
          <p:cNvGrpSpPr/>
          <p:nvPr/>
        </p:nvGrpSpPr>
        <p:grpSpPr>
          <a:xfrm>
            <a:off x="1410870" y="1014394"/>
            <a:ext cx="4709979" cy="5223379"/>
            <a:chOff x="1410870" y="1014394"/>
            <a:chExt cx="4709979" cy="5223379"/>
          </a:xfrm>
        </p:grpSpPr>
        <p:sp>
          <p:nvSpPr>
            <p:cNvPr id="5" name="Oval 53"/>
            <p:cNvSpPr>
              <a:spLocks noChangeAspect="1"/>
            </p:cNvSpPr>
            <p:nvPr/>
          </p:nvSpPr>
          <p:spPr>
            <a:xfrm>
              <a:off x="1490662" y="5399072"/>
              <a:ext cx="513547" cy="51368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latin typeface="Lato Light" charset="0"/>
              </a:endParaRPr>
            </a:p>
          </p:txBody>
        </p:sp>
        <p:sp>
          <p:nvSpPr>
            <p:cNvPr id="6" name="Subtitle 2"/>
            <p:cNvSpPr txBox="1">
              <a:spLocks/>
            </p:cNvSpPr>
            <p:nvPr/>
          </p:nvSpPr>
          <p:spPr>
            <a:xfrm>
              <a:off x="2102197" y="3148157"/>
              <a:ext cx="4018652" cy="622769"/>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300" dirty="0">
                  <a:solidFill>
                    <a:schemeClr val="tx1"/>
                  </a:solidFill>
                  <a:latin typeface="Lato Light" charset="0"/>
                  <a:ea typeface="Lato Light" charset="0"/>
                  <a:cs typeface="Lato Light" charset="0"/>
                </a:rPr>
                <a:t>Phenomenon whereby something new and somehow valuable is formed the created item</a:t>
              </a:r>
            </a:p>
          </p:txBody>
        </p:sp>
        <p:sp>
          <p:nvSpPr>
            <p:cNvPr id="7" name="TextBox 39"/>
            <p:cNvSpPr txBox="1"/>
            <p:nvPr/>
          </p:nvSpPr>
          <p:spPr>
            <a:xfrm>
              <a:off x="2160983" y="2845901"/>
              <a:ext cx="2021707" cy="261610"/>
            </a:xfrm>
            <a:prstGeom prst="rect">
              <a:avLst/>
            </a:prstGeom>
            <a:noFill/>
          </p:spPr>
          <p:txBody>
            <a:bodyPr wrap="none" rtlCol="0" anchor="ctr" anchorCtr="0">
              <a:spAutoFit/>
            </a:bodyPr>
            <a:lstStyle/>
            <a:p>
              <a:r>
                <a:rPr lang="en-US" sz="1100" b="1" dirty="0">
                  <a:solidFill>
                    <a:schemeClr val="tx2"/>
                  </a:solidFill>
                  <a:latin typeface="Lato" charset="0"/>
                  <a:ea typeface="Lato" charset="0"/>
                  <a:cs typeface="Lato" charset="0"/>
                </a:rPr>
                <a:t>OFFER AWESOME SERVICES</a:t>
              </a:r>
            </a:p>
          </p:txBody>
        </p:sp>
        <p:sp>
          <p:nvSpPr>
            <p:cNvPr id="8" name="Subtitle 2"/>
            <p:cNvSpPr txBox="1">
              <a:spLocks/>
            </p:cNvSpPr>
            <p:nvPr/>
          </p:nvSpPr>
          <p:spPr>
            <a:xfrm>
              <a:off x="2102197" y="5615004"/>
              <a:ext cx="4018652" cy="622769"/>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300" dirty="0">
                  <a:solidFill>
                    <a:schemeClr val="tx1"/>
                  </a:solidFill>
                  <a:latin typeface="Lato Light" charset="0"/>
                  <a:ea typeface="Lato Light" charset="0"/>
                  <a:cs typeface="Lato Light" charset="0"/>
                </a:rPr>
                <a:t>Phenomenon whereby something new and somehow valuable is formed the created item</a:t>
              </a:r>
            </a:p>
          </p:txBody>
        </p:sp>
        <p:sp>
          <p:nvSpPr>
            <p:cNvPr id="9" name="TextBox 41"/>
            <p:cNvSpPr txBox="1"/>
            <p:nvPr/>
          </p:nvSpPr>
          <p:spPr>
            <a:xfrm>
              <a:off x="2160983" y="5312748"/>
              <a:ext cx="1627369" cy="261610"/>
            </a:xfrm>
            <a:prstGeom prst="rect">
              <a:avLst/>
            </a:prstGeom>
            <a:noFill/>
          </p:spPr>
          <p:txBody>
            <a:bodyPr wrap="none" rtlCol="0" anchor="ctr" anchorCtr="0">
              <a:spAutoFit/>
            </a:bodyPr>
            <a:lstStyle/>
            <a:p>
              <a:r>
                <a:rPr lang="en-US" sz="1100" b="1" dirty="0">
                  <a:solidFill>
                    <a:schemeClr val="tx2"/>
                  </a:solidFill>
                  <a:latin typeface="Lato" charset="0"/>
                  <a:ea typeface="Lato" charset="0"/>
                  <a:cs typeface="Lato" charset="0"/>
                </a:rPr>
                <a:t>OFFER 24/7 SUPPORT</a:t>
              </a:r>
            </a:p>
          </p:txBody>
        </p:sp>
        <p:sp>
          <p:nvSpPr>
            <p:cNvPr id="10" name="Subtitle 2"/>
            <p:cNvSpPr txBox="1">
              <a:spLocks/>
            </p:cNvSpPr>
            <p:nvPr/>
          </p:nvSpPr>
          <p:spPr>
            <a:xfrm>
              <a:off x="2102197" y="4383746"/>
              <a:ext cx="4018652" cy="622769"/>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300" dirty="0">
                  <a:solidFill>
                    <a:schemeClr val="tx1"/>
                  </a:solidFill>
                  <a:latin typeface="Lato Light" charset="0"/>
                  <a:ea typeface="Lato Light" charset="0"/>
                  <a:cs typeface="Lato Light" charset="0"/>
                </a:rPr>
                <a:t>Phenomenon whereby something new and somehow valuable is formed the created item</a:t>
              </a:r>
            </a:p>
          </p:txBody>
        </p:sp>
        <p:sp>
          <p:nvSpPr>
            <p:cNvPr id="11" name="TextBox 50"/>
            <p:cNvSpPr txBox="1"/>
            <p:nvPr/>
          </p:nvSpPr>
          <p:spPr>
            <a:xfrm>
              <a:off x="2160983" y="4081490"/>
              <a:ext cx="2109873" cy="261610"/>
            </a:xfrm>
            <a:prstGeom prst="rect">
              <a:avLst/>
            </a:prstGeom>
            <a:noFill/>
          </p:spPr>
          <p:txBody>
            <a:bodyPr wrap="none" rtlCol="0" anchor="ctr" anchorCtr="0">
              <a:spAutoFit/>
            </a:bodyPr>
            <a:lstStyle/>
            <a:p>
              <a:r>
                <a:rPr lang="en-US" sz="1100" b="1" dirty="0">
                  <a:solidFill>
                    <a:schemeClr val="tx2"/>
                  </a:solidFill>
                  <a:latin typeface="Lato" charset="0"/>
                  <a:ea typeface="Lato" charset="0"/>
                  <a:cs typeface="Lato" charset="0"/>
                </a:rPr>
                <a:t>RELEASE CREATIVE LAYOUTS</a:t>
              </a:r>
            </a:p>
          </p:txBody>
        </p:sp>
        <p:sp>
          <p:nvSpPr>
            <p:cNvPr id="12" name="Oval 54"/>
            <p:cNvSpPr>
              <a:spLocks noChangeAspect="1"/>
            </p:cNvSpPr>
            <p:nvPr/>
          </p:nvSpPr>
          <p:spPr>
            <a:xfrm>
              <a:off x="1490662" y="4138026"/>
              <a:ext cx="513547" cy="51368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latin typeface="Lato Light" charset="0"/>
              </a:endParaRPr>
            </a:p>
          </p:txBody>
        </p:sp>
        <p:sp>
          <p:nvSpPr>
            <p:cNvPr id="13" name="Oval 56"/>
            <p:cNvSpPr>
              <a:spLocks noChangeAspect="1"/>
            </p:cNvSpPr>
            <p:nvPr/>
          </p:nvSpPr>
          <p:spPr>
            <a:xfrm>
              <a:off x="1490662" y="2916774"/>
              <a:ext cx="513547" cy="51368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latin typeface="Lato Light" charset="0"/>
              </a:endParaRPr>
            </a:p>
          </p:txBody>
        </p:sp>
        <p:sp>
          <p:nvSpPr>
            <p:cNvPr id="14" name="Shape 2687"/>
            <p:cNvSpPr/>
            <p:nvPr/>
          </p:nvSpPr>
          <p:spPr>
            <a:xfrm>
              <a:off x="1613425" y="3032461"/>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8655" y="16200"/>
                  </a:moveTo>
                  <a:lnTo>
                    <a:pt x="15709" y="16200"/>
                  </a:lnTo>
                  <a:lnTo>
                    <a:pt x="15709" y="14727"/>
                  </a:lnTo>
                  <a:lnTo>
                    <a:pt x="18655" y="14727"/>
                  </a:lnTo>
                  <a:cubicBezTo>
                    <a:pt x="18655" y="14727"/>
                    <a:pt x="18655" y="16200"/>
                    <a:pt x="18655" y="16200"/>
                  </a:cubicBezTo>
                  <a:close/>
                  <a:moveTo>
                    <a:pt x="18655" y="18655"/>
                  </a:moveTo>
                  <a:lnTo>
                    <a:pt x="15709" y="18655"/>
                  </a:lnTo>
                  <a:lnTo>
                    <a:pt x="15709" y="17182"/>
                  </a:lnTo>
                  <a:lnTo>
                    <a:pt x="18655" y="17182"/>
                  </a:lnTo>
                  <a:cubicBezTo>
                    <a:pt x="18655" y="17182"/>
                    <a:pt x="18655" y="18655"/>
                    <a:pt x="18655" y="18655"/>
                  </a:cubicBezTo>
                  <a:close/>
                  <a:moveTo>
                    <a:pt x="17182" y="20618"/>
                  </a:moveTo>
                  <a:cubicBezTo>
                    <a:pt x="16542" y="20618"/>
                    <a:pt x="16002" y="20207"/>
                    <a:pt x="15799" y="19636"/>
                  </a:cubicBezTo>
                  <a:lnTo>
                    <a:pt x="18564" y="19636"/>
                  </a:lnTo>
                  <a:cubicBezTo>
                    <a:pt x="18361" y="20207"/>
                    <a:pt x="17822" y="20618"/>
                    <a:pt x="17182" y="20618"/>
                  </a:cubicBezTo>
                  <a:moveTo>
                    <a:pt x="17182" y="12764"/>
                  </a:moveTo>
                  <a:cubicBezTo>
                    <a:pt x="17822" y="12764"/>
                    <a:pt x="18361" y="13175"/>
                    <a:pt x="18564" y="13745"/>
                  </a:cubicBezTo>
                  <a:lnTo>
                    <a:pt x="15799" y="13745"/>
                  </a:lnTo>
                  <a:cubicBezTo>
                    <a:pt x="16002" y="13175"/>
                    <a:pt x="16542" y="12764"/>
                    <a:pt x="17182" y="12764"/>
                  </a:cubicBezTo>
                  <a:moveTo>
                    <a:pt x="5891" y="16200"/>
                  </a:moveTo>
                  <a:lnTo>
                    <a:pt x="2945" y="16200"/>
                  </a:lnTo>
                  <a:lnTo>
                    <a:pt x="2945" y="14727"/>
                  </a:lnTo>
                  <a:lnTo>
                    <a:pt x="5891" y="14727"/>
                  </a:lnTo>
                  <a:cubicBezTo>
                    <a:pt x="5891" y="14727"/>
                    <a:pt x="5891" y="16200"/>
                    <a:pt x="5891" y="16200"/>
                  </a:cubicBezTo>
                  <a:close/>
                  <a:moveTo>
                    <a:pt x="4418" y="12764"/>
                  </a:moveTo>
                  <a:cubicBezTo>
                    <a:pt x="5058" y="12764"/>
                    <a:pt x="5598" y="13175"/>
                    <a:pt x="5801" y="13745"/>
                  </a:cubicBezTo>
                  <a:lnTo>
                    <a:pt x="3036" y="13745"/>
                  </a:lnTo>
                  <a:cubicBezTo>
                    <a:pt x="3239" y="13175"/>
                    <a:pt x="3778" y="12764"/>
                    <a:pt x="4418" y="12764"/>
                  </a:cubicBezTo>
                  <a:moveTo>
                    <a:pt x="5891" y="18655"/>
                  </a:moveTo>
                  <a:lnTo>
                    <a:pt x="2945" y="18655"/>
                  </a:lnTo>
                  <a:lnTo>
                    <a:pt x="2945" y="17182"/>
                  </a:lnTo>
                  <a:lnTo>
                    <a:pt x="5891" y="17182"/>
                  </a:lnTo>
                  <a:cubicBezTo>
                    <a:pt x="5891" y="17182"/>
                    <a:pt x="5891" y="18655"/>
                    <a:pt x="5891" y="18655"/>
                  </a:cubicBezTo>
                  <a:close/>
                  <a:moveTo>
                    <a:pt x="4418" y="20618"/>
                  </a:moveTo>
                  <a:cubicBezTo>
                    <a:pt x="3778" y="20618"/>
                    <a:pt x="3239" y="20207"/>
                    <a:pt x="3036" y="19636"/>
                  </a:cubicBezTo>
                  <a:lnTo>
                    <a:pt x="5801" y="19636"/>
                  </a:lnTo>
                  <a:cubicBezTo>
                    <a:pt x="5598" y="20207"/>
                    <a:pt x="5058" y="20618"/>
                    <a:pt x="4418" y="20618"/>
                  </a:cubicBezTo>
                  <a:moveTo>
                    <a:pt x="19636" y="13745"/>
                  </a:moveTo>
                  <a:lnTo>
                    <a:pt x="19636" y="8836"/>
                  </a:lnTo>
                  <a:cubicBezTo>
                    <a:pt x="19636" y="3956"/>
                    <a:pt x="15680" y="0"/>
                    <a:pt x="10800" y="0"/>
                  </a:cubicBezTo>
                  <a:cubicBezTo>
                    <a:pt x="5920" y="0"/>
                    <a:pt x="1964" y="3956"/>
                    <a:pt x="1964" y="8836"/>
                  </a:cubicBezTo>
                  <a:lnTo>
                    <a:pt x="1964" y="13745"/>
                  </a:lnTo>
                  <a:cubicBezTo>
                    <a:pt x="879" y="13745"/>
                    <a:pt x="0" y="14625"/>
                    <a:pt x="0" y="15709"/>
                  </a:cubicBezTo>
                  <a:lnTo>
                    <a:pt x="0" y="17673"/>
                  </a:lnTo>
                  <a:cubicBezTo>
                    <a:pt x="0" y="18757"/>
                    <a:pt x="879" y="19636"/>
                    <a:pt x="1964" y="19636"/>
                  </a:cubicBezTo>
                  <a:lnTo>
                    <a:pt x="2013" y="19636"/>
                  </a:lnTo>
                  <a:cubicBezTo>
                    <a:pt x="2241" y="20757"/>
                    <a:pt x="3231" y="21600"/>
                    <a:pt x="4418" y="21600"/>
                  </a:cubicBezTo>
                  <a:cubicBezTo>
                    <a:pt x="5774" y="21600"/>
                    <a:pt x="6873" y="20501"/>
                    <a:pt x="6873" y="19145"/>
                  </a:cubicBezTo>
                  <a:lnTo>
                    <a:pt x="6873" y="14236"/>
                  </a:lnTo>
                  <a:cubicBezTo>
                    <a:pt x="6873" y="12881"/>
                    <a:pt x="5774" y="11782"/>
                    <a:pt x="4418" y="11782"/>
                  </a:cubicBezTo>
                  <a:cubicBezTo>
                    <a:pt x="3864" y="11782"/>
                    <a:pt x="3356" y="11971"/>
                    <a:pt x="2945" y="12282"/>
                  </a:cubicBezTo>
                  <a:lnTo>
                    <a:pt x="2945" y="8836"/>
                  </a:lnTo>
                  <a:cubicBezTo>
                    <a:pt x="2945" y="4499"/>
                    <a:pt x="6462" y="982"/>
                    <a:pt x="10800" y="982"/>
                  </a:cubicBezTo>
                  <a:cubicBezTo>
                    <a:pt x="15138" y="982"/>
                    <a:pt x="18655" y="4499"/>
                    <a:pt x="18655" y="8836"/>
                  </a:cubicBezTo>
                  <a:lnTo>
                    <a:pt x="18655" y="12282"/>
                  </a:lnTo>
                  <a:cubicBezTo>
                    <a:pt x="18244" y="11971"/>
                    <a:pt x="17736" y="11782"/>
                    <a:pt x="17182" y="11782"/>
                  </a:cubicBezTo>
                  <a:cubicBezTo>
                    <a:pt x="15826" y="11782"/>
                    <a:pt x="14727" y="12881"/>
                    <a:pt x="14727" y="14236"/>
                  </a:cubicBezTo>
                  <a:lnTo>
                    <a:pt x="14727" y="19145"/>
                  </a:lnTo>
                  <a:cubicBezTo>
                    <a:pt x="14727" y="20501"/>
                    <a:pt x="15826" y="21600"/>
                    <a:pt x="17182" y="21600"/>
                  </a:cubicBezTo>
                  <a:cubicBezTo>
                    <a:pt x="18369" y="21600"/>
                    <a:pt x="19360" y="20757"/>
                    <a:pt x="19587" y="19636"/>
                  </a:cubicBezTo>
                  <a:lnTo>
                    <a:pt x="19636" y="19636"/>
                  </a:lnTo>
                  <a:cubicBezTo>
                    <a:pt x="20721" y="19636"/>
                    <a:pt x="21600" y="18757"/>
                    <a:pt x="21600" y="17673"/>
                  </a:cubicBezTo>
                  <a:lnTo>
                    <a:pt x="21600" y="15709"/>
                  </a:lnTo>
                  <a:cubicBezTo>
                    <a:pt x="21600" y="14625"/>
                    <a:pt x="20721" y="13745"/>
                    <a:pt x="19636" y="13745"/>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Regular" charset="0"/>
                <a:ea typeface="Lato Regular" charset="0"/>
                <a:cs typeface="Lato Regular" charset="0"/>
              </a:endParaRPr>
            </a:p>
          </p:txBody>
        </p:sp>
        <p:sp>
          <p:nvSpPr>
            <p:cNvPr id="15" name="Shape 2783"/>
            <p:cNvSpPr/>
            <p:nvPr/>
          </p:nvSpPr>
          <p:spPr>
            <a:xfrm>
              <a:off x="1613424" y="4277959"/>
              <a:ext cx="279328" cy="241238"/>
            </a:xfrm>
            <a:custGeom>
              <a:avLst/>
              <a:gdLst/>
              <a:ahLst/>
              <a:cxnLst>
                <a:cxn ang="0">
                  <a:pos x="wd2" y="hd2"/>
                </a:cxn>
                <a:cxn ang="5400000">
                  <a:pos x="wd2" y="hd2"/>
                </a:cxn>
                <a:cxn ang="10800000">
                  <a:pos x="wd2" y="hd2"/>
                </a:cxn>
                <a:cxn ang="16200000">
                  <a:pos x="wd2" y="hd2"/>
                </a:cxn>
              </a:cxnLst>
              <a:rect l="0" t="0" r="r" b="b"/>
              <a:pathLst>
                <a:path w="21600" h="21600" extrusionOk="0">
                  <a:moveTo>
                    <a:pt x="10800" y="15855"/>
                  </a:moveTo>
                  <a:lnTo>
                    <a:pt x="1633" y="10800"/>
                  </a:lnTo>
                  <a:lnTo>
                    <a:pt x="4615" y="9156"/>
                  </a:lnTo>
                  <a:lnTo>
                    <a:pt x="10589" y="12450"/>
                  </a:lnTo>
                  <a:lnTo>
                    <a:pt x="10591" y="12446"/>
                  </a:lnTo>
                  <a:cubicBezTo>
                    <a:pt x="10654" y="12482"/>
                    <a:pt x="10724" y="12505"/>
                    <a:pt x="10800" y="12505"/>
                  </a:cubicBezTo>
                  <a:cubicBezTo>
                    <a:pt x="10876" y="12505"/>
                    <a:pt x="10946" y="12482"/>
                    <a:pt x="11009" y="12446"/>
                  </a:cubicBezTo>
                  <a:lnTo>
                    <a:pt x="11011" y="12450"/>
                  </a:lnTo>
                  <a:lnTo>
                    <a:pt x="16985" y="9156"/>
                  </a:lnTo>
                  <a:lnTo>
                    <a:pt x="19967" y="10800"/>
                  </a:lnTo>
                  <a:cubicBezTo>
                    <a:pt x="19967" y="10800"/>
                    <a:pt x="10800" y="15855"/>
                    <a:pt x="10800" y="15855"/>
                  </a:cubicBezTo>
                  <a:close/>
                  <a:moveTo>
                    <a:pt x="19967" y="15347"/>
                  </a:moveTo>
                  <a:lnTo>
                    <a:pt x="10800" y="20402"/>
                  </a:lnTo>
                  <a:lnTo>
                    <a:pt x="1633" y="15347"/>
                  </a:lnTo>
                  <a:lnTo>
                    <a:pt x="4615" y="13703"/>
                  </a:lnTo>
                  <a:lnTo>
                    <a:pt x="10589" y="16997"/>
                  </a:lnTo>
                  <a:lnTo>
                    <a:pt x="10591" y="16994"/>
                  </a:lnTo>
                  <a:cubicBezTo>
                    <a:pt x="10654" y="17029"/>
                    <a:pt x="10724" y="17053"/>
                    <a:pt x="10800" y="17053"/>
                  </a:cubicBezTo>
                  <a:cubicBezTo>
                    <a:pt x="10876" y="17053"/>
                    <a:pt x="10946" y="17029"/>
                    <a:pt x="11009" y="16994"/>
                  </a:cubicBezTo>
                  <a:lnTo>
                    <a:pt x="11011" y="16997"/>
                  </a:lnTo>
                  <a:lnTo>
                    <a:pt x="16985" y="13703"/>
                  </a:lnTo>
                  <a:cubicBezTo>
                    <a:pt x="16985" y="13703"/>
                    <a:pt x="19967" y="15347"/>
                    <a:pt x="19967" y="15347"/>
                  </a:cubicBezTo>
                  <a:close/>
                  <a:moveTo>
                    <a:pt x="1633" y="6253"/>
                  </a:moveTo>
                  <a:lnTo>
                    <a:pt x="10800" y="1198"/>
                  </a:lnTo>
                  <a:lnTo>
                    <a:pt x="19967" y="6253"/>
                  </a:lnTo>
                  <a:lnTo>
                    <a:pt x="10800" y="11307"/>
                  </a:lnTo>
                  <a:cubicBezTo>
                    <a:pt x="10800" y="11307"/>
                    <a:pt x="1633" y="6253"/>
                    <a:pt x="1633" y="6253"/>
                  </a:cubicBezTo>
                  <a:close/>
                  <a:moveTo>
                    <a:pt x="21600" y="10800"/>
                  </a:moveTo>
                  <a:cubicBezTo>
                    <a:pt x="21600" y="10574"/>
                    <a:pt x="21484" y="10383"/>
                    <a:pt x="21319" y="10290"/>
                  </a:cubicBezTo>
                  <a:lnTo>
                    <a:pt x="21320" y="10287"/>
                  </a:lnTo>
                  <a:lnTo>
                    <a:pt x="18127" y="8526"/>
                  </a:lnTo>
                  <a:lnTo>
                    <a:pt x="21320" y="6766"/>
                  </a:lnTo>
                  <a:lnTo>
                    <a:pt x="21319" y="6762"/>
                  </a:lnTo>
                  <a:cubicBezTo>
                    <a:pt x="21484" y="6671"/>
                    <a:pt x="21600" y="6479"/>
                    <a:pt x="21600" y="6253"/>
                  </a:cubicBezTo>
                  <a:cubicBezTo>
                    <a:pt x="21600" y="6027"/>
                    <a:pt x="21484" y="5835"/>
                    <a:pt x="21319" y="5743"/>
                  </a:cubicBezTo>
                  <a:lnTo>
                    <a:pt x="21320" y="5740"/>
                  </a:lnTo>
                  <a:lnTo>
                    <a:pt x="11011" y="56"/>
                  </a:lnTo>
                  <a:lnTo>
                    <a:pt x="11009" y="59"/>
                  </a:lnTo>
                  <a:cubicBezTo>
                    <a:pt x="10946" y="23"/>
                    <a:pt x="10876" y="0"/>
                    <a:pt x="10800" y="0"/>
                  </a:cubicBezTo>
                  <a:cubicBezTo>
                    <a:pt x="10724" y="0"/>
                    <a:pt x="10654" y="23"/>
                    <a:pt x="10591" y="59"/>
                  </a:cubicBezTo>
                  <a:lnTo>
                    <a:pt x="10589" y="56"/>
                  </a:lnTo>
                  <a:lnTo>
                    <a:pt x="280" y="5740"/>
                  </a:lnTo>
                  <a:lnTo>
                    <a:pt x="281" y="5743"/>
                  </a:lnTo>
                  <a:cubicBezTo>
                    <a:pt x="116" y="5835"/>
                    <a:pt x="0" y="6027"/>
                    <a:pt x="0" y="6253"/>
                  </a:cubicBezTo>
                  <a:cubicBezTo>
                    <a:pt x="0" y="6479"/>
                    <a:pt x="116" y="6671"/>
                    <a:pt x="281" y="6762"/>
                  </a:cubicBezTo>
                  <a:lnTo>
                    <a:pt x="280" y="6766"/>
                  </a:lnTo>
                  <a:lnTo>
                    <a:pt x="3473" y="8526"/>
                  </a:lnTo>
                  <a:lnTo>
                    <a:pt x="280" y="10287"/>
                  </a:lnTo>
                  <a:lnTo>
                    <a:pt x="281" y="10290"/>
                  </a:lnTo>
                  <a:cubicBezTo>
                    <a:pt x="116" y="10383"/>
                    <a:pt x="0" y="10574"/>
                    <a:pt x="0" y="10800"/>
                  </a:cubicBezTo>
                  <a:cubicBezTo>
                    <a:pt x="0" y="11026"/>
                    <a:pt x="116" y="11218"/>
                    <a:pt x="281" y="11310"/>
                  </a:cubicBezTo>
                  <a:lnTo>
                    <a:pt x="280" y="11313"/>
                  </a:lnTo>
                  <a:lnTo>
                    <a:pt x="3473" y="13074"/>
                  </a:lnTo>
                  <a:lnTo>
                    <a:pt x="280" y="14834"/>
                  </a:lnTo>
                  <a:lnTo>
                    <a:pt x="281" y="14838"/>
                  </a:lnTo>
                  <a:cubicBezTo>
                    <a:pt x="116" y="14930"/>
                    <a:pt x="0" y="15121"/>
                    <a:pt x="0" y="15347"/>
                  </a:cubicBezTo>
                  <a:cubicBezTo>
                    <a:pt x="0" y="15574"/>
                    <a:pt x="116" y="15765"/>
                    <a:pt x="281" y="15857"/>
                  </a:cubicBezTo>
                  <a:lnTo>
                    <a:pt x="280" y="15860"/>
                  </a:lnTo>
                  <a:lnTo>
                    <a:pt x="10589" y="21544"/>
                  </a:lnTo>
                  <a:lnTo>
                    <a:pt x="10591" y="21541"/>
                  </a:lnTo>
                  <a:cubicBezTo>
                    <a:pt x="10654" y="21577"/>
                    <a:pt x="10724" y="21600"/>
                    <a:pt x="10800" y="21600"/>
                  </a:cubicBezTo>
                  <a:cubicBezTo>
                    <a:pt x="10876" y="21600"/>
                    <a:pt x="10946" y="21577"/>
                    <a:pt x="11009" y="21541"/>
                  </a:cubicBezTo>
                  <a:lnTo>
                    <a:pt x="11011" y="21544"/>
                  </a:lnTo>
                  <a:lnTo>
                    <a:pt x="21320" y="15860"/>
                  </a:lnTo>
                  <a:lnTo>
                    <a:pt x="21319" y="15857"/>
                  </a:lnTo>
                  <a:cubicBezTo>
                    <a:pt x="21484" y="15765"/>
                    <a:pt x="21600" y="15574"/>
                    <a:pt x="21600" y="15347"/>
                  </a:cubicBezTo>
                  <a:cubicBezTo>
                    <a:pt x="21600" y="15121"/>
                    <a:pt x="21484" y="14930"/>
                    <a:pt x="21319" y="14838"/>
                  </a:cubicBezTo>
                  <a:lnTo>
                    <a:pt x="21320" y="14834"/>
                  </a:lnTo>
                  <a:lnTo>
                    <a:pt x="18127" y="13074"/>
                  </a:lnTo>
                  <a:lnTo>
                    <a:pt x="21320" y="11313"/>
                  </a:lnTo>
                  <a:lnTo>
                    <a:pt x="21319" y="11310"/>
                  </a:lnTo>
                  <a:cubicBezTo>
                    <a:pt x="21484" y="11218"/>
                    <a:pt x="21600" y="11026"/>
                    <a:pt x="21600" y="1080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Regular" charset="0"/>
                <a:ea typeface="Lato Regular" charset="0"/>
                <a:cs typeface="Lato Regular" charset="0"/>
              </a:endParaRPr>
            </a:p>
          </p:txBody>
        </p:sp>
        <p:sp>
          <p:nvSpPr>
            <p:cNvPr id="16" name="Shape 2547"/>
            <p:cNvSpPr/>
            <p:nvPr/>
          </p:nvSpPr>
          <p:spPr>
            <a:xfrm>
              <a:off x="1613424" y="551925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8073" y="17379"/>
                  </a:moveTo>
                  <a:lnTo>
                    <a:pt x="15643" y="14949"/>
                  </a:lnTo>
                  <a:cubicBezTo>
                    <a:pt x="16600" y="13832"/>
                    <a:pt x="17182" y="12386"/>
                    <a:pt x="17182" y="10800"/>
                  </a:cubicBezTo>
                  <a:cubicBezTo>
                    <a:pt x="17182" y="9214"/>
                    <a:pt x="16600" y="7767"/>
                    <a:pt x="15643" y="6651"/>
                  </a:cubicBezTo>
                  <a:lnTo>
                    <a:pt x="18073" y="4221"/>
                  </a:lnTo>
                  <a:cubicBezTo>
                    <a:pt x="19649" y="5963"/>
                    <a:pt x="20618" y="8266"/>
                    <a:pt x="20618" y="10800"/>
                  </a:cubicBezTo>
                  <a:cubicBezTo>
                    <a:pt x="20618" y="13335"/>
                    <a:pt x="19649" y="15637"/>
                    <a:pt x="18073" y="17379"/>
                  </a:cubicBezTo>
                  <a:moveTo>
                    <a:pt x="10800" y="20619"/>
                  </a:moveTo>
                  <a:cubicBezTo>
                    <a:pt x="8265" y="20619"/>
                    <a:pt x="5963" y="19650"/>
                    <a:pt x="4221" y="18073"/>
                  </a:cubicBezTo>
                  <a:lnTo>
                    <a:pt x="6651" y="15643"/>
                  </a:lnTo>
                  <a:cubicBezTo>
                    <a:pt x="7767" y="16600"/>
                    <a:pt x="9214" y="17182"/>
                    <a:pt x="10800" y="17182"/>
                  </a:cubicBezTo>
                  <a:cubicBezTo>
                    <a:pt x="12386" y="17182"/>
                    <a:pt x="13833" y="16600"/>
                    <a:pt x="14949" y="15643"/>
                  </a:cubicBezTo>
                  <a:lnTo>
                    <a:pt x="17379" y="18073"/>
                  </a:lnTo>
                  <a:cubicBezTo>
                    <a:pt x="15637" y="19650"/>
                    <a:pt x="13334" y="20619"/>
                    <a:pt x="10800" y="20619"/>
                  </a:cubicBezTo>
                  <a:moveTo>
                    <a:pt x="982" y="10800"/>
                  </a:moveTo>
                  <a:cubicBezTo>
                    <a:pt x="982" y="8266"/>
                    <a:pt x="1950" y="5963"/>
                    <a:pt x="3527" y="4221"/>
                  </a:cubicBezTo>
                  <a:lnTo>
                    <a:pt x="5957" y="6651"/>
                  </a:lnTo>
                  <a:cubicBezTo>
                    <a:pt x="4999" y="7767"/>
                    <a:pt x="4418" y="9214"/>
                    <a:pt x="4418" y="10800"/>
                  </a:cubicBezTo>
                  <a:cubicBezTo>
                    <a:pt x="4418" y="12386"/>
                    <a:pt x="4999" y="13832"/>
                    <a:pt x="5957" y="14949"/>
                  </a:cubicBezTo>
                  <a:lnTo>
                    <a:pt x="3527" y="17379"/>
                  </a:lnTo>
                  <a:cubicBezTo>
                    <a:pt x="1950" y="15637"/>
                    <a:pt x="982" y="13335"/>
                    <a:pt x="982" y="10800"/>
                  </a:cubicBezTo>
                  <a:moveTo>
                    <a:pt x="16200" y="10800"/>
                  </a:moveTo>
                  <a:cubicBezTo>
                    <a:pt x="16200" y="13782"/>
                    <a:pt x="13782" y="16200"/>
                    <a:pt x="10800" y="16200"/>
                  </a:cubicBezTo>
                  <a:cubicBezTo>
                    <a:pt x="7817" y="16200"/>
                    <a:pt x="5400" y="13782"/>
                    <a:pt x="5400" y="10800"/>
                  </a:cubicBezTo>
                  <a:cubicBezTo>
                    <a:pt x="5400" y="7817"/>
                    <a:pt x="7817" y="5400"/>
                    <a:pt x="10800" y="5400"/>
                  </a:cubicBezTo>
                  <a:cubicBezTo>
                    <a:pt x="13782" y="5400"/>
                    <a:pt x="16200" y="7817"/>
                    <a:pt x="16200" y="10800"/>
                  </a:cubicBezTo>
                  <a:moveTo>
                    <a:pt x="10800" y="982"/>
                  </a:moveTo>
                  <a:cubicBezTo>
                    <a:pt x="13334" y="982"/>
                    <a:pt x="15637" y="1950"/>
                    <a:pt x="17379" y="3527"/>
                  </a:cubicBezTo>
                  <a:lnTo>
                    <a:pt x="14949" y="5957"/>
                  </a:lnTo>
                  <a:cubicBezTo>
                    <a:pt x="13832" y="4999"/>
                    <a:pt x="12386" y="4418"/>
                    <a:pt x="10800" y="4418"/>
                  </a:cubicBezTo>
                  <a:cubicBezTo>
                    <a:pt x="9214" y="4418"/>
                    <a:pt x="7767" y="4999"/>
                    <a:pt x="6651" y="5957"/>
                  </a:cubicBezTo>
                  <a:lnTo>
                    <a:pt x="4221" y="3527"/>
                  </a:lnTo>
                  <a:cubicBezTo>
                    <a:pt x="5963" y="1950"/>
                    <a:pt x="8265" y="982"/>
                    <a:pt x="10800" y="982"/>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Regular" charset="0"/>
                <a:ea typeface="Lato Regular" charset="0"/>
                <a:cs typeface="Lato Regular" charset="0"/>
              </a:endParaRPr>
            </a:p>
          </p:txBody>
        </p:sp>
        <p:sp>
          <p:nvSpPr>
            <p:cNvPr id="17" name="TextBox 17"/>
            <p:cNvSpPr txBox="1"/>
            <p:nvPr/>
          </p:nvSpPr>
          <p:spPr>
            <a:xfrm>
              <a:off x="1457397" y="1014394"/>
              <a:ext cx="3399439" cy="723267"/>
            </a:xfrm>
            <a:prstGeom prst="rect">
              <a:avLst/>
            </a:prstGeom>
            <a:noFill/>
          </p:spPr>
          <p:txBody>
            <a:bodyPr wrap="none" lIns="45711" tIns="22856" rIns="45711" bIns="22856" rtlCol="0">
              <a:spAutoFit/>
            </a:bodyPr>
            <a:lstStyle/>
            <a:p>
              <a:r>
                <a:rPr lang="en-US" sz="4400" b="1" dirty="0">
                  <a:solidFill>
                    <a:schemeClr val="tx2">
                      <a:lumMod val="75000"/>
                    </a:schemeClr>
                  </a:solidFill>
                  <a:latin typeface="Lato" charset="0"/>
                  <a:ea typeface="Lato" charset="0"/>
                  <a:cs typeface="Lato" charset="0"/>
                </a:rPr>
                <a:t>Our Services</a:t>
              </a:r>
              <a:endParaRPr lang="id-ID" sz="4400" b="1" dirty="0">
                <a:solidFill>
                  <a:schemeClr val="tx2">
                    <a:lumMod val="75000"/>
                  </a:schemeClr>
                </a:solidFill>
                <a:latin typeface="Lato" charset="0"/>
                <a:ea typeface="Lato" charset="0"/>
                <a:cs typeface="Lato" charset="0"/>
              </a:endParaRPr>
            </a:p>
          </p:txBody>
        </p:sp>
        <p:sp>
          <p:nvSpPr>
            <p:cNvPr id="18" name="Rectangle 18"/>
            <p:cNvSpPr/>
            <p:nvPr/>
          </p:nvSpPr>
          <p:spPr>
            <a:xfrm>
              <a:off x="1490662" y="2073532"/>
              <a:ext cx="776519" cy="4571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endParaRPr lang="en-US" sz="900" dirty="0">
                <a:solidFill>
                  <a:schemeClr val="accent2"/>
                </a:solidFill>
                <a:latin typeface="Lato Light" charset="0"/>
              </a:endParaRPr>
            </a:p>
          </p:txBody>
        </p:sp>
        <p:sp>
          <p:nvSpPr>
            <p:cNvPr id="19" name="Subtitle 2"/>
            <p:cNvSpPr txBox="1">
              <a:spLocks/>
            </p:cNvSpPr>
            <p:nvPr/>
          </p:nvSpPr>
          <p:spPr>
            <a:xfrm>
              <a:off x="1410870" y="1622959"/>
              <a:ext cx="2773968" cy="396040"/>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r>
                <a:rPr lang="en-US" sz="1550" dirty="0">
                  <a:latin typeface="Lato Light"/>
                  <a:cs typeface="Lato Light"/>
                </a:rPr>
                <a:t>Your great subtitle </a:t>
              </a:r>
              <a:r>
                <a:rPr lang="en-US" sz="1550" dirty="0">
                  <a:solidFill>
                    <a:schemeClr val="accent2"/>
                  </a:solidFill>
                  <a:latin typeface="Lato Light"/>
                  <a:cs typeface="Lato Light"/>
                </a:rPr>
                <a:t>in this line</a:t>
              </a:r>
            </a:p>
          </p:txBody>
        </p:sp>
      </p:grpSp>
    </p:spTree>
    <p:extLst>
      <p:ext uri="{BB962C8B-B14F-4D97-AF65-F5344CB8AC3E}">
        <p14:creationId xmlns:p14="http://schemas.microsoft.com/office/powerpoint/2010/main" val="21755481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250" fill="hold"/>
                                        <p:tgtEl>
                                          <p:spTgt spid="24"/>
                                        </p:tgtEl>
                                        <p:attrNameLst>
                                          <p:attrName>ppt_x</p:attrName>
                                        </p:attrNameLst>
                                      </p:cBhvr>
                                      <p:tavLst>
                                        <p:tav tm="0">
                                          <p:val>
                                            <p:strVal val="#ppt_x"/>
                                          </p:val>
                                        </p:tav>
                                        <p:tav tm="100000">
                                          <p:val>
                                            <p:strVal val="#ppt_x"/>
                                          </p:val>
                                        </p:tav>
                                      </p:tavLst>
                                    </p:anim>
                                    <p:anim calcmode="lin" valueType="num">
                                      <p:cBhvr additive="base">
                                        <p:cTn id="13" dur="250" fill="hold"/>
                                        <p:tgtEl>
                                          <p:spTgt spid="24"/>
                                        </p:tgtEl>
                                        <p:attrNameLst>
                                          <p:attrName>ppt_y</p:attrName>
                                        </p:attrNameLst>
                                      </p:cBhvr>
                                      <p:tavLst>
                                        <p:tav tm="0">
                                          <p:val>
                                            <p:strVal val="1+#ppt_h/2"/>
                                          </p:val>
                                        </p:tav>
                                        <p:tav tm="100000">
                                          <p:val>
                                            <p:strVal val="#ppt_y"/>
                                          </p:val>
                                        </p:tav>
                                      </p:tavLst>
                                    </p:anim>
                                  </p:childTnLst>
                                </p:cTn>
                              </p:par>
                            </p:childTnLst>
                          </p:cTn>
                        </p:par>
                        <p:par>
                          <p:cTn id="14" fill="hold">
                            <p:stCondLst>
                              <p:cond delay="750"/>
                            </p:stCondLst>
                            <p:childTnLst>
                              <p:par>
                                <p:cTn id="15" presetID="2" presetClass="entr" presetSubtype="4" fill="hold" grpId="0" nodeType="after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250" fill="hold"/>
                                        <p:tgtEl>
                                          <p:spTgt spid="25"/>
                                        </p:tgtEl>
                                        <p:attrNameLst>
                                          <p:attrName>ppt_x</p:attrName>
                                        </p:attrNameLst>
                                      </p:cBhvr>
                                      <p:tavLst>
                                        <p:tav tm="0">
                                          <p:val>
                                            <p:strVal val="#ppt_x"/>
                                          </p:val>
                                        </p:tav>
                                        <p:tav tm="100000">
                                          <p:val>
                                            <p:strVal val="#ppt_x"/>
                                          </p:val>
                                        </p:tav>
                                      </p:tavLst>
                                    </p:anim>
                                    <p:anim calcmode="lin" valueType="num">
                                      <p:cBhvr additive="base">
                                        <p:cTn id="18" dur="250" fill="hold"/>
                                        <p:tgtEl>
                                          <p:spTgt spid="25"/>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2" presetClass="entr" presetSubtype="4" fill="hold" grpId="0" nodeType="after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250" fill="hold"/>
                                        <p:tgtEl>
                                          <p:spTgt spid="26"/>
                                        </p:tgtEl>
                                        <p:attrNameLst>
                                          <p:attrName>ppt_x</p:attrName>
                                        </p:attrNameLst>
                                      </p:cBhvr>
                                      <p:tavLst>
                                        <p:tav tm="0">
                                          <p:val>
                                            <p:strVal val="#ppt_x"/>
                                          </p:val>
                                        </p:tav>
                                        <p:tav tm="100000">
                                          <p:val>
                                            <p:strVal val="#ppt_x"/>
                                          </p:val>
                                        </p:tav>
                                      </p:tavLst>
                                    </p:anim>
                                    <p:anim calcmode="lin" valueType="num">
                                      <p:cBhvr additive="base">
                                        <p:cTn id="23" dur="250" fill="hold"/>
                                        <p:tgtEl>
                                          <p:spTgt spid="26"/>
                                        </p:tgtEl>
                                        <p:attrNameLst>
                                          <p:attrName>ppt_y</p:attrName>
                                        </p:attrNameLst>
                                      </p:cBhvr>
                                      <p:tavLst>
                                        <p:tav tm="0">
                                          <p:val>
                                            <p:strVal val="1+#ppt_h/2"/>
                                          </p:val>
                                        </p:tav>
                                        <p:tav tm="100000">
                                          <p:val>
                                            <p:strVal val="#ppt_y"/>
                                          </p:val>
                                        </p:tav>
                                      </p:tavLst>
                                    </p:anim>
                                  </p:childTnLst>
                                </p:cTn>
                              </p:par>
                            </p:childTnLst>
                          </p:cTn>
                        </p:par>
                        <p:par>
                          <p:cTn id="24" fill="hold">
                            <p:stCondLst>
                              <p:cond delay="1250"/>
                            </p:stCondLst>
                            <p:childTnLst>
                              <p:par>
                                <p:cTn id="25" presetID="2" presetClass="entr" presetSubtype="4"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250" fill="hold"/>
                                        <p:tgtEl>
                                          <p:spTgt spid="27"/>
                                        </p:tgtEl>
                                        <p:attrNameLst>
                                          <p:attrName>ppt_x</p:attrName>
                                        </p:attrNameLst>
                                      </p:cBhvr>
                                      <p:tavLst>
                                        <p:tav tm="0">
                                          <p:val>
                                            <p:strVal val="#ppt_x"/>
                                          </p:val>
                                        </p:tav>
                                        <p:tav tm="100000">
                                          <p:val>
                                            <p:strVal val="#ppt_x"/>
                                          </p:val>
                                        </p:tav>
                                      </p:tavLst>
                                    </p:anim>
                                    <p:anim calcmode="lin" valueType="num">
                                      <p:cBhvr additive="base">
                                        <p:cTn id="28" dur="250" fill="hold"/>
                                        <p:tgtEl>
                                          <p:spTgt spid="27"/>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42" presetClass="entr" presetSubtype="0" fill="hold" nodeType="after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1000"/>
                                        <p:tgtEl>
                                          <p:spTgt spid="28"/>
                                        </p:tgtEl>
                                      </p:cBhvr>
                                    </p:animEffect>
                                    <p:anim calcmode="lin" valueType="num">
                                      <p:cBhvr>
                                        <p:cTn id="33" dur="1000" fill="hold"/>
                                        <p:tgtEl>
                                          <p:spTgt spid="28"/>
                                        </p:tgtEl>
                                        <p:attrNameLst>
                                          <p:attrName>ppt_x</p:attrName>
                                        </p:attrNameLst>
                                      </p:cBhvr>
                                      <p:tavLst>
                                        <p:tav tm="0">
                                          <p:val>
                                            <p:strVal val="#ppt_x"/>
                                          </p:val>
                                        </p:tav>
                                        <p:tav tm="100000">
                                          <p:val>
                                            <p:strVal val="#ppt_x"/>
                                          </p:val>
                                        </p:tav>
                                      </p:tavLst>
                                    </p:anim>
                                    <p:anim calcmode="lin" valueType="num">
                                      <p:cBhvr>
                                        <p:cTn id="34"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24"/>
          <p:cNvSpPr>
            <a:spLocks/>
          </p:cNvSpPr>
          <p:nvPr/>
        </p:nvSpPr>
        <p:spPr bwMode="auto">
          <a:xfrm>
            <a:off x="9259223" y="4905652"/>
            <a:ext cx="1521379" cy="4744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algn="ctr" defTabSz="2286000">
              <a:lnSpc>
                <a:spcPts val="3700"/>
              </a:lnSpc>
            </a:pPr>
            <a:r>
              <a:rPr lang="en-US" sz="1200" b="1" spc="400" dirty="0">
                <a:solidFill>
                  <a:schemeClr val="bg1">
                    <a:lumMod val="50000"/>
                  </a:schemeClr>
                </a:solidFill>
                <a:latin typeface="Lato Black" charset="0"/>
                <a:ea typeface="Lato Black" charset="0"/>
                <a:cs typeface="Lato Black" charset="0"/>
                <a:sym typeface="Bebas Neue" charset="0"/>
              </a:rPr>
              <a:t>TIM ROLLINS</a:t>
            </a:r>
          </a:p>
        </p:txBody>
      </p:sp>
      <p:sp>
        <p:nvSpPr>
          <p:cNvPr id="34" name="TextBox 25"/>
          <p:cNvSpPr txBox="1"/>
          <p:nvPr/>
        </p:nvSpPr>
        <p:spPr>
          <a:xfrm>
            <a:off x="8824868" y="1654324"/>
            <a:ext cx="2390088" cy="3760004"/>
          </a:xfrm>
          <a:prstGeom prst="rect">
            <a:avLst/>
          </a:prstGeom>
          <a:noFill/>
        </p:spPr>
        <p:txBody>
          <a:bodyPr wrap="square" rtlCol="0">
            <a:spAutoFit/>
          </a:bodyPr>
          <a:lstStyle/>
          <a:p>
            <a:pPr algn="ctr">
              <a:lnSpc>
                <a:spcPts val="2590"/>
              </a:lnSpc>
            </a:pPr>
            <a:r>
              <a:rPr lang="en-US" sz="1900" b="1" dirty="0">
                <a:solidFill>
                  <a:schemeClr val="bg1">
                    <a:lumMod val="50000"/>
                  </a:schemeClr>
                </a:solidFill>
                <a:latin typeface="Lato" charset="0"/>
                <a:ea typeface="Lato" charset="0"/>
                <a:cs typeface="Lato" charset="0"/>
              </a:rPr>
              <a:t>The price of success is hard work, dedication to the job at hand, and the determination that whether we win or lose, we have applied the best of ourselves to the task at hand</a:t>
            </a:r>
          </a:p>
        </p:txBody>
      </p:sp>
      <p:sp>
        <p:nvSpPr>
          <p:cNvPr id="35" name="Freeform 71"/>
          <p:cNvSpPr>
            <a:spLocks noChangeArrowheads="1"/>
          </p:cNvSpPr>
          <p:nvPr/>
        </p:nvSpPr>
        <p:spPr bwMode="auto">
          <a:xfrm>
            <a:off x="11162812" y="4532376"/>
            <a:ext cx="455000" cy="337871"/>
          </a:xfrm>
          <a:custGeom>
            <a:avLst/>
            <a:gdLst>
              <a:gd name="T0" fmla="*/ 70 w 444"/>
              <a:gd name="T1" fmla="*/ 0 h 329"/>
              <a:gd name="T2" fmla="*/ 70 w 444"/>
              <a:gd name="T3" fmla="*/ 0 h 329"/>
              <a:gd name="T4" fmla="*/ 0 w 444"/>
              <a:gd name="T5" fmla="*/ 70 h 329"/>
              <a:gd name="T6" fmla="*/ 70 w 444"/>
              <a:gd name="T7" fmla="*/ 150 h 329"/>
              <a:gd name="T8" fmla="*/ 0 w 444"/>
              <a:gd name="T9" fmla="*/ 291 h 329"/>
              <a:gd name="T10" fmla="*/ 0 w 444"/>
              <a:gd name="T11" fmla="*/ 328 h 329"/>
              <a:gd name="T12" fmla="*/ 70 w 444"/>
              <a:gd name="T13" fmla="*/ 0 h 329"/>
              <a:gd name="T14" fmla="*/ 275 w 444"/>
              <a:gd name="T15" fmla="*/ 0 h 329"/>
              <a:gd name="T16" fmla="*/ 275 w 444"/>
              <a:gd name="T17" fmla="*/ 0 h 329"/>
              <a:gd name="T18" fmla="*/ 204 w 444"/>
              <a:gd name="T19" fmla="*/ 70 h 329"/>
              <a:gd name="T20" fmla="*/ 275 w 444"/>
              <a:gd name="T21" fmla="*/ 150 h 329"/>
              <a:gd name="T22" fmla="*/ 204 w 444"/>
              <a:gd name="T23" fmla="*/ 291 h 329"/>
              <a:gd name="T24" fmla="*/ 204 w 444"/>
              <a:gd name="T25" fmla="*/ 328 h 329"/>
              <a:gd name="T26" fmla="*/ 275 w 444"/>
              <a:gd name="T27" fmla="*/ 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4" h="329">
                <a:moveTo>
                  <a:pt x="70" y="0"/>
                </a:moveTo>
                <a:lnTo>
                  <a:pt x="70" y="0"/>
                </a:lnTo>
                <a:cubicBezTo>
                  <a:pt x="26" y="0"/>
                  <a:pt x="0" y="35"/>
                  <a:pt x="0" y="70"/>
                </a:cubicBezTo>
                <a:cubicBezTo>
                  <a:pt x="0" y="115"/>
                  <a:pt x="26" y="150"/>
                  <a:pt x="70" y="150"/>
                </a:cubicBezTo>
                <a:cubicBezTo>
                  <a:pt x="142" y="150"/>
                  <a:pt x="98" y="291"/>
                  <a:pt x="0" y="291"/>
                </a:cubicBezTo>
                <a:cubicBezTo>
                  <a:pt x="0" y="328"/>
                  <a:pt x="0" y="328"/>
                  <a:pt x="0" y="328"/>
                </a:cubicBezTo>
                <a:cubicBezTo>
                  <a:pt x="168" y="328"/>
                  <a:pt x="239" y="0"/>
                  <a:pt x="70" y="0"/>
                </a:cubicBezTo>
                <a:close/>
                <a:moveTo>
                  <a:pt x="275" y="0"/>
                </a:moveTo>
                <a:lnTo>
                  <a:pt x="275" y="0"/>
                </a:lnTo>
                <a:cubicBezTo>
                  <a:pt x="239" y="0"/>
                  <a:pt x="204" y="35"/>
                  <a:pt x="204" y="70"/>
                </a:cubicBezTo>
                <a:cubicBezTo>
                  <a:pt x="204" y="115"/>
                  <a:pt x="239" y="150"/>
                  <a:pt x="275" y="150"/>
                </a:cubicBezTo>
                <a:cubicBezTo>
                  <a:pt x="354" y="150"/>
                  <a:pt x="301" y="291"/>
                  <a:pt x="204" y="291"/>
                </a:cubicBezTo>
                <a:cubicBezTo>
                  <a:pt x="204" y="328"/>
                  <a:pt x="204" y="328"/>
                  <a:pt x="204" y="328"/>
                </a:cubicBezTo>
                <a:cubicBezTo>
                  <a:pt x="381" y="328"/>
                  <a:pt x="443" y="0"/>
                  <a:pt x="275" y="0"/>
                </a:cubicBezTo>
                <a:close/>
              </a:path>
            </a:pathLst>
          </a:custGeom>
          <a:solidFill>
            <a:srgbClr val="F46268"/>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900" dirty="0">
              <a:solidFill>
                <a:schemeClr val="bg1">
                  <a:lumMod val="50000"/>
                </a:schemeClr>
              </a:solidFill>
              <a:latin typeface="Lato Light" charset="0"/>
            </a:endParaRPr>
          </a:p>
        </p:txBody>
      </p:sp>
      <p:sp>
        <p:nvSpPr>
          <p:cNvPr id="36" name="Freeform 71"/>
          <p:cNvSpPr>
            <a:spLocks noChangeArrowheads="1"/>
          </p:cNvSpPr>
          <p:nvPr/>
        </p:nvSpPr>
        <p:spPr bwMode="auto">
          <a:xfrm rot="11131217">
            <a:off x="8354673" y="1485388"/>
            <a:ext cx="455000" cy="337871"/>
          </a:xfrm>
          <a:custGeom>
            <a:avLst/>
            <a:gdLst>
              <a:gd name="T0" fmla="*/ 70 w 444"/>
              <a:gd name="T1" fmla="*/ 0 h 329"/>
              <a:gd name="T2" fmla="*/ 70 w 444"/>
              <a:gd name="T3" fmla="*/ 0 h 329"/>
              <a:gd name="T4" fmla="*/ 0 w 444"/>
              <a:gd name="T5" fmla="*/ 70 h 329"/>
              <a:gd name="T6" fmla="*/ 70 w 444"/>
              <a:gd name="T7" fmla="*/ 150 h 329"/>
              <a:gd name="T8" fmla="*/ 0 w 444"/>
              <a:gd name="T9" fmla="*/ 291 h 329"/>
              <a:gd name="T10" fmla="*/ 0 w 444"/>
              <a:gd name="T11" fmla="*/ 328 h 329"/>
              <a:gd name="T12" fmla="*/ 70 w 444"/>
              <a:gd name="T13" fmla="*/ 0 h 329"/>
              <a:gd name="T14" fmla="*/ 275 w 444"/>
              <a:gd name="T15" fmla="*/ 0 h 329"/>
              <a:gd name="T16" fmla="*/ 275 w 444"/>
              <a:gd name="T17" fmla="*/ 0 h 329"/>
              <a:gd name="T18" fmla="*/ 204 w 444"/>
              <a:gd name="T19" fmla="*/ 70 h 329"/>
              <a:gd name="T20" fmla="*/ 275 w 444"/>
              <a:gd name="T21" fmla="*/ 150 h 329"/>
              <a:gd name="T22" fmla="*/ 204 w 444"/>
              <a:gd name="T23" fmla="*/ 291 h 329"/>
              <a:gd name="T24" fmla="*/ 204 w 444"/>
              <a:gd name="T25" fmla="*/ 328 h 329"/>
              <a:gd name="T26" fmla="*/ 275 w 444"/>
              <a:gd name="T27" fmla="*/ 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4" h="329">
                <a:moveTo>
                  <a:pt x="70" y="0"/>
                </a:moveTo>
                <a:lnTo>
                  <a:pt x="70" y="0"/>
                </a:lnTo>
                <a:cubicBezTo>
                  <a:pt x="26" y="0"/>
                  <a:pt x="0" y="35"/>
                  <a:pt x="0" y="70"/>
                </a:cubicBezTo>
                <a:cubicBezTo>
                  <a:pt x="0" y="115"/>
                  <a:pt x="26" y="150"/>
                  <a:pt x="70" y="150"/>
                </a:cubicBezTo>
                <a:cubicBezTo>
                  <a:pt x="142" y="150"/>
                  <a:pt x="98" y="291"/>
                  <a:pt x="0" y="291"/>
                </a:cubicBezTo>
                <a:cubicBezTo>
                  <a:pt x="0" y="328"/>
                  <a:pt x="0" y="328"/>
                  <a:pt x="0" y="328"/>
                </a:cubicBezTo>
                <a:cubicBezTo>
                  <a:pt x="168" y="328"/>
                  <a:pt x="239" y="0"/>
                  <a:pt x="70" y="0"/>
                </a:cubicBezTo>
                <a:close/>
                <a:moveTo>
                  <a:pt x="275" y="0"/>
                </a:moveTo>
                <a:lnTo>
                  <a:pt x="275" y="0"/>
                </a:lnTo>
                <a:cubicBezTo>
                  <a:pt x="239" y="0"/>
                  <a:pt x="204" y="35"/>
                  <a:pt x="204" y="70"/>
                </a:cubicBezTo>
                <a:cubicBezTo>
                  <a:pt x="204" y="115"/>
                  <a:pt x="239" y="150"/>
                  <a:pt x="275" y="150"/>
                </a:cubicBezTo>
                <a:cubicBezTo>
                  <a:pt x="354" y="150"/>
                  <a:pt x="301" y="291"/>
                  <a:pt x="204" y="291"/>
                </a:cubicBezTo>
                <a:cubicBezTo>
                  <a:pt x="204" y="328"/>
                  <a:pt x="204" y="328"/>
                  <a:pt x="204" y="328"/>
                </a:cubicBezTo>
                <a:cubicBezTo>
                  <a:pt x="381" y="328"/>
                  <a:pt x="443" y="0"/>
                  <a:pt x="275" y="0"/>
                </a:cubicBezTo>
                <a:close/>
              </a:path>
            </a:pathLst>
          </a:custGeom>
          <a:solidFill>
            <a:schemeClr val="accent3"/>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900" dirty="0">
              <a:solidFill>
                <a:schemeClr val="bg1">
                  <a:lumMod val="50000"/>
                </a:schemeClr>
              </a:solidFill>
              <a:latin typeface="Lato Light" charset="0"/>
            </a:endParaRPr>
          </a:p>
        </p:txBody>
      </p:sp>
      <p:grpSp>
        <p:nvGrpSpPr>
          <p:cNvPr id="2" name="组合 1"/>
          <p:cNvGrpSpPr/>
          <p:nvPr/>
        </p:nvGrpSpPr>
        <p:grpSpPr>
          <a:xfrm>
            <a:off x="10228109" y="96798"/>
            <a:ext cx="1860704" cy="496292"/>
            <a:chOff x="10063856" y="172796"/>
            <a:chExt cx="1860704" cy="496292"/>
          </a:xfrm>
        </p:grpSpPr>
        <p:sp>
          <p:nvSpPr>
            <p:cNvPr id="3" name="Rectangle 37"/>
            <p:cNvSpPr/>
            <p:nvPr/>
          </p:nvSpPr>
          <p:spPr>
            <a:xfrm>
              <a:off x="10605949" y="623369"/>
              <a:ext cx="776519" cy="45719"/>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4"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sp>
        <p:nvSpPr>
          <p:cNvPr id="38" name="Rectangle 4"/>
          <p:cNvSpPr/>
          <p:nvPr/>
        </p:nvSpPr>
        <p:spPr>
          <a:xfrm>
            <a:off x="0" y="0"/>
            <a:ext cx="7315200" cy="685621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Tree>
    <p:extLst>
      <p:ext uri="{BB962C8B-B14F-4D97-AF65-F5344CB8AC3E}">
        <p14:creationId xmlns:p14="http://schemas.microsoft.com/office/powerpoint/2010/main" val="277698087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additive="base">
                                        <p:cTn id="12" dur="500" fill="hold"/>
                                        <p:tgtEl>
                                          <p:spTgt spid="38"/>
                                        </p:tgtEl>
                                        <p:attrNameLst>
                                          <p:attrName>ppt_x</p:attrName>
                                        </p:attrNameLst>
                                      </p:cBhvr>
                                      <p:tavLst>
                                        <p:tav tm="0">
                                          <p:val>
                                            <p:strVal val="#ppt_x"/>
                                          </p:val>
                                        </p:tav>
                                        <p:tav tm="100000">
                                          <p:val>
                                            <p:strVal val="#ppt_x"/>
                                          </p:val>
                                        </p:tav>
                                      </p:tavLst>
                                    </p:anim>
                                    <p:anim calcmode="lin" valueType="num">
                                      <p:cBhvr additive="base">
                                        <p:cTn id="13" dur="500" fill="hold"/>
                                        <p:tgtEl>
                                          <p:spTgt spid="3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500"/>
                                        <p:tgtEl>
                                          <p:spTgt spid="33"/>
                                        </p:tgtEl>
                                      </p:cBhvr>
                                    </p:animEffect>
                                    <p:anim calcmode="lin" valueType="num">
                                      <p:cBhvr>
                                        <p:cTn id="18" dur="500" fill="hold"/>
                                        <p:tgtEl>
                                          <p:spTgt spid="33"/>
                                        </p:tgtEl>
                                        <p:attrNameLst>
                                          <p:attrName>ppt_x</p:attrName>
                                        </p:attrNameLst>
                                      </p:cBhvr>
                                      <p:tavLst>
                                        <p:tav tm="0">
                                          <p:val>
                                            <p:strVal val="#ppt_x"/>
                                          </p:val>
                                        </p:tav>
                                        <p:tav tm="100000">
                                          <p:val>
                                            <p:strVal val="#ppt_x"/>
                                          </p:val>
                                        </p:tav>
                                      </p:tavLst>
                                    </p:anim>
                                    <p:anim calcmode="lin" valueType="num">
                                      <p:cBhvr>
                                        <p:cTn id="19" dur="500" fill="hold"/>
                                        <p:tgtEl>
                                          <p:spTgt spid="33"/>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fade">
                                      <p:cBhvr>
                                        <p:cTn id="23" dur="500"/>
                                        <p:tgtEl>
                                          <p:spTgt spid="34"/>
                                        </p:tgtEl>
                                      </p:cBhvr>
                                    </p:animEffect>
                                    <p:anim calcmode="lin" valueType="num">
                                      <p:cBhvr>
                                        <p:cTn id="24" dur="500" fill="hold"/>
                                        <p:tgtEl>
                                          <p:spTgt spid="34"/>
                                        </p:tgtEl>
                                        <p:attrNameLst>
                                          <p:attrName>ppt_x</p:attrName>
                                        </p:attrNameLst>
                                      </p:cBhvr>
                                      <p:tavLst>
                                        <p:tav tm="0">
                                          <p:val>
                                            <p:strVal val="#ppt_x"/>
                                          </p:val>
                                        </p:tav>
                                        <p:tav tm="100000">
                                          <p:val>
                                            <p:strVal val="#ppt_x"/>
                                          </p:val>
                                        </p:tav>
                                      </p:tavLst>
                                    </p:anim>
                                    <p:anim calcmode="lin" valueType="num">
                                      <p:cBhvr>
                                        <p:cTn id="25" dur="500" fill="hold"/>
                                        <p:tgtEl>
                                          <p:spTgt spid="34"/>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35"/>
                                        </p:tgtEl>
                                        <p:attrNameLst>
                                          <p:attrName>style.visibility</p:attrName>
                                        </p:attrNameLst>
                                      </p:cBhvr>
                                      <p:to>
                                        <p:strVal val="visible"/>
                                      </p:to>
                                    </p:set>
                                    <p:animEffect transition="in" filter="fade">
                                      <p:cBhvr>
                                        <p:cTn id="29" dur="500"/>
                                        <p:tgtEl>
                                          <p:spTgt spid="35"/>
                                        </p:tgtEl>
                                      </p:cBhvr>
                                    </p:animEffect>
                                    <p:anim calcmode="lin" valueType="num">
                                      <p:cBhvr>
                                        <p:cTn id="30" dur="500" fill="hold"/>
                                        <p:tgtEl>
                                          <p:spTgt spid="35"/>
                                        </p:tgtEl>
                                        <p:attrNameLst>
                                          <p:attrName>ppt_x</p:attrName>
                                        </p:attrNameLst>
                                      </p:cBhvr>
                                      <p:tavLst>
                                        <p:tav tm="0">
                                          <p:val>
                                            <p:strVal val="#ppt_x"/>
                                          </p:val>
                                        </p:tav>
                                        <p:tav tm="100000">
                                          <p:val>
                                            <p:strVal val="#ppt_x"/>
                                          </p:val>
                                        </p:tav>
                                      </p:tavLst>
                                    </p:anim>
                                    <p:anim calcmode="lin" valueType="num">
                                      <p:cBhvr>
                                        <p:cTn id="31" dur="500" fill="hold"/>
                                        <p:tgtEl>
                                          <p:spTgt spid="35"/>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42" presetClass="entr" presetSubtype="0"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fade">
                                      <p:cBhvr>
                                        <p:cTn id="35" dur="500"/>
                                        <p:tgtEl>
                                          <p:spTgt spid="36"/>
                                        </p:tgtEl>
                                      </p:cBhvr>
                                    </p:animEffect>
                                    <p:anim calcmode="lin" valueType="num">
                                      <p:cBhvr>
                                        <p:cTn id="36" dur="500" fill="hold"/>
                                        <p:tgtEl>
                                          <p:spTgt spid="36"/>
                                        </p:tgtEl>
                                        <p:attrNameLst>
                                          <p:attrName>ppt_x</p:attrName>
                                        </p:attrNameLst>
                                      </p:cBhvr>
                                      <p:tavLst>
                                        <p:tav tm="0">
                                          <p:val>
                                            <p:strVal val="#ppt_x"/>
                                          </p:val>
                                        </p:tav>
                                        <p:tav tm="100000">
                                          <p:val>
                                            <p:strVal val="#ppt_x"/>
                                          </p:val>
                                        </p:tav>
                                      </p:tavLst>
                                    </p:anim>
                                    <p:anim calcmode="lin" valueType="num">
                                      <p:cBhvr>
                                        <p:cTn id="37" dur="5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animBg="1"/>
      <p:bldP spid="36" grpId="0" animBg="1"/>
      <p:bldP spid="3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4"/>
          <p:cNvSpPr/>
          <p:nvPr/>
        </p:nvSpPr>
        <p:spPr>
          <a:xfrm>
            <a:off x="6095613" y="0"/>
            <a:ext cx="6093212" cy="685621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nvGrpSpPr>
          <p:cNvPr id="10" name="组合 9"/>
          <p:cNvGrpSpPr/>
          <p:nvPr/>
        </p:nvGrpSpPr>
        <p:grpSpPr>
          <a:xfrm>
            <a:off x="113624" y="118446"/>
            <a:ext cx="1860704" cy="496292"/>
            <a:chOff x="10063856" y="172796"/>
            <a:chExt cx="1860704" cy="496292"/>
          </a:xfrm>
        </p:grpSpPr>
        <p:sp>
          <p:nvSpPr>
            <p:cNvPr id="11" name="Rectangle 37"/>
            <p:cNvSpPr/>
            <p:nvPr/>
          </p:nvSpPr>
          <p:spPr>
            <a:xfrm>
              <a:off x="10605949" y="623369"/>
              <a:ext cx="776519" cy="45719"/>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12"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sp>
        <p:nvSpPr>
          <p:cNvPr id="16" name="Rectangle 2"/>
          <p:cNvSpPr/>
          <p:nvPr/>
        </p:nvSpPr>
        <p:spPr>
          <a:xfrm>
            <a:off x="1066795" y="1743427"/>
            <a:ext cx="3702205" cy="158347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17" name="TextBox 13"/>
          <p:cNvSpPr txBox="1"/>
          <p:nvPr/>
        </p:nvSpPr>
        <p:spPr>
          <a:xfrm>
            <a:off x="1365312" y="1979955"/>
            <a:ext cx="1562351" cy="243656"/>
          </a:xfrm>
          <a:prstGeom prst="rect">
            <a:avLst/>
          </a:prstGeom>
          <a:noFill/>
        </p:spPr>
        <p:txBody>
          <a:bodyPr wrap="none" lIns="0" tIns="0" rIns="0" bIns="0" rtlCol="0">
            <a:spAutoFit/>
          </a:bodyPr>
          <a:lstStyle/>
          <a:p>
            <a:pPr>
              <a:lnSpc>
                <a:spcPts val="1867"/>
              </a:lnSpc>
              <a:spcAft>
                <a:spcPts val="1600"/>
              </a:spcAft>
            </a:pPr>
            <a:r>
              <a:rPr lang="en-US" sz="1900" b="1" dirty="0">
                <a:solidFill>
                  <a:schemeClr val="bg1"/>
                </a:solidFill>
                <a:latin typeface="Lato" charset="0"/>
                <a:ea typeface="Lato" charset="0"/>
                <a:cs typeface="Lato" charset="0"/>
              </a:rPr>
              <a:t>Headquarters</a:t>
            </a:r>
          </a:p>
        </p:txBody>
      </p:sp>
      <p:sp>
        <p:nvSpPr>
          <p:cNvPr id="18" name="TextBox 14"/>
          <p:cNvSpPr txBox="1"/>
          <p:nvPr/>
        </p:nvSpPr>
        <p:spPr>
          <a:xfrm>
            <a:off x="1368393" y="2829648"/>
            <a:ext cx="1473160" cy="256480"/>
          </a:xfrm>
          <a:prstGeom prst="rect">
            <a:avLst/>
          </a:prstGeom>
          <a:noFill/>
        </p:spPr>
        <p:txBody>
          <a:bodyPr wrap="none" lIns="0" tIns="0" rIns="0" bIns="0" rtlCol="0">
            <a:spAutoFit/>
          </a:bodyPr>
          <a:lstStyle/>
          <a:p>
            <a:pPr>
              <a:lnSpc>
                <a:spcPts val="2017"/>
              </a:lnSpc>
            </a:pPr>
            <a:r>
              <a:rPr lang="en-US" sz="1000" b="1" dirty="0">
                <a:solidFill>
                  <a:schemeClr val="bg1"/>
                </a:solidFill>
                <a:latin typeface="Lato" charset="0"/>
                <a:ea typeface="Lato" charset="0"/>
                <a:cs typeface="Lato" charset="0"/>
              </a:rPr>
              <a:t>LOS ANGELES, CA 33336</a:t>
            </a:r>
          </a:p>
        </p:txBody>
      </p:sp>
      <p:sp>
        <p:nvSpPr>
          <p:cNvPr id="19" name="TextBox 19"/>
          <p:cNvSpPr txBox="1"/>
          <p:nvPr/>
        </p:nvSpPr>
        <p:spPr>
          <a:xfrm>
            <a:off x="1368393" y="2442577"/>
            <a:ext cx="1163780" cy="256480"/>
          </a:xfrm>
          <a:prstGeom prst="rect">
            <a:avLst/>
          </a:prstGeom>
          <a:noFill/>
        </p:spPr>
        <p:txBody>
          <a:bodyPr wrap="none" lIns="0" tIns="0" rIns="0" bIns="0" rtlCol="0">
            <a:spAutoFit/>
          </a:bodyPr>
          <a:lstStyle/>
          <a:p>
            <a:pPr>
              <a:lnSpc>
                <a:spcPts val="2017"/>
              </a:lnSpc>
            </a:pPr>
            <a:r>
              <a:rPr lang="en-US" sz="1000" b="1" dirty="0">
                <a:solidFill>
                  <a:schemeClr val="bg1"/>
                </a:solidFill>
                <a:latin typeface="Lato" charset="0"/>
                <a:ea typeface="Lato" charset="0"/>
                <a:cs typeface="Lato" charset="0"/>
              </a:rPr>
              <a:t>123 WESLAYAN DR</a:t>
            </a:r>
          </a:p>
        </p:txBody>
      </p:sp>
      <p:sp>
        <p:nvSpPr>
          <p:cNvPr id="20" name="TextBox 20"/>
          <p:cNvSpPr txBox="1"/>
          <p:nvPr/>
        </p:nvSpPr>
        <p:spPr>
          <a:xfrm>
            <a:off x="1368393" y="2639742"/>
            <a:ext cx="605935" cy="256480"/>
          </a:xfrm>
          <a:prstGeom prst="rect">
            <a:avLst/>
          </a:prstGeom>
          <a:noFill/>
        </p:spPr>
        <p:txBody>
          <a:bodyPr wrap="none" lIns="0" tIns="0" rIns="0" bIns="0" rtlCol="0">
            <a:spAutoFit/>
          </a:bodyPr>
          <a:lstStyle/>
          <a:p>
            <a:pPr>
              <a:lnSpc>
                <a:spcPts val="2017"/>
              </a:lnSpc>
            </a:pPr>
            <a:r>
              <a:rPr lang="en-US" sz="1000" b="1" dirty="0">
                <a:solidFill>
                  <a:schemeClr val="bg1"/>
                </a:solidFill>
                <a:latin typeface="Lato" charset="0"/>
                <a:ea typeface="Lato" charset="0"/>
                <a:cs typeface="Lato" charset="0"/>
              </a:rPr>
              <a:t>SUITE 305</a:t>
            </a:r>
          </a:p>
        </p:txBody>
      </p:sp>
      <p:sp>
        <p:nvSpPr>
          <p:cNvPr id="21" name="TextBox 21"/>
          <p:cNvSpPr txBox="1"/>
          <p:nvPr/>
        </p:nvSpPr>
        <p:spPr>
          <a:xfrm>
            <a:off x="2091810" y="3939348"/>
            <a:ext cx="1558119" cy="243656"/>
          </a:xfrm>
          <a:prstGeom prst="rect">
            <a:avLst/>
          </a:prstGeom>
          <a:noFill/>
        </p:spPr>
        <p:txBody>
          <a:bodyPr wrap="none" lIns="0" tIns="0" rIns="0" bIns="0" rtlCol="0">
            <a:spAutoFit/>
          </a:bodyPr>
          <a:lstStyle/>
          <a:p>
            <a:pPr>
              <a:lnSpc>
                <a:spcPts val="1867"/>
              </a:lnSpc>
              <a:spcAft>
                <a:spcPts val="1600"/>
              </a:spcAft>
            </a:pPr>
            <a:r>
              <a:rPr lang="en-US" sz="2100" b="1" spc="150" dirty="0">
                <a:solidFill>
                  <a:schemeClr val="tx2">
                    <a:lumMod val="75000"/>
                  </a:schemeClr>
                </a:solidFill>
                <a:latin typeface="Lato" charset="0"/>
                <a:ea typeface="Lato" charset="0"/>
                <a:cs typeface="Lato" charset="0"/>
              </a:rPr>
              <a:t>Contact Us</a:t>
            </a:r>
          </a:p>
        </p:txBody>
      </p:sp>
      <p:sp>
        <p:nvSpPr>
          <p:cNvPr id="22" name="Shape 2836"/>
          <p:cNvSpPr/>
          <p:nvPr/>
        </p:nvSpPr>
        <p:spPr>
          <a:xfrm>
            <a:off x="2091810" y="4468945"/>
            <a:ext cx="279328" cy="203148"/>
          </a:xfrm>
          <a:custGeom>
            <a:avLst/>
            <a:gdLst/>
            <a:ahLst/>
            <a:cxnLst>
              <a:cxn ang="0">
                <a:pos x="wd2" y="hd2"/>
              </a:cxn>
              <a:cxn ang="5400000">
                <a:pos x="wd2" y="hd2"/>
              </a:cxn>
              <a:cxn ang="10800000">
                <a:pos x="wd2" y="hd2"/>
              </a:cxn>
              <a:cxn ang="16200000">
                <a:pos x="wd2" y="hd2"/>
              </a:cxn>
            </a:cxnLst>
            <a:rect l="0" t="0" r="r" b="b"/>
            <a:pathLst>
              <a:path w="21600" h="21600" extrusionOk="0">
                <a:moveTo>
                  <a:pt x="20618" y="18900"/>
                </a:moveTo>
                <a:cubicBezTo>
                  <a:pt x="20618" y="18980"/>
                  <a:pt x="20611" y="19058"/>
                  <a:pt x="20601" y="19135"/>
                </a:cubicBezTo>
                <a:lnTo>
                  <a:pt x="14539" y="10800"/>
                </a:lnTo>
                <a:lnTo>
                  <a:pt x="20601" y="2465"/>
                </a:lnTo>
                <a:cubicBezTo>
                  <a:pt x="20611" y="2542"/>
                  <a:pt x="20618" y="2620"/>
                  <a:pt x="20618" y="2700"/>
                </a:cubicBezTo>
                <a:cubicBezTo>
                  <a:pt x="20618" y="2700"/>
                  <a:pt x="20618" y="18900"/>
                  <a:pt x="20618" y="18900"/>
                </a:cubicBezTo>
                <a:close/>
                <a:moveTo>
                  <a:pt x="19636" y="20250"/>
                </a:moveTo>
                <a:lnTo>
                  <a:pt x="1964" y="20250"/>
                </a:lnTo>
                <a:cubicBezTo>
                  <a:pt x="1849" y="20250"/>
                  <a:pt x="1739" y="20218"/>
                  <a:pt x="1637" y="20168"/>
                </a:cubicBezTo>
                <a:lnTo>
                  <a:pt x="7755" y="11754"/>
                </a:lnTo>
                <a:lnTo>
                  <a:pt x="9440" y="14072"/>
                </a:lnTo>
                <a:cubicBezTo>
                  <a:pt x="9816" y="14589"/>
                  <a:pt x="10308" y="14847"/>
                  <a:pt x="10800" y="14847"/>
                </a:cubicBezTo>
                <a:cubicBezTo>
                  <a:pt x="11292" y="14847"/>
                  <a:pt x="11784" y="14589"/>
                  <a:pt x="12159" y="14072"/>
                </a:cubicBezTo>
                <a:lnTo>
                  <a:pt x="13845" y="11754"/>
                </a:lnTo>
                <a:lnTo>
                  <a:pt x="19964" y="20168"/>
                </a:lnTo>
                <a:cubicBezTo>
                  <a:pt x="19861" y="20218"/>
                  <a:pt x="19752" y="20250"/>
                  <a:pt x="19636" y="20250"/>
                </a:cubicBezTo>
                <a:moveTo>
                  <a:pt x="982" y="18900"/>
                </a:moveTo>
                <a:lnTo>
                  <a:pt x="982" y="2700"/>
                </a:lnTo>
                <a:cubicBezTo>
                  <a:pt x="982" y="2620"/>
                  <a:pt x="989" y="2542"/>
                  <a:pt x="999" y="2465"/>
                </a:cubicBezTo>
                <a:lnTo>
                  <a:pt x="7061" y="10800"/>
                </a:lnTo>
                <a:lnTo>
                  <a:pt x="999" y="19135"/>
                </a:lnTo>
                <a:cubicBezTo>
                  <a:pt x="989" y="19058"/>
                  <a:pt x="982" y="18980"/>
                  <a:pt x="982" y="18900"/>
                </a:cubicBezTo>
                <a:moveTo>
                  <a:pt x="1964" y="1350"/>
                </a:moveTo>
                <a:lnTo>
                  <a:pt x="19636" y="1350"/>
                </a:lnTo>
                <a:cubicBezTo>
                  <a:pt x="19752" y="1350"/>
                  <a:pt x="19861" y="1382"/>
                  <a:pt x="19964" y="1433"/>
                </a:cubicBezTo>
                <a:lnTo>
                  <a:pt x="11465" y="13118"/>
                </a:lnTo>
                <a:cubicBezTo>
                  <a:pt x="11288" y="13362"/>
                  <a:pt x="11051" y="13497"/>
                  <a:pt x="10800" y="13497"/>
                </a:cubicBezTo>
                <a:cubicBezTo>
                  <a:pt x="10549" y="13497"/>
                  <a:pt x="10312" y="13362"/>
                  <a:pt x="10134" y="13118"/>
                </a:cubicBezTo>
                <a:lnTo>
                  <a:pt x="1637" y="1433"/>
                </a:lnTo>
                <a:cubicBezTo>
                  <a:pt x="1739" y="1382"/>
                  <a:pt x="1849" y="1350"/>
                  <a:pt x="1964" y="1350"/>
                </a:cubicBezTo>
                <a:moveTo>
                  <a:pt x="19636" y="0"/>
                </a:moveTo>
                <a:lnTo>
                  <a:pt x="1964" y="0"/>
                </a:lnTo>
                <a:cubicBezTo>
                  <a:pt x="879" y="0"/>
                  <a:pt x="0" y="1209"/>
                  <a:pt x="0" y="2700"/>
                </a:cubicBezTo>
                <a:lnTo>
                  <a:pt x="0" y="18900"/>
                </a:lnTo>
                <a:cubicBezTo>
                  <a:pt x="0" y="20391"/>
                  <a:pt x="879" y="21600"/>
                  <a:pt x="1964" y="21600"/>
                </a:cubicBezTo>
                <a:lnTo>
                  <a:pt x="19636" y="21600"/>
                </a:lnTo>
                <a:cubicBezTo>
                  <a:pt x="20721" y="21600"/>
                  <a:pt x="21600" y="20391"/>
                  <a:pt x="21600" y="18900"/>
                </a:cubicBezTo>
                <a:lnTo>
                  <a:pt x="21600" y="2700"/>
                </a:lnTo>
                <a:cubicBezTo>
                  <a:pt x="21600" y="1209"/>
                  <a:pt x="20721" y="0"/>
                  <a:pt x="19636" y="0"/>
                </a:cubicBezTo>
              </a:path>
            </a:pathLst>
          </a:custGeom>
          <a:solidFill>
            <a:schemeClr val="bg1">
              <a:lumMod val="50000"/>
            </a:schemeClr>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latin typeface="Lato" charset="0"/>
              <a:ea typeface="Lato" charset="0"/>
              <a:cs typeface="Lato" charset="0"/>
            </a:endParaRPr>
          </a:p>
        </p:txBody>
      </p:sp>
      <p:sp>
        <p:nvSpPr>
          <p:cNvPr id="23" name="Shape 2872"/>
          <p:cNvSpPr/>
          <p:nvPr/>
        </p:nvSpPr>
        <p:spPr>
          <a:xfrm>
            <a:off x="2091810" y="5323703"/>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8"/>
                  <a:pt x="19636" y="20618"/>
                </a:cubicBezTo>
                <a:lnTo>
                  <a:pt x="1964" y="20618"/>
                </a:lnTo>
                <a:cubicBezTo>
                  <a:pt x="1422" y="20618"/>
                  <a:pt x="982" y="20179"/>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5929" y="7018"/>
                </a:moveTo>
                <a:cubicBezTo>
                  <a:pt x="15540" y="7246"/>
                  <a:pt x="15108" y="7411"/>
                  <a:pt x="14650" y="7499"/>
                </a:cubicBezTo>
                <a:cubicBezTo>
                  <a:pt x="14282" y="7114"/>
                  <a:pt x="13759" y="6874"/>
                  <a:pt x="13180" y="6874"/>
                </a:cubicBezTo>
                <a:cubicBezTo>
                  <a:pt x="12067" y="6874"/>
                  <a:pt x="11165" y="7762"/>
                  <a:pt x="11165" y="8856"/>
                </a:cubicBezTo>
                <a:cubicBezTo>
                  <a:pt x="11165" y="9011"/>
                  <a:pt x="11183" y="9162"/>
                  <a:pt x="11217" y="9308"/>
                </a:cubicBezTo>
                <a:cubicBezTo>
                  <a:pt x="9543" y="9225"/>
                  <a:pt x="8059" y="8436"/>
                  <a:pt x="7066" y="7236"/>
                </a:cubicBezTo>
                <a:cubicBezTo>
                  <a:pt x="6892" y="7529"/>
                  <a:pt x="6793" y="7870"/>
                  <a:pt x="6793" y="8233"/>
                </a:cubicBezTo>
                <a:cubicBezTo>
                  <a:pt x="6793" y="8921"/>
                  <a:pt x="7148" y="9528"/>
                  <a:pt x="7689" y="9883"/>
                </a:cubicBezTo>
                <a:cubicBezTo>
                  <a:pt x="7359" y="9873"/>
                  <a:pt x="7048" y="9784"/>
                  <a:pt x="6777" y="9635"/>
                </a:cubicBezTo>
                <a:cubicBezTo>
                  <a:pt x="6776" y="9644"/>
                  <a:pt x="6776" y="9652"/>
                  <a:pt x="6776" y="9660"/>
                </a:cubicBezTo>
                <a:cubicBezTo>
                  <a:pt x="6776" y="10621"/>
                  <a:pt x="7471" y="11422"/>
                  <a:pt x="8392" y="11604"/>
                </a:cubicBezTo>
                <a:cubicBezTo>
                  <a:pt x="8223" y="11650"/>
                  <a:pt x="8045" y="11673"/>
                  <a:pt x="7861" y="11673"/>
                </a:cubicBezTo>
                <a:cubicBezTo>
                  <a:pt x="7732" y="11673"/>
                  <a:pt x="7606" y="11661"/>
                  <a:pt x="7483" y="11638"/>
                </a:cubicBezTo>
                <a:cubicBezTo>
                  <a:pt x="7739" y="12426"/>
                  <a:pt x="8482" y="12999"/>
                  <a:pt x="9364" y="13015"/>
                </a:cubicBezTo>
                <a:cubicBezTo>
                  <a:pt x="8674" y="13547"/>
                  <a:pt x="7806" y="13863"/>
                  <a:pt x="6862" y="13863"/>
                </a:cubicBezTo>
                <a:cubicBezTo>
                  <a:pt x="6699" y="13863"/>
                  <a:pt x="6539" y="13855"/>
                  <a:pt x="6382" y="13837"/>
                </a:cubicBezTo>
                <a:cubicBezTo>
                  <a:pt x="7273" y="14398"/>
                  <a:pt x="8332" y="14727"/>
                  <a:pt x="9470" y="14727"/>
                </a:cubicBezTo>
                <a:cubicBezTo>
                  <a:pt x="13174" y="14727"/>
                  <a:pt x="15200" y="11706"/>
                  <a:pt x="15200" y="9086"/>
                </a:cubicBezTo>
                <a:cubicBezTo>
                  <a:pt x="15200" y="9000"/>
                  <a:pt x="15199" y="8914"/>
                  <a:pt x="15195" y="8829"/>
                </a:cubicBezTo>
                <a:cubicBezTo>
                  <a:pt x="15588" y="8550"/>
                  <a:pt x="15930" y="8201"/>
                  <a:pt x="16200" y="7804"/>
                </a:cubicBezTo>
                <a:cubicBezTo>
                  <a:pt x="15839" y="7960"/>
                  <a:pt x="15451" y="8067"/>
                  <a:pt x="15043" y="8115"/>
                </a:cubicBezTo>
                <a:cubicBezTo>
                  <a:pt x="15459" y="7870"/>
                  <a:pt x="15778" y="7482"/>
                  <a:pt x="15929" y="7018"/>
                </a:cubicBezTo>
              </a:path>
            </a:pathLst>
          </a:custGeom>
          <a:solidFill>
            <a:schemeClr val="bg1">
              <a:lumMod val="50000"/>
            </a:schemeClr>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latin typeface="Lato" charset="0"/>
              <a:ea typeface="Lato" charset="0"/>
              <a:cs typeface="Lato" charset="0"/>
            </a:endParaRPr>
          </a:p>
        </p:txBody>
      </p:sp>
      <p:sp>
        <p:nvSpPr>
          <p:cNvPr id="24" name="Shape 2873"/>
          <p:cNvSpPr/>
          <p:nvPr/>
        </p:nvSpPr>
        <p:spPr>
          <a:xfrm>
            <a:off x="2091810" y="4858234"/>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1776" y="8468"/>
                </a:moveTo>
                <a:cubicBezTo>
                  <a:pt x="11776" y="8071"/>
                  <a:pt x="11817" y="7858"/>
                  <a:pt x="12428" y="7858"/>
                </a:cubicBezTo>
                <a:lnTo>
                  <a:pt x="13245" y="7858"/>
                </a:lnTo>
                <a:lnTo>
                  <a:pt x="13245" y="6381"/>
                </a:lnTo>
                <a:lnTo>
                  <a:pt x="11938" y="6381"/>
                </a:lnTo>
                <a:cubicBezTo>
                  <a:pt x="10368" y="6381"/>
                  <a:pt x="9816" y="7120"/>
                  <a:pt x="9816" y="8363"/>
                </a:cubicBezTo>
                <a:lnTo>
                  <a:pt x="9816" y="9322"/>
                </a:lnTo>
                <a:lnTo>
                  <a:pt x="8837" y="9322"/>
                </a:lnTo>
                <a:lnTo>
                  <a:pt x="8837" y="10800"/>
                </a:lnTo>
                <a:lnTo>
                  <a:pt x="9816" y="10800"/>
                </a:lnTo>
                <a:lnTo>
                  <a:pt x="9816" y="15219"/>
                </a:lnTo>
                <a:lnTo>
                  <a:pt x="11774" y="15219"/>
                </a:lnTo>
                <a:lnTo>
                  <a:pt x="11774" y="10800"/>
                </a:lnTo>
                <a:lnTo>
                  <a:pt x="13081" y="10800"/>
                </a:lnTo>
                <a:lnTo>
                  <a:pt x="13254" y="9322"/>
                </a:lnTo>
                <a:lnTo>
                  <a:pt x="11774" y="9322"/>
                </a:lnTo>
                <a:cubicBezTo>
                  <a:pt x="11774" y="9322"/>
                  <a:pt x="11776" y="8468"/>
                  <a:pt x="11776" y="8468"/>
                </a:cubicBezTo>
                <a:close/>
                <a:moveTo>
                  <a:pt x="20618" y="19636"/>
                </a:moveTo>
                <a:cubicBezTo>
                  <a:pt x="20618" y="20179"/>
                  <a:pt x="20179" y="20618"/>
                  <a:pt x="19636" y="20618"/>
                </a:cubicBezTo>
                <a:lnTo>
                  <a:pt x="1964" y="20618"/>
                </a:lnTo>
                <a:cubicBezTo>
                  <a:pt x="1422" y="20618"/>
                  <a:pt x="982" y="20179"/>
                  <a:pt x="982" y="19636"/>
                </a:cubicBezTo>
                <a:lnTo>
                  <a:pt x="982" y="1964"/>
                </a:lnTo>
                <a:cubicBezTo>
                  <a:pt x="982" y="1422"/>
                  <a:pt x="1422" y="982"/>
                  <a:pt x="1964" y="982"/>
                </a:cubicBezTo>
                <a:lnTo>
                  <a:pt x="19636" y="982"/>
                </a:lnTo>
                <a:cubicBezTo>
                  <a:pt x="20179"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path>
            </a:pathLst>
          </a:custGeom>
          <a:solidFill>
            <a:schemeClr val="bg1">
              <a:lumMod val="50000"/>
            </a:schemeClr>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latin typeface="Lato" charset="0"/>
              <a:ea typeface="Lato" charset="0"/>
              <a:cs typeface="Lato" charset="0"/>
            </a:endParaRPr>
          </a:p>
        </p:txBody>
      </p:sp>
      <p:sp>
        <p:nvSpPr>
          <p:cNvPr id="25" name="Shape 2877"/>
          <p:cNvSpPr/>
          <p:nvPr/>
        </p:nvSpPr>
        <p:spPr>
          <a:xfrm>
            <a:off x="2091810" y="578917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8"/>
                  <a:pt x="19636" y="20618"/>
                </a:cubicBezTo>
                <a:lnTo>
                  <a:pt x="1964" y="20618"/>
                </a:lnTo>
                <a:cubicBezTo>
                  <a:pt x="1421" y="20618"/>
                  <a:pt x="982" y="20179"/>
                  <a:pt x="982" y="19636"/>
                </a:cubicBezTo>
                <a:lnTo>
                  <a:pt x="982" y="1964"/>
                </a:lnTo>
                <a:cubicBezTo>
                  <a:pt x="982" y="1422"/>
                  <a:pt x="1421"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4724" y="7360"/>
                </a:moveTo>
                <a:lnTo>
                  <a:pt x="13742" y="7360"/>
                </a:lnTo>
                <a:lnTo>
                  <a:pt x="13742" y="8833"/>
                </a:lnTo>
                <a:lnTo>
                  <a:pt x="12265" y="8833"/>
                </a:lnTo>
                <a:lnTo>
                  <a:pt x="12265" y="9815"/>
                </a:lnTo>
                <a:lnTo>
                  <a:pt x="13742" y="9815"/>
                </a:lnTo>
                <a:lnTo>
                  <a:pt x="13742" y="11283"/>
                </a:lnTo>
                <a:lnTo>
                  <a:pt x="14724" y="11283"/>
                </a:lnTo>
                <a:lnTo>
                  <a:pt x="14724" y="9815"/>
                </a:lnTo>
                <a:lnTo>
                  <a:pt x="16204" y="9815"/>
                </a:lnTo>
                <a:lnTo>
                  <a:pt x="16204" y="8833"/>
                </a:lnTo>
                <a:lnTo>
                  <a:pt x="14724" y="8833"/>
                </a:lnTo>
                <a:cubicBezTo>
                  <a:pt x="14724" y="8833"/>
                  <a:pt x="14724" y="7360"/>
                  <a:pt x="14724" y="7360"/>
                </a:cubicBezTo>
                <a:close/>
                <a:moveTo>
                  <a:pt x="9321" y="13946"/>
                </a:moveTo>
                <a:cubicBezTo>
                  <a:pt x="8620" y="13946"/>
                  <a:pt x="8070" y="13495"/>
                  <a:pt x="8070" y="12919"/>
                </a:cubicBezTo>
                <a:cubicBezTo>
                  <a:pt x="8070" y="12392"/>
                  <a:pt x="8713" y="11929"/>
                  <a:pt x="9446" y="11929"/>
                </a:cubicBezTo>
                <a:lnTo>
                  <a:pt x="9446" y="11723"/>
                </a:lnTo>
                <a:lnTo>
                  <a:pt x="9465" y="11929"/>
                </a:lnTo>
                <a:cubicBezTo>
                  <a:pt x="9623" y="11930"/>
                  <a:pt x="9777" y="11954"/>
                  <a:pt x="9922" y="12000"/>
                </a:cubicBezTo>
                <a:lnTo>
                  <a:pt x="10067" y="12104"/>
                </a:lnTo>
                <a:cubicBezTo>
                  <a:pt x="10439" y="12371"/>
                  <a:pt x="10637" y="12521"/>
                  <a:pt x="10695" y="12764"/>
                </a:cubicBezTo>
                <a:cubicBezTo>
                  <a:pt x="10710" y="12827"/>
                  <a:pt x="10717" y="12891"/>
                  <a:pt x="10717" y="12954"/>
                </a:cubicBezTo>
                <a:cubicBezTo>
                  <a:pt x="10717" y="13612"/>
                  <a:pt x="10247" y="13946"/>
                  <a:pt x="9321" y="13946"/>
                </a:cubicBezTo>
                <a:moveTo>
                  <a:pt x="8542" y="8739"/>
                </a:moveTo>
                <a:cubicBezTo>
                  <a:pt x="8494" y="8362"/>
                  <a:pt x="8574" y="8014"/>
                  <a:pt x="8754" y="7806"/>
                </a:cubicBezTo>
                <a:cubicBezTo>
                  <a:pt x="8864" y="7680"/>
                  <a:pt x="9006" y="7612"/>
                  <a:pt x="9163" y="7612"/>
                </a:cubicBezTo>
                <a:lnTo>
                  <a:pt x="9163" y="7409"/>
                </a:lnTo>
                <a:lnTo>
                  <a:pt x="9164" y="7409"/>
                </a:lnTo>
                <a:lnTo>
                  <a:pt x="9182" y="7613"/>
                </a:lnTo>
                <a:cubicBezTo>
                  <a:pt x="9653" y="7628"/>
                  <a:pt x="10105" y="8185"/>
                  <a:pt x="10189" y="8855"/>
                </a:cubicBezTo>
                <a:cubicBezTo>
                  <a:pt x="10237" y="9239"/>
                  <a:pt x="10154" y="9595"/>
                  <a:pt x="9969" y="9809"/>
                </a:cubicBezTo>
                <a:cubicBezTo>
                  <a:pt x="9860" y="9935"/>
                  <a:pt x="9721" y="10002"/>
                  <a:pt x="9550" y="10001"/>
                </a:cubicBezTo>
                <a:lnTo>
                  <a:pt x="9549" y="10001"/>
                </a:lnTo>
                <a:cubicBezTo>
                  <a:pt x="9087" y="9988"/>
                  <a:pt x="8625" y="9409"/>
                  <a:pt x="8542" y="8739"/>
                </a:cubicBezTo>
                <a:moveTo>
                  <a:pt x="10838" y="11196"/>
                </a:moveTo>
                <a:cubicBezTo>
                  <a:pt x="10586" y="11009"/>
                  <a:pt x="10351" y="10732"/>
                  <a:pt x="10342" y="10647"/>
                </a:cubicBezTo>
                <a:cubicBezTo>
                  <a:pt x="10342" y="10499"/>
                  <a:pt x="10342" y="10431"/>
                  <a:pt x="10689" y="10148"/>
                </a:cubicBezTo>
                <a:cubicBezTo>
                  <a:pt x="11138" y="9780"/>
                  <a:pt x="11386" y="9296"/>
                  <a:pt x="11386" y="8784"/>
                </a:cubicBezTo>
                <a:cubicBezTo>
                  <a:pt x="11386" y="8342"/>
                  <a:pt x="11262" y="7947"/>
                  <a:pt x="11049" y="7660"/>
                </a:cubicBezTo>
                <a:lnTo>
                  <a:pt x="11238" y="7660"/>
                </a:lnTo>
                <a:lnTo>
                  <a:pt x="12276" y="6873"/>
                </a:lnTo>
                <a:lnTo>
                  <a:pt x="9463" y="6873"/>
                </a:lnTo>
                <a:cubicBezTo>
                  <a:pt x="8334" y="6873"/>
                  <a:pt x="7345" y="7760"/>
                  <a:pt x="7345" y="8769"/>
                </a:cubicBezTo>
                <a:cubicBezTo>
                  <a:pt x="7345" y="9812"/>
                  <a:pt x="8109" y="10605"/>
                  <a:pt x="9136" y="10648"/>
                </a:cubicBezTo>
                <a:cubicBezTo>
                  <a:pt x="9121" y="10722"/>
                  <a:pt x="9113" y="10795"/>
                  <a:pt x="9113" y="10867"/>
                </a:cubicBezTo>
                <a:cubicBezTo>
                  <a:pt x="9113" y="11018"/>
                  <a:pt x="9147" y="11162"/>
                  <a:pt x="9216" y="11300"/>
                </a:cubicBezTo>
                <a:cubicBezTo>
                  <a:pt x="7942" y="11309"/>
                  <a:pt x="6869" y="12161"/>
                  <a:pt x="6869" y="13167"/>
                </a:cubicBezTo>
                <a:cubicBezTo>
                  <a:pt x="6869" y="14071"/>
                  <a:pt x="7902" y="14727"/>
                  <a:pt x="9325" y="14727"/>
                </a:cubicBezTo>
                <a:cubicBezTo>
                  <a:pt x="10861" y="14727"/>
                  <a:pt x="11690" y="13766"/>
                  <a:pt x="11690" y="12860"/>
                </a:cubicBezTo>
                <a:cubicBezTo>
                  <a:pt x="11690" y="12108"/>
                  <a:pt x="11459" y="11656"/>
                  <a:pt x="10838" y="11196"/>
                </a:cubicBezTo>
              </a:path>
            </a:pathLst>
          </a:custGeom>
          <a:solidFill>
            <a:schemeClr val="bg1">
              <a:lumMod val="50000"/>
            </a:schemeClr>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latin typeface="Lato" charset="0"/>
              <a:ea typeface="Lato" charset="0"/>
              <a:cs typeface="Lato" charset="0"/>
            </a:endParaRPr>
          </a:p>
        </p:txBody>
      </p:sp>
      <p:sp>
        <p:nvSpPr>
          <p:cNvPr id="26" name="TextBox 31"/>
          <p:cNvSpPr txBox="1"/>
          <p:nvPr/>
        </p:nvSpPr>
        <p:spPr>
          <a:xfrm>
            <a:off x="2520275" y="5323703"/>
            <a:ext cx="706925" cy="221407"/>
          </a:xfrm>
          <a:prstGeom prst="rect">
            <a:avLst/>
          </a:prstGeom>
          <a:noFill/>
        </p:spPr>
        <p:txBody>
          <a:bodyPr wrap="none" lIns="0" tIns="0" rIns="0" bIns="0" rtlCol="0">
            <a:spAutoFit/>
          </a:bodyPr>
          <a:lstStyle/>
          <a:p>
            <a:pPr>
              <a:lnSpc>
                <a:spcPts val="2017"/>
              </a:lnSpc>
            </a:pPr>
            <a:r>
              <a:rPr lang="en-US" sz="1000" b="1" dirty="0">
                <a:solidFill>
                  <a:schemeClr val="bg1">
                    <a:lumMod val="50000"/>
                  </a:schemeClr>
                </a:solidFill>
                <a:latin typeface="Lato" charset="0"/>
                <a:ea typeface="Lato" charset="0"/>
                <a:cs typeface="Lato" charset="0"/>
              </a:rPr>
              <a:t>@username</a:t>
            </a:r>
          </a:p>
        </p:txBody>
      </p:sp>
      <p:sp>
        <p:nvSpPr>
          <p:cNvPr id="27" name="TextBox 32"/>
          <p:cNvSpPr txBox="1"/>
          <p:nvPr/>
        </p:nvSpPr>
        <p:spPr>
          <a:xfrm>
            <a:off x="2520275" y="4419808"/>
            <a:ext cx="1114088" cy="221407"/>
          </a:xfrm>
          <a:prstGeom prst="rect">
            <a:avLst/>
          </a:prstGeom>
          <a:noFill/>
        </p:spPr>
        <p:txBody>
          <a:bodyPr wrap="none" lIns="0" tIns="0" rIns="0" bIns="0" rtlCol="0">
            <a:spAutoFit/>
          </a:bodyPr>
          <a:lstStyle/>
          <a:p>
            <a:pPr>
              <a:lnSpc>
                <a:spcPts val="2017"/>
              </a:lnSpc>
            </a:pPr>
            <a:r>
              <a:rPr lang="en-US" sz="1000" b="1" dirty="0">
                <a:solidFill>
                  <a:schemeClr val="bg1">
                    <a:lumMod val="50000"/>
                  </a:schemeClr>
                </a:solidFill>
                <a:latin typeface="Lato" charset="0"/>
                <a:ea typeface="Lato" charset="0"/>
                <a:cs typeface="Lato" charset="0"/>
              </a:rPr>
              <a:t>info@domain.com</a:t>
            </a:r>
          </a:p>
        </p:txBody>
      </p:sp>
      <p:sp>
        <p:nvSpPr>
          <p:cNvPr id="28" name="TextBox 33"/>
          <p:cNvSpPr txBox="1"/>
          <p:nvPr/>
        </p:nvSpPr>
        <p:spPr>
          <a:xfrm>
            <a:off x="2520275" y="5789172"/>
            <a:ext cx="706925" cy="221407"/>
          </a:xfrm>
          <a:prstGeom prst="rect">
            <a:avLst/>
          </a:prstGeom>
          <a:noFill/>
        </p:spPr>
        <p:txBody>
          <a:bodyPr wrap="none" lIns="0" tIns="0" rIns="0" bIns="0" rtlCol="0">
            <a:spAutoFit/>
          </a:bodyPr>
          <a:lstStyle/>
          <a:p>
            <a:pPr>
              <a:lnSpc>
                <a:spcPts val="2017"/>
              </a:lnSpc>
            </a:pPr>
            <a:r>
              <a:rPr lang="en-US" sz="1000" b="1" dirty="0">
                <a:solidFill>
                  <a:schemeClr val="bg1">
                    <a:lumMod val="50000"/>
                  </a:schemeClr>
                </a:solidFill>
                <a:latin typeface="Lato" charset="0"/>
                <a:ea typeface="Lato" charset="0"/>
                <a:cs typeface="Lato" charset="0"/>
              </a:rPr>
              <a:t>@username</a:t>
            </a:r>
          </a:p>
        </p:txBody>
      </p:sp>
      <p:sp>
        <p:nvSpPr>
          <p:cNvPr id="29" name="TextBox 34"/>
          <p:cNvSpPr txBox="1"/>
          <p:nvPr/>
        </p:nvSpPr>
        <p:spPr>
          <a:xfrm>
            <a:off x="2520275" y="4840452"/>
            <a:ext cx="706925" cy="221407"/>
          </a:xfrm>
          <a:prstGeom prst="rect">
            <a:avLst/>
          </a:prstGeom>
          <a:noFill/>
        </p:spPr>
        <p:txBody>
          <a:bodyPr wrap="none" lIns="0" tIns="0" rIns="0" bIns="0" rtlCol="0">
            <a:spAutoFit/>
          </a:bodyPr>
          <a:lstStyle/>
          <a:p>
            <a:pPr>
              <a:lnSpc>
                <a:spcPts val="2017"/>
              </a:lnSpc>
            </a:pPr>
            <a:r>
              <a:rPr lang="en-US" sz="1000" b="1" dirty="0">
                <a:solidFill>
                  <a:schemeClr val="bg1">
                    <a:lumMod val="50000"/>
                  </a:schemeClr>
                </a:solidFill>
                <a:latin typeface="Lato" charset="0"/>
                <a:ea typeface="Lato" charset="0"/>
                <a:cs typeface="Lato" charset="0"/>
              </a:rPr>
              <a:t>@username</a:t>
            </a:r>
          </a:p>
        </p:txBody>
      </p:sp>
      <p:sp>
        <p:nvSpPr>
          <p:cNvPr id="30" name="Shape 2935"/>
          <p:cNvSpPr/>
          <p:nvPr/>
        </p:nvSpPr>
        <p:spPr>
          <a:xfrm>
            <a:off x="3492667" y="2180846"/>
            <a:ext cx="658881" cy="658978"/>
          </a:xfrm>
          <a:custGeom>
            <a:avLst/>
            <a:gdLst/>
            <a:ahLst/>
            <a:cxnLst>
              <a:cxn ang="0">
                <a:pos x="wd2" y="hd2"/>
              </a:cxn>
              <a:cxn ang="5400000">
                <a:pos x="wd2" y="hd2"/>
              </a:cxn>
              <a:cxn ang="10800000">
                <a:pos x="wd2" y="hd2"/>
              </a:cxn>
              <a:cxn ang="16200000">
                <a:pos x="wd2" y="hd2"/>
              </a:cxn>
            </a:cxnLst>
            <a:rect l="0" t="0" r="r" b="b"/>
            <a:pathLst>
              <a:path w="21531" h="21600" extrusionOk="0">
                <a:moveTo>
                  <a:pt x="6365" y="15409"/>
                </a:moveTo>
                <a:cubicBezTo>
                  <a:pt x="5782" y="14888"/>
                  <a:pt x="4858" y="14006"/>
                  <a:pt x="3935" y="12895"/>
                </a:cubicBezTo>
                <a:cubicBezTo>
                  <a:pt x="2587" y="11273"/>
                  <a:pt x="979" y="8835"/>
                  <a:pt x="979" y="6430"/>
                </a:cubicBezTo>
                <a:cubicBezTo>
                  <a:pt x="979" y="3427"/>
                  <a:pt x="3396" y="982"/>
                  <a:pt x="6366" y="982"/>
                </a:cubicBezTo>
                <a:cubicBezTo>
                  <a:pt x="9336" y="982"/>
                  <a:pt x="11752" y="3427"/>
                  <a:pt x="11752" y="6430"/>
                </a:cubicBezTo>
                <a:cubicBezTo>
                  <a:pt x="11752" y="10208"/>
                  <a:pt x="7888" y="14044"/>
                  <a:pt x="6365" y="15409"/>
                </a:cubicBezTo>
                <a:moveTo>
                  <a:pt x="6366" y="0"/>
                </a:moveTo>
                <a:cubicBezTo>
                  <a:pt x="2850" y="0"/>
                  <a:pt x="0" y="2879"/>
                  <a:pt x="0" y="6430"/>
                </a:cubicBezTo>
                <a:cubicBezTo>
                  <a:pt x="0" y="11655"/>
                  <a:pt x="6366" y="16701"/>
                  <a:pt x="6366" y="16701"/>
                </a:cubicBezTo>
                <a:cubicBezTo>
                  <a:pt x="6366" y="16701"/>
                  <a:pt x="12732" y="11655"/>
                  <a:pt x="12732" y="6430"/>
                </a:cubicBezTo>
                <a:cubicBezTo>
                  <a:pt x="12732" y="2879"/>
                  <a:pt x="9882" y="0"/>
                  <a:pt x="6366" y="0"/>
                </a:cubicBezTo>
                <a:moveTo>
                  <a:pt x="17357" y="19604"/>
                </a:moveTo>
                <a:cubicBezTo>
                  <a:pt x="17127" y="19764"/>
                  <a:pt x="16856" y="19909"/>
                  <a:pt x="16554" y="20033"/>
                </a:cubicBezTo>
                <a:cubicBezTo>
                  <a:pt x="16304" y="20137"/>
                  <a:pt x="16185" y="20424"/>
                  <a:pt x="16288" y="20675"/>
                </a:cubicBezTo>
                <a:cubicBezTo>
                  <a:pt x="16365" y="20865"/>
                  <a:pt x="16548" y="20979"/>
                  <a:pt x="16740" y="20979"/>
                </a:cubicBezTo>
                <a:cubicBezTo>
                  <a:pt x="16802" y="20979"/>
                  <a:pt x="16866" y="20967"/>
                  <a:pt x="16926" y="20942"/>
                </a:cubicBezTo>
                <a:cubicBezTo>
                  <a:pt x="17294" y="20790"/>
                  <a:pt x="17627" y="20611"/>
                  <a:pt x="17915" y="20411"/>
                </a:cubicBezTo>
                <a:cubicBezTo>
                  <a:pt x="18138" y="20256"/>
                  <a:pt x="18193" y="19950"/>
                  <a:pt x="18039" y="19727"/>
                </a:cubicBezTo>
                <a:cubicBezTo>
                  <a:pt x="17885" y="19505"/>
                  <a:pt x="17579" y="19449"/>
                  <a:pt x="17357" y="19604"/>
                </a:cubicBezTo>
                <a:moveTo>
                  <a:pt x="16249" y="13042"/>
                </a:moveTo>
                <a:cubicBezTo>
                  <a:pt x="16109" y="12790"/>
                  <a:pt x="16024" y="12529"/>
                  <a:pt x="15995" y="12265"/>
                </a:cubicBezTo>
                <a:cubicBezTo>
                  <a:pt x="15966" y="11995"/>
                  <a:pt x="15731" y="11801"/>
                  <a:pt x="15456" y="11829"/>
                </a:cubicBezTo>
                <a:cubicBezTo>
                  <a:pt x="15187" y="11859"/>
                  <a:pt x="14992" y="12100"/>
                  <a:pt x="15022" y="12370"/>
                </a:cubicBezTo>
                <a:cubicBezTo>
                  <a:pt x="15064" y="12767"/>
                  <a:pt x="15190" y="13154"/>
                  <a:pt x="15395" y="13522"/>
                </a:cubicBezTo>
                <a:cubicBezTo>
                  <a:pt x="15484" y="13682"/>
                  <a:pt x="15651" y="13773"/>
                  <a:pt x="15822" y="13773"/>
                </a:cubicBezTo>
                <a:cubicBezTo>
                  <a:pt x="15904" y="13773"/>
                  <a:pt x="15985" y="13753"/>
                  <a:pt x="16061" y="13710"/>
                </a:cubicBezTo>
                <a:cubicBezTo>
                  <a:pt x="16297" y="13578"/>
                  <a:pt x="16382" y="13279"/>
                  <a:pt x="16249" y="13042"/>
                </a:cubicBezTo>
                <a:moveTo>
                  <a:pt x="18249" y="15254"/>
                </a:moveTo>
                <a:cubicBezTo>
                  <a:pt x="18041" y="14981"/>
                  <a:pt x="17803" y="14708"/>
                  <a:pt x="17538" y="14439"/>
                </a:cubicBezTo>
                <a:cubicBezTo>
                  <a:pt x="17349" y="14246"/>
                  <a:pt x="17039" y="14244"/>
                  <a:pt x="16845" y="14434"/>
                </a:cubicBezTo>
                <a:cubicBezTo>
                  <a:pt x="16653" y="14624"/>
                  <a:pt x="16651" y="14935"/>
                  <a:pt x="16841" y="15129"/>
                </a:cubicBezTo>
                <a:cubicBezTo>
                  <a:pt x="17076" y="15368"/>
                  <a:pt x="17288" y="15612"/>
                  <a:pt x="17471" y="15851"/>
                </a:cubicBezTo>
                <a:cubicBezTo>
                  <a:pt x="17568" y="15977"/>
                  <a:pt x="17713" y="16043"/>
                  <a:pt x="17860" y="16043"/>
                </a:cubicBezTo>
                <a:cubicBezTo>
                  <a:pt x="17964" y="16043"/>
                  <a:pt x="18068" y="16011"/>
                  <a:pt x="18157" y="15942"/>
                </a:cubicBezTo>
                <a:cubicBezTo>
                  <a:pt x="18373" y="15777"/>
                  <a:pt x="18413" y="15469"/>
                  <a:pt x="18249" y="15254"/>
                </a:cubicBezTo>
                <a:moveTo>
                  <a:pt x="21476" y="5928"/>
                </a:moveTo>
                <a:cubicBezTo>
                  <a:pt x="21352" y="5687"/>
                  <a:pt x="21057" y="5592"/>
                  <a:pt x="20817" y="5717"/>
                </a:cubicBezTo>
                <a:cubicBezTo>
                  <a:pt x="20817" y="5717"/>
                  <a:pt x="20650" y="5803"/>
                  <a:pt x="20371" y="5962"/>
                </a:cubicBezTo>
                <a:cubicBezTo>
                  <a:pt x="20136" y="6096"/>
                  <a:pt x="20054" y="6396"/>
                  <a:pt x="20188" y="6632"/>
                </a:cubicBezTo>
                <a:cubicBezTo>
                  <a:pt x="20278" y="6791"/>
                  <a:pt x="20444" y="6880"/>
                  <a:pt x="20614" y="6880"/>
                </a:cubicBezTo>
                <a:cubicBezTo>
                  <a:pt x="20697" y="6880"/>
                  <a:pt x="20780" y="6859"/>
                  <a:pt x="20856" y="6815"/>
                </a:cubicBezTo>
                <a:cubicBezTo>
                  <a:pt x="21108" y="6672"/>
                  <a:pt x="21261" y="6592"/>
                  <a:pt x="21265" y="6590"/>
                </a:cubicBezTo>
                <a:cubicBezTo>
                  <a:pt x="21506" y="6466"/>
                  <a:pt x="21600" y="6170"/>
                  <a:pt x="21476" y="5928"/>
                </a:cubicBezTo>
                <a:moveTo>
                  <a:pt x="18659" y="16886"/>
                </a:moveTo>
                <a:cubicBezTo>
                  <a:pt x="18395" y="16941"/>
                  <a:pt x="18225" y="17201"/>
                  <a:pt x="18280" y="17467"/>
                </a:cubicBezTo>
                <a:cubicBezTo>
                  <a:pt x="18312" y="17625"/>
                  <a:pt x="18330" y="17781"/>
                  <a:pt x="18330" y="17929"/>
                </a:cubicBezTo>
                <a:cubicBezTo>
                  <a:pt x="18330" y="18050"/>
                  <a:pt x="18318" y="18171"/>
                  <a:pt x="18296" y="18287"/>
                </a:cubicBezTo>
                <a:cubicBezTo>
                  <a:pt x="18244" y="18554"/>
                  <a:pt x="18418" y="18811"/>
                  <a:pt x="18683" y="18862"/>
                </a:cubicBezTo>
                <a:cubicBezTo>
                  <a:pt x="18715" y="18869"/>
                  <a:pt x="18746" y="18871"/>
                  <a:pt x="18777" y="18871"/>
                </a:cubicBezTo>
                <a:cubicBezTo>
                  <a:pt x="19007" y="18871"/>
                  <a:pt x="19212" y="18708"/>
                  <a:pt x="19257" y="18473"/>
                </a:cubicBezTo>
                <a:cubicBezTo>
                  <a:pt x="19292" y="18296"/>
                  <a:pt x="19309" y="18114"/>
                  <a:pt x="19309" y="17929"/>
                </a:cubicBezTo>
                <a:cubicBezTo>
                  <a:pt x="19309" y="17715"/>
                  <a:pt x="19285" y="17492"/>
                  <a:pt x="19239" y="17267"/>
                </a:cubicBezTo>
                <a:cubicBezTo>
                  <a:pt x="19183" y="17001"/>
                  <a:pt x="18923" y="16832"/>
                  <a:pt x="18659" y="16886"/>
                </a:cubicBezTo>
                <a:moveTo>
                  <a:pt x="18590" y="7106"/>
                </a:moveTo>
                <a:cubicBezTo>
                  <a:pt x="18317" y="7303"/>
                  <a:pt x="18035" y="7518"/>
                  <a:pt x="17756" y="7745"/>
                </a:cubicBezTo>
                <a:cubicBezTo>
                  <a:pt x="17546" y="7917"/>
                  <a:pt x="17515" y="8226"/>
                  <a:pt x="17686" y="8436"/>
                </a:cubicBezTo>
                <a:cubicBezTo>
                  <a:pt x="17783" y="8556"/>
                  <a:pt x="17924" y="8617"/>
                  <a:pt x="18066" y="8617"/>
                </a:cubicBezTo>
                <a:cubicBezTo>
                  <a:pt x="18174" y="8617"/>
                  <a:pt x="18284" y="8581"/>
                  <a:pt x="18374" y="8507"/>
                </a:cubicBezTo>
                <a:cubicBezTo>
                  <a:pt x="18637" y="8292"/>
                  <a:pt x="18903" y="8090"/>
                  <a:pt x="19161" y="7905"/>
                </a:cubicBezTo>
                <a:cubicBezTo>
                  <a:pt x="19380" y="7747"/>
                  <a:pt x="19431" y="7440"/>
                  <a:pt x="19273" y="7220"/>
                </a:cubicBezTo>
                <a:cubicBezTo>
                  <a:pt x="19116" y="6999"/>
                  <a:pt x="18810" y="6949"/>
                  <a:pt x="18590" y="7106"/>
                </a:cubicBezTo>
                <a:moveTo>
                  <a:pt x="14704" y="20512"/>
                </a:moveTo>
                <a:cubicBezTo>
                  <a:pt x="14393" y="20556"/>
                  <a:pt x="14065" y="20590"/>
                  <a:pt x="13729" y="20611"/>
                </a:cubicBezTo>
                <a:cubicBezTo>
                  <a:pt x="13459" y="20629"/>
                  <a:pt x="13254" y="20863"/>
                  <a:pt x="13272" y="21134"/>
                </a:cubicBezTo>
                <a:cubicBezTo>
                  <a:pt x="13289" y="21394"/>
                  <a:pt x="13504" y="21593"/>
                  <a:pt x="13760" y="21593"/>
                </a:cubicBezTo>
                <a:cubicBezTo>
                  <a:pt x="13771" y="21593"/>
                  <a:pt x="13781" y="21592"/>
                  <a:pt x="13792" y="21592"/>
                </a:cubicBezTo>
                <a:cubicBezTo>
                  <a:pt x="14152" y="21568"/>
                  <a:pt x="14506" y="21533"/>
                  <a:pt x="14842" y="21485"/>
                </a:cubicBezTo>
                <a:cubicBezTo>
                  <a:pt x="15110" y="21447"/>
                  <a:pt x="15296" y="21198"/>
                  <a:pt x="15258" y="20929"/>
                </a:cubicBezTo>
                <a:cubicBezTo>
                  <a:pt x="15220" y="20661"/>
                  <a:pt x="14973" y="20472"/>
                  <a:pt x="14704" y="20512"/>
                </a:cubicBezTo>
                <a:moveTo>
                  <a:pt x="8893" y="20109"/>
                </a:moveTo>
                <a:cubicBezTo>
                  <a:pt x="8582" y="19997"/>
                  <a:pt x="8299" y="19866"/>
                  <a:pt x="8052" y="19721"/>
                </a:cubicBezTo>
                <a:cubicBezTo>
                  <a:pt x="7818" y="19582"/>
                  <a:pt x="7519" y="19663"/>
                  <a:pt x="7382" y="19896"/>
                </a:cubicBezTo>
                <a:cubicBezTo>
                  <a:pt x="7244" y="20130"/>
                  <a:pt x="7323" y="20432"/>
                  <a:pt x="7556" y="20568"/>
                </a:cubicBezTo>
                <a:cubicBezTo>
                  <a:pt x="7856" y="20744"/>
                  <a:pt x="8194" y="20901"/>
                  <a:pt x="8562" y="21034"/>
                </a:cubicBezTo>
                <a:cubicBezTo>
                  <a:pt x="8617" y="21053"/>
                  <a:pt x="8672" y="21062"/>
                  <a:pt x="8728" y="21062"/>
                </a:cubicBezTo>
                <a:cubicBezTo>
                  <a:pt x="8928" y="21062"/>
                  <a:pt x="9117" y="20938"/>
                  <a:pt x="9189" y="20737"/>
                </a:cubicBezTo>
                <a:cubicBezTo>
                  <a:pt x="9280" y="20482"/>
                  <a:pt x="9148" y="20200"/>
                  <a:pt x="8893" y="20109"/>
                </a:cubicBezTo>
                <a:moveTo>
                  <a:pt x="11751" y="20618"/>
                </a:moveTo>
                <a:cubicBezTo>
                  <a:pt x="11412" y="20600"/>
                  <a:pt x="11082" y="20572"/>
                  <a:pt x="10771" y="20533"/>
                </a:cubicBezTo>
                <a:cubicBezTo>
                  <a:pt x="10502" y="20493"/>
                  <a:pt x="10258" y="20690"/>
                  <a:pt x="10225" y="20959"/>
                </a:cubicBezTo>
                <a:cubicBezTo>
                  <a:pt x="10191" y="21229"/>
                  <a:pt x="10382" y="21474"/>
                  <a:pt x="10650" y="21507"/>
                </a:cubicBezTo>
                <a:cubicBezTo>
                  <a:pt x="10984" y="21549"/>
                  <a:pt x="11337" y="21580"/>
                  <a:pt x="11699" y="21600"/>
                </a:cubicBezTo>
                <a:cubicBezTo>
                  <a:pt x="11708" y="21600"/>
                  <a:pt x="11716" y="21600"/>
                  <a:pt x="11725" y="21600"/>
                </a:cubicBezTo>
                <a:cubicBezTo>
                  <a:pt x="11984" y="21600"/>
                  <a:pt x="12200" y="21397"/>
                  <a:pt x="12214" y="21135"/>
                </a:cubicBezTo>
                <a:cubicBezTo>
                  <a:pt x="12228" y="20863"/>
                  <a:pt x="12021" y="20632"/>
                  <a:pt x="11751" y="20618"/>
                </a:cubicBezTo>
                <a:moveTo>
                  <a:pt x="6840" y="18180"/>
                </a:moveTo>
                <a:cubicBezTo>
                  <a:pt x="6836" y="17912"/>
                  <a:pt x="6619" y="17696"/>
                  <a:pt x="6351" y="17696"/>
                </a:cubicBezTo>
                <a:cubicBezTo>
                  <a:pt x="6080" y="17696"/>
                  <a:pt x="5861" y="17916"/>
                  <a:pt x="5861" y="18188"/>
                </a:cubicBezTo>
                <a:cubicBezTo>
                  <a:pt x="5861" y="18234"/>
                  <a:pt x="5867" y="18484"/>
                  <a:pt x="5997" y="18834"/>
                </a:cubicBezTo>
                <a:cubicBezTo>
                  <a:pt x="6070" y="19033"/>
                  <a:pt x="6257" y="19155"/>
                  <a:pt x="6456" y="19155"/>
                </a:cubicBezTo>
                <a:cubicBezTo>
                  <a:pt x="6512" y="19155"/>
                  <a:pt x="6570" y="19145"/>
                  <a:pt x="6626" y="19124"/>
                </a:cubicBezTo>
                <a:cubicBezTo>
                  <a:pt x="6880" y="19030"/>
                  <a:pt x="7009" y="18748"/>
                  <a:pt x="6915" y="18493"/>
                </a:cubicBezTo>
                <a:cubicBezTo>
                  <a:pt x="6849" y="18314"/>
                  <a:pt x="6841" y="18191"/>
                  <a:pt x="6840" y="18180"/>
                </a:cubicBezTo>
                <a:moveTo>
                  <a:pt x="15760" y="10798"/>
                </a:moveTo>
                <a:cubicBezTo>
                  <a:pt x="15838" y="10844"/>
                  <a:pt x="15924" y="10866"/>
                  <a:pt x="16008" y="10866"/>
                </a:cubicBezTo>
                <a:cubicBezTo>
                  <a:pt x="16176" y="10866"/>
                  <a:pt x="16339" y="10780"/>
                  <a:pt x="16431" y="10625"/>
                </a:cubicBezTo>
                <a:cubicBezTo>
                  <a:pt x="16577" y="10376"/>
                  <a:pt x="16761" y="10120"/>
                  <a:pt x="16977" y="9861"/>
                </a:cubicBezTo>
                <a:cubicBezTo>
                  <a:pt x="17151" y="9653"/>
                  <a:pt x="17124" y="9343"/>
                  <a:pt x="16917" y="9169"/>
                </a:cubicBezTo>
                <a:cubicBezTo>
                  <a:pt x="16709" y="8994"/>
                  <a:pt x="16400" y="9022"/>
                  <a:pt x="16227" y="9230"/>
                </a:cubicBezTo>
                <a:cubicBezTo>
                  <a:pt x="15976" y="9529"/>
                  <a:pt x="15761" y="9832"/>
                  <a:pt x="15587" y="10125"/>
                </a:cubicBezTo>
                <a:cubicBezTo>
                  <a:pt x="15450" y="10359"/>
                  <a:pt x="15527" y="10659"/>
                  <a:pt x="15760" y="10798"/>
                </a:cubicBezTo>
                <a:moveTo>
                  <a:pt x="6366" y="8841"/>
                </a:moveTo>
                <a:cubicBezTo>
                  <a:pt x="5014" y="8841"/>
                  <a:pt x="3917" y="7741"/>
                  <a:pt x="3917" y="6384"/>
                </a:cubicBezTo>
                <a:cubicBezTo>
                  <a:pt x="3917" y="5027"/>
                  <a:pt x="5014" y="3927"/>
                  <a:pt x="6366" y="3927"/>
                </a:cubicBezTo>
                <a:cubicBezTo>
                  <a:pt x="7719" y="3927"/>
                  <a:pt x="8814" y="5027"/>
                  <a:pt x="8814" y="6384"/>
                </a:cubicBezTo>
                <a:cubicBezTo>
                  <a:pt x="8814" y="7741"/>
                  <a:pt x="7719" y="8841"/>
                  <a:pt x="6366" y="8841"/>
                </a:cubicBezTo>
                <a:moveTo>
                  <a:pt x="6366" y="2955"/>
                </a:moveTo>
                <a:cubicBezTo>
                  <a:pt x="4473" y="2955"/>
                  <a:pt x="2938" y="4494"/>
                  <a:pt x="2938" y="6392"/>
                </a:cubicBezTo>
                <a:cubicBezTo>
                  <a:pt x="2938" y="8291"/>
                  <a:pt x="4473" y="9831"/>
                  <a:pt x="6366" y="9831"/>
                </a:cubicBezTo>
                <a:cubicBezTo>
                  <a:pt x="8259" y="9831"/>
                  <a:pt x="9794" y="8291"/>
                  <a:pt x="9794" y="6392"/>
                </a:cubicBezTo>
                <a:cubicBezTo>
                  <a:pt x="9794" y="4494"/>
                  <a:pt x="8259" y="2955"/>
                  <a:pt x="6366" y="2955"/>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Regular" charset="0"/>
              <a:ea typeface="Lato Regular" charset="0"/>
              <a:cs typeface="Lato Regular" charset="0"/>
            </a:endParaRPr>
          </a:p>
        </p:txBody>
      </p:sp>
      <p:sp>
        <p:nvSpPr>
          <p:cNvPr id="31" name="Rectangle 40"/>
          <p:cNvSpPr/>
          <p:nvPr/>
        </p:nvSpPr>
        <p:spPr>
          <a:xfrm>
            <a:off x="981578" y="1743427"/>
            <a:ext cx="85217" cy="15834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Tree>
    <p:extLst>
      <p:ext uri="{BB962C8B-B14F-4D97-AF65-F5344CB8AC3E}">
        <p14:creationId xmlns:p14="http://schemas.microsoft.com/office/powerpoint/2010/main" val="322637821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additive="base">
                                        <p:cTn id="12" dur="250" fill="hold"/>
                                        <p:tgtEl>
                                          <p:spTgt spid="32"/>
                                        </p:tgtEl>
                                        <p:attrNameLst>
                                          <p:attrName>ppt_x</p:attrName>
                                        </p:attrNameLst>
                                      </p:cBhvr>
                                      <p:tavLst>
                                        <p:tav tm="0">
                                          <p:val>
                                            <p:strVal val="#ppt_x"/>
                                          </p:val>
                                        </p:tav>
                                        <p:tav tm="100000">
                                          <p:val>
                                            <p:strVal val="#ppt_x"/>
                                          </p:val>
                                        </p:tav>
                                      </p:tavLst>
                                    </p:anim>
                                    <p:anim calcmode="lin" valueType="num">
                                      <p:cBhvr additive="base">
                                        <p:cTn id="13" dur="250" fill="hold"/>
                                        <p:tgtEl>
                                          <p:spTgt spid="32"/>
                                        </p:tgtEl>
                                        <p:attrNameLst>
                                          <p:attrName>ppt_y</p:attrName>
                                        </p:attrNameLst>
                                      </p:cBhvr>
                                      <p:tavLst>
                                        <p:tav tm="0">
                                          <p:val>
                                            <p:strVal val="1+#ppt_h/2"/>
                                          </p:val>
                                        </p:tav>
                                        <p:tav tm="100000">
                                          <p:val>
                                            <p:strVal val="#ppt_y"/>
                                          </p:val>
                                        </p:tav>
                                      </p:tavLst>
                                    </p:anim>
                                  </p:childTnLst>
                                </p:cTn>
                              </p:par>
                            </p:childTnLst>
                          </p:cTn>
                        </p:par>
                        <p:par>
                          <p:cTn id="14" fill="hold">
                            <p:stCondLst>
                              <p:cond delay="750"/>
                            </p:stCondLst>
                            <p:childTnLst>
                              <p:par>
                                <p:cTn id="15" presetID="2" presetClass="entr" presetSubtype="4"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250" fill="hold"/>
                                        <p:tgtEl>
                                          <p:spTgt spid="16"/>
                                        </p:tgtEl>
                                        <p:attrNameLst>
                                          <p:attrName>ppt_x</p:attrName>
                                        </p:attrNameLst>
                                      </p:cBhvr>
                                      <p:tavLst>
                                        <p:tav tm="0">
                                          <p:val>
                                            <p:strVal val="#ppt_x"/>
                                          </p:val>
                                        </p:tav>
                                        <p:tav tm="100000">
                                          <p:val>
                                            <p:strVal val="#ppt_x"/>
                                          </p:val>
                                        </p:tav>
                                      </p:tavLst>
                                    </p:anim>
                                    <p:anim calcmode="lin" valueType="num">
                                      <p:cBhvr additive="base">
                                        <p:cTn id="18" dur="250" fill="hold"/>
                                        <p:tgtEl>
                                          <p:spTgt spid="16"/>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2" presetClass="entr" presetSubtype="4"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250" fill="hold"/>
                                        <p:tgtEl>
                                          <p:spTgt spid="17"/>
                                        </p:tgtEl>
                                        <p:attrNameLst>
                                          <p:attrName>ppt_x</p:attrName>
                                        </p:attrNameLst>
                                      </p:cBhvr>
                                      <p:tavLst>
                                        <p:tav tm="0">
                                          <p:val>
                                            <p:strVal val="#ppt_x"/>
                                          </p:val>
                                        </p:tav>
                                        <p:tav tm="100000">
                                          <p:val>
                                            <p:strVal val="#ppt_x"/>
                                          </p:val>
                                        </p:tav>
                                      </p:tavLst>
                                    </p:anim>
                                    <p:anim calcmode="lin" valueType="num">
                                      <p:cBhvr additive="base">
                                        <p:cTn id="23" dur="250" fill="hold"/>
                                        <p:tgtEl>
                                          <p:spTgt spid="17"/>
                                        </p:tgtEl>
                                        <p:attrNameLst>
                                          <p:attrName>ppt_y</p:attrName>
                                        </p:attrNameLst>
                                      </p:cBhvr>
                                      <p:tavLst>
                                        <p:tav tm="0">
                                          <p:val>
                                            <p:strVal val="1+#ppt_h/2"/>
                                          </p:val>
                                        </p:tav>
                                        <p:tav tm="100000">
                                          <p:val>
                                            <p:strVal val="#ppt_y"/>
                                          </p:val>
                                        </p:tav>
                                      </p:tavLst>
                                    </p:anim>
                                  </p:childTnLst>
                                </p:cTn>
                              </p:par>
                            </p:childTnLst>
                          </p:cTn>
                        </p:par>
                        <p:par>
                          <p:cTn id="24" fill="hold">
                            <p:stCondLst>
                              <p:cond delay="1250"/>
                            </p:stCondLst>
                            <p:childTnLst>
                              <p:par>
                                <p:cTn id="25" presetID="2" presetClass="entr" presetSubtype="4"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250" fill="hold"/>
                                        <p:tgtEl>
                                          <p:spTgt spid="18"/>
                                        </p:tgtEl>
                                        <p:attrNameLst>
                                          <p:attrName>ppt_x</p:attrName>
                                        </p:attrNameLst>
                                      </p:cBhvr>
                                      <p:tavLst>
                                        <p:tav tm="0">
                                          <p:val>
                                            <p:strVal val="#ppt_x"/>
                                          </p:val>
                                        </p:tav>
                                        <p:tav tm="100000">
                                          <p:val>
                                            <p:strVal val="#ppt_x"/>
                                          </p:val>
                                        </p:tav>
                                      </p:tavLst>
                                    </p:anim>
                                    <p:anim calcmode="lin" valueType="num">
                                      <p:cBhvr additive="base">
                                        <p:cTn id="28" dur="250" fill="hold"/>
                                        <p:tgtEl>
                                          <p:spTgt spid="18"/>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2" presetClass="entr" presetSubtype="4" fill="hold" grpId="0" nodeType="after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250" fill="hold"/>
                                        <p:tgtEl>
                                          <p:spTgt spid="19"/>
                                        </p:tgtEl>
                                        <p:attrNameLst>
                                          <p:attrName>ppt_x</p:attrName>
                                        </p:attrNameLst>
                                      </p:cBhvr>
                                      <p:tavLst>
                                        <p:tav tm="0">
                                          <p:val>
                                            <p:strVal val="#ppt_x"/>
                                          </p:val>
                                        </p:tav>
                                        <p:tav tm="100000">
                                          <p:val>
                                            <p:strVal val="#ppt_x"/>
                                          </p:val>
                                        </p:tav>
                                      </p:tavLst>
                                    </p:anim>
                                    <p:anim calcmode="lin" valueType="num">
                                      <p:cBhvr additive="base">
                                        <p:cTn id="33" dur="250" fill="hold"/>
                                        <p:tgtEl>
                                          <p:spTgt spid="19"/>
                                        </p:tgtEl>
                                        <p:attrNameLst>
                                          <p:attrName>ppt_y</p:attrName>
                                        </p:attrNameLst>
                                      </p:cBhvr>
                                      <p:tavLst>
                                        <p:tav tm="0">
                                          <p:val>
                                            <p:strVal val="1+#ppt_h/2"/>
                                          </p:val>
                                        </p:tav>
                                        <p:tav tm="100000">
                                          <p:val>
                                            <p:strVal val="#ppt_y"/>
                                          </p:val>
                                        </p:tav>
                                      </p:tavLst>
                                    </p:anim>
                                  </p:childTnLst>
                                </p:cTn>
                              </p:par>
                            </p:childTnLst>
                          </p:cTn>
                        </p:par>
                        <p:par>
                          <p:cTn id="34" fill="hold">
                            <p:stCondLst>
                              <p:cond delay="1750"/>
                            </p:stCondLst>
                            <p:childTnLst>
                              <p:par>
                                <p:cTn id="35" presetID="2" presetClass="entr" presetSubtype="4" fill="hold" grpId="0" nodeType="after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additive="base">
                                        <p:cTn id="37" dur="250" fill="hold"/>
                                        <p:tgtEl>
                                          <p:spTgt spid="20"/>
                                        </p:tgtEl>
                                        <p:attrNameLst>
                                          <p:attrName>ppt_x</p:attrName>
                                        </p:attrNameLst>
                                      </p:cBhvr>
                                      <p:tavLst>
                                        <p:tav tm="0">
                                          <p:val>
                                            <p:strVal val="#ppt_x"/>
                                          </p:val>
                                        </p:tav>
                                        <p:tav tm="100000">
                                          <p:val>
                                            <p:strVal val="#ppt_x"/>
                                          </p:val>
                                        </p:tav>
                                      </p:tavLst>
                                    </p:anim>
                                    <p:anim calcmode="lin" valueType="num">
                                      <p:cBhvr additive="base">
                                        <p:cTn id="38" dur="250" fill="hold"/>
                                        <p:tgtEl>
                                          <p:spTgt spid="20"/>
                                        </p:tgtEl>
                                        <p:attrNameLst>
                                          <p:attrName>ppt_y</p:attrName>
                                        </p:attrNameLst>
                                      </p:cBhvr>
                                      <p:tavLst>
                                        <p:tav tm="0">
                                          <p:val>
                                            <p:strVal val="1+#ppt_h/2"/>
                                          </p:val>
                                        </p:tav>
                                        <p:tav tm="100000">
                                          <p:val>
                                            <p:strVal val="#ppt_y"/>
                                          </p:val>
                                        </p:tav>
                                      </p:tavLst>
                                    </p:anim>
                                  </p:childTnLst>
                                </p:cTn>
                              </p:par>
                            </p:childTnLst>
                          </p:cTn>
                        </p:par>
                        <p:par>
                          <p:cTn id="39" fill="hold">
                            <p:stCondLst>
                              <p:cond delay="2000"/>
                            </p:stCondLst>
                            <p:childTnLst>
                              <p:par>
                                <p:cTn id="40" presetID="2" presetClass="entr" presetSubtype="4" fill="hold" grpId="0" nodeType="after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additive="base">
                                        <p:cTn id="42" dur="250" fill="hold"/>
                                        <p:tgtEl>
                                          <p:spTgt spid="21"/>
                                        </p:tgtEl>
                                        <p:attrNameLst>
                                          <p:attrName>ppt_x</p:attrName>
                                        </p:attrNameLst>
                                      </p:cBhvr>
                                      <p:tavLst>
                                        <p:tav tm="0">
                                          <p:val>
                                            <p:strVal val="#ppt_x"/>
                                          </p:val>
                                        </p:tav>
                                        <p:tav tm="100000">
                                          <p:val>
                                            <p:strVal val="#ppt_x"/>
                                          </p:val>
                                        </p:tav>
                                      </p:tavLst>
                                    </p:anim>
                                    <p:anim calcmode="lin" valueType="num">
                                      <p:cBhvr additive="base">
                                        <p:cTn id="43" dur="250" fill="hold"/>
                                        <p:tgtEl>
                                          <p:spTgt spid="21"/>
                                        </p:tgtEl>
                                        <p:attrNameLst>
                                          <p:attrName>ppt_y</p:attrName>
                                        </p:attrNameLst>
                                      </p:cBhvr>
                                      <p:tavLst>
                                        <p:tav tm="0">
                                          <p:val>
                                            <p:strVal val="1+#ppt_h/2"/>
                                          </p:val>
                                        </p:tav>
                                        <p:tav tm="100000">
                                          <p:val>
                                            <p:strVal val="#ppt_y"/>
                                          </p:val>
                                        </p:tav>
                                      </p:tavLst>
                                    </p:anim>
                                  </p:childTnLst>
                                </p:cTn>
                              </p:par>
                            </p:childTnLst>
                          </p:cTn>
                        </p:par>
                        <p:par>
                          <p:cTn id="44" fill="hold">
                            <p:stCondLst>
                              <p:cond delay="2250"/>
                            </p:stCondLst>
                            <p:childTnLst>
                              <p:par>
                                <p:cTn id="45" presetID="2" presetClass="entr" presetSubtype="4"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 calcmode="lin" valueType="num">
                                      <p:cBhvr additive="base">
                                        <p:cTn id="47" dur="250" fill="hold"/>
                                        <p:tgtEl>
                                          <p:spTgt spid="22"/>
                                        </p:tgtEl>
                                        <p:attrNameLst>
                                          <p:attrName>ppt_x</p:attrName>
                                        </p:attrNameLst>
                                      </p:cBhvr>
                                      <p:tavLst>
                                        <p:tav tm="0">
                                          <p:val>
                                            <p:strVal val="#ppt_x"/>
                                          </p:val>
                                        </p:tav>
                                        <p:tav tm="100000">
                                          <p:val>
                                            <p:strVal val="#ppt_x"/>
                                          </p:val>
                                        </p:tav>
                                      </p:tavLst>
                                    </p:anim>
                                    <p:anim calcmode="lin" valueType="num">
                                      <p:cBhvr additive="base">
                                        <p:cTn id="48" dur="250" fill="hold"/>
                                        <p:tgtEl>
                                          <p:spTgt spid="22"/>
                                        </p:tgtEl>
                                        <p:attrNameLst>
                                          <p:attrName>ppt_y</p:attrName>
                                        </p:attrNameLst>
                                      </p:cBhvr>
                                      <p:tavLst>
                                        <p:tav tm="0">
                                          <p:val>
                                            <p:strVal val="1+#ppt_h/2"/>
                                          </p:val>
                                        </p:tav>
                                        <p:tav tm="100000">
                                          <p:val>
                                            <p:strVal val="#ppt_y"/>
                                          </p:val>
                                        </p:tav>
                                      </p:tavLst>
                                    </p:anim>
                                  </p:childTnLst>
                                </p:cTn>
                              </p:par>
                            </p:childTnLst>
                          </p:cTn>
                        </p:par>
                        <p:par>
                          <p:cTn id="49" fill="hold">
                            <p:stCondLst>
                              <p:cond delay="2500"/>
                            </p:stCondLst>
                            <p:childTnLst>
                              <p:par>
                                <p:cTn id="50" presetID="2" presetClass="entr" presetSubtype="4" fill="hold" grpId="0" nodeType="afterEffect">
                                  <p:stCondLst>
                                    <p:cond delay="0"/>
                                  </p:stCondLst>
                                  <p:childTnLst>
                                    <p:set>
                                      <p:cBhvr>
                                        <p:cTn id="51" dur="1" fill="hold">
                                          <p:stCondLst>
                                            <p:cond delay="0"/>
                                          </p:stCondLst>
                                        </p:cTn>
                                        <p:tgtEl>
                                          <p:spTgt spid="23"/>
                                        </p:tgtEl>
                                        <p:attrNameLst>
                                          <p:attrName>style.visibility</p:attrName>
                                        </p:attrNameLst>
                                      </p:cBhvr>
                                      <p:to>
                                        <p:strVal val="visible"/>
                                      </p:to>
                                    </p:set>
                                    <p:anim calcmode="lin" valueType="num">
                                      <p:cBhvr additive="base">
                                        <p:cTn id="52" dur="250" fill="hold"/>
                                        <p:tgtEl>
                                          <p:spTgt spid="23"/>
                                        </p:tgtEl>
                                        <p:attrNameLst>
                                          <p:attrName>ppt_x</p:attrName>
                                        </p:attrNameLst>
                                      </p:cBhvr>
                                      <p:tavLst>
                                        <p:tav tm="0">
                                          <p:val>
                                            <p:strVal val="#ppt_x"/>
                                          </p:val>
                                        </p:tav>
                                        <p:tav tm="100000">
                                          <p:val>
                                            <p:strVal val="#ppt_x"/>
                                          </p:val>
                                        </p:tav>
                                      </p:tavLst>
                                    </p:anim>
                                    <p:anim calcmode="lin" valueType="num">
                                      <p:cBhvr additive="base">
                                        <p:cTn id="53" dur="250" fill="hold"/>
                                        <p:tgtEl>
                                          <p:spTgt spid="23"/>
                                        </p:tgtEl>
                                        <p:attrNameLst>
                                          <p:attrName>ppt_y</p:attrName>
                                        </p:attrNameLst>
                                      </p:cBhvr>
                                      <p:tavLst>
                                        <p:tav tm="0">
                                          <p:val>
                                            <p:strVal val="1+#ppt_h/2"/>
                                          </p:val>
                                        </p:tav>
                                        <p:tav tm="100000">
                                          <p:val>
                                            <p:strVal val="#ppt_y"/>
                                          </p:val>
                                        </p:tav>
                                      </p:tavLst>
                                    </p:anim>
                                  </p:childTnLst>
                                </p:cTn>
                              </p:par>
                            </p:childTnLst>
                          </p:cTn>
                        </p:par>
                        <p:par>
                          <p:cTn id="54" fill="hold">
                            <p:stCondLst>
                              <p:cond delay="2750"/>
                            </p:stCondLst>
                            <p:childTnLst>
                              <p:par>
                                <p:cTn id="55" presetID="2" presetClass="entr" presetSubtype="4" fill="hold" grpId="0" nodeType="afterEffect">
                                  <p:stCondLst>
                                    <p:cond delay="0"/>
                                  </p:stCondLst>
                                  <p:childTnLst>
                                    <p:set>
                                      <p:cBhvr>
                                        <p:cTn id="56" dur="1" fill="hold">
                                          <p:stCondLst>
                                            <p:cond delay="0"/>
                                          </p:stCondLst>
                                        </p:cTn>
                                        <p:tgtEl>
                                          <p:spTgt spid="24"/>
                                        </p:tgtEl>
                                        <p:attrNameLst>
                                          <p:attrName>style.visibility</p:attrName>
                                        </p:attrNameLst>
                                      </p:cBhvr>
                                      <p:to>
                                        <p:strVal val="visible"/>
                                      </p:to>
                                    </p:set>
                                    <p:anim calcmode="lin" valueType="num">
                                      <p:cBhvr additive="base">
                                        <p:cTn id="57" dur="250" fill="hold"/>
                                        <p:tgtEl>
                                          <p:spTgt spid="24"/>
                                        </p:tgtEl>
                                        <p:attrNameLst>
                                          <p:attrName>ppt_x</p:attrName>
                                        </p:attrNameLst>
                                      </p:cBhvr>
                                      <p:tavLst>
                                        <p:tav tm="0">
                                          <p:val>
                                            <p:strVal val="#ppt_x"/>
                                          </p:val>
                                        </p:tav>
                                        <p:tav tm="100000">
                                          <p:val>
                                            <p:strVal val="#ppt_x"/>
                                          </p:val>
                                        </p:tav>
                                      </p:tavLst>
                                    </p:anim>
                                    <p:anim calcmode="lin" valueType="num">
                                      <p:cBhvr additive="base">
                                        <p:cTn id="58" dur="250" fill="hold"/>
                                        <p:tgtEl>
                                          <p:spTgt spid="24"/>
                                        </p:tgtEl>
                                        <p:attrNameLst>
                                          <p:attrName>ppt_y</p:attrName>
                                        </p:attrNameLst>
                                      </p:cBhvr>
                                      <p:tavLst>
                                        <p:tav tm="0">
                                          <p:val>
                                            <p:strVal val="1+#ppt_h/2"/>
                                          </p:val>
                                        </p:tav>
                                        <p:tav tm="100000">
                                          <p:val>
                                            <p:strVal val="#ppt_y"/>
                                          </p:val>
                                        </p:tav>
                                      </p:tavLst>
                                    </p:anim>
                                  </p:childTnLst>
                                </p:cTn>
                              </p:par>
                            </p:childTnLst>
                          </p:cTn>
                        </p:par>
                        <p:par>
                          <p:cTn id="59" fill="hold">
                            <p:stCondLst>
                              <p:cond delay="3000"/>
                            </p:stCondLst>
                            <p:childTnLst>
                              <p:par>
                                <p:cTn id="60" presetID="2" presetClass="entr" presetSubtype="4" fill="hold" grpId="0" nodeType="afterEffect">
                                  <p:stCondLst>
                                    <p:cond delay="0"/>
                                  </p:stCondLst>
                                  <p:childTnLst>
                                    <p:set>
                                      <p:cBhvr>
                                        <p:cTn id="61" dur="1" fill="hold">
                                          <p:stCondLst>
                                            <p:cond delay="0"/>
                                          </p:stCondLst>
                                        </p:cTn>
                                        <p:tgtEl>
                                          <p:spTgt spid="25"/>
                                        </p:tgtEl>
                                        <p:attrNameLst>
                                          <p:attrName>style.visibility</p:attrName>
                                        </p:attrNameLst>
                                      </p:cBhvr>
                                      <p:to>
                                        <p:strVal val="visible"/>
                                      </p:to>
                                    </p:set>
                                    <p:anim calcmode="lin" valueType="num">
                                      <p:cBhvr additive="base">
                                        <p:cTn id="62" dur="250" fill="hold"/>
                                        <p:tgtEl>
                                          <p:spTgt spid="25"/>
                                        </p:tgtEl>
                                        <p:attrNameLst>
                                          <p:attrName>ppt_x</p:attrName>
                                        </p:attrNameLst>
                                      </p:cBhvr>
                                      <p:tavLst>
                                        <p:tav tm="0">
                                          <p:val>
                                            <p:strVal val="#ppt_x"/>
                                          </p:val>
                                        </p:tav>
                                        <p:tav tm="100000">
                                          <p:val>
                                            <p:strVal val="#ppt_x"/>
                                          </p:val>
                                        </p:tav>
                                      </p:tavLst>
                                    </p:anim>
                                    <p:anim calcmode="lin" valueType="num">
                                      <p:cBhvr additive="base">
                                        <p:cTn id="63" dur="250" fill="hold"/>
                                        <p:tgtEl>
                                          <p:spTgt spid="25"/>
                                        </p:tgtEl>
                                        <p:attrNameLst>
                                          <p:attrName>ppt_y</p:attrName>
                                        </p:attrNameLst>
                                      </p:cBhvr>
                                      <p:tavLst>
                                        <p:tav tm="0">
                                          <p:val>
                                            <p:strVal val="1+#ppt_h/2"/>
                                          </p:val>
                                        </p:tav>
                                        <p:tav tm="100000">
                                          <p:val>
                                            <p:strVal val="#ppt_y"/>
                                          </p:val>
                                        </p:tav>
                                      </p:tavLst>
                                    </p:anim>
                                  </p:childTnLst>
                                </p:cTn>
                              </p:par>
                            </p:childTnLst>
                          </p:cTn>
                        </p:par>
                        <p:par>
                          <p:cTn id="64" fill="hold">
                            <p:stCondLst>
                              <p:cond delay="3250"/>
                            </p:stCondLst>
                            <p:childTnLst>
                              <p:par>
                                <p:cTn id="65" presetID="2" presetClass="entr" presetSubtype="4" fill="hold" grpId="0" nodeType="afterEffect">
                                  <p:stCondLst>
                                    <p:cond delay="0"/>
                                  </p:stCondLst>
                                  <p:childTnLst>
                                    <p:set>
                                      <p:cBhvr>
                                        <p:cTn id="66" dur="1" fill="hold">
                                          <p:stCondLst>
                                            <p:cond delay="0"/>
                                          </p:stCondLst>
                                        </p:cTn>
                                        <p:tgtEl>
                                          <p:spTgt spid="26"/>
                                        </p:tgtEl>
                                        <p:attrNameLst>
                                          <p:attrName>style.visibility</p:attrName>
                                        </p:attrNameLst>
                                      </p:cBhvr>
                                      <p:to>
                                        <p:strVal val="visible"/>
                                      </p:to>
                                    </p:set>
                                    <p:anim calcmode="lin" valueType="num">
                                      <p:cBhvr additive="base">
                                        <p:cTn id="67" dur="250" fill="hold"/>
                                        <p:tgtEl>
                                          <p:spTgt spid="26"/>
                                        </p:tgtEl>
                                        <p:attrNameLst>
                                          <p:attrName>ppt_x</p:attrName>
                                        </p:attrNameLst>
                                      </p:cBhvr>
                                      <p:tavLst>
                                        <p:tav tm="0">
                                          <p:val>
                                            <p:strVal val="#ppt_x"/>
                                          </p:val>
                                        </p:tav>
                                        <p:tav tm="100000">
                                          <p:val>
                                            <p:strVal val="#ppt_x"/>
                                          </p:val>
                                        </p:tav>
                                      </p:tavLst>
                                    </p:anim>
                                    <p:anim calcmode="lin" valueType="num">
                                      <p:cBhvr additive="base">
                                        <p:cTn id="68" dur="250" fill="hold"/>
                                        <p:tgtEl>
                                          <p:spTgt spid="26"/>
                                        </p:tgtEl>
                                        <p:attrNameLst>
                                          <p:attrName>ppt_y</p:attrName>
                                        </p:attrNameLst>
                                      </p:cBhvr>
                                      <p:tavLst>
                                        <p:tav tm="0">
                                          <p:val>
                                            <p:strVal val="1+#ppt_h/2"/>
                                          </p:val>
                                        </p:tav>
                                        <p:tav tm="100000">
                                          <p:val>
                                            <p:strVal val="#ppt_y"/>
                                          </p:val>
                                        </p:tav>
                                      </p:tavLst>
                                    </p:anim>
                                  </p:childTnLst>
                                </p:cTn>
                              </p:par>
                            </p:childTnLst>
                          </p:cTn>
                        </p:par>
                        <p:par>
                          <p:cTn id="69" fill="hold">
                            <p:stCondLst>
                              <p:cond delay="3500"/>
                            </p:stCondLst>
                            <p:childTnLst>
                              <p:par>
                                <p:cTn id="70" presetID="2" presetClass="entr" presetSubtype="4" fill="hold" grpId="0" nodeType="afterEffect">
                                  <p:stCondLst>
                                    <p:cond delay="0"/>
                                  </p:stCondLst>
                                  <p:childTnLst>
                                    <p:set>
                                      <p:cBhvr>
                                        <p:cTn id="71" dur="1" fill="hold">
                                          <p:stCondLst>
                                            <p:cond delay="0"/>
                                          </p:stCondLst>
                                        </p:cTn>
                                        <p:tgtEl>
                                          <p:spTgt spid="27"/>
                                        </p:tgtEl>
                                        <p:attrNameLst>
                                          <p:attrName>style.visibility</p:attrName>
                                        </p:attrNameLst>
                                      </p:cBhvr>
                                      <p:to>
                                        <p:strVal val="visible"/>
                                      </p:to>
                                    </p:set>
                                    <p:anim calcmode="lin" valueType="num">
                                      <p:cBhvr additive="base">
                                        <p:cTn id="72" dur="250" fill="hold"/>
                                        <p:tgtEl>
                                          <p:spTgt spid="27"/>
                                        </p:tgtEl>
                                        <p:attrNameLst>
                                          <p:attrName>ppt_x</p:attrName>
                                        </p:attrNameLst>
                                      </p:cBhvr>
                                      <p:tavLst>
                                        <p:tav tm="0">
                                          <p:val>
                                            <p:strVal val="#ppt_x"/>
                                          </p:val>
                                        </p:tav>
                                        <p:tav tm="100000">
                                          <p:val>
                                            <p:strVal val="#ppt_x"/>
                                          </p:val>
                                        </p:tav>
                                      </p:tavLst>
                                    </p:anim>
                                    <p:anim calcmode="lin" valueType="num">
                                      <p:cBhvr additive="base">
                                        <p:cTn id="73" dur="250" fill="hold"/>
                                        <p:tgtEl>
                                          <p:spTgt spid="27"/>
                                        </p:tgtEl>
                                        <p:attrNameLst>
                                          <p:attrName>ppt_y</p:attrName>
                                        </p:attrNameLst>
                                      </p:cBhvr>
                                      <p:tavLst>
                                        <p:tav tm="0">
                                          <p:val>
                                            <p:strVal val="1+#ppt_h/2"/>
                                          </p:val>
                                        </p:tav>
                                        <p:tav tm="100000">
                                          <p:val>
                                            <p:strVal val="#ppt_y"/>
                                          </p:val>
                                        </p:tav>
                                      </p:tavLst>
                                    </p:anim>
                                  </p:childTnLst>
                                </p:cTn>
                              </p:par>
                            </p:childTnLst>
                          </p:cTn>
                        </p:par>
                        <p:par>
                          <p:cTn id="74" fill="hold">
                            <p:stCondLst>
                              <p:cond delay="3750"/>
                            </p:stCondLst>
                            <p:childTnLst>
                              <p:par>
                                <p:cTn id="75" presetID="2" presetClass="entr" presetSubtype="4" fill="hold" grpId="0" nodeType="afterEffect">
                                  <p:stCondLst>
                                    <p:cond delay="0"/>
                                  </p:stCondLst>
                                  <p:childTnLst>
                                    <p:set>
                                      <p:cBhvr>
                                        <p:cTn id="76" dur="1" fill="hold">
                                          <p:stCondLst>
                                            <p:cond delay="0"/>
                                          </p:stCondLst>
                                        </p:cTn>
                                        <p:tgtEl>
                                          <p:spTgt spid="28"/>
                                        </p:tgtEl>
                                        <p:attrNameLst>
                                          <p:attrName>style.visibility</p:attrName>
                                        </p:attrNameLst>
                                      </p:cBhvr>
                                      <p:to>
                                        <p:strVal val="visible"/>
                                      </p:to>
                                    </p:set>
                                    <p:anim calcmode="lin" valueType="num">
                                      <p:cBhvr additive="base">
                                        <p:cTn id="77" dur="250" fill="hold"/>
                                        <p:tgtEl>
                                          <p:spTgt spid="28"/>
                                        </p:tgtEl>
                                        <p:attrNameLst>
                                          <p:attrName>ppt_x</p:attrName>
                                        </p:attrNameLst>
                                      </p:cBhvr>
                                      <p:tavLst>
                                        <p:tav tm="0">
                                          <p:val>
                                            <p:strVal val="#ppt_x"/>
                                          </p:val>
                                        </p:tav>
                                        <p:tav tm="100000">
                                          <p:val>
                                            <p:strVal val="#ppt_x"/>
                                          </p:val>
                                        </p:tav>
                                      </p:tavLst>
                                    </p:anim>
                                    <p:anim calcmode="lin" valueType="num">
                                      <p:cBhvr additive="base">
                                        <p:cTn id="78" dur="250" fill="hold"/>
                                        <p:tgtEl>
                                          <p:spTgt spid="28"/>
                                        </p:tgtEl>
                                        <p:attrNameLst>
                                          <p:attrName>ppt_y</p:attrName>
                                        </p:attrNameLst>
                                      </p:cBhvr>
                                      <p:tavLst>
                                        <p:tav tm="0">
                                          <p:val>
                                            <p:strVal val="1+#ppt_h/2"/>
                                          </p:val>
                                        </p:tav>
                                        <p:tav tm="100000">
                                          <p:val>
                                            <p:strVal val="#ppt_y"/>
                                          </p:val>
                                        </p:tav>
                                      </p:tavLst>
                                    </p:anim>
                                  </p:childTnLst>
                                </p:cTn>
                              </p:par>
                            </p:childTnLst>
                          </p:cTn>
                        </p:par>
                        <p:par>
                          <p:cTn id="79" fill="hold">
                            <p:stCondLst>
                              <p:cond delay="4000"/>
                            </p:stCondLst>
                            <p:childTnLst>
                              <p:par>
                                <p:cTn id="80" presetID="2" presetClass="entr" presetSubtype="4" fill="hold" grpId="0" nodeType="afterEffect">
                                  <p:stCondLst>
                                    <p:cond delay="0"/>
                                  </p:stCondLst>
                                  <p:childTnLst>
                                    <p:set>
                                      <p:cBhvr>
                                        <p:cTn id="81" dur="1" fill="hold">
                                          <p:stCondLst>
                                            <p:cond delay="0"/>
                                          </p:stCondLst>
                                        </p:cTn>
                                        <p:tgtEl>
                                          <p:spTgt spid="29"/>
                                        </p:tgtEl>
                                        <p:attrNameLst>
                                          <p:attrName>style.visibility</p:attrName>
                                        </p:attrNameLst>
                                      </p:cBhvr>
                                      <p:to>
                                        <p:strVal val="visible"/>
                                      </p:to>
                                    </p:set>
                                    <p:anim calcmode="lin" valueType="num">
                                      <p:cBhvr additive="base">
                                        <p:cTn id="82" dur="250" fill="hold"/>
                                        <p:tgtEl>
                                          <p:spTgt spid="29"/>
                                        </p:tgtEl>
                                        <p:attrNameLst>
                                          <p:attrName>ppt_x</p:attrName>
                                        </p:attrNameLst>
                                      </p:cBhvr>
                                      <p:tavLst>
                                        <p:tav tm="0">
                                          <p:val>
                                            <p:strVal val="#ppt_x"/>
                                          </p:val>
                                        </p:tav>
                                        <p:tav tm="100000">
                                          <p:val>
                                            <p:strVal val="#ppt_x"/>
                                          </p:val>
                                        </p:tav>
                                      </p:tavLst>
                                    </p:anim>
                                    <p:anim calcmode="lin" valueType="num">
                                      <p:cBhvr additive="base">
                                        <p:cTn id="83" dur="250" fill="hold"/>
                                        <p:tgtEl>
                                          <p:spTgt spid="29"/>
                                        </p:tgtEl>
                                        <p:attrNameLst>
                                          <p:attrName>ppt_y</p:attrName>
                                        </p:attrNameLst>
                                      </p:cBhvr>
                                      <p:tavLst>
                                        <p:tav tm="0">
                                          <p:val>
                                            <p:strVal val="1+#ppt_h/2"/>
                                          </p:val>
                                        </p:tav>
                                        <p:tav tm="100000">
                                          <p:val>
                                            <p:strVal val="#ppt_y"/>
                                          </p:val>
                                        </p:tav>
                                      </p:tavLst>
                                    </p:anim>
                                  </p:childTnLst>
                                </p:cTn>
                              </p:par>
                            </p:childTnLst>
                          </p:cTn>
                        </p:par>
                        <p:par>
                          <p:cTn id="84" fill="hold">
                            <p:stCondLst>
                              <p:cond delay="4250"/>
                            </p:stCondLst>
                            <p:childTnLst>
                              <p:par>
                                <p:cTn id="85" presetID="2" presetClass="entr" presetSubtype="4" fill="hold" grpId="0" nodeType="afterEffect">
                                  <p:stCondLst>
                                    <p:cond delay="0"/>
                                  </p:stCondLst>
                                  <p:childTnLst>
                                    <p:set>
                                      <p:cBhvr>
                                        <p:cTn id="86" dur="1" fill="hold">
                                          <p:stCondLst>
                                            <p:cond delay="0"/>
                                          </p:stCondLst>
                                        </p:cTn>
                                        <p:tgtEl>
                                          <p:spTgt spid="30"/>
                                        </p:tgtEl>
                                        <p:attrNameLst>
                                          <p:attrName>style.visibility</p:attrName>
                                        </p:attrNameLst>
                                      </p:cBhvr>
                                      <p:to>
                                        <p:strVal val="visible"/>
                                      </p:to>
                                    </p:set>
                                    <p:anim calcmode="lin" valueType="num">
                                      <p:cBhvr additive="base">
                                        <p:cTn id="87" dur="250" fill="hold"/>
                                        <p:tgtEl>
                                          <p:spTgt spid="30"/>
                                        </p:tgtEl>
                                        <p:attrNameLst>
                                          <p:attrName>ppt_x</p:attrName>
                                        </p:attrNameLst>
                                      </p:cBhvr>
                                      <p:tavLst>
                                        <p:tav tm="0">
                                          <p:val>
                                            <p:strVal val="#ppt_x"/>
                                          </p:val>
                                        </p:tav>
                                        <p:tav tm="100000">
                                          <p:val>
                                            <p:strVal val="#ppt_x"/>
                                          </p:val>
                                        </p:tav>
                                      </p:tavLst>
                                    </p:anim>
                                    <p:anim calcmode="lin" valueType="num">
                                      <p:cBhvr additive="base">
                                        <p:cTn id="88" dur="250" fill="hold"/>
                                        <p:tgtEl>
                                          <p:spTgt spid="30"/>
                                        </p:tgtEl>
                                        <p:attrNameLst>
                                          <p:attrName>ppt_y</p:attrName>
                                        </p:attrNameLst>
                                      </p:cBhvr>
                                      <p:tavLst>
                                        <p:tav tm="0">
                                          <p:val>
                                            <p:strVal val="1+#ppt_h/2"/>
                                          </p:val>
                                        </p:tav>
                                        <p:tav tm="100000">
                                          <p:val>
                                            <p:strVal val="#ppt_y"/>
                                          </p:val>
                                        </p:tav>
                                      </p:tavLst>
                                    </p:anim>
                                  </p:childTnLst>
                                </p:cTn>
                              </p:par>
                            </p:childTnLst>
                          </p:cTn>
                        </p:par>
                        <p:par>
                          <p:cTn id="89" fill="hold">
                            <p:stCondLst>
                              <p:cond delay="4500"/>
                            </p:stCondLst>
                            <p:childTnLst>
                              <p:par>
                                <p:cTn id="90" presetID="2" presetClass="entr" presetSubtype="4" fill="hold" grpId="0" nodeType="afterEffect">
                                  <p:stCondLst>
                                    <p:cond delay="0"/>
                                  </p:stCondLst>
                                  <p:childTnLst>
                                    <p:set>
                                      <p:cBhvr>
                                        <p:cTn id="91" dur="1" fill="hold">
                                          <p:stCondLst>
                                            <p:cond delay="0"/>
                                          </p:stCondLst>
                                        </p:cTn>
                                        <p:tgtEl>
                                          <p:spTgt spid="31"/>
                                        </p:tgtEl>
                                        <p:attrNameLst>
                                          <p:attrName>style.visibility</p:attrName>
                                        </p:attrNameLst>
                                      </p:cBhvr>
                                      <p:to>
                                        <p:strVal val="visible"/>
                                      </p:to>
                                    </p:set>
                                    <p:anim calcmode="lin" valueType="num">
                                      <p:cBhvr additive="base">
                                        <p:cTn id="92" dur="250" fill="hold"/>
                                        <p:tgtEl>
                                          <p:spTgt spid="31"/>
                                        </p:tgtEl>
                                        <p:attrNameLst>
                                          <p:attrName>ppt_x</p:attrName>
                                        </p:attrNameLst>
                                      </p:cBhvr>
                                      <p:tavLst>
                                        <p:tav tm="0">
                                          <p:val>
                                            <p:strVal val="#ppt_x"/>
                                          </p:val>
                                        </p:tav>
                                        <p:tav tm="100000">
                                          <p:val>
                                            <p:strVal val="#ppt_x"/>
                                          </p:val>
                                        </p:tav>
                                      </p:tavLst>
                                    </p:anim>
                                    <p:anim calcmode="lin" valueType="num">
                                      <p:cBhvr additive="base">
                                        <p:cTn id="93" dur="25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16" grpId="0" animBg="1"/>
      <p:bldP spid="17" grpId="0"/>
      <p:bldP spid="18" grpId="0"/>
      <p:bldP spid="19" grpId="0"/>
      <p:bldP spid="20" grpId="0"/>
      <p:bldP spid="21" grpId="0"/>
      <p:bldP spid="22" grpId="0" animBg="1"/>
      <p:bldP spid="23" grpId="0" animBg="1"/>
      <p:bldP spid="24" grpId="0" animBg="1"/>
      <p:bldP spid="25" grpId="0" animBg="1"/>
      <p:bldP spid="26" grpId="0"/>
      <p:bldP spid="27" grpId="0"/>
      <p:bldP spid="28" grpId="0"/>
      <p:bldP spid="29" grpId="0"/>
      <p:bldP spid="30" grpId="0" animBg="1"/>
      <p:bldP spid="3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p:cNvGrpSpPr/>
          <p:nvPr/>
        </p:nvGrpSpPr>
        <p:grpSpPr>
          <a:xfrm>
            <a:off x="6553347" y="2430258"/>
            <a:ext cx="5109091" cy="2103510"/>
            <a:chOff x="747631" y="2473800"/>
            <a:chExt cx="5109091" cy="2103510"/>
          </a:xfrm>
        </p:grpSpPr>
        <p:sp>
          <p:nvSpPr>
            <p:cNvPr id="48" name="文本框 2"/>
            <p:cNvSpPr txBox="1"/>
            <p:nvPr/>
          </p:nvSpPr>
          <p:spPr>
            <a:xfrm>
              <a:off x="885778" y="2473800"/>
              <a:ext cx="1368300" cy="523220"/>
            </a:xfrm>
            <a:prstGeom prst="rect">
              <a:avLst/>
            </a:prstGeom>
            <a:solidFill>
              <a:schemeClr val="accent1"/>
            </a:solidFill>
            <a:ln w="19050">
              <a:noFill/>
            </a:ln>
            <a:effectLst/>
          </p:spPr>
          <p:txBody>
            <a:bodyPr wrap="square" rtlCol="0">
              <a:spAutoFit/>
            </a:bodyPr>
            <a:lstStyle/>
            <a:p>
              <a:pPr algn="ctr"/>
              <a:r>
                <a:rPr lang="en-US" altLang="zh-CN" sz="2800" dirty="0">
                  <a:solidFill>
                    <a:schemeClr val="bg1"/>
                  </a:solidFill>
                  <a:latin typeface="张海山锐线体简" panose="02000000000000000000" pitchFamily="2" charset="-122"/>
                  <a:ea typeface="张海山锐线体简" panose="02000000000000000000" pitchFamily="2" charset="-122"/>
                </a:rPr>
                <a:t>LOGO</a:t>
              </a:r>
              <a:endParaRPr lang="zh-CN" altLang="en-US" sz="2800" dirty="0">
                <a:solidFill>
                  <a:schemeClr val="bg1"/>
                </a:solidFill>
                <a:latin typeface="张海山锐线体简" panose="02000000000000000000" pitchFamily="2" charset="-122"/>
                <a:ea typeface="张海山锐线体简" panose="02000000000000000000" pitchFamily="2" charset="-122"/>
              </a:endParaRPr>
            </a:p>
          </p:txBody>
        </p:sp>
        <p:sp>
          <p:nvSpPr>
            <p:cNvPr id="49" name="文本框 10"/>
            <p:cNvSpPr txBox="1"/>
            <p:nvPr/>
          </p:nvSpPr>
          <p:spPr>
            <a:xfrm>
              <a:off x="935850" y="4238756"/>
              <a:ext cx="2031326" cy="338554"/>
            </a:xfrm>
            <a:prstGeom prst="rect">
              <a:avLst/>
            </a:prstGeom>
            <a:noFill/>
          </p:spPr>
          <p:txBody>
            <a:bodyPr wrap="none" rtlCol="0">
              <a:spAutoFit/>
            </a:bodyPr>
            <a:lstStyle/>
            <a:p>
              <a:pPr algn="ctr"/>
              <a:r>
                <a:rPr lang="en-US" altLang="zh-CN" sz="1600" cap="all" dirty="0">
                  <a:solidFill>
                    <a:schemeClr val="tx2">
                      <a:lumMod val="50000"/>
                    </a:schemeClr>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rPr>
                <a:t>THE Scenery DESIGN</a:t>
              </a:r>
              <a:endParaRPr lang="zh-CN" altLang="en-US" sz="1600" cap="all" dirty="0">
                <a:solidFill>
                  <a:schemeClr val="tx2">
                    <a:lumMod val="50000"/>
                  </a:schemeClr>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endParaRPr>
            </a:p>
          </p:txBody>
        </p:sp>
        <p:sp>
          <p:nvSpPr>
            <p:cNvPr id="50" name="文本框 12"/>
            <p:cNvSpPr txBox="1"/>
            <p:nvPr/>
          </p:nvSpPr>
          <p:spPr>
            <a:xfrm>
              <a:off x="747631" y="3157059"/>
              <a:ext cx="5109091" cy="830997"/>
            </a:xfrm>
            <a:prstGeom prst="rect">
              <a:avLst/>
            </a:prstGeom>
            <a:noFill/>
          </p:spPr>
          <p:txBody>
            <a:bodyPr wrap="none" rtlCol="0">
              <a:spAutoFit/>
            </a:bodyPr>
            <a:lstStyle/>
            <a:p>
              <a:pPr algn="ctr"/>
              <a:r>
                <a:rPr lang="zh-CN" altLang="en-US" sz="4800" dirty="0">
                  <a:solidFill>
                    <a:schemeClr val="tx2">
                      <a:lumMod val="50000"/>
                    </a:schemeClr>
                  </a:solidFill>
                  <a:latin typeface="微软雅黑" pitchFamily="34" charset="-122"/>
                  <a:ea typeface="微软雅黑" pitchFamily="34" charset="-122"/>
                  <a:cs typeface="Microsoft JhengHei Light" panose="020B0304030504040204" pitchFamily="34" charset="-122"/>
                </a:rPr>
                <a:t>点击加入</a:t>
              </a:r>
              <a:r>
                <a:rPr lang="zh-CN" altLang="en-US" sz="4800" b="1" dirty="0">
                  <a:solidFill>
                    <a:schemeClr val="tx2">
                      <a:lumMod val="50000"/>
                    </a:schemeClr>
                  </a:solidFill>
                  <a:latin typeface="微软雅黑" pitchFamily="34" charset="-122"/>
                  <a:ea typeface="微软雅黑" pitchFamily="34" charset="-122"/>
                  <a:cs typeface="Microsoft JhengHei Light" panose="020B0304030504040204" pitchFamily="34" charset="-122"/>
                </a:rPr>
                <a:t>你的标题</a:t>
              </a:r>
            </a:p>
          </p:txBody>
        </p:sp>
        <p:sp>
          <p:nvSpPr>
            <p:cNvPr id="51" name="矩形 50"/>
            <p:cNvSpPr/>
            <p:nvPr/>
          </p:nvSpPr>
          <p:spPr>
            <a:xfrm>
              <a:off x="873078" y="4060717"/>
              <a:ext cx="3240000" cy="18000"/>
            </a:xfrm>
            <a:prstGeom prst="rect">
              <a:avLst/>
            </a:prstGeom>
            <a:solidFill>
              <a:schemeClr val="tx2">
                <a:lumMod val="50000"/>
              </a:schemeClr>
            </a:solidFill>
            <a:ln w="127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52" name="TextBox 23"/>
          <p:cNvSpPr txBox="1"/>
          <p:nvPr/>
        </p:nvSpPr>
        <p:spPr>
          <a:xfrm>
            <a:off x="6606473" y="4984155"/>
            <a:ext cx="4070692" cy="1200329"/>
          </a:xfrm>
          <a:prstGeom prst="rect">
            <a:avLst/>
          </a:prstGeom>
          <a:noFill/>
        </p:spPr>
        <p:txBody>
          <a:bodyPr wrap="square" rtlCol="0">
            <a:spAutoFit/>
          </a:bodyPr>
          <a:lstStyle/>
          <a:p>
            <a:r>
              <a:rPr lang="en-US" altLang="zh-CN" sz="8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 Your content to play here, or through your copy, </a:t>
            </a:r>
            <a:r>
              <a:rPr lang="en-US" altLang="zh-CN" sz="800" dirty="0" err="1">
                <a:solidFill>
                  <a:schemeClr val="bg1">
                    <a:lumMod val="75000"/>
                  </a:schemeClr>
                </a:solidFill>
                <a:latin typeface="微软雅黑" pitchFamily="34" charset="-122"/>
                <a:ea typeface="微软雅黑" pitchFamily="34" charset="-122"/>
              </a:rPr>
              <a:t>aste</a:t>
            </a:r>
            <a:r>
              <a:rPr lang="en-US" altLang="zh-CN" sz="800" dirty="0">
                <a:solidFill>
                  <a:schemeClr val="bg1">
                    <a:lumMod val="75000"/>
                  </a:schemeClr>
                </a:solidFill>
                <a:latin typeface="微软雅黑" pitchFamily="34" charset="-122"/>
                <a:ea typeface="微软雅黑" pitchFamily="34" charset="-122"/>
              </a:rPr>
              <a:t> in this box, and select only the text. Your content to play here, or through your copy, paste in this box, and select only the text.</a:t>
            </a:r>
            <a:endParaRPr lang="zh-CN" altLang="en-US" sz="800" dirty="0">
              <a:solidFill>
                <a:schemeClr val="bg1">
                  <a:lumMod val="75000"/>
                </a:schemeClr>
              </a:solidFill>
              <a:latin typeface="微软雅黑" pitchFamily="34" charset="-122"/>
              <a:ea typeface="微软雅黑" pitchFamily="34" charset="-122"/>
            </a:endParaRPr>
          </a:p>
          <a:p>
            <a:r>
              <a:rPr lang="en-US" altLang="zh-CN" sz="800" dirty="0">
                <a:solidFill>
                  <a:schemeClr val="bg1">
                    <a:lumMod val="75000"/>
                  </a:schemeClr>
                </a:solidFill>
                <a:latin typeface="微软雅黑" pitchFamily="34" charset="-122"/>
                <a:ea typeface="微软雅黑" pitchFamily="34" charset="-122"/>
              </a:rPr>
              <a:t>Your content to play here, or through your copy, </a:t>
            </a:r>
          </a:p>
          <a:p>
            <a:r>
              <a:rPr lang="en-US" altLang="zh-CN" sz="8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 Your content to play here, or through your copy, </a:t>
            </a:r>
            <a:r>
              <a:rPr lang="en-US" altLang="zh-CN" sz="800" dirty="0" err="1">
                <a:solidFill>
                  <a:schemeClr val="bg1">
                    <a:lumMod val="75000"/>
                  </a:schemeClr>
                </a:solidFill>
                <a:latin typeface="微软雅黑" pitchFamily="34" charset="-122"/>
                <a:ea typeface="微软雅黑" pitchFamily="34" charset="-122"/>
              </a:rPr>
              <a:t>aste</a:t>
            </a:r>
            <a:r>
              <a:rPr lang="en-US" altLang="zh-CN" sz="800" dirty="0">
                <a:solidFill>
                  <a:schemeClr val="bg1">
                    <a:lumMod val="75000"/>
                  </a:schemeClr>
                </a:solidFill>
                <a:latin typeface="微软雅黑" pitchFamily="34" charset="-122"/>
                <a:ea typeface="微软雅黑" pitchFamily="34" charset="-122"/>
              </a:rPr>
              <a:t> in this box, and select only the text. Your content to play here, or through your copy, paste in this box, and select only the text.</a:t>
            </a:r>
          </a:p>
        </p:txBody>
      </p:sp>
      <p:sp>
        <p:nvSpPr>
          <p:cNvPr id="20" name="矩形 19"/>
          <p:cNvSpPr/>
          <p:nvPr/>
        </p:nvSpPr>
        <p:spPr>
          <a:xfrm>
            <a:off x="1043928" y="1700037"/>
            <a:ext cx="5208158" cy="4460408"/>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rot="5400000">
            <a:off x="1209320" y="357887"/>
            <a:ext cx="4177333" cy="5110638"/>
            <a:chOff x="1014410" y="146868"/>
            <a:chExt cx="10161590" cy="6267450"/>
          </a:xfrm>
        </p:grpSpPr>
        <p:sp>
          <p:nvSpPr>
            <p:cNvPr id="22" name="矩形 21"/>
            <p:cNvSpPr/>
            <p:nvPr/>
          </p:nvSpPr>
          <p:spPr>
            <a:xfrm>
              <a:off x="1014410" y="432618"/>
              <a:ext cx="10161590" cy="5981700"/>
            </a:xfrm>
            <a:prstGeom prst="rect">
              <a:avLst/>
            </a:prstGeom>
            <a:noFill/>
            <a:ln w="762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1880882" y="146868"/>
              <a:ext cx="1260624" cy="603248"/>
              <a:chOff x="1880882" y="323850"/>
              <a:chExt cx="1260624" cy="603248"/>
            </a:xfrm>
          </p:grpSpPr>
          <p:sp>
            <p:nvSpPr>
              <p:cNvPr id="24" name="矩形 23"/>
              <p:cNvSpPr/>
              <p:nvPr/>
            </p:nvSpPr>
            <p:spPr>
              <a:xfrm>
                <a:off x="1880882" y="323850"/>
                <a:ext cx="313065"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2350699" y="355598"/>
                <a:ext cx="278318"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2790032" y="325120"/>
                <a:ext cx="35147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7" name="矩形 26"/>
          <p:cNvSpPr/>
          <p:nvPr/>
        </p:nvSpPr>
        <p:spPr>
          <a:xfrm>
            <a:off x="1400969" y="865031"/>
            <a:ext cx="1814122" cy="888810"/>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b="1" dirty="0">
                <a:solidFill>
                  <a:schemeClr val="tx2">
                    <a:lumMod val="75000"/>
                  </a:schemeClr>
                </a:solidFill>
                <a:latin typeface="微软雅黑" pitchFamily="34" charset="-122"/>
                <a:ea typeface="微软雅黑" pitchFamily="34" charset="-122"/>
              </a:rPr>
              <a:t>TWO</a:t>
            </a:r>
            <a:endParaRPr lang="zh-CN" altLang="en-US" sz="1100" b="1" dirty="0">
              <a:solidFill>
                <a:schemeClr val="tx2">
                  <a:lumMod val="75000"/>
                </a:schemeClr>
              </a:solidFill>
              <a:latin typeface="微软雅黑" pitchFamily="34" charset="-122"/>
              <a:ea typeface="微软雅黑" pitchFamily="34" charset="-122"/>
            </a:endParaRPr>
          </a:p>
        </p:txBody>
      </p:sp>
      <p:grpSp>
        <p:nvGrpSpPr>
          <p:cNvPr id="28" name="组合 27"/>
          <p:cNvGrpSpPr/>
          <p:nvPr/>
        </p:nvGrpSpPr>
        <p:grpSpPr>
          <a:xfrm>
            <a:off x="0" y="6442565"/>
            <a:ext cx="12190413" cy="2422802"/>
            <a:chOff x="-642802" y="5954997"/>
            <a:chExt cx="13394002" cy="3207983"/>
          </a:xfrm>
        </p:grpSpPr>
        <p:sp>
          <p:nvSpPr>
            <p:cNvPr id="29" name="Hexagon 2"/>
            <p:cNvSpPr/>
            <p:nvPr/>
          </p:nvSpPr>
          <p:spPr>
            <a:xfrm rot="5400000">
              <a:off x="9764458" y="6176237"/>
              <a:ext cx="3207982" cy="2765502"/>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30" name="Hexagon 51"/>
            <p:cNvSpPr/>
            <p:nvPr/>
          </p:nvSpPr>
          <p:spPr>
            <a:xfrm rot="5400000">
              <a:off x="6221624" y="6176238"/>
              <a:ext cx="3207982" cy="2765502"/>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31" name="Hexagon 52"/>
            <p:cNvSpPr/>
            <p:nvPr/>
          </p:nvSpPr>
          <p:spPr>
            <a:xfrm rot="5400000">
              <a:off x="2678791" y="6176237"/>
              <a:ext cx="3207982" cy="2765502"/>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32" name="Hexagon 53"/>
            <p:cNvSpPr/>
            <p:nvPr/>
          </p:nvSpPr>
          <p:spPr>
            <a:xfrm rot="5400000">
              <a:off x="-864042" y="6176237"/>
              <a:ext cx="3207982" cy="2765502"/>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grpSp>
    </p:spTree>
    <p:extLst>
      <p:ext uri="{BB962C8B-B14F-4D97-AF65-F5344CB8AC3E}">
        <p14:creationId xmlns:p14="http://schemas.microsoft.com/office/powerpoint/2010/main" val="226689432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heel(1)">
                                      <p:cBhvr>
                                        <p:cTn id="12" dur="1750"/>
                                        <p:tgtEl>
                                          <p:spTgt spid="21"/>
                                        </p:tgtEl>
                                      </p:cBhvr>
                                    </p:animEffect>
                                  </p:childTnLst>
                                </p:cTn>
                              </p:par>
                            </p:childTnLst>
                          </p:cTn>
                        </p:par>
                        <p:par>
                          <p:cTn id="13" fill="hold">
                            <p:stCondLst>
                              <p:cond delay="1750"/>
                            </p:stCondLst>
                            <p:childTnLst>
                              <p:par>
                                <p:cTn id="14" presetID="42" presetClass="entr" presetSubtype="0"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750"/>
                                        <p:tgtEl>
                                          <p:spTgt spid="27"/>
                                        </p:tgtEl>
                                      </p:cBhvr>
                                    </p:animEffect>
                                    <p:anim calcmode="lin" valueType="num">
                                      <p:cBhvr>
                                        <p:cTn id="17" dur="750" fill="hold"/>
                                        <p:tgtEl>
                                          <p:spTgt spid="27"/>
                                        </p:tgtEl>
                                        <p:attrNameLst>
                                          <p:attrName>ppt_x</p:attrName>
                                        </p:attrNameLst>
                                      </p:cBhvr>
                                      <p:tavLst>
                                        <p:tav tm="0">
                                          <p:val>
                                            <p:strVal val="#ppt_x"/>
                                          </p:val>
                                        </p:tav>
                                        <p:tav tm="100000">
                                          <p:val>
                                            <p:strVal val="#ppt_x"/>
                                          </p:val>
                                        </p:tav>
                                      </p:tavLst>
                                    </p:anim>
                                    <p:anim calcmode="lin" valueType="num">
                                      <p:cBhvr>
                                        <p:cTn id="18" dur="750" fill="hold"/>
                                        <p:tgtEl>
                                          <p:spTgt spid="27"/>
                                        </p:tgtEl>
                                        <p:attrNameLst>
                                          <p:attrName>ppt_y</p:attrName>
                                        </p:attrNameLst>
                                      </p:cBhvr>
                                      <p:tavLst>
                                        <p:tav tm="0">
                                          <p:val>
                                            <p:strVal val="#ppt_y+.1"/>
                                          </p:val>
                                        </p:tav>
                                        <p:tav tm="100000">
                                          <p:val>
                                            <p:strVal val="#ppt_y"/>
                                          </p:val>
                                        </p:tav>
                                      </p:tavLst>
                                    </p:anim>
                                  </p:childTnLst>
                                </p:cTn>
                              </p:par>
                            </p:childTnLst>
                          </p:cTn>
                        </p:par>
                        <p:par>
                          <p:cTn id="19" fill="hold">
                            <p:stCondLst>
                              <p:cond delay="2500"/>
                            </p:stCondLst>
                            <p:childTnLst>
                              <p:par>
                                <p:cTn id="20" presetID="22" presetClass="entr" presetSubtype="8" fill="hold" nodeType="after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wipe(left)">
                                      <p:cBhvr>
                                        <p:cTn id="22" dur="750"/>
                                        <p:tgtEl>
                                          <p:spTgt spid="47"/>
                                        </p:tgtEl>
                                      </p:cBhvr>
                                    </p:animEffect>
                                  </p:childTnLst>
                                </p:cTn>
                              </p:par>
                            </p:childTnLst>
                          </p:cTn>
                        </p:par>
                        <p:par>
                          <p:cTn id="23" fill="hold">
                            <p:stCondLst>
                              <p:cond delay="3250"/>
                            </p:stCondLst>
                            <p:childTnLst>
                              <p:par>
                                <p:cTn id="24" presetID="22" presetClass="entr" presetSubtype="8" fill="hold" grpId="0" nodeType="afterEffect">
                                  <p:stCondLst>
                                    <p:cond delay="17"/>
                                  </p:stCondLst>
                                  <p:iterate type="lt">
                                    <p:tmPct val="30000"/>
                                  </p:iterate>
                                  <p:childTnLst>
                                    <p:set>
                                      <p:cBhvr>
                                        <p:cTn id="25" dur="1" fill="hold">
                                          <p:stCondLst>
                                            <p:cond delay="0"/>
                                          </p:stCondLst>
                                        </p:cTn>
                                        <p:tgtEl>
                                          <p:spTgt spid="52"/>
                                        </p:tgtEl>
                                        <p:attrNameLst>
                                          <p:attrName>style.visibility</p:attrName>
                                        </p:attrNameLst>
                                      </p:cBhvr>
                                      <p:to>
                                        <p:strVal val="visible"/>
                                      </p:to>
                                    </p:set>
                                    <p:animEffect transition="in" filter="wipe(left)">
                                      <p:cBhvr>
                                        <p:cTn id="26" dur="10"/>
                                        <p:tgtEl>
                                          <p:spTgt spid="52"/>
                                        </p:tgtEl>
                                      </p:cBhvr>
                                    </p:animEffect>
                                  </p:childTnLst>
                                </p:cTn>
                              </p:par>
                            </p:childTnLst>
                          </p:cTn>
                        </p:par>
                        <p:par>
                          <p:cTn id="27" fill="hold">
                            <p:stCondLst>
                              <p:cond delay="4972"/>
                            </p:stCondLst>
                            <p:childTnLst>
                              <p:par>
                                <p:cTn id="28" presetID="2" presetClass="entr" presetSubtype="1" fill="hold" nodeType="afterEffect">
                                  <p:stCondLst>
                                    <p:cond delay="0"/>
                                  </p:stCondLst>
                                  <p:childTnLst>
                                    <p:set>
                                      <p:cBhvr>
                                        <p:cTn id="29" dur="1" fill="hold">
                                          <p:stCondLst>
                                            <p:cond delay="0"/>
                                          </p:stCondLst>
                                        </p:cTn>
                                        <p:tgtEl>
                                          <p:spTgt spid="28"/>
                                        </p:tgtEl>
                                        <p:attrNameLst>
                                          <p:attrName>style.visibility</p:attrName>
                                        </p:attrNameLst>
                                      </p:cBhvr>
                                      <p:to>
                                        <p:strVal val="visible"/>
                                      </p:to>
                                    </p:set>
                                    <p:anim calcmode="lin" valueType="num">
                                      <p:cBhvr additive="base">
                                        <p:cTn id="30" dur="500" fill="hold"/>
                                        <p:tgtEl>
                                          <p:spTgt spid="28"/>
                                        </p:tgtEl>
                                        <p:attrNameLst>
                                          <p:attrName>ppt_x</p:attrName>
                                        </p:attrNameLst>
                                      </p:cBhvr>
                                      <p:tavLst>
                                        <p:tav tm="0">
                                          <p:val>
                                            <p:strVal val="#ppt_x"/>
                                          </p:val>
                                        </p:tav>
                                        <p:tav tm="100000">
                                          <p:val>
                                            <p:strVal val="#ppt_x"/>
                                          </p:val>
                                        </p:tav>
                                      </p:tavLst>
                                    </p:anim>
                                    <p:anim calcmode="lin" valueType="num">
                                      <p:cBhvr additive="base">
                                        <p:cTn id="31" dur="500" fill="hold"/>
                                        <p:tgtEl>
                                          <p:spTgt spid="2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20" grpId="0" animBg="1"/>
      <p:bldP spid="2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7"/>
          <p:cNvSpPr/>
          <p:nvPr/>
        </p:nvSpPr>
        <p:spPr>
          <a:xfrm>
            <a:off x="4838699" y="1588"/>
            <a:ext cx="7350125" cy="68580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6" name="Rectangle 7"/>
          <p:cNvSpPr/>
          <p:nvPr/>
        </p:nvSpPr>
        <p:spPr>
          <a:xfrm>
            <a:off x="4838699" y="0"/>
            <a:ext cx="7350125" cy="6858000"/>
          </a:xfrm>
          <a:prstGeom prst="rect">
            <a:avLst/>
          </a:prstGeom>
          <a:solidFill>
            <a:schemeClr val="accent1">
              <a:alpha val="7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7" name="Rectangle 4"/>
          <p:cNvSpPr>
            <a:spLocks/>
          </p:cNvSpPr>
          <p:nvPr/>
        </p:nvSpPr>
        <p:spPr bwMode="auto">
          <a:xfrm>
            <a:off x="8149365" y="2616994"/>
            <a:ext cx="1118896" cy="15901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vert="horz" wrap="none" lIns="0" tIns="0" rIns="0" bIns="0" anchor="t" anchorCtr="0">
            <a:spAutoFit/>
          </a:bodyPr>
          <a:lstStyle/>
          <a:p>
            <a:pPr defTabSz="2286000">
              <a:lnSpc>
                <a:spcPts val="3100"/>
              </a:lnSpc>
            </a:pPr>
            <a:r>
              <a:rPr lang="en-US" sz="2500" b="1" spc="250" dirty="0">
                <a:solidFill>
                  <a:schemeClr val="bg1"/>
                </a:solidFill>
                <a:latin typeface="Poppins" charset="0"/>
                <a:ea typeface="Poppins" charset="0"/>
                <a:cs typeface="Poppins" charset="0"/>
                <a:sym typeface="Bebas Neue" charset="0"/>
              </a:rPr>
              <a:t>ALL</a:t>
            </a:r>
          </a:p>
          <a:p>
            <a:pPr defTabSz="2286000">
              <a:lnSpc>
                <a:spcPts val="3100"/>
              </a:lnSpc>
            </a:pPr>
            <a:r>
              <a:rPr lang="en-US" sz="2500" b="1" spc="250" dirty="0">
                <a:solidFill>
                  <a:schemeClr val="bg1"/>
                </a:solidFill>
                <a:latin typeface="Poppins" charset="0"/>
                <a:ea typeface="Poppins" charset="0"/>
                <a:cs typeface="Poppins" charset="0"/>
                <a:sym typeface="Bebas Neue" charset="0"/>
              </a:rPr>
              <a:t>ABOUT</a:t>
            </a:r>
          </a:p>
          <a:p>
            <a:pPr defTabSz="2286000">
              <a:lnSpc>
                <a:spcPts val="3100"/>
              </a:lnSpc>
            </a:pPr>
            <a:r>
              <a:rPr lang="en-US" sz="2500" b="1" spc="250" dirty="0">
                <a:solidFill>
                  <a:schemeClr val="bg1"/>
                </a:solidFill>
                <a:latin typeface="Poppins" charset="0"/>
                <a:ea typeface="Poppins" charset="0"/>
                <a:cs typeface="Poppins" charset="0"/>
                <a:sym typeface="Bebas Neue" charset="0"/>
              </a:rPr>
              <a:t>MY</a:t>
            </a:r>
          </a:p>
          <a:p>
            <a:pPr defTabSz="2286000">
              <a:lnSpc>
                <a:spcPts val="3100"/>
              </a:lnSpc>
            </a:pPr>
            <a:r>
              <a:rPr lang="en-US" sz="2500" b="1" spc="250" dirty="0">
                <a:solidFill>
                  <a:schemeClr val="bg1"/>
                </a:solidFill>
                <a:latin typeface="Poppins" charset="0"/>
                <a:ea typeface="Poppins" charset="0"/>
                <a:cs typeface="Poppins" charset="0"/>
                <a:sym typeface="Bebas Neue" charset="0"/>
              </a:rPr>
              <a:t>JOB</a:t>
            </a:r>
          </a:p>
        </p:txBody>
      </p:sp>
      <p:cxnSp>
        <p:nvCxnSpPr>
          <p:cNvPr id="8" name="Straight Connector 8"/>
          <p:cNvCxnSpPr/>
          <p:nvPr/>
        </p:nvCxnSpPr>
        <p:spPr>
          <a:xfrm>
            <a:off x="8160516" y="4345673"/>
            <a:ext cx="1399486"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10"/>
          <p:cNvCxnSpPr/>
          <p:nvPr/>
        </p:nvCxnSpPr>
        <p:spPr>
          <a:xfrm>
            <a:off x="8160516" y="2394210"/>
            <a:ext cx="1399486"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extBox 12"/>
          <p:cNvSpPr txBox="1"/>
          <p:nvPr/>
        </p:nvSpPr>
        <p:spPr>
          <a:xfrm>
            <a:off x="8138214" y="1926004"/>
            <a:ext cx="1127232" cy="259045"/>
          </a:xfrm>
          <a:prstGeom prst="rect">
            <a:avLst/>
          </a:prstGeom>
          <a:noFill/>
        </p:spPr>
        <p:txBody>
          <a:bodyPr wrap="none" rtlCol="0" anchor="t" anchorCtr="1">
            <a:spAutoFit/>
          </a:bodyPr>
          <a:lstStyle/>
          <a:p>
            <a:pPr>
              <a:lnSpc>
                <a:spcPts val="1340"/>
              </a:lnSpc>
            </a:pPr>
            <a:r>
              <a:rPr lang="en-US" sz="700" b="1" spc="300" dirty="0">
                <a:solidFill>
                  <a:schemeClr val="bg1"/>
                </a:solidFill>
                <a:latin typeface="Montserrat" charset="0"/>
                <a:ea typeface="Montserrat" charset="0"/>
                <a:cs typeface="Montserrat" charset="0"/>
              </a:rPr>
              <a:t>JAMES WHITE</a:t>
            </a:r>
          </a:p>
        </p:txBody>
      </p:sp>
      <p:grpSp>
        <p:nvGrpSpPr>
          <p:cNvPr id="2" name="组合 1"/>
          <p:cNvGrpSpPr/>
          <p:nvPr/>
        </p:nvGrpSpPr>
        <p:grpSpPr>
          <a:xfrm>
            <a:off x="106209" y="96798"/>
            <a:ext cx="1860704" cy="496292"/>
            <a:chOff x="10063856" y="172796"/>
            <a:chExt cx="1860704" cy="496292"/>
          </a:xfrm>
        </p:grpSpPr>
        <p:sp>
          <p:nvSpPr>
            <p:cNvPr id="3" name="Rectangle 37"/>
            <p:cNvSpPr/>
            <p:nvPr/>
          </p:nvSpPr>
          <p:spPr>
            <a:xfrm>
              <a:off x="10605949" y="623369"/>
              <a:ext cx="776519" cy="457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4"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sp>
        <p:nvSpPr>
          <p:cNvPr id="11" name="Oval 53"/>
          <p:cNvSpPr>
            <a:spLocks noChangeAspect="1"/>
          </p:cNvSpPr>
          <p:nvPr/>
        </p:nvSpPr>
        <p:spPr>
          <a:xfrm>
            <a:off x="851386" y="5350457"/>
            <a:ext cx="513547" cy="51368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latin typeface="Lato Light" charset="0"/>
            </a:endParaRPr>
          </a:p>
        </p:txBody>
      </p:sp>
      <p:sp>
        <p:nvSpPr>
          <p:cNvPr id="12" name="Subtitle 2"/>
          <p:cNvSpPr txBox="1">
            <a:spLocks/>
          </p:cNvSpPr>
          <p:nvPr/>
        </p:nvSpPr>
        <p:spPr>
          <a:xfrm>
            <a:off x="1462921" y="3099542"/>
            <a:ext cx="2803920" cy="622769"/>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000" dirty="0">
                <a:solidFill>
                  <a:schemeClr val="bg1">
                    <a:lumMod val="50000"/>
                  </a:schemeClr>
                </a:solidFill>
                <a:latin typeface="Lato Light" charset="0"/>
                <a:ea typeface="Lato Light" charset="0"/>
                <a:cs typeface="Lato Light" charset="0"/>
              </a:rPr>
              <a:t>Phenomenon whereby something new and somehow valuable is formed the created item</a:t>
            </a:r>
          </a:p>
        </p:txBody>
      </p:sp>
      <p:sp>
        <p:nvSpPr>
          <p:cNvPr id="13" name="TextBox 39"/>
          <p:cNvSpPr txBox="1"/>
          <p:nvPr/>
        </p:nvSpPr>
        <p:spPr>
          <a:xfrm>
            <a:off x="1521707" y="2797286"/>
            <a:ext cx="2021707" cy="261610"/>
          </a:xfrm>
          <a:prstGeom prst="rect">
            <a:avLst/>
          </a:prstGeom>
          <a:noFill/>
        </p:spPr>
        <p:txBody>
          <a:bodyPr wrap="none" rtlCol="0" anchor="ctr" anchorCtr="0">
            <a:spAutoFit/>
          </a:bodyPr>
          <a:lstStyle/>
          <a:p>
            <a:r>
              <a:rPr lang="en-US" sz="1100" b="1" dirty="0">
                <a:solidFill>
                  <a:schemeClr val="tx2">
                    <a:lumMod val="75000"/>
                  </a:schemeClr>
                </a:solidFill>
                <a:latin typeface="Lato" charset="0"/>
                <a:ea typeface="Lato" charset="0"/>
                <a:cs typeface="Lato" charset="0"/>
              </a:rPr>
              <a:t>OFFER AWESOME SERVICES</a:t>
            </a:r>
          </a:p>
        </p:txBody>
      </p:sp>
      <p:sp>
        <p:nvSpPr>
          <p:cNvPr id="14" name="Subtitle 2"/>
          <p:cNvSpPr txBox="1">
            <a:spLocks/>
          </p:cNvSpPr>
          <p:nvPr/>
        </p:nvSpPr>
        <p:spPr>
          <a:xfrm>
            <a:off x="1462921" y="5566389"/>
            <a:ext cx="2803920" cy="622769"/>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000" dirty="0">
                <a:solidFill>
                  <a:schemeClr val="bg1">
                    <a:lumMod val="50000"/>
                  </a:schemeClr>
                </a:solidFill>
                <a:latin typeface="Lato Light" charset="0"/>
                <a:ea typeface="Lato Light" charset="0"/>
                <a:cs typeface="Lato Light" charset="0"/>
              </a:rPr>
              <a:t>Phenomenon whereby something new and somehow valuable is formed the created item</a:t>
            </a:r>
          </a:p>
        </p:txBody>
      </p:sp>
      <p:sp>
        <p:nvSpPr>
          <p:cNvPr id="15" name="TextBox 41"/>
          <p:cNvSpPr txBox="1"/>
          <p:nvPr/>
        </p:nvSpPr>
        <p:spPr>
          <a:xfrm>
            <a:off x="1521707" y="5264133"/>
            <a:ext cx="1627369" cy="261610"/>
          </a:xfrm>
          <a:prstGeom prst="rect">
            <a:avLst/>
          </a:prstGeom>
          <a:noFill/>
        </p:spPr>
        <p:txBody>
          <a:bodyPr wrap="none" rtlCol="0" anchor="ctr" anchorCtr="0">
            <a:spAutoFit/>
          </a:bodyPr>
          <a:lstStyle/>
          <a:p>
            <a:r>
              <a:rPr lang="en-US" sz="1100" b="1" dirty="0">
                <a:solidFill>
                  <a:schemeClr val="tx2">
                    <a:lumMod val="75000"/>
                  </a:schemeClr>
                </a:solidFill>
                <a:latin typeface="Lato" charset="0"/>
                <a:ea typeface="Lato" charset="0"/>
                <a:cs typeface="Lato" charset="0"/>
              </a:rPr>
              <a:t>OFFER 24/7 SUPPORT</a:t>
            </a:r>
          </a:p>
        </p:txBody>
      </p:sp>
      <p:sp>
        <p:nvSpPr>
          <p:cNvPr id="16" name="Subtitle 2"/>
          <p:cNvSpPr txBox="1">
            <a:spLocks/>
          </p:cNvSpPr>
          <p:nvPr/>
        </p:nvSpPr>
        <p:spPr>
          <a:xfrm>
            <a:off x="1462921" y="1863953"/>
            <a:ext cx="2803920" cy="587696"/>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000" dirty="0">
                <a:solidFill>
                  <a:schemeClr val="bg1">
                    <a:lumMod val="50000"/>
                  </a:schemeClr>
                </a:solidFill>
                <a:latin typeface="Lato Light" charset="0"/>
                <a:ea typeface="Lato Light" charset="0"/>
                <a:cs typeface="Lato Light" charset="0"/>
              </a:rPr>
              <a:t>Phenomenon whereby something new and somehow valuable is formed the created item</a:t>
            </a:r>
          </a:p>
        </p:txBody>
      </p:sp>
      <p:sp>
        <p:nvSpPr>
          <p:cNvPr id="17" name="TextBox 43"/>
          <p:cNvSpPr txBox="1"/>
          <p:nvPr/>
        </p:nvSpPr>
        <p:spPr>
          <a:xfrm>
            <a:off x="1521707" y="1561697"/>
            <a:ext cx="1771639" cy="261610"/>
          </a:xfrm>
          <a:prstGeom prst="rect">
            <a:avLst/>
          </a:prstGeom>
          <a:noFill/>
        </p:spPr>
        <p:txBody>
          <a:bodyPr wrap="none" rtlCol="0" anchor="ctr" anchorCtr="0">
            <a:spAutoFit/>
          </a:bodyPr>
          <a:lstStyle/>
          <a:p>
            <a:r>
              <a:rPr lang="en-US" sz="1100" b="1" dirty="0">
                <a:solidFill>
                  <a:schemeClr val="tx2">
                    <a:lumMod val="75000"/>
                  </a:schemeClr>
                </a:solidFill>
                <a:latin typeface="Lato" charset="0"/>
                <a:ea typeface="Lato" charset="0"/>
                <a:cs typeface="Lato" charset="0"/>
              </a:rPr>
              <a:t>BE THE BEST COMPANY</a:t>
            </a:r>
          </a:p>
        </p:txBody>
      </p:sp>
      <p:sp>
        <p:nvSpPr>
          <p:cNvPr id="18" name="Subtitle 2"/>
          <p:cNvSpPr txBox="1">
            <a:spLocks/>
          </p:cNvSpPr>
          <p:nvPr/>
        </p:nvSpPr>
        <p:spPr>
          <a:xfrm>
            <a:off x="1462921" y="4335131"/>
            <a:ext cx="2803920" cy="622769"/>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000" dirty="0">
                <a:solidFill>
                  <a:schemeClr val="bg1">
                    <a:lumMod val="50000"/>
                  </a:schemeClr>
                </a:solidFill>
                <a:latin typeface="Lato Light" charset="0"/>
                <a:ea typeface="Lato Light" charset="0"/>
                <a:cs typeface="Lato Light" charset="0"/>
              </a:rPr>
              <a:t>Phenomenon whereby something new and somehow valuable is formed the created item</a:t>
            </a:r>
          </a:p>
        </p:txBody>
      </p:sp>
      <p:sp>
        <p:nvSpPr>
          <p:cNvPr id="19" name="TextBox 50"/>
          <p:cNvSpPr txBox="1"/>
          <p:nvPr/>
        </p:nvSpPr>
        <p:spPr>
          <a:xfrm>
            <a:off x="1521707" y="4032875"/>
            <a:ext cx="2109873" cy="261610"/>
          </a:xfrm>
          <a:prstGeom prst="rect">
            <a:avLst/>
          </a:prstGeom>
          <a:noFill/>
        </p:spPr>
        <p:txBody>
          <a:bodyPr wrap="none" rtlCol="0" anchor="ctr" anchorCtr="0">
            <a:spAutoFit/>
          </a:bodyPr>
          <a:lstStyle/>
          <a:p>
            <a:r>
              <a:rPr lang="en-US" sz="1100" b="1" dirty="0">
                <a:solidFill>
                  <a:schemeClr val="tx2">
                    <a:lumMod val="75000"/>
                  </a:schemeClr>
                </a:solidFill>
                <a:latin typeface="Lato" charset="0"/>
                <a:ea typeface="Lato" charset="0"/>
                <a:cs typeface="Lato" charset="0"/>
              </a:rPr>
              <a:t>RELEASE CREATIVE LAYOUTS</a:t>
            </a:r>
          </a:p>
        </p:txBody>
      </p:sp>
      <p:sp>
        <p:nvSpPr>
          <p:cNvPr id="20" name="Oval 54"/>
          <p:cNvSpPr>
            <a:spLocks noChangeAspect="1"/>
          </p:cNvSpPr>
          <p:nvPr/>
        </p:nvSpPr>
        <p:spPr>
          <a:xfrm>
            <a:off x="851386" y="4089411"/>
            <a:ext cx="513547" cy="51368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latin typeface="Lato Light" charset="0"/>
            </a:endParaRPr>
          </a:p>
        </p:txBody>
      </p:sp>
      <p:sp>
        <p:nvSpPr>
          <p:cNvPr id="21" name="Oval 56"/>
          <p:cNvSpPr>
            <a:spLocks noChangeAspect="1"/>
          </p:cNvSpPr>
          <p:nvPr/>
        </p:nvSpPr>
        <p:spPr>
          <a:xfrm>
            <a:off x="851386" y="2868159"/>
            <a:ext cx="513547" cy="51368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latin typeface="Lato Light" charset="0"/>
            </a:endParaRPr>
          </a:p>
        </p:txBody>
      </p:sp>
      <p:sp>
        <p:nvSpPr>
          <p:cNvPr id="22" name="Oval 61"/>
          <p:cNvSpPr>
            <a:spLocks noChangeAspect="1"/>
          </p:cNvSpPr>
          <p:nvPr/>
        </p:nvSpPr>
        <p:spPr>
          <a:xfrm>
            <a:off x="851386" y="1640566"/>
            <a:ext cx="513547" cy="51368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latin typeface="Lato Light" charset="0"/>
            </a:endParaRPr>
          </a:p>
        </p:txBody>
      </p:sp>
      <p:sp>
        <p:nvSpPr>
          <p:cNvPr id="23" name="Shape 2645"/>
          <p:cNvSpPr/>
          <p:nvPr/>
        </p:nvSpPr>
        <p:spPr>
          <a:xfrm>
            <a:off x="976752" y="1793981"/>
            <a:ext cx="279328" cy="203148"/>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Regular" charset="0"/>
              <a:ea typeface="Lato Regular" charset="0"/>
              <a:cs typeface="Lato Regular" charset="0"/>
            </a:endParaRPr>
          </a:p>
        </p:txBody>
      </p:sp>
      <p:sp>
        <p:nvSpPr>
          <p:cNvPr id="24" name="Shape 2687"/>
          <p:cNvSpPr/>
          <p:nvPr/>
        </p:nvSpPr>
        <p:spPr>
          <a:xfrm>
            <a:off x="974149" y="2983846"/>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8655" y="16200"/>
                </a:moveTo>
                <a:lnTo>
                  <a:pt x="15709" y="16200"/>
                </a:lnTo>
                <a:lnTo>
                  <a:pt x="15709" y="14727"/>
                </a:lnTo>
                <a:lnTo>
                  <a:pt x="18655" y="14727"/>
                </a:lnTo>
                <a:cubicBezTo>
                  <a:pt x="18655" y="14727"/>
                  <a:pt x="18655" y="16200"/>
                  <a:pt x="18655" y="16200"/>
                </a:cubicBezTo>
                <a:close/>
                <a:moveTo>
                  <a:pt x="18655" y="18655"/>
                </a:moveTo>
                <a:lnTo>
                  <a:pt x="15709" y="18655"/>
                </a:lnTo>
                <a:lnTo>
                  <a:pt x="15709" y="17182"/>
                </a:lnTo>
                <a:lnTo>
                  <a:pt x="18655" y="17182"/>
                </a:lnTo>
                <a:cubicBezTo>
                  <a:pt x="18655" y="17182"/>
                  <a:pt x="18655" y="18655"/>
                  <a:pt x="18655" y="18655"/>
                </a:cubicBezTo>
                <a:close/>
                <a:moveTo>
                  <a:pt x="17182" y="20618"/>
                </a:moveTo>
                <a:cubicBezTo>
                  <a:pt x="16542" y="20618"/>
                  <a:pt x="16002" y="20207"/>
                  <a:pt x="15799" y="19636"/>
                </a:cubicBezTo>
                <a:lnTo>
                  <a:pt x="18564" y="19636"/>
                </a:lnTo>
                <a:cubicBezTo>
                  <a:pt x="18361" y="20207"/>
                  <a:pt x="17822" y="20618"/>
                  <a:pt x="17182" y="20618"/>
                </a:cubicBezTo>
                <a:moveTo>
                  <a:pt x="17182" y="12764"/>
                </a:moveTo>
                <a:cubicBezTo>
                  <a:pt x="17822" y="12764"/>
                  <a:pt x="18361" y="13175"/>
                  <a:pt x="18564" y="13745"/>
                </a:cubicBezTo>
                <a:lnTo>
                  <a:pt x="15799" y="13745"/>
                </a:lnTo>
                <a:cubicBezTo>
                  <a:pt x="16002" y="13175"/>
                  <a:pt x="16542" y="12764"/>
                  <a:pt x="17182" y="12764"/>
                </a:cubicBezTo>
                <a:moveTo>
                  <a:pt x="5891" y="16200"/>
                </a:moveTo>
                <a:lnTo>
                  <a:pt x="2945" y="16200"/>
                </a:lnTo>
                <a:lnTo>
                  <a:pt x="2945" y="14727"/>
                </a:lnTo>
                <a:lnTo>
                  <a:pt x="5891" y="14727"/>
                </a:lnTo>
                <a:cubicBezTo>
                  <a:pt x="5891" y="14727"/>
                  <a:pt x="5891" y="16200"/>
                  <a:pt x="5891" y="16200"/>
                </a:cubicBezTo>
                <a:close/>
                <a:moveTo>
                  <a:pt x="4418" y="12764"/>
                </a:moveTo>
                <a:cubicBezTo>
                  <a:pt x="5058" y="12764"/>
                  <a:pt x="5598" y="13175"/>
                  <a:pt x="5801" y="13745"/>
                </a:cubicBezTo>
                <a:lnTo>
                  <a:pt x="3036" y="13745"/>
                </a:lnTo>
                <a:cubicBezTo>
                  <a:pt x="3239" y="13175"/>
                  <a:pt x="3778" y="12764"/>
                  <a:pt x="4418" y="12764"/>
                </a:cubicBezTo>
                <a:moveTo>
                  <a:pt x="5891" y="18655"/>
                </a:moveTo>
                <a:lnTo>
                  <a:pt x="2945" y="18655"/>
                </a:lnTo>
                <a:lnTo>
                  <a:pt x="2945" y="17182"/>
                </a:lnTo>
                <a:lnTo>
                  <a:pt x="5891" y="17182"/>
                </a:lnTo>
                <a:cubicBezTo>
                  <a:pt x="5891" y="17182"/>
                  <a:pt x="5891" y="18655"/>
                  <a:pt x="5891" y="18655"/>
                </a:cubicBezTo>
                <a:close/>
                <a:moveTo>
                  <a:pt x="4418" y="20618"/>
                </a:moveTo>
                <a:cubicBezTo>
                  <a:pt x="3778" y="20618"/>
                  <a:pt x="3239" y="20207"/>
                  <a:pt x="3036" y="19636"/>
                </a:cubicBezTo>
                <a:lnTo>
                  <a:pt x="5801" y="19636"/>
                </a:lnTo>
                <a:cubicBezTo>
                  <a:pt x="5598" y="20207"/>
                  <a:pt x="5058" y="20618"/>
                  <a:pt x="4418" y="20618"/>
                </a:cubicBezTo>
                <a:moveTo>
                  <a:pt x="19636" y="13745"/>
                </a:moveTo>
                <a:lnTo>
                  <a:pt x="19636" y="8836"/>
                </a:lnTo>
                <a:cubicBezTo>
                  <a:pt x="19636" y="3956"/>
                  <a:pt x="15680" y="0"/>
                  <a:pt x="10800" y="0"/>
                </a:cubicBezTo>
                <a:cubicBezTo>
                  <a:pt x="5920" y="0"/>
                  <a:pt x="1964" y="3956"/>
                  <a:pt x="1964" y="8836"/>
                </a:cubicBezTo>
                <a:lnTo>
                  <a:pt x="1964" y="13745"/>
                </a:lnTo>
                <a:cubicBezTo>
                  <a:pt x="879" y="13745"/>
                  <a:pt x="0" y="14625"/>
                  <a:pt x="0" y="15709"/>
                </a:cubicBezTo>
                <a:lnTo>
                  <a:pt x="0" y="17673"/>
                </a:lnTo>
                <a:cubicBezTo>
                  <a:pt x="0" y="18757"/>
                  <a:pt x="879" y="19636"/>
                  <a:pt x="1964" y="19636"/>
                </a:cubicBezTo>
                <a:lnTo>
                  <a:pt x="2013" y="19636"/>
                </a:lnTo>
                <a:cubicBezTo>
                  <a:pt x="2241" y="20757"/>
                  <a:pt x="3231" y="21600"/>
                  <a:pt x="4418" y="21600"/>
                </a:cubicBezTo>
                <a:cubicBezTo>
                  <a:pt x="5774" y="21600"/>
                  <a:pt x="6873" y="20501"/>
                  <a:pt x="6873" y="19145"/>
                </a:cubicBezTo>
                <a:lnTo>
                  <a:pt x="6873" y="14236"/>
                </a:lnTo>
                <a:cubicBezTo>
                  <a:pt x="6873" y="12881"/>
                  <a:pt x="5774" y="11782"/>
                  <a:pt x="4418" y="11782"/>
                </a:cubicBezTo>
                <a:cubicBezTo>
                  <a:pt x="3864" y="11782"/>
                  <a:pt x="3356" y="11971"/>
                  <a:pt x="2945" y="12282"/>
                </a:cubicBezTo>
                <a:lnTo>
                  <a:pt x="2945" y="8836"/>
                </a:lnTo>
                <a:cubicBezTo>
                  <a:pt x="2945" y="4499"/>
                  <a:pt x="6462" y="982"/>
                  <a:pt x="10800" y="982"/>
                </a:cubicBezTo>
                <a:cubicBezTo>
                  <a:pt x="15138" y="982"/>
                  <a:pt x="18655" y="4499"/>
                  <a:pt x="18655" y="8836"/>
                </a:cubicBezTo>
                <a:lnTo>
                  <a:pt x="18655" y="12282"/>
                </a:lnTo>
                <a:cubicBezTo>
                  <a:pt x="18244" y="11971"/>
                  <a:pt x="17736" y="11782"/>
                  <a:pt x="17182" y="11782"/>
                </a:cubicBezTo>
                <a:cubicBezTo>
                  <a:pt x="15826" y="11782"/>
                  <a:pt x="14727" y="12881"/>
                  <a:pt x="14727" y="14236"/>
                </a:cubicBezTo>
                <a:lnTo>
                  <a:pt x="14727" y="19145"/>
                </a:lnTo>
                <a:cubicBezTo>
                  <a:pt x="14727" y="20501"/>
                  <a:pt x="15826" y="21600"/>
                  <a:pt x="17182" y="21600"/>
                </a:cubicBezTo>
                <a:cubicBezTo>
                  <a:pt x="18369" y="21600"/>
                  <a:pt x="19360" y="20757"/>
                  <a:pt x="19587" y="19636"/>
                </a:cubicBezTo>
                <a:lnTo>
                  <a:pt x="19636" y="19636"/>
                </a:lnTo>
                <a:cubicBezTo>
                  <a:pt x="20721" y="19636"/>
                  <a:pt x="21600" y="18757"/>
                  <a:pt x="21600" y="17673"/>
                </a:cubicBezTo>
                <a:lnTo>
                  <a:pt x="21600" y="15709"/>
                </a:lnTo>
                <a:cubicBezTo>
                  <a:pt x="21600" y="14625"/>
                  <a:pt x="20721" y="13745"/>
                  <a:pt x="19636" y="13745"/>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Regular" charset="0"/>
              <a:ea typeface="Lato Regular" charset="0"/>
              <a:cs typeface="Lato Regular" charset="0"/>
            </a:endParaRPr>
          </a:p>
        </p:txBody>
      </p:sp>
      <p:sp>
        <p:nvSpPr>
          <p:cNvPr id="25" name="Shape 2783"/>
          <p:cNvSpPr/>
          <p:nvPr/>
        </p:nvSpPr>
        <p:spPr>
          <a:xfrm>
            <a:off x="974148" y="4229344"/>
            <a:ext cx="279328" cy="241238"/>
          </a:xfrm>
          <a:custGeom>
            <a:avLst/>
            <a:gdLst/>
            <a:ahLst/>
            <a:cxnLst>
              <a:cxn ang="0">
                <a:pos x="wd2" y="hd2"/>
              </a:cxn>
              <a:cxn ang="5400000">
                <a:pos x="wd2" y="hd2"/>
              </a:cxn>
              <a:cxn ang="10800000">
                <a:pos x="wd2" y="hd2"/>
              </a:cxn>
              <a:cxn ang="16200000">
                <a:pos x="wd2" y="hd2"/>
              </a:cxn>
            </a:cxnLst>
            <a:rect l="0" t="0" r="r" b="b"/>
            <a:pathLst>
              <a:path w="21600" h="21600" extrusionOk="0">
                <a:moveTo>
                  <a:pt x="10800" y="15855"/>
                </a:moveTo>
                <a:lnTo>
                  <a:pt x="1633" y="10800"/>
                </a:lnTo>
                <a:lnTo>
                  <a:pt x="4615" y="9156"/>
                </a:lnTo>
                <a:lnTo>
                  <a:pt x="10589" y="12450"/>
                </a:lnTo>
                <a:lnTo>
                  <a:pt x="10591" y="12446"/>
                </a:lnTo>
                <a:cubicBezTo>
                  <a:pt x="10654" y="12482"/>
                  <a:pt x="10724" y="12505"/>
                  <a:pt x="10800" y="12505"/>
                </a:cubicBezTo>
                <a:cubicBezTo>
                  <a:pt x="10876" y="12505"/>
                  <a:pt x="10946" y="12482"/>
                  <a:pt x="11009" y="12446"/>
                </a:cubicBezTo>
                <a:lnTo>
                  <a:pt x="11011" y="12450"/>
                </a:lnTo>
                <a:lnTo>
                  <a:pt x="16985" y="9156"/>
                </a:lnTo>
                <a:lnTo>
                  <a:pt x="19967" y="10800"/>
                </a:lnTo>
                <a:cubicBezTo>
                  <a:pt x="19967" y="10800"/>
                  <a:pt x="10800" y="15855"/>
                  <a:pt x="10800" y="15855"/>
                </a:cubicBezTo>
                <a:close/>
                <a:moveTo>
                  <a:pt x="19967" y="15347"/>
                </a:moveTo>
                <a:lnTo>
                  <a:pt x="10800" y="20402"/>
                </a:lnTo>
                <a:lnTo>
                  <a:pt x="1633" y="15347"/>
                </a:lnTo>
                <a:lnTo>
                  <a:pt x="4615" y="13703"/>
                </a:lnTo>
                <a:lnTo>
                  <a:pt x="10589" y="16997"/>
                </a:lnTo>
                <a:lnTo>
                  <a:pt x="10591" y="16994"/>
                </a:lnTo>
                <a:cubicBezTo>
                  <a:pt x="10654" y="17029"/>
                  <a:pt x="10724" y="17053"/>
                  <a:pt x="10800" y="17053"/>
                </a:cubicBezTo>
                <a:cubicBezTo>
                  <a:pt x="10876" y="17053"/>
                  <a:pt x="10946" y="17029"/>
                  <a:pt x="11009" y="16994"/>
                </a:cubicBezTo>
                <a:lnTo>
                  <a:pt x="11011" y="16997"/>
                </a:lnTo>
                <a:lnTo>
                  <a:pt x="16985" y="13703"/>
                </a:lnTo>
                <a:cubicBezTo>
                  <a:pt x="16985" y="13703"/>
                  <a:pt x="19967" y="15347"/>
                  <a:pt x="19967" y="15347"/>
                </a:cubicBezTo>
                <a:close/>
                <a:moveTo>
                  <a:pt x="1633" y="6253"/>
                </a:moveTo>
                <a:lnTo>
                  <a:pt x="10800" y="1198"/>
                </a:lnTo>
                <a:lnTo>
                  <a:pt x="19967" y="6253"/>
                </a:lnTo>
                <a:lnTo>
                  <a:pt x="10800" y="11307"/>
                </a:lnTo>
                <a:cubicBezTo>
                  <a:pt x="10800" y="11307"/>
                  <a:pt x="1633" y="6253"/>
                  <a:pt x="1633" y="6253"/>
                </a:cubicBezTo>
                <a:close/>
                <a:moveTo>
                  <a:pt x="21600" y="10800"/>
                </a:moveTo>
                <a:cubicBezTo>
                  <a:pt x="21600" y="10574"/>
                  <a:pt x="21484" y="10383"/>
                  <a:pt x="21319" y="10290"/>
                </a:cubicBezTo>
                <a:lnTo>
                  <a:pt x="21320" y="10287"/>
                </a:lnTo>
                <a:lnTo>
                  <a:pt x="18127" y="8526"/>
                </a:lnTo>
                <a:lnTo>
                  <a:pt x="21320" y="6766"/>
                </a:lnTo>
                <a:lnTo>
                  <a:pt x="21319" y="6762"/>
                </a:lnTo>
                <a:cubicBezTo>
                  <a:pt x="21484" y="6671"/>
                  <a:pt x="21600" y="6479"/>
                  <a:pt x="21600" y="6253"/>
                </a:cubicBezTo>
                <a:cubicBezTo>
                  <a:pt x="21600" y="6027"/>
                  <a:pt x="21484" y="5835"/>
                  <a:pt x="21319" y="5743"/>
                </a:cubicBezTo>
                <a:lnTo>
                  <a:pt x="21320" y="5740"/>
                </a:lnTo>
                <a:lnTo>
                  <a:pt x="11011" y="56"/>
                </a:lnTo>
                <a:lnTo>
                  <a:pt x="11009" y="59"/>
                </a:lnTo>
                <a:cubicBezTo>
                  <a:pt x="10946" y="23"/>
                  <a:pt x="10876" y="0"/>
                  <a:pt x="10800" y="0"/>
                </a:cubicBezTo>
                <a:cubicBezTo>
                  <a:pt x="10724" y="0"/>
                  <a:pt x="10654" y="23"/>
                  <a:pt x="10591" y="59"/>
                </a:cubicBezTo>
                <a:lnTo>
                  <a:pt x="10589" y="56"/>
                </a:lnTo>
                <a:lnTo>
                  <a:pt x="280" y="5740"/>
                </a:lnTo>
                <a:lnTo>
                  <a:pt x="281" y="5743"/>
                </a:lnTo>
                <a:cubicBezTo>
                  <a:pt x="116" y="5835"/>
                  <a:pt x="0" y="6027"/>
                  <a:pt x="0" y="6253"/>
                </a:cubicBezTo>
                <a:cubicBezTo>
                  <a:pt x="0" y="6479"/>
                  <a:pt x="116" y="6671"/>
                  <a:pt x="281" y="6762"/>
                </a:cubicBezTo>
                <a:lnTo>
                  <a:pt x="280" y="6766"/>
                </a:lnTo>
                <a:lnTo>
                  <a:pt x="3473" y="8526"/>
                </a:lnTo>
                <a:lnTo>
                  <a:pt x="280" y="10287"/>
                </a:lnTo>
                <a:lnTo>
                  <a:pt x="281" y="10290"/>
                </a:lnTo>
                <a:cubicBezTo>
                  <a:pt x="116" y="10383"/>
                  <a:pt x="0" y="10574"/>
                  <a:pt x="0" y="10800"/>
                </a:cubicBezTo>
                <a:cubicBezTo>
                  <a:pt x="0" y="11026"/>
                  <a:pt x="116" y="11218"/>
                  <a:pt x="281" y="11310"/>
                </a:cubicBezTo>
                <a:lnTo>
                  <a:pt x="280" y="11313"/>
                </a:lnTo>
                <a:lnTo>
                  <a:pt x="3473" y="13074"/>
                </a:lnTo>
                <a:lnTo>
                  <a:pt x="280" y="14834"/>
                </a:lnTo>
                <a:lnTo>
                  <a:pt x="281" y="14838"/>
                </a:lnTo>
                <a:cubicBezTo>
                  <a:pt x="116" y="14930"/>
                  <a:pt x="0" y="15121"/>
                  <a:pt x="0" y="15347"/>
                </a:cubicBezTo>
                <a:cubicBezTo>
                  <a:pt x="0" y="15574"/>
                  <a:pt x="116" y="15765"/>
                  <a:pt x="281" y="15857"/>
                </a:cubicBezTo>
                <a:lnTo>
                  <a:pt x="280" y="15860"/>
                </a:lnTo>
                <a:lnTo>
                  <a:pt x="10589" y="21544"/>
                </a:lnTo>
                <a:lnTo>
                  <a:pt x="10591" y="21541"/>
                </a:lnTo>
                <a:cubicBezTo>
                  <a:pt x="10654" y="21577"/>
                  <a:pt x="10724" y="21600"/>
                  <a:pt x="10800" y="21600"/>
                </a:cubicBezTo>
                <a:cubicBezTo>
                  <a:pt x="10876" y="21600"/>
                  <a:pt x="10946" y="21577"/>
                  <a:pt x="11009" y="21541"/>
                </a:cubicBezTo>
                <a:lnTo>
                  <a:pt x="11011" y="21544"/>
                </a:lnTo>
                <a:lnTo>
                  <a:pt x="21320" y="15860"/>
                </a:lnTo>
                <a:lnTo>
                  <a:pt x="21319" y="15857"/>
                </a:lnTo>
                <a:cubicBezTo>
                  <a:pt x="21484" y="15765"/>
                  <a:pt x="21600" y="15574"/>
                  <a:pt x="21600" y="15347"/>
                </a:cubicBezTo>
                <a:cubicBezTo>
                  <a:pt x="21600" y="15121"/>
                  <a:pt x="21484" y="14930"/>
                  <a:pt x="21319" y="14838"/>
                </a:cubicBezTo>
                <a:lnTo>
                  <a:pt x="21320" y="14834"/>
                </a:lnTo>
                <a:lnTo>
                  <a:pt x="18127" y="13074"/>
                </a:lnTo>
                <a:lnTo>
                  <a:pt x="21320" y="11313"/>
                </a:lnTo>
                <a:lnTo>
                  <a:pt x="21319" y="11310"/>
                </a:lnTo>
                <a:cubicBezTo>
                  <a:pt x="21484" y="11218"/>
                  <a:pt x="21600" y="11026"/>
                  <a:pt x="21600" y="1080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Regular" charset="0"/>
              <a:ea typeface="Lato Regular" charset="0"/>
              <a:cs typeface="Lato Regular" charset="0"/>
            </a:endParaRPr>
          </a:p>
        </p:txBody>
      </p:sp>
      <p:sp>
        <p:nvSpPr>
          <p:cNvPr id="26" name="Shape 2547"/>
          <p:cNvSpPr/>
          <p:nvPr/>
        </p:nvSpPr>
        <p:spPr>
          <a:xfrm>
            <a:off x="974148" y="5470637"/>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8073" y="17379"/>
                </a:moveTo>
                <a:lnTo>
                  <a:pt x="15643" y="14949"/>
                </a:lnTo>
                <a:cubicBezTo>
                  <a:pt x="16600" y="13832"/>
                  <a:pt x="17182" y="12386"/>
                  <a:pt x="17182" y="10800"/>
                </a:cubicBezTo>
                <a:cubicBezTo>
                  <a:pt x="17182" y="9214"/>
                  <a:pt x="16600" y="7767"/>
                  <a:pt x="15643" y="6651"/>
                </a:cubicBezTo>
                <a:lnTo>
                  <a:pt x="18073" y="4221"/>
                </a:lnTo>
                <a:cubicBezTo>
                  <a:pt x="19649" y="5963"/>
                  <a:pt x="20618" y="8266"/>
                  <a:pt x="20618" y="10800"/>
                </a:cubicBezTo>
                <a:cubicBezTo>
                  <a:pt x="20618" y="13335"/>
                  <a:pt x="19649" y="15637"/>
                  <a:pt x="18073" y="17379"/>
                </a:cubicBezTo>
                <a:moveTo>
                  <a:pt x="10800" y="20619"/>
                </a:moveTo>
                <a:cubicBezTo>
                  <a:pt x="8265" y="20619"/>
                  <a:pt x="5963" y="19650"/>
                  <a:pt x="4221" y="18073"/>
                </a:cubicBezTo>
                <a:lnTo>
                  <a:pt x="6651" y="15643"/>
                </a:lnTo>
                <a:cubicBezTo>
                  <a:pt x="7767" y="16600"/>
                  <a:pt x="9214" y="17182"/>
                  <a:pt x="10800" y="17182"/>
                </a:cubicBezTo>
                <a:cubicBezTo>
                  <a:pt x="12386" y="17182"/>
                  <a:pt x="13833" y="16600"/>
                  <a:pt x="14949" y="15643"/>
                </a:cubicBezTo>
                <a:lnTo>
                  <a:pt x="17379" y="18073"/>
                </a:lnTo>
                <a:cubicBezTo>
                  <a:pt x="15637" y="19650"/>
                  <a:pt x="13334" y="20619"/>
                  <a:pt x="10800" y="20619"/>
                </a:cubicBezTo>
                <a:moveTo>
                  <a:pt x="982" y="10800"/>
                </a:moveTo>
                <a:cubicBezTo>
                  <a:pt x="982" y="8266"/>
                  <a:pt x="1950" y="5963"/>
                  <a:pt x="3527" y="4221"/>
                </a:cubicBezTo>
                <a:lnTo>
                  <a:pt x="5957" y="6651"/>
                </a:lnTo>
                <a:cubicBezTo>
                  <a:pt x="4999" y="7767"/>
                  <a:pt x="4418" y="9214"/>
                  <a:pt x="4418" y="10800"/>
                </a:cubicBezTo>
                <a:cubicBezTo>
                  <a:pt x="4418" y="12386"/>
                  <a:pt x="4999" y="13832"/>
                  <a:pt x="5957" y="14949"/>
                </a:cubicBezTo>
                <a:lnTo>
                  <a:pt x="3527" y="17379"/>
                </a:lnTo>
                <a:cubicBezTo>
                  <a:pt x="1950" y="15637"/>
                  <a:pt x="982" y="13335"/>
                  <a:pt x="982" y="10800"/>
                </a:cubicBezTo>
                <a:moveTo>
                  <a:pt x="16200" y="10800"/>
                </a:moveTo>
                <a:cubicBezTo>
                  <a:pt x="16200" y="13782"/>
                  <a:pt x="13782" y="16200"/>
                  <a:pt x="10800" y="16200"/>
                </a:cubicBezTo>
                <a:cubicBezTo>
                  <a:pt x="7817" y="16200"/>
                  <a:pt x="5400" y="13782"/>
                  <a:pt x="5400" y="10800"/>
                </a:cubicBezTo>
                <a:cubicBezTo>
                  <a:pt x="5400" y="7817"/>
                  <a:pt x="7817" y="5400"/>
                  <a:pt x="10800" y="5400"/>
                </a:cubicBezTo>
                <a:cubicBezTo>
                  <a:pt x="13782" y="5400"/>
                  <a:pt x="16200" y="7817"/>
                  <a:pt x="16200" y="10800"/>
                </a:cubicBezTo>
                <a:moveTo>
                  <a:pt x="10800" y="982"/>
                </a:moveTo>
                <a:cubicBezTo>
                  <a:pt x="13334" y="982"/>
                  <a:pt x="15637" y="1950"/>
                  <a:pt x="17379" y="3527"/>
                </a:cubicBezTo>
                <a:lnTo>
                  <a:pt x="14949" y="5957"/>
                </a:lnTo>
                <a:cubicBezTo>
                  <a:pt x="13832" y="4999"/>
                  <a:pt x="12386" y="4418"/>
                  <a:pt x="10800" y="4418"/>
                </a:cubicBezTo>
                <a:cubicBezTo>
                  <a:pt x="9214" y="4418"/>
                  <a:pt x="7767" y="4999"/>
                  <a:pt x="6651" y="5957"/>
                </a:cubicBezTo>
                <a:lnTo>
                  <a:pt x="4221" y="3527"/>
                </a:lnTo>
                <a:cubicBezTo>
                  <a:pt x="5963" y="1950"/>
                  <a:pt x="8265" y="982"/>
                  <a:pt x="10800" y="982"/>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Regular" charset="0"/>
              <a:ea typeface="Lato Regular" charset="0"/>
              <a:cs typeface="Lato Regular" charset="0"/>
            </a:endParaRPr>
          </a:p>
        </p:txBody>
      </p:sp>
    </p:spTree>
    <p:extLst>
      <p:ext uri="{BB962C8B-B14F-4D97-AF65-F5344CB8AC3E}">
        <p14:creationId xmlns:p14="http://schemas.microsoft.com/office/powerpoint/2010/main" val="147790304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1000"/>
                                        <p:tgtEl>
                                          <p:spTgt spid="27"/>
                                        </p:tgtEl>
                                      </p:cBhvr>
                                    </p:animEffect>
                                    <p:anim calcmode="lin" valueType="num">
                                      <p:cBhvr>
                                        <p:cTn id="13" dur="1000" fill="hold"/>
                                        <p:tgtEl>
                                          <p:spTgt spid="27"/>
                                        </p:tgtEl>
                                        <p:attrNameLst>
                                          <p:attrName>ppt_x</p:attrName>
                                        </p:attrNameLst>
                                      </p:cBhvr>
                                      <p:tavLst>
                                        <p:tav tm="0">
                                          <p:val>
                                            <p:strVal val="#ppt_x"/>
                                          </p:val>
                                        </p:tav>
                                        <p:tav tm="100000">
                                          <p:val>
                                            <p:strVal val="#ppt_x"/>
                                          </p:val>
                                        </p:tav>
                                      </p:tavLst>
                                    </p:anim>
                                    <p:anim calcmode="lin" valueType="num">
                                      <p:cBhvr>
                                        <p:cTn id="14" dur="1000" fill="hold"/>
                                        <p:tgtEl>
                                          <p:spTgt spid="2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anim calcmode="lin" valueType="num">
                                      <p:cBhvr>
                                        <p:cTn id="38" dur="1000" fill="hold"/>
                                        <p:tgtEl>
                                          <p:spTgt spid="10"/>
                                        </p:tgtEl>
                                        <p:attrNameLst>
                                          <p:attrName>ppt_x</p:attrName>
                                        </p:attrNameLst>
                                      </p:cBhvr>
                                      <p:tavLst>
                                        <p:tav tm="0">
                                          <p:val>
                                            <p:strVal val="#ppt_x"/>
                                          </p:val>
                                        </p:tav>
                                        <p:tav tm="100000">
                                          <p:val>
                                            <p:strVal val="#ppt_x"/>
                                          </p:val>
                                        </p:tav>
                                      </p:tavLst>
                                    </p:anim>
                                    <p:anim calcmode="lin" valueType="num">
                                      <p:cBhvr>
                                        <p:cTn id="39" dur="1000" fill="hold"/>
                                        <p:tgtEl>
                                          <p:spTgt spid="10"/>
                                        </p:tgtEl>
                                        <p:attrNameLst>
                                          <p:attrName>ppt_y</p:attrName>
                                        </p:attrNameLst>
                                      </p:cBhvr>
                                      <p:tavLst>
                                        <p:tav tm="0">
                                          <p:val>
                                            <p:strVal val="#ppt_y+.1"/>
                                          </p:val>
                                        </p:tav>
                                        <p:tav tm="100000">
                                          <p:val>
                                            <p:strVal val="#ppt_y"/>
                                          </p:val>
                                        </p:tav>
                                      </p:tavLst>
                                    </p:anim>
                                  </p:childTnLst>
                                </p:cTn>
                              </p:par>
                            </p:childTnLst>
                          </p:cTn>
                        </p:par>
                        <p:par>
                          <p:cTn id="40" fill="hold">
                            <p:stCondLst>
                              <p:cond delay="1500"/>
                            </p:stCondLst>
                            <p:childTnLst>
                              <p:par>
                                <p:cTn id="41" presetID="2" presetClass="entr" presetSubtype="4"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500" fill="hold"/>
                                        <p:tgtEl>
                                          <p:spTgt spid="12"/>
                                        </p:tgtEl>
                                        <p:attrNameLst>
                                          <p:attrName>ppt_x</p:attrName>
                                        </p:attrNameLst>
                                      </p:cBhvr>
                                      <p:tavLst>
                                        <p:tav tm="0">
                                          <p:val>
                                            <p:strVal val="#ppt_x"/>
                                          </p:val>
                                        </p:tav>
                                        <p:tav tm="100000">
                                          <p:val>
                                            <p:strVal val="#ppt_x"/>
                                          </p:val>
                                        </p:tav>
                                      </p:tavLst>
                                    </p:anim>
                                    <p:anim calcmode="lin" valueType="num">
                                      <p:cBhvr additive="base">
                                        <p:cTn id="48" dur="500" fill="hold"/>
                                        <p:tgtEl>
                                          <p:spTgt spid="12"/>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500" fill="hold"/>
                                        <p:tgtEl>
                                          <p:spTgt spid="13"/>
                                        </p:tgtEl>
                                        <p:attrNameLst>
                                          <p:attrName>ppt_x</p:attrName>
                                        </p:attrNameLst>
                                      </p:cBhvr>
                                      <p:tavLst>
                                        <p:tav tm="0">
                                          <p:val>
                                            <p:strVal val="#ppt_x"/>
                                          </p:val>
                                        </p:tav>
                                        <p:tav tm="100000">
                                          <p:val>
                                            <p:strVal val="#ppt_x"/>
                                          </p:val>
                                        </p:tav>
                                      </p:tavLst>
                                    </p:anim>
                                    <p:anim calcmode="lin" valueType="num">
                                      <p:cBhvr additive="base">
                                        <p:cTn id="52" dur="500" fill="hold"/>
                                        <p:tgtEl>
                                          <p:spTgt spid="13"/>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500" fill="hold"/>
                                        <p:tgtEl>
                                          <p:spTgt spid="14"/>
                                        </p:tgtEl>
                                        <p:attrNameLst>
                                          <p:attrName>ppt_x</p:attrName>
                                        </p:attrNameLst>
                                      </p:cBhvr>
                                      <p:tavLst>
                                        <p:tav tm="0">
                                          <p:val>
                                            <p:strVal val="#ppt_x"/>
                                          </p:val>
                                        </p:tav>
                                        <p:tav tm="100000">
                                          <p:val>
                                            <p:strVal val="#ppt_x"/>
                                          </p:val>
                                        </p:tav>
                                      </p:tavLst>
                                    </p:anim>
                                    <p:anim calcmode="lin" valueType="num">
                                      <p:cBhvr additive="base">
                                        <p:cTn id="56" dur="500" fill="hold"/>
                                        <p:tgtEl>
                                          <p:spTgt spid="14"/>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additive="base">
                                        <p:cTn id="59" dur="500" fill="hold"/>
                                        <p:tgtEl>
                                          <p:spTgt spid="15"/>
                                        </p:tgtEl>
                                        <p:attrNameLst>
                                          <p:attrName>ppt_x</p:attrName>
                                        </p:attrNameLst>
                                      </p:cBhvr>
                                      <p:tavLst>
                                        <p:tav tm="0">
                                          <p:val>
                                            <p:strVal val="#ppt_x"/>
                                          </p:val>
                                        </p:tav>
                                        <p:tav tm="100000">
                                          <p:val>
                                            <p:strVal val="#ppt_x"/>
                                          </p:val>
                                        </p:tav>
                                      </p:tavLst>
                                    </p:anim>
                                    <p:anim calcmode="lin" valueType="num">
                                      <p:cBhvr additive="base">
                                        <p:cTn id="60" dur="500" fill="hold"/>
                                        <p:tgtEl>
                                          <p:spTgt spid="15"/>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additive="base">
                                        <p:cTn id="63" dur="500" fill="hold"/>
                                        <p:tgtEl>
                                          <p:spTgt spid="16"/>
                                        </p:tgtEl>
                                        <p:attrNameLst>
                                          <p:attrName>ppt_x</p:attrName>
                                        </p:attrNameLst>
                                      </p:cBhvr>
                                      <p:tavLst>
                                        <p:tav tm="0">
                                          <p:val>
                                            <p:strVal val="#ppt_x"/>
                                          </p:val>
                                        </p:tav>
                                        <p:tav tm="100000">
                                          <p:val>
                                            <p:strVal val="#ppt_x"/>
                                          </p:val>
                                        </p:tav>
                                      </p:tavLst>
                                    </p:anim>
                                    <p:anim calcmode="lin" valueType="num">
                                      <p:cBhvr additive="base">
                                        <p:cTn id="64" dur="500" fill="hold"/>
                                        <p:tgtEl>
                                          <p:spTgt spid="16"/>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17"/>
                                        </p:tgtEl>
                                        <p:attrNameLst>
                                          <p:attrName>style.visibility</p:attrName>
                                        </p:attrNameLst>
                                      </p:cBhvr>
                                      <p:to>
                                        <p:strVal val="visible"/>
                                      </p:to>
                                    </p:set>
                                    <p:anim calcmode="lin" valueType="num">
                                      <p:cBhvr additive="base">
                                        <p:cTn id="67" dur="500" fill="hold"/>
                                        <p:tgtEl>
                                          <p:spTgt spid="17"/>
                                        </p:tgtEl>
                                        <p:attrNameLst>
                                          <p:attrName>ppt_x</p:attrName>
                                        </p:attrNameLst>
                                      </p:cBhvr>
                                      <p:tavLst>
                                        <p:tav tm="0">
                                          <p:val>
                                            <p:strVal val="#ppt_x"/>
                                          </p:val>
                                        </p:tav>
                                        <p:tav tm="100000">
                                          <p:val>
                                            <p:strVal val="#ppt_x"/>
                                          </p:val>
                                        </p:tav>
                                      </p:tavLst>
                                    </p:anim>
                                    <p:anim calcmode="lin" valueType="num">
                                      <p:cBhvr additive="base">
                                        <p:cTn id="68" dur="500" fill="hold"/>
                                        <p:tgtEl>
                                          <p:spTgt spid="17"/>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18"/>
                                        </p:tgtEl>
                                        <p:attrNameLst>
                                          <p:attrName>style.visibility</p:attrName>
                                        </p:attrNameLst>
                                      </p:cBhvr>
                                      <p:to>
                                        <p:strVal val="visible"/>
                                      </p:to>
                                    </p:set>
                                    <p:anim calcmode="lin" valueType="num">
                                      <p:cBhvr additive="base">
                                        <p:cTn id="71" dur="500" fill="hold"/>
                                        <p:tgtEl>
                                          <p:spTgt spid="18"/>
                                        </p:tgtEl>
                                        <p:attrNameLst>
                                          <p:attrName>ppt_x</p:attrName>
                                        </p:attrNameLst>
                                      </p:cBhvr>
                                      <p:tavLst>
                                        <p:tav tm="0">
                                          <p:val>
                                            <p:strVal val="#ppt_x"/>
                                          </p:val>
                                        </p:tav>
                                        <p:tav tm="100000">
                                          <p:val>
                                            <p:strVal val="#ppt_x"/>
                                          </p:val>
                                        </p:tav>
                                      </p:tavLst>
                                    </p:anim>
                                    <p:anim calcmode="lin" valueType="num">
                                      <p:cBhvr additive="base">
                                        <p:cTn id="72" dur="500" fill="hold"/>
                                        <p:tgtEl>
                                          <p:spTgt spid="18"/>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19"/>
                                        </p:tgtEl>
                                        <p:attrNameLst>
                                          <p:attrName>style.visibility</p:attrName>
                                        </p:attrNameLst>
                                      </p:cBhvr>
                                      <p:to>
                                        <p:strVal val="visible"/>
                                      </p:to>
                                    </p:set>
                                    <p:anim calcmode="lin" valueType="num">
                                      <p:cBhvr additive="base">
                                        <p:cTn id="75" dur="500" fill="hold"/>
                                        <p:tgtEl>
                                          <p:spTgt spid="19"/>
                                        </p:tgtEl>
                                        <p:attrNameLst>
                                          <p:attrName>ppt_x</p:attrName>
                                        </p:attrNameLst>
                                      </p:cBhvr>
                                      <p:tavLst>
                                        <p:tav tm="0">
                                          <p:val>
                                            <p:strVal val="#ppt_x"/>
                                          </p:val>
                                        </p:tav>
                                        <p:tav tm="100000">
                                          <p:val>
                                            <p:strVal val="#ppt_x"/>
                                          </p:val>
                                        </p:tav>
                                      </p:tavLst>
                                    </p:anim>
                                    <p:anim calcmode="lin" valueType="num">
                                      <p:cBhvr additive="base">
                                        <p:cTn id="76" dur="500" fill="hold"/>
                                        <p:tgtEl>
                                          <p:spTgt spid="19"/>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20"/>
                                        </p:tgtEl>
                                        <p:attrNameLst>
                                          <p:attrName>style.visibility</p:attrName>
                                        </p:attrNameLst>
                                      </p:cBhvr>
                                      <p:to>
                                        <p:strVal val="visible"/>
                                      </p:to>
                                    </p:set>
                                    <p:anim calcmode="lin" valueType="num">
                                      <p:cBhvr additive="base">
                                        <p:cTn id="79" dur="500" fill="hold"/>
                                        <p:tgtEl>
                                          <p:spTgt spid="20"/>
                                        </p:tgtEl>
                                        <p:attrNameLst>
                                          <p:attrName>ppt_x</p:attrName>
                                        </p:attrNameLst>
                                      </p:cBhvr>
                                      <p:tavLst>
                                        <p:tav tm="0">
                                          <p:val>
                                            <p:strVal val="#ppt_x"/>
                                          </p:val>
                                        </p:tav>
                                        <p:tav tm="100000">
                                          <p:val>
                                            <p:strVal val="#ppt_x"/>
                                          </p:val>
                                        </p:tav>
                                      </p:tavLst>
                                    </p:anim>
                                    <p:anim calcmode="lin" valueType="num">
                                      <p:cBhvr additive="base">
                                        <p:cTn id="80" dur="500" fill="hold"/>
                                        <p:tgtEl>
                                          <p:spTgt spid="20"/>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21"/>
                                        </p:tgtEl>
                                        <p:attrNameLst>
                                          <p:attrName>style.visibility</p:attrName>
                                        </p:attrNameLst>
                                      </p:cBhvr>
                                      <p:to>
                                        <p:strVal val="visible"/>
                                      </p:to>
                                    </p:set>
                                    <p:anim calcmode="lin" valueType="num">
                                      <p:cBhvr additive="base">
                                        <p:cTn id="83" dur="500" fill="hold"/>
                                        <p:tgtEl>
                                          <p:spTgt spid="21"/>
                                        </p:tgtEl>
                                        <p:attrNameLst>
                                          <p:attrName>ppt_x</p:attrName>
                                        </p:attrNameLst>
                                      </p:cBhvr>
                                      <p:tavLst>
                                        <p:tav tm="0">
                                          <p:val>
                                            <p:strVal val="#ppt_x"/>
                                          </p:val>
                                        </p:tav>
                                        <p:tav tm="100000">
                                          <p:val>
                                            <p:strVal val="#ppt_x"/>
                                          </p:val>
                                        </p:tav>
                                      </p:tavLst>
                                    </p:anim>
                                    <p:anim calcmode="lin" valueType="num">
                                      <p:cBhvr additive="base">
                                        <p:cTn id="84" dur="500" fill="hold"/>
                                        <p:tgtEl>
                                          <p:spTgt spid="21"/>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22"/>
                                        </p:tgtEl>
                                        <p:attrNameLst>
                                          <p:attrName>style.visibility</p:attrName>
                                        </p:attrNameLst>
                                      </p:cBhvr>
                                      <p:to>
                                        <p:strVal val="visible"/>
                                      </p:to>
                                    </p:set>
                                    <p:anim calcmode="lin" valueType="num">
                                      <p:cBhvr additive="base">
                                        <p:cTn id="87" dur="500" fill="hold"/>
                                        <p:tgtEl>
                                          <p:spTgt spid="22"/>
                                        </p:tgtEl>
                                        <p:attrNameLst>
                                          <p:attrName>ppt_x</p:attrName>
                                        </p:attrNameLst>
                                      </p:cBhvr>
                                      <p:tavLst>
                                        <p:tav tm="0">
                                          <p:val>
                                            <p:strVal val="#ppt_x"/>
                                          </p:val>
                                        </p:tav>
                                        <p:tav tm="100000">
                                          <p:val>
                                            <p:strVal val="#ppt_x"/>
                                          </p:val>
                                        </p:tav>
                                      </p:tavLst>
                                    </p:anim>
                                    <p:anim calcmode="lin" valueType="num">
                                      <p:cBhvr additive="base">
                                        <p:cTn id="88" dur="500" fill="hold"/>
                                        <p:tgtEl>
                                          <p:spTgt spid="22"/>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23"/>
                                        </p:tgtEl>
                                        <p:attrNameLst>
                                          <p:attrName>style.visibility</p:attrName>
                                        </p:attrNameLst>
                                      </p:cBhvr>
                                      <p:to>
                                        <p:strVal val="visible"/>
                                      </p:to>
                                    </p:set>
                                    <p:anim calcmode="lin" valueType="num">
                                      <p:cBhvr additive="base">
                                        <p:cTn id="91" dur="500" fill="hold"/>
                                        <p:tgtEl>
                                          <p:spTgt spid="23"/>
                                        </p:tgtEl>
                                        <p:attrNameLst>
                                          <p:attrName>ppt_x</p:attrName>
                                        </p:attrNameLst>
                                      </p:cBhvr>
                                      <p:tavLst>
                                        <p:tav tm="0">
                                          <p:val>
                                            <p:strVal val="#ppt_x"/>
                                          </p:val>
                                        </p:tav>
                                        <p:tav tm="100000">
                                          <p:val>
                                            <p:strVal val="#ppt_x"/>
                                          </p:val>
                                        </p:tav>
                                      </p:tavLst>
                                    </p:anim>
                                    <p:anim calcmode="lin" valueType="num">
                                      <p:cBhvr additive="base">
                                        <p:cTn id="92" dur="500" fill="hold"/>
                                        <p:tgtEl>
                                          <p:spTgt spid="23"/>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24"/>
                                        </p:tgtEl>
                                        <p:attrNameLst>
                                          <p:attrName>style.visibility</p:attrName>
                                        </p:attrNameLst>
                                      </p:cBhvr>
                                      <p:to>
                                        <p:strVal val="visible"/>
                                      </p:to>
                                    </p:set>
                                    <p:anim calcmode="lin" valueType="num">
                                      <p:cBhvr additive="base">
                                        <p:cTn id="95" dur="500" fill="hold"/>
                                        <p:tgtEl>
                                          <p:spTgt spid="24"/>
                                        </p:tgtEl>
                                        <p:attrNameLst>
                                          <p:attrName>ppt_x</p:attrName>
                                        </p:attrNameLst>
                                      </p:cBhvr>
                                      <p:tavLst>
                                        <p:tav tm="0">
                                          <p:val>
                                            <p:strVal val="#ppt_x"/>
                                          </p:val>
                                        </p:tav>
                                        <p:tav tm="100000">
                                          <p:val>
                                            <p:strVal val="#ppt_x"/>
                                          </p:val>
                                        </p:tav>
                                      </p:tavLst>
                                    </p:anim>
                                    <p:anim calcmode="lin" valueType="num">
                                      <p:cBhvr additive="base">
                                        <p:cTn id="96" dur="500" fill="hold"/>
                                        <p:tgtEl>
                                          <p:spTgt spid="24"/>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0"/>
                                  </p:stCondLst>
                                  <p:childTnLst>
                                    <p:set>
                                      <p:cBhvr>
                                        <p:cTn id="98" dur="1" fill="hold">
                                          <p:stCondLst>
                                            <p:cond delay="0"/>
                                          </p:stCondLst>
                                        </p:cTn>
                                        <p:tgtEl>
                                          <p:spTgt spid="25"/>
                                        </p:tgtEl>
                                        <p:attrNameLst>
                                          <p:attrName>style.visibility</p:attrName>
                                        </p:attrNameLst>
                                      </p:cBhvr>
                                      <p:to>
                                        <p:strVal val="visible"/>
                                      </p:to>
                                    </p:set>
                                    <p:anim calcmode="lin" valueType="num">
                                      <p:cBhvr additive="base">
                                        <p:cTn id="99" dur="500" fill="hold"/>
                                        <p:tgtEl>
                                          <p:spTgt spid="25"/>
                                        </p:tgtEl>
                                        <p:attrNameLst>
                                          <p:attrName>ppt_x</p:attrName>
                                        </p:attrNameLst>
                                      </p:cBhvr>
                                      <p:tavLst>
                                        <p:tav tm="0">
                                          <p:val>
                                            <p:strVal val="#ppt_x"/>
                                          </p:val>
                                        </p:tav>
                                        <p:tav tm="100000">
                                          <p:val>
                                            <p:strVal val="#ppt_x"/>
                                          </p:val>
                                        </p:tav>
                                      </p:tavLst>
                                    </p:anim>
                                    <p:anim calcmode="lin" valueType="num">
                                      <p:cBhvr additive="base">
                                        <p:cTn id="100" dur="500" fill="hold"/>
                                        <p:tgtEl>
                                          <p:spTgt spid="25"/>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0"/>
                                  </p:stCondLst>
                                  <p:childTnLst>
                                    <p:set>
                                      <p:cBhvr>
                                        <p:cTn id="102" dur="1" fill="hold">
                                          <p:stCondLst>
                                            <p:cond delay="0"/>
                                          </p:stCondLst>
                                        </p:cTn>
                                        <p:tgtEl>
                                          <p:spTgt spid="26"/>
                                        </p:tgtEl>
                                        <p:attrNameLst>
                                          <p:attrName>style.visibility</p:attrName>
                                        </p:attrNameLst>
                                      </p:cBhvr>
                                      <p:to>
                                        <p:strVal val="visible"/>
                                      </p:to>
                                    </p:set>
                                    <p:anim calcmode="lin" valueType="num">
                                      <p:cBhvr additive="base">
                                        <p:cTn id="103" dur="500" fill="hold"/>
                                        <p:tgtEl>
                                          <p:spTgt spid="26"/>
                                        </p:tgtEl>
                                        <p:attrNameLst>
                                          <p:attrName>ppt_x</p:attrName>
                                        </p:attrNameLst>
                                      </p:cBhvr>
                                      <p:tavLst>
                                        <p:tav tm="0">
                                          <p:val>
                                            <p:strVal val="#ppt_x"/>
                                          </p:val>
                                        </p:tav>
                                        <p:tav tm="100000">
                                          <p:val>
                                            <p:strVal val="#ppt_x"/>
                                          </p:val>
                                        </p:tav>
                                      </p:tavLst>
                                    </p:anim>
                                    <p:anim calcmode="lin" valueType="num">
                                      <p:cBhvr additive="base">
                                        <p:cTn id="104"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6" grpId="0" animBg="1"/>
      <p:bldP spid="7" grpId="0"/>
      <p:bldP spid="10" grpId="0"/>
      <p:bldP spid="11" grpId="0" animBg="1"/>
      <p:bldP spid="12" grpId="0"/>
      <p:bldP spid="13" grpId="0"/>
      <p:bldP spid="14" grpId="0"/>
      <p:bldP spid="15" grpId="0"/>
      <p:bldP spid="16" grpId="0"/>
      <p:bldP spid="17" grpId="0"/>
      <p:bldP spid="18" grpId="0"/>
      <p:bldP spid="19" grpId="0"/>
      <p:bldP spid="20" grpId="0" animBg="1"/>
      <p:bldP spid="21" grpId="0" animBg="1"/>
      <p:bldP spid="22" grpId="0" animBg="1"/>
      <p:bldP spid="23" grpId="0" animBg="1"/>
      <p:bldP spid="24" grpId="0" animBg="1"/>
      <p:bldP spid="25" grpId="0" animBg="1"/>
      <p:bldP spid="2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20"/>
          <p:cNvSpPr/>
          <p:nvPr/>
        </p:nvSpPr>
        <p:spPr>
          <a:xfrm>
            <a:off x="-11423" y="3423424"/>
            <a:ext cx="5473258" cy="3437297"/>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41" name="Rectangle 13"/>
          <p:cNvSpPr/>
          <p:nvPr/>
        </p:nvSpPr>
        <p:spPr>
          <a:xfrm>
            <a:off x="-11423" y="-15301"/>
            <a:ext cx="5473258" cy="3437297"/>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51" name="Rectangle 20"/>
          <p:cNvSpPr/>
          <p:nvPr/>
        </p:nvSpPr>
        <p:spPr>
          <a:xfrm>
            <a:off x="-13354" y="3421997"/>
            <a:ext cx="5473258" cy="3448572"/>
          </a:xfrm>
          <a:prstGeom prst="rect">
            <a:avLst/>
          </a:prstGeom>
          <a:solidFill>
            <a:schemeClr val="accent4">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52" name="Rectangle 13"/>
          <p:cNvSpPr/>
          <p:nvPr/>
        </p:nvSpPr>
        <p:spPr>
          <a:xfrm>
            <a:off x="-13354" y="-5454"/>
            <a:ext cx="5473258" cy="3437297"/>
          </a:xfrm>
          <a:prstGeom prst="rect">
            <a:avLst/>
          </a:prstGeom>
          <a:solidFill>
            <a:schemeClr val="accent2">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grpSp>
        <p:nvGrpSpPr>
          <p:cNvPr id="16" name="组合 15"/>
          <p:cNvGrpSpPr/>
          <p:nvPr/>
        </p:nvGrpSpPr>
        <p:grpSpPr>
          <a:xfrm>
            <a:off x="10228109" y="96798"/>
            <a:ext cx="1860704" cy="496292"/>
            <a:chOff x="10063856" y="172796"/>
            <a:chExt cx="1860704" cy="496292"/>
          </a:xfrm>
        </p:grpSpPr>
        <p:sp>
          <p:nvSpPr>
            <p:cNvPr id="17" name="Rectangle 37"/>
            <p:cNvSpPr/>
            <p:nvPr/>
          </p:nvSpPr>
          <p:spPr>
            <a:xfrm>
              <a:off x="10605949" y="623369"/>
              <a:ext cx="776519" cy="457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18"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sp>
        <p:nvSpPr>
          <p:cNvPr id="19" name="Subtitle 2"/>
          <p:cNvSpPr txBox="1">
            <a:spLocks/>
          </p:cNvSpPr>
          <p:nvPr/>
        </p:nvSpPr>
        <p:spPr>
          <a:xfrm>
            <a:off x="6901315" y="5802419"/>
            <a:ext cx="3600366" cy="443202"/>
          </a:xfrm>
          <a:prstGeom prst="rect">
            <a:avLst/>
          </a:prstGeom>
        </p:spPr>
        <p:txBody>
          <a:bodyPr vert="horz" wrap="square" lIns="108717" tIns="54358" rIns="108717" bIns="5435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a:t>
            </a:r>
          </a:p>
        </p:txBody>
      </p:sp>
      <p:sp>
        <p:nvSpPr>
          <p:cNvPr id="20" name="TextBox 33"/>
          <p:cNvSpPr txBox="1"/>
          <p:nvPr/>
        </p:nvSpPr>
        <p:spPr>
          <a:xfrm>
            <a:off x="6973507" y="5456341"/>
            <a:ext cx="1354858" cy="246221"/>
          </a:xfrm>
          <a:prstGeom prst="rect">
            <a:avLst/>
          </a:prstGeom>
          <a:noFill/>
        </p:spPr>
        <p:txBody>
          <a:bodyPr wrap="none" rtlCol="0" anchor="ctr" anchorCtr="0">
            <a:spAutoFit/>
          </a:bodyPr>
          <a:lstStyle/>
          <a:p>
            <a:r>
              <a:rPr lang="en-US" sz="1000" dirty="0">
                <a:solidFill>
                  <a:schemeClr val="tx2">
                    <a:lumMod val="75000"/>
                  </a:schemeClr>
                </a:solidFill>
                <a:latin typeface="Montserrat" charset="0"/>
                <a:ea typeface="Montserrat" charset="0"/>
                <a:cs typeface="Montserrat" charset="0"/>
              </a:rPr>
              <a:t>Also called investment</a:t>
            </a:r>
          </a:p>
        </p:txBody>
      </p:sp>
      <p:sp>
        <p:nvSpPr>
          <p:cNvPr id="21" name="Oval 34"/>
          <p:cNvSpPr/>
          <p:nvPr/>
        </p:nvSpPr>
        <p:spPr>
          <a:xfrm>
            <a:off x="6038772" y="5488475"/>
            <a:ext cx="560998" cy="56099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2" name="Subtitle 2"/>
          <p:cNvSpPr txBox="1">
            <a:spLocks/>
          </p:cNvSpPr>
          <p:nvPr/>
        </p:nvSpPr>
        <p:spPr>
          <a:xfrm>
            <a:off x="6901315" y="4398958"/>
            <a:ext cx="3600366" cy="443202"/>
          </a:xfrm>
          <a:prstGeom prst="rect">
            <a:avLst/>
          </a:prstGeom>
        </p:spPr>
        <p:txBody>
          <a:bodyPr vert="horz" wrap="square" lIns="108717" tIns="54358" rIns="108717" bIns="5435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a:t>
            </a:r>
          </a:p>
        </p:txBody>
      </p:sp>
      <p:sp>
        <p:nvSpPr>
          <p:cNvPr id="23" name="TextBox 36"/>
          <p:cNvSpPr txBox="1"/>
          <p:nvPr/>
        </p:nvSpPr>
        <p:spPr>
          <a:xfrm>
            <a:off x="6973507" y="4052880"/>
            <a:ext cx="1354858" cy="246221"/>
          </a:xfrm>
          <a:prstGeom prst="rect">
            <a:avLst/>
          </a:prstGeom>
          <a:noFill/>
        </p:spPr>
        <p:txBody>
          <a:bodyPr wrap="none" rtlCol="0" anchor="ctr" anchorCtr="0">
            <a:spAutoFit/>
          </a:bodyPr>
          <a:lstStyle/>
          <a:p>
            <a:r>
              <a:rPr lang="en-US" sz="1000" dirty="0">
                <a:solidFill>
                  <a:schemeClr val="tx2">
                    <a:lumMod val="75000"/>
                  </a:schemeClr>
                </a:solidFill>
                <a:latin typeface="Montserrat" charset="0"/>
                <a:ea typeface="Montserrat" charset="0"/>
                <a:cs typeface="Montserrat" charset="0"/>
              </a:rPr>
              <a:t>Also called investment</a:t>
            </a:r>
          </a:p>
        </p:txBody>
      </p:sp>
      <p:sp>
        <p:nvSpPr>
          <p:cNvPr id="24" name="Oval 37"/>
          <p:cNvSpPr/>
          <p:nvPr/>
        </p:nvSpPr>
        <p:spPr>
          <a:xfrm>
            <a:off x="6038772" y="4085014"/>
            <a:ext cx="560998" cy="56099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5" name="Shape 2629"/>
          <p:cNvSpPr/>
          <p:nvPr/>
        </p:nvSpPr>
        <p:spPr>
          <a:xfrm>
            <a:off x="6184393" y="4237164"/>
            <a:ext cx="279332" cy="279255"/>
          </a:xfrm>
          <a:custGeom>
            <a:avLst/>
            <a:gdLst/>
            <a:ahLst/>
            <a:cxnLst>
              <a:cxn ang="0">
                <a:pos x="wd2" y="hd2"/>
              </a:cxn>
              <a:cxn ang="5400000">
                <a:pos x="wd2" y="hd2"/>
              </a:cxn>
              <a:cxn ang="10800000">
                <a:pos x="wd2" y="hd2"/>
              </a:cxn>
              <a:cxn ang="16200000">
                <a:pos x="wd2" y="hd2"/>
              </a:cxn>
            </a:cxnLst>
            <a:rect l="0" t="0" r="r" b="b"/>
            <a:pathLst>
              <a:path w="21600" h="21600" extrusionOk="0">
                <a:moveTo>
                  <a:pt x="16441" y="20618"/>
                </a:moveTo>
                <a:cubicBezTo>
                  <a:pt x="15826" y="20618"/>
                  <a:pt x="15226" y="20482"/>
                  <a:pt x="14660" y="20214"/>
                </a:cubicBezTo>
                <a:cubicBezTo>
                  <a:pt x="14607" y="20189"/>
                  <a:pt x="14552" y="20170"/>
                  <a:pt x="14497" y="20155"/>
                </a:cubicBezTo>
                <a:cubicBezTo>
                  <a:pt x="8918" y="17308"/>
                  <a:pt x="4295" y="12685"/>
                  <a:pt x="1448" y="7105"/>
                </a:cubicBezTo>
                <a:cubicBezTo>
                  <a:pt x="1432" y="7048"/>
                  <a:pt x="1412" y="6991"/>
                  <a:pt x="1386" y="6936"/>
                </a:cubicBezTo>
                <a:cubicBezTo>
                  <a:pt x="1117" y="6369"/>
                  <a:pt x="982" y="5770"/>
                  <a:pt x="982" y="5155"/>
                </a:cubicBezTo>
                <a:cubicBezTo>
                  <a:pt x="982" y="2774"/>
                  <a:pt x="3066" y="982"/>
                  <a:pt x="4417" y="982"/>
                </a:cubicBezTo>
                <a:cubicBezTo>
                  <a:pt x="4594" y="982"/>
                  <a:pt x="4711" y="1072"/>
                  <a:pt x="4764" y="1126"/>
                </a:cubicBezTo>
                <a:cubicBezTo>
                  <a:pt x="4776" y="1139"/>
                  <a:pt x="4798" y="1164"/>
                  <a:pt x="4831" y="1216"/>
                </a:cubicBezTo>
                <a:cubicBezTo>
                  <a:pt x="4848" y="1244"/>
                  <a:pt x="4867" y="1271"/>
                  <a:pt x="4887" y="1297"/>
                </a:cubicBezTo>
                <a:lnTo>
                  <a:pt x="8118" y="5453"/>
                </a:lnTo>
                <a:cubicBezTo>
                  <a:pt x="8143" y="5485"/>
                  <a:pt x="8170" y="5515"/>
                  <a:pt x="8199" y="5544"/>
                </a:cubicBezTo>
                <a:cubicBezTo>
                  <a:pt x="8253" y="5598"/>
                  <a:pt x="8343" y="5715"/>
                  <a:pt x="8343" y="5891"/>
                </a:cubicBezTo>
                <a:cubicBezTo>
                  <a:pt x="8343" y="5978"/>
                  <a:pt x="8319" y="6060"/>
                  <a:pt x="8272" y="6135"/>
                </a:cubicBezTo>
                <a:lnTo>
                  <a:pt x="7178" y="7221"/>
                </a:lnTo>
                <a:cubicBezTo>
                  <a:pt x="7173" y="7226"/>
                  <a:pt x="7168" y="7231"/>
                  <a:pt x="7163" y="7236"/>
                </a:cubicBezTo>
                <a:cubicBezTo>
                  <a:pt x="6767" y="7609"/>
                  <a:pt x="6541" y="8126"/>
                  <a:pt x="6541" y="8668"/>
                </a:cubicBezTo>
                <a:cubicBezTo>
                  <a:pt x="6541" y="9175"/>
                  <a:pt x="6738" y="9658"/>
                  <a:pt x="7080" y="10020"/>
                </a:cubicBezTo>
                <a:cubicBezTo>
                  <a:pt x="7092" y="10040"/>
                  <a:pt x="7105" y="10059"/>
                  <a:pt x="7119" y="10078"/>
                </a:cubicBezTo>
                <a:cubicBezTo>
                  <a:pt x="8325" y="11745"/>
                  <a:pt x="9807" y="13222"/>
                  <a:pt x="11525" y="14469"/>
                </a:cubicBezTo>
                <a:cubicBezTo>
                  <a:pt x="11538" y="14478"/>
                  <a:pt x="11551" y="14487"/>
                  <a:pt x="11565" y="14496"/>
                </a:cubicBezTo>
                <a:cubicBezTo>
                  <a:pt x="11928" y="14844"/>
                  <a:pt x="12414" y="15045"/>
                  <a:pt x="12924" y="15045"/>
                </a:cubicBezTo>
                <a:cubicBezTo>
                  <a:pt x="13436" y="15045"/>
                  <a:pt x="13930" y="14840"/>
                  <a:pt x="14297" y="14479"/>
                </a:cubicBezTo>
                <a:cubicBezTo>
                  <a:pt x="14316" y="14463"/>
                  <a:pt x="14335" y="14446"/>
                  <a:pt x="14352" y="14427"/>
                </a:cubicBezTo>
                <a:lnTo>
                  <a:pt x="15451" y="13320"/>
                </a:lnTo>
                <a:cubicBezTo>
                  <a:pt x="15529" y="13271"/>
                  <a:pt x="15611" y="13247"/>
                  <a:pt x="15697" y="13247"/>
                </a:cubicBezTo>
                <a:cubicBezTo>
                  <a:pt x="15874" y="13247"/>
                  <a:pt x="15990" y="13337"/>
                  <a:pt x="16044" y="13391"/>
                </a:cubicBezTo>
                <a:cubicBezTo>
                  <a:pt x="16073" y="13420"/>
                  <a:pt x="16103" y="13447"/>
                  <a:pt x="16135" y="13472"/>
                </a:cubicBezTo>
                <a:lnTo>
                  <a:pt x="20291" y="16704"/>
                </a:lnTo>
                <a:cubicBezTo>
                  <a:pt x="20317" y="16725"/>
                  <a:pt x="20345" y="16744"/>
                  <a:pt x="20374" y="16762"/>
                </a:cubicBezTo>
                <a:cubicBezTo>
                  <a:pt x="20426" y="16795"/>
                  <a:pt x="20449" y="16816"/>
                  <a:pt x="20461" y="16827"/>
                </a:cubicBezTo>
                <a:cubicBezTo>
                  <a:pt x="20515" y="16881"/>
                  <a:pt x="20605" y="16997"/>
                  <a:pt x="20605" y="17174"/>
                </a:cubicBezTo>
                <a:cubicBezTo>
                  <a:pt x="20605" y="17207"/>
                  <a:pt x="20606" y="17240"/>
                  <a:pt x="20610" y="17273"/>
                </a:cubicBezTo>
                <a:cubicBezTo>
                  <a:pt x="20533" y="18625"/>
                  <a:pt x="18769" y="20618"/>
                  <a:pt x="16441" y="20618"/>
                </a:cubicBezTo>
                <a:moveTo>
                  <a:pt x="21586" y="17174"/>
                </a:moveTo>
                <a:cubicBezTo>
                  <a:pt x="21586" y="16768"/>
                  <a:pt x="21421" y="16399"/>
                  <a:pt x="21155" y="16133"/>
                </a:cubicBezTo>
                <a:cubicBezTo>
                  <a:pt x="21077" y="16054"/>
                  <a:pt x="20988" y="15988"/>
                  <a:pt x="20893" y="15929"/>
                </a:cubicBezTo>
                <a:lnTo>
                  <a:pt x="16738" y="12697"/>
                </a:lnTo>
                <a:cubicBezTo>
                  <a:pt x="16471" y="12430"/>
                  <a:pt x="16104" y="12265"/>
                  <a:pt x="15697" y="12265"/>
                </a:cubicBezTo>
                <a:cubicBezTo>
                  <a:pt x="15364" y="12265"/>
                  <a:pt x="15060" y="12380"/>
                  <a:pt x="14815" y="12567"/>
                </a:cubicBezTo>
                <a:lnTo>
                  <a:pt x="13655" y="13736"/>
                </a:lnTo>
                <a:lnTo>
                  <a:pt x="13652" y="13733"/>
                </a:lnTo>
                <a:cubicBezTo>
                  <a:pt x="13473" y="13934"/>
                  <a:pt x="13214" y="14063"/>
                  <a:pt x="12924" y="14063"/>
                </a:cubicBezTo>
                <a:cubicBezTo>
                  <a:pt x="12592" y="14063"/>
                  <a:pt x="12300" y="13897"/>
                  <a:pt x="12122" y="13645"/>
                </a:cubicBezTo>
                <a:cubicBezTo>
                  <a:pt x="12116" y="13654"/>
                  <a:pt x="12107" y="13663"/>
                  <a:pt x="12101" y="13674"/>
                </a:cubicBezTo>
                <a:cubicBezTo>
                  <a:pt x="10497" y="12510"/>
                  <a:pt x="9076" y="11108"/>
                  <a:pt x="7914" y="9502"/>
                </a:cubicBezTo>
                <a:cubicBezTo>
                  <a:pt x="7925" y="9495"/>
                  <a:pt x="7935" y="9486"/>
                  <a:pt x="7947" y="9479"/>
                </a:cubicBezTo>
                <a:cubicBezTo>
                  <a:pt x="7691" y="9299"/>
                  <a:pt x="7523" y="9004"/>
                  <a:pt x="7523" y="8668"/>
                </a:cubicBezTo>
                <a:cubicBezTo>
                  <a:pt x="7523" y="8367"/>
                  <a:pt x="7659" y="8101"/>
                  <a:pt x="7871" y="7920"/>
                </a:cubicBezTo>
                <a:lnTo>
                  <a:pt x="7870" y="7918"/>
                </a:lnTo>
                <a:lnTo>
                  <a:pt x="9023" y="6773"/>
                </a:lnTo>
                <a:cubicBezTo>
                  <a:pt x="9211" y="6528"/>
                  <a:pt x="9325" y="6224"/>
                  <a:pt x="9325" y="5891"/>
                </a:cubicBezTo>
                <a:cubicBezTo>
                  <a:pt x="9325" y="5485"/>
                  <a:pt x="9160" y="5116"/>
                  <a:pt x="8893" y="4850"/>
                </a:cubicBezTo>
                <a:lnTo>
                  <a:pt x="5662" y="693"/>
                </a:lnTo>
                <a:cubicBezTo>
                  <a:pt x="5603" y="599"/>
                  <a:pt x="5537" y="510"/>
                  <a:pt x="5458" y="432"/>
                </a:cubicBezTo>
                <a:cubicBezTo>
                  <a:pt x="5191" y="165"/>
                  <a:pt x="4823" y="0"/>
                  <a:pt x="4417" y="0"/>
                </a:cubicBezTo>
                <a:cubicBezTo>
                  <a:pt x="2454" y="0"/>
                  <a:pt x="0" y="2308"/>
                  <a:pt x="0" y="5155"/>
                </a:cubicBezTo>
                <a:cubicBezTo>
                  <a:pt x="0" y="5943"/>
                  <a:pt x="183" y="6688"/>
                  <a:pt x="499" y="7356"/>
                </a:cubicBezTo>
                <a:lnTo>
                  <a:pt x="482" y="7373"/>
                </a:lnTo>
                <a:cubicBezTo>
                  <a:pt x="3435" y="13255"/>
                  <a:pt x="8343" y="18164"/>
                  <a:pt x="14224" y="21117"/>
                </a:cubicBezTo>
                <a:lnTo>
                  <a:pt x="14240" y="21101"/>
                </a:lnTo>
                <a:cubicBezTo>
                  <a:pt x="14908" y="21418"/>
                  <a:pt x="15652" y="21600"/>
                  <a:pt x="16441" y="21600"/>
                </a:cubicBezTo>
                <a:cubicBezTo>
                  <a:pt x="19287" y="21600"/>
                  <a:pt x="21594" y="19145"/>
                  <a:pt x="21594" y="17182"/>
                </a:cubicBezTo>
                <a:cubicBezTo>
                  <a:pt x="21594" y="17179"/>
                  <a:pt x="21594" y="17177"/>
                  <a:pt x="21594" y="17174"/>
                </a:cubicBezTo>
                <a:cubicBezTo>
                  <a:pt x="21594" y="17174"/>
                  <a:pt x="21586" y="17174"/>
                  <a:pt x="21586" y="17174"/>
                </a:cubicBezTo>
                <a:close/>
                <a:moveTo>
                  <a:pt x="11785" y="10800"/>
                </a:moveTo>
                <a:cubicBezTo>
                  <a:pt x="12326" y="10800"/>
                  <a:pt x="12766" y="10360"/>
                  <a:pt x="12766" y="9819"/>
                </a:cubicBezTo>
                <a:cubicBezTo>
                  <a:pt x="12766" y="9276"/>
                  <a:pt x="12326" y="8836"/>
                  <a:pt x="11785" y="8836"/>
                </a:cubicBezTo>
                <a:cubicBezTo>
                  <a:pt x="11242" y="8836"/>
                  <a:pt x="10803" y="9276"/>
                  <a:pt x="10803" y="9819"/>
                </a:cubicBezTo>
                <a:cubicBezTo>
                  <a:pt x="10803" y="10360"/>
                  <a:pt x="11242" y="10800"/>
                  <a:pt x="11785" y="10800"/>
                </a:cubicBezTo>
                <a:moveTo>
                  <a:pt x="11785" y="5891"/>
                </a:moveTo>
                <a:cubicBezTo>
                  <a:pt x="13953" y="5891"/>
                  <a:pt x="15711" y="7649"/>
                  <a:pt x="15711" y="9819"/>
                </a:cubicBezTo>
                <a:cubicBezTo>
                  <a:pt x="15711" y="10090"/>
                  <a:pt x="15930" y="10309"/>
                  <a:pt x="16201" y="10309"/>
                </a:cubicBezTo>
                <a:cubicBezTo>
                  <a:pt x="16472" y="10309"/>
                  <a:pt x="16692" y="10090"/>
                  <a:pt x="16692" y="9819"/>
                </a:cubicBezTo>
                <a:cubicBezTo>
                  <a:pt x="16692" y="7107"/>
                  <a:pt x="14495" y="4909"/>
                  <a:pt x="11785" y="4909"/>
                </a:cubicBezTo>
                <a:cubicBezTo>
                  <a:pt x="11513" y="4909"/>
                  <a:pt x="11294" y="5129"/>
                  <a:pt x="11294" y="5400"/>
                </a:cubicBezTo>
                <a:cubicBezTo>
                  <a:pt x="11294" y="5672"/>
                  <a:pt x="11513" y="5891"/>
                  <a:pt x="11785" y="5891"/>
                </a:cubicBezTo>
                <a:moveTo>
                  <a:pt x="11785" y="982"/>
                </a:moveTo>
                <a:cubicBezTo>
                  <a:pt x="16663" y="982"/>
                  <a:pt x="20618" y="4939"/>
                  <a:pt x="20618" y="9819"/>
                </a:cubicBezTo>
                <a:cubicBezTo>
                  <a:pt x="20618" y="10090"/>
                  <a:pt x="20838" y="10309"/>
                  <a:pt x="21109" y="10309"/>
                </a:cubicBezTo>
                <a:cubicBezTo>
                  <a:pt x="21380" y="10309"/>
                  <a:pt x="21600" y="10090"/>
                  <a:pt x="21600" y="9819"/>
                </a:cubicBezTo>
                <a:cubicBezTo>
                  <a:pt x="21600" y="4396"/>
                  <a:pt x="17206" y="0"/>
                  <a:pt x="11785" y="0"/>
                </a:cubicBezTo>
                <a:cubicBezTo>
                  <a:pt x="11513" y="0"/>
                  <a:pt x="11294" y="220"/>
                  <a:pt x="11294" y="491"/>
                </a:cubicBezTo>
                <a:cubicBezTo>
                  <a:pt x="11294" y="762"/>
                  <a:pt x="11513" y="982"/>
                  <a:pt x="11785" y="982"/>
                </a:cubicBezTo>
              </a:path>
            </a:pathLst>
          </a:custGeom>
          <a:solidFill>
            <a:schemeClr val="bg1"/>
          </a:solidFill>
          <a:ln w="12700">
            <a:miter lim="400000"/>
          </a:ln>
        </p:spPr>
        <p:txBody>
          <a:bodyPr lIns="19040" tIns="19040" rIns="19040" bIns="19040" anchor="ctr"/>
          <a:lstStyle/>
          <a:p>
            <a:pPr defTabSz="228486">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99"/>
          </a:p>
        </p:txBody>
      </p:sp>
      <p:sp>
        <p:nvSpPr>
          <p:cNvPr id="26" name="Shape 2840"/>
          <p:cNvSpPr/>
          <p:nvPr/>
        </p:nvSpPr>
        <p:spPr>
          <a:xfrm>
            <a:off x="6179644" y="5642041"/>
            <a:ext cx="279255" cy="253868"/>
          </a:xfrm>
          <a:custGeom>
            <a:avLst/>
            <a:gdLst/>
            <a:ahLst/>
            <a:cxnLst>
              <a:cxn ang="0">
                <a:pos x="wd2" y="hd2"/>
              </a:cxn>
              <a:cxn ang="5400000">
                <a:pos x="wd2" y="hd2"/>
              </a:cxn>
              <a:cxn ang="10800000">
                <a:pos x="wd2" y="hd2"/>
              </a:cxn>
              <a:cxn ang="16200000">
                <a:pos x="wd2" y="hd2"/>
              </a:cxn>
            </a:cxnLst>
            <a:rect l="0" t="0" r="r" b="b"/>
            <a:pathLst>
              <a:path w="21600" h="21600" extrusionOk="0">
                <a:moveTo>
                  <a:pt x="20618" y="20520"/>
                </a:moveTo>
                <a:lnTo>
                  <a:pt x="982" y="20520"/>
                </a:lnTo>
                <a:lnTo>
                  <a:pt x="982" y="14040"/>
                </a:lnTo>
                <a:lnTo>
                  <a:pt x="6907" y="14040"/>
                </a:lnTo>
                <a:cubicBezTo>
                  <a:pt x="7149" y="16170"/>
                  <a:pt x="8798" y="17820"/>
                  <a:pt x="10800" y="17820"/>
                </a:cubicBezTo>
                <a:cubicBezTo>
                  <a:pt x="12802" y="17820"/>
                  <a:pt x="14451" y="16170"/>
                  <a:pt x="14693" y="14040"/>
                </a:cubicBezTo>
                <a:lnTo>
                  <a:pt x="20618" y="14040"/>
                </a:lnTo>
                <a:cubicBezTo>
                  <a:pt x="20618" y="14040"/>
                  <a:pt x="20618" y="20520"/>
                  <a:pt x="20618" y="20520"/>
                </a:cubicBezTo>
                <a:close/>
                <a:moveTo>
                  <a:pt x="21544" y="13261"/>
                </a:moveTo>
                <a:lnTo>
                  <a:pt x="21548" y="13259"/>
                </a:lnTo>
                <a:lnTo>
                  <a:pt x="16639" y="2459"/>
                </a:lnTo>
                <a:lnTo>
                  <a:pt x="16635" y="2461"/>
                </a:lnTo>
                <a:cubicBezTo>
                  <a:pt x="16554" y="2284"/>
                  <a:pt x="16392" y="2160"/>
                  <a:pt x="16200" y="2160"/>
                </a:cubicBezTo>
                <a:lnTo>
                  <a:pt x="15709" y="2160"/>
                </a:lnTo>
                <a:cubicBezTo>
                  <a:pt x="15438" y="2160"/>
                  <a:pt x="15218" y="2402"/>
                  <a:pt x="15218" y="2700"/>
                </a:cubicBezTo>
                <a:cubicBezTo>
                  <a:pt x="15218" y="2999"/>
                  <a:pt x="15438" y="3240"/>
                  <a:pt x="15709" y="3240"/>
                </a:cubicBezTo>
                <a:lnTo>
                  <a:pt x="15897" y="3240"/>
                </a:lnTo>
                <a:lnTo>
                  <a:pt x="20315" y="12960"/>
                </a:lnTo>
                <a:lnTo>
                  <a:pt x="14236" y="12960"/>
                </a:lnTo>
                <a:cubicBezTo>
                  <a:pt x="13965" y="12960"/>
                  <a:pt x="13745" y="13202"/>
                  <a:pt x="13745" y="13500"/>
                </a:cubicBezTo>
                <a:cubicBezTo>
                  <a:pt x="13745" y="15290"/>
                  <a:pt x="12426" y="16740"/>
                  <a:pt x="10800" y="16740"/>
                </a:cubicBezTo>
                <a:cubicBezTo>
                  <a:pt x="9173" y="16740"/>
                  <a:pt x="7855" y="15290"/>
                  <a:pt x="7855" y="13500"/>
                </a:cubicBezTo>
                <a:cubicBezTo>
                  <a:pt x="7855" y="13202"/>
                  <a:pt x="7635" y="12960"/>
                  <a:pt x="7364" y="12960"/>
                </a:cubicBezTo>
                <a:lnTo>
                  <a:pt x="1285" y="12960"/>
                </a:lnTo>
                <a:lnTo>
                  <a:pt x="5703" y="3240"/>
                </a:lnTo>
                <a:lnTo>
                  <a:pt x="5891" y="3240"/>
                </a:lnTo>
                <a:cubicBezTo>
                  <a:pt x="6162" y="3240"/>
                  <a:pt x="6382" y="2999"/>
                  <a:pt x="6382" y="2700"/>
                </a:cubicBezTo>
                <a:cubicBezTo>
                  <a:pt x="6382" y="2402"/>
                  <a:pt x="6162" y="2160"/>
                  <a:pt x="5891" y="2160"/>
                </a:cubicBezTo>
                <a:lnTo>
                  <a:pt x="5400" y="2160"/>
                </a:lnTo>
                <a:cubicBezTo>
                  <a:pt x="5208" y="2160"/>
                  <a:pt x="5046" y="2284"/>
                  <a:pt x="4966" y="2461"/>
                </a:cubicBezTo>
                <a:lnTo>
                  <a:pt x="4961" y="2459"/>
                </a:lnTo>
                <a:lnTo>
                  <a:pt x="52" y="13259"/>
                </a:lnTo>
                <a:lnTo>
                  <a:pt x="57" y="13261"/>
                </a:lnTo>
                <a:cubicBezTo>
                  <a:pt x="23" y="13334"/>
                  <a:pt x="0" y="13413"/>
                  <a:pt x="0" y="13500"/>
                </a:cubicBezTo>
                <a:lnTo>
                  <a:pt x="0" y="21060"/>
                </a:lnTo>
                <a:cubicBezTo>
                  <a:pt x="0" y="21359"/>
                  <a:pt x="220" y="21600"/>
                  <a:pt x="491" y="21600"/>
                </a:cubicBezTo>
                <a:lnTo>
                  <a:pt x="21109" y="21600"/>
                </a:lnTo>
                <a:cubicBezTo>
                  <a:pt x="21380" y="21600"/>
                  <a:pt x="21600" y="21359"/>
                  <a:pt x="21600" y="21060"/>
                </a:cubicBezTo>
                <a:lnTo>
                  <a:pt x="21600" y="13500"/>
                </a:lnTo>
                <a:cubicBezTo>
                  <a:pt x="21600" y="13413"/>
                  <a:pt x="21577" y="13334"/>
                  <a:pt x="21544" y="13261"/>
                </a:cubicBezTo>
                <a:moveTo>
                  <a:pt x="7855" y="4320"/>
                </a:moveTo>
                <a:cubicBezTo>
                  <a:pt x="7990" y="4320"/>
                  <a:pt x="8113" y="4260"/>
                  <a:pt x="8202" y="4162"/>
                </a:cubicBezTo>
                <a:lnTo>
                  <a:pt x="10309" y="1844"/>
                </a:lnTo>
                <a:lnTo>
                  <a:pt x="10309" y="12420"/>
                </a:lnTo>
                <a:cubicBezTo>
                  <a:pt x="10309" y="12719"/>
                  <a:pt x="10529" y="12960"/>
                  <a:pt x="10800" y="12960"/>
                </a:cubicBezTo>
                <a:cubicBezTo>
                  <a:pt x="11071" y="12960"/>
                  <a:pt x="11291" y="12719"/>
                  <a:pt x="11291" y="12420"/>
                </a:cubicBezTo>
                <a:lnTo>
                  <a:pt x="11291" y="1844"/>
                </a:lnTo>
                <a:lnTo>
                  <a:pt x="13398" y="4162"/>
                </a:lnTo>
                <a:cubicBezTo>
                  <a:pt x="13487" y="4260"/>
                  <a:pt x="13610" y="4320"/>
                  <a:pt x="13745" y="4320"/>
                </a:cubicBezTo>
                <a:cubicBezTo>
                  <a:pt x="14017" y="4320"/>
                  <a:pt x="14236" y="4079"/>
                  <a:pt x="14236" y="3780"/>
                </a:cubicBezTo>
                <a:cubicBezTo>
                  <a:pt x="14236" y="3631"/>
                  <a:pt x="14181" y="3497"/>
                  <a:pt x="14093" y="3398"/>
                </a:cubicBezTo>
                <a:lnTo>
                  <a:pt x="11147" y="158"/>
                </a:lnTo>
                <a:cubicBezTo>
                  <a:pt x="11058" y="61"/>
                  <a:pt x="10936" y="0"/>
                  <a:pt x="10800" y="0"/>
                </a:cubicBezTo>
                <a:cubicBezTo>
                  <a:pt x="10664" y="0"/>
                  <a:pt x="10542" y="61"/>
                  <a:pt x="10453" y="158"/>
                </a:cubicBezTo>
                <a:lnTo>
                  <a:pt x="7507" y="3398"/>
                </a:lnTo>
                <a:cubicBezTo>
                  <a:pt x="7419" y="3497"/>
                  <a:pt x="7364" y="3631"/>
                  <a:pt x="7364" y="3780"/>
                </a:cubicBezTo>
                <a:cubicBezTo>
                  <a:pt x="7364" y="4079"/>
                  <a:pt x="7583" y="4320"/>
                  <a:pt x="7855" y="4320"/>
                </a:cubicBezTo>
              </a:path>
            </a:pathLst>
          </a:custGeom>
          <a:solidFill>
            <a:schemeClr val="bg1"/>
          </a:solidFill>
          <a:ln w="12700">
            <a:miter lim="400000"/>
          </a:ln>
        </p:spPr>
        <p:txBody>
          <a:bodyPr lIns="19040" tIns="19040" rIns="19040" bIns="19040" anchor="ctr"/>
          <a:lstStyle/>
          <a:p>
            <a:pPr defTabSz="228486">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99"/>
          </a:p>
        </p:txBody>
      </p:sp>
      <p:sp>
        <p:nvSpPr>
          <p:cNvPr id="27" name="Subtitle 2"/>
          <p:cNvSpPr txBox="1">
            <a:spLocks/>
          </p:cNvSpPr>
          <p:nvPr/>
        </p:nvSpPr>
        <p:spPr>
          <a:xfrm>
            <a:off x="5983032" y="2357897"/>
            <a:ext cx="5927486" cy="1162374"/>
          </a:xfrm>
          <a:prstGeom prst="rect">
            <a:avLst/>
          </a:prstGeom>
        </p:spPr>
        <p:txBody>
          <a:bodyPr vert="horz" wrap="square" lIns="108717" tIns="54358" rIns="108717" bIns="5435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 investing, it is normally expected either to generate income, or to appreciate in value, so that it can be sold at a higher price invest Investment generally results in acquiring</a:t>
            </a:r>
          </a:p>
          <a:p>
            <a:pPr algn="l">
              <a:lnSpc>
                <a:spcPts val="1325"/>
              </a:lnSpc>
            </a:pPr>
            <a:endParaRPr lang="en-US" sz="850" dirty="0">
              <a:solidFill>
                <a:schemeClr val="bg1">
                  <a:lumMod val="50000"/>
                </a:schemeClr>
              </a:solidFill>
              <a:latin typeface="Source Sans Pro" charset="0"/>
              <a:ea typeface="Source Sans Pro" charset="0"/>
              <a:cs typeface="Source Sans Pro" charset="0"/>
            </a:endParaRPr>
          </a:p>
          <a:p>
            <a:pPr algn="l">
              <a:lnSpc>
                <a:spcPts val="1325"/>
              </a:lnSpc>
            </a:pPr>
            <a:r>
              <a:rPr lang="en-US" sz="850" dirty="0">
                <a:solidFill>
                  <a:schemeClr val="bg1">
                    <a:lumMod val="50000"/>
                  </a:schemeClr>
                </a:solidFill>
                <a:latin typeface="Source Sans Pro" charset="0"/>
                <a:ea typeface="Source Sans Pro" charset="0"/>
                <a:cs typeface="Source Sans Pro" charset="0"/>
              </a:rPr>
              <a:t>whereas in saving such as in a bank deposit the risk of loss in nominal value is normally remote. Note that if the currency of a savings account differs from the account holder's home currency</a:t>
            </a:r>
          </a:p>
        </p:txBody>
      </p:sp>
      <p:sp>
        <p:nvSpPr>
          <p:cNvPr id="28" name="TextBox 41"/>
          <p:cNvSpPr txBox="1"/>
          <p:nvPr/>
        </p:nvSpPr>
        <p:spPr>
          <a:xfrm>
            <a:off x="5996515" y="1042768"/>
            <a:ext cx="2821704" cy="1169551"/>
          </a:xfrm>
          <a:prstGeom prst="rect">
            <a:avLst/>
          </a:prstGeom>
          <a:noFill/>
        </p:spPr>
        <p:txBody>
          <a:bodyPr wrap="square" rtlCol="0" anchor="ctr" anchorCtr="0">
            <a:spAutoFit/>
          </a:bodyPr>
          <a:lstStyle/>
          <a:p>
            <a:pPr>
              <a:lnSpc>
                <a:spcPts val="2829"/>
              </a:lnSpc>
            </a:pPr>
            <a:r>
              <a:rPr lang="en-US" sz="2699" b="1" spc="100" dirty="0">
                <a:solidFill>
                  <a:schemeClr val="tx2">
                    <a:lumMod val="75000"/>
                  </a:schemeClr>
                </a:solidFill>
                <a:latin typeface="Montserrat" charset="0"/>
                <a:ea typeface="Montserrat" charset="0"/>
                <a:cs typeface="Montserrat" charset="0"/>
              </a:rPr>
              <a:t>WORKS</a:t>
            </a:r>
          </a:p>
          <a:p>
            <a:pPr>
              <a:lnSpc>
                <a:spcPts val="2829"/>
              </a:lnSpc>
            </a:pPr>
            <a:r>
              <a:rPr lang="en-US" sz="2699" b="1" spc="100" dirty="0">
                <a:solidFill>
                  <a:schemeClr val="tx2">
                    <a:lumMod val="75000"/>
                  </a:schemeClr>
                </a:solidFill>
                <a:latin typeface="Montserrat" charset="0"/>
                <a:ea typeface="Montserrat" charset="0"/>
                <a:cs typeface="Montserrat" charset="0"/>
              </a:rPr>
              <a:t>IN</a:t>
            </a:r>
          </a:p>
          <a:p>
            <a:pPr>
              <a:lnSpc>
                <a:spcPts val="2829"/>
              </a:lnSpc>
            </a:pPr>
            <a:r>
              <a:rPr lang="en-US" sz="2699" b="1" spc="100" dirty="0">
                <a:solidFill>
                  <a:schemeClr val="tx2">
                    <a:lumMod val="75000"/>
                  </a:schemeClr>
                </a:solidFill>
                <a:latin typeface="Montserrat" charset="0"/>
                <a:ea typeface="Montserrat" charset="0"/>
                <a:cs typeface="Montserrat" charset="0"/>
              </a:rPr>
              <a:t>PROGRESS</a:t>
            </a:r>
          </a:p>
        </p:txBody>
      </p:sp>
      <p:cxnSp>
        <p:nvCxnSpPr>
          <p:cNvPr id="43" name="Straight Connector 24"/>
          <p:cNvCxnSpPr>
            <a:cxnSpLocks/>
          </p:cNvCxnSpPr>
          <p:nvPr/>
        </p:nvCxnSpPr>
        <p:spPr>
          <a:xfrm>
            <a:off x="2767991" y="5207507"/>
            <a:ext cx="264169"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44" name="Rectangle 25"/>
          <p:cNvSpPr>
            <a:spLocks/>
          </p:cNvSpPr>
          <p:nvPr/>
        </p:nvSpPr>
        <p:spPr bwMode="auto">
          <a:xfrm>
            <a:off x="2121330" y="4460262"/>
            <a:ext cx="1452033" cy="94897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vert="horz" wrap="square" lIns="0" tIns="0" rIns="0" bIns="0" anchor="ctr" anchorCtr="0">
            <a:spAutoFit/>
          </a:bodyPr>
          <a:lstStyle/>
          <a:p>
            <a:pPr algn="ctr" defTabSz="2286000">
              <a:lnSpc>
                <a:spcPts val="3700"/>
              </a:lnSpc>
            </a:pPr>
            <a:r>
              <a:rPr lang="en-US" sz="2200" b="1" spc="400" dirty="0">
                <a:solidFill>
                  <a:schemeClr val="bg1"/>
                </a:solidFill>
                <a:latin typeface="Lato Black" charset="0"/>
                <a:ea typeface="Lato Black" charset="0"/>
                <a:cs typeface="Lato Black" charset="0"/>
                <a:sym typeface="Bebas Neue" charset="0"/>
              </a:rPr>
              <a:t>IMPROVE</a:t>
            </a:r>
          </a:p>
        </p:txBody>
      </p:sp>
      <p:sp>
        <p:nvSpPr>
          <p:cNvPr id="45" name="TextBox 26"/>
          <p:cNvSpPr txBox="1"/>
          <p:nvPr/>
        </p:nvSpPr>
        <p:spPr>
          <a:xfrm>
            <a:off x="1841891" y="5357684"/>
            <a:ext cx="1939877" cy="425758"/>
          </a:xfrm>
          <a:prstGeom prst="rect">
            <a:avLst/>
          </a:prstGeom>
          <a:noFill/>
        </p:spPr>
        <p:txBody>
          <a:bodyPr wrap="square" rtlCol="0" anchor="t" anchorCtr="1">
            <a:spAutoFit/>
          </a:bodyPr>
          <a:lstStyle/>
          <a:p>
            <a:pPr algn="ctr">
              <a:lnSpc>
                <a:spcPts val="1340"/>
              </a:lnSpc>
            </a:pPr>
            <a:r>
              <a:rPr lang="en-US" sz="1100" b="1" dirty="0">
                <a:solidFill>
                  <a:schemeClr val="bg1"/>
                </a:solidFill>
                <a:latin typeface="Lato Black" charset="0"/>
                <a:ea typeface="Lato Black" charset="0"/>
                <a:cs typeface="Lato Black" charset="0"/>
              </a:rPr>
              <a:t>TRAVELING IS LIFE NEWS</a:t>
            </a:r>
          </a:p>
          <a:p>
            <a:pPr algn="ctr">
              <a:lnSpc>
                <a:spcPts val="1340"/>
              </a:lnSpc>
            </a:pPr>
            <a:r>
              <a:rPr lang="en-US" sz="1100" b="1" dirty="0">
                <a:solidFill>
                  <a:schemeClr val="bg1"/>
                </a:solidFill>
                <a:latin typeface="Lato Black" charset="0"/>
                <a:ea typeface="Lato Black" charset="0"/>
                <a:cs typeface="Lato Black" charset="0"/>
              </a:rPr>
              <a:t>FROM THE WORLD</a:t>
            </a:r>
          </a:p>
        </p:txBody>
      </p:sp>
      <p:cxnSp>
        <p:nvCxnSpPr>
          <p:cNvPr id="46" name="Straight Connector 27"/>
          <p:cNvCxnSpPr>
            <a:cxnSpLocks/>
          </p:cNvCxnSpPr>
          <p:nvPr/>
        </p:nvCxnSpPr>
        <p:spPr>
          <a:xfrm>
            <a:off x="2767991" y="1756737"/>
            <a:ext cx="264169"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47" name="Rectangle 28"/>
          <p:cNvSpPr>
            <a:spLocks/>
          </p:cNvSpPr>
          <p:nvPr/>
        </p:nvSpPr>
        <p:spPr bwMode="auto">
          <a:xfrm>
            <a:off x="1869434" y="1009492"/>
            <a:ext cx="1902398" cy="94897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vert="horz" wrap="square" lIns="0" tIns="0" rIns="0" bIns="0" anchor="ctr" anchorCtr="0">
            <a:spAutoFit/>
          </a:bodyPr>
          <a:lstStyle/>
          <a:p>
            <a:pPr algn="ctr" defTabSz="2286000">
              <a:lnSpc>
                <a:spcPts val="3700"/>
              </a:lnSpc>
            </a:pPr>
            <a:r>
              <a:rPr lang="en-US" sz="2200" b="1" spc="400" dirty="0">
                <a:solidFill>
                  <a:schemeClr val="bg1"/>
                </a:solidFill>
                <a:latin typeface="Lato Black" charset="0"/>
                <a:ea typeface="Lato Black" charset="0"/>
                <a:cs typeface="Lato Black" charset="0"/>
                <a:sym typeface="Bebas Neue" charset="0"/>
              </a:rPr>
              <a:t>MARKETING</a:t>
            </a:r>
          </a:p>
        </p:txBody>
      </p:sp>
      <p:sp>
        <p:nvSpPr>
          <p:cNvPr id="48" name="TextBox 29"/>
          <p:cNvSpPr txBox="1"/>
          <p:nvPr/>
        </p:nvSpPr>
        <p:spPr>
          <a:xfrm>
            <a:off x="1841891" y="1906914"/>
            <a:ext cx="1939877" cy="425758"/>
          </a:xfrm>
          <a:prstGeom prst="rect">
            <a:avLst/>
          </a:prstGeom>
          <a:noFill/>
        </p:spPr>
        <p:txBody>
          <a:bodyPr wrap="square" rtlCol="0" anchor="t" anchorCtr="1">
            <a:spAutoFit/>
          </a:bodyPr>
          <a:lstStyle/>
          <a:p>
            <a:pPr algn="ctr">
              <a:lnSpc>
                <a:spcPts val="1340"/>
              </a:lnSpc>
            </a:pPr>
            <a:r>
              <a:rPr lang="en-US" sz="1100" b="1" dirty="0">
                <a:solidFill>
                  <a:schemeClr val="bg1"/>
                </a:solidFill>
                <a:latin typeface="Lato Black" charset="0"/>
                <a:ea typeface="Lato Black" charset="0"/>
                <a:cs typeface="Lato Black" charset="0"/>
              </a:rPr>
              <a:t>TRAVELING IS LIFE NEWS</a:t>
            </a:r>
          </a:p>
          <a:p>
            <a:pPr algn="ctr">
              <a:lnSpc>
                <a:spcPts val="1340"/>
              </a:lnSpc>
            </a:pPr>
            <a:r>
              <a:rPr lang="en-US" sz="1100" b="1" dirty="0">
                <a:solidFill>
                  <a:schemeClr val="bg1"/>
                </a:solidFill>
                <a:latin typeface="Lato Black" charset="0"/>
                <a:ea typeface="Lato Black" charset="0"/>
                <a:cs typeface="Lato Black" charset="0"/>
              </a:rPr>
              <a:t>FROM THE WORLD</a:t>
            </a:r>
          </a:p>
        </p:txBody>
      </p:sp>
    </p:spTree>
    <p:extLst>
      <p:ext uri="{BB962C8B-B14F-4D97-AF65-F5344CB8AC3E}">
        <p14:creationId xmlns:p14="http://schemas.microsoft.com/office/powerpoint/2010/main" val="163719233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42"/>
                                        </p:tgtEl>
                                        <p:attrNameLst>
                                          <p:attrName>style.visibility</p:attrName>
                                        </p:attrNameLst>
                                      </p:cBhvr>
                                      <p:to>
                                        <p:strVal val="visible"/>
                                      </p:to>
                                    </p:set>
                                    <p:anim calcmode="lin" valueType="num">
                                      <p:cBhvr additive="base">
                                        <p:cTn id="12" dur="250" fill="hold"/>
                                        <p:tgtEl>
                                          <p:spTgt spid="42"/>
                                        </p:tgtEl>
                                        <p:attrNameLst>
                                          <p:attrName>ppt_x</p:attrName>
                                        </p:attrNameLst>
                                      </p:cBhvr>
                                      <p:tavLst>
                                        <p:tav tm="0">
                                          <p:val>
                                            <p:strVal val="#ppt_x"/>
                                          </p:val>
                                        </p:tav>
                                        <p:tav tm="100000">
                                          <p:val>
                                            <p:strVal val="#ppt_x"/>
                                          </p:val>
                                        </p:tav>
                                      </p:tavLst>
                                    </p:anim>
                                    <p:anim calcmode="lin" valueType="num">
                                      <p:cBhvr additive="base">
                                        <p:cTn id="13" dur="250" fill="hold"/>
                                        <p:tgtEl>
                                          <p:spTgt spid="42"/>
                                        </p:tgtEl>
                                        <p:attrNameLst>
                                          <p:attrName>ppt_y</p:attrName>
                                        </p:attrNameLst>
                                      </p:cBhvr>
                                      <p:tavLst>
                                        <p:tav tm="0">
                                          <p:val>
                                            <p:strVal val="1+#ppt_h/2"/>
                                          </p:val>
                                        </p:tav>
                                        <p:tav tm="100000">
                                          <p:val>
                                            <p:strVal val="#ppt_y"/>
                                          </p:val>
                                        </p:tav>
                                      </p:tavLst>
                                    </p:anim>
                                  </p:childTnLst>
                                </p:cTn>
                              </p:par>
                            </p:childTnLst>
                          </p:cTn>
                        </p:par>
                        <p:par>
                          <p:cTn id="14" fill="hold">
                            <p:stCondLst>
                              <p:cond delay="750"/>
                            </p:stCondLst>
                            <p:childTnLst>
                              <p:par>
                                <p:cTn id="15" presetID="2" presetClass="entr" presetSubtype="4"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 calcmode="lin" valueType="num">
                                      <p:cBhvr additive="base">
                                        <p:cTn id="17" dur="250" fill="hold"/>
                                        <p:tgtEl>
                                          <p:spTgt spid="41"/>
                                        </p:tgtEl>
                                        <p:attrNameLst>
                                          <p:attrName>ppt_x</p:attrName>
                                        </p:attrNameLst>
                                      </p:cBhvr>
                                      <p:tavLst>
                                        <p:tav tm="0">
                                          <p:val>
                                            <p:strVal val="#ppt_x"/>
                                          </p:val>
                                        </p:tav>
                                        <p:tav tm="100000">
                                          <p:val>
                                            <p:strVal val="#ppt_x"/>
                                          </p:val>
                                        </p:tav>
                                      </p:tavLst>
                                    </p:anim>
                                    <p:anim calcmode="lin" valueType="num">
                                      <p:cBhvr additive="base">
                                        <p:cTn id="18" dur="250" fill="hold"/>
                                        <p:tgtEl>
                                          <p:spTgt spid="41"/>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2" presetClass="entr" presetSubtype="4" fill="hold" grpId="0" nodeType="afterEffect">
                                  <p:stCondLst>
                                    <p:cond delay="0"/>
                                  </p:stCondLst>
                                  <p:childTnLst>
                                    <p:set>
                                      <p:cBhvr>
                                        <p:cTn id="21" dur="1" fill="hold">
                                          <p:stCondLst>
                                            <p:cond delay="0"/>
                                          </p:stCondLst>
                                        </p:cTn>
                                        <p:tgtEl>
                                          <p:spTgt spid="51"/>
                                        </p:tgtEl>
                                        <p:attrNameLst>
                                          <p:attrName>style.visibility</p:attrName>
                                        </p:attrNameLst>
                                      </p:cBhvr>
                                      <p:to>
                                        <p:strVal val="visible"/>
                                      </p:to>
                                    </p:set>
                                    <p:anim calcmode="lin" valueType="num">
                                      <p:cBhvr additive="base">
                                        <p:cTn id="22" dur="250" fill="hold"/>
                                        <p:tgtEl>
                                          <p:spTgt spid="51"/>
                                        </p:tgtEl>
                                        <p:attrNameLst>
                                          <p:attrName>ppt_x</p:attrName>
                                        </p:attrNameLst>
                                      </p:cBhvr>
                                      <p:tavLst>
                                        <p:tav tm="0">
                                          <p:val>
                                            <p:strVal val="#ppt_x"/>
                                          </p:val>
                                        </p:tav>
                                        <p:tav tm="100000">
                                          <p:val>
                                            <p:strVal val="#ppt_x"/>
                                          </p:val>
                                        </p:tav>
                                      </p:tavLst>
                                    </p:anim>
                                    <p:anim calcmode="lin" valueType="num">
                                      <p:cBhvr additive="base">
                                        <p:cTn id="23" dur="250" fill="hold"/>
                                        <p:tgtEl>
                                          <p:spTgt spid="51"/>
                                        </p:tgtEl>
                                        <p:attrNameLst>
                                          <p:attrName>ppt_y</p:attrName>
                                        </p:attrNameLst>
                                      </p:cBhvr>
                                      <p:tavLst>
                                        <p:tav tm="0">
                                          <p:val>
                                            <p:strVal val="1+#ppt_h/2"/>
                                          </p:val>
                                        </p:tav>
                                        <p:tav tm="100000">
                                          <p:val>
                                            <p:strVal val="#ppt_y"/>
                                          </p:val>
                                        </p:tav>
                                      </p:tavLst>
                                    </p:anim>
                                  </p:childTnLst>
                                </p:cTn>
                              </p:par>
                            </p:childTnLst>
                          </p:cTn>
                        </p:par>
                        <p:par>
                          <p:cTn id="24" fill="hold">
                            <p:stCondLst>
                              <p:cond delay="1250"/>
                            </p:stCondLst>
                            <p:childTnLst>
                              <p:par>
                                <p:cTn id="25" presetID="2" presetClass="entr" presetSubtype="4" fill="hold" grpId="0" nodeType="afterEffect">
                                  <p:stCondLst>
                                    <p:cond delay="0"/>
                                  </p:stCondLst>
                                  <p:childTnLst>
                                    <p:set>
                                      <p:cBhvr>
                                        <p:cTn id="26" dur="1" fill="hold">
                                          <p:stCondLst>
                                            <p:cond delay="0"/>
                                          </p:stCondLst>
                                        </p:cTn>
                                        <p:tgtEl>
                                          <p:spTgt spid="52"/>
                                        </p:tgtEl>
                                        <p:attrNameLst>
                                          <p:attrName>style.visibility</p:attrName>
                                        </p:attrNameLst>
                                      </p:cBhvr>
                                      <p:to>
                                        <p:strVal val="visible"/>
                                      </p:to>
                                    </p:set>
                                    <p:anim calcmode="lin" valueType="num">
                                      <p:cBhvr additive="base">
                                        <p:cTn id="27" dur="250" fill="hold"/>
                                        <p:tgtEl>
                                          <p:spTgt spid="52"/>
                                        </p:tgtEl>
                                        <p:attrNameLst>
                                          <p:attrName>ppt_x</p:attrName>
                                        </p:attrNameLst>
                                      </p:cBhvr>
                                      <p:tavLst>
                                        <p:tav tm="0">
                                          <p:val>
                                            <p:strVal val="#ppt_x"/>
                                          </p:val>
                                        </p:tav>
                                        <p:tav tm="100000">
                                          <p:val>
                                            <p:strVal val="#ppt_x"/>
                                          </p:val>
                                        </p:tav>
                                      </p:tavLst>
                                    </p:anim>
                                    <p:anim calcmode="lin" valueType="num">
                                      <p:cBhvr additive="base">
                                        <p:cTn id="28" dur="250" fill="hold"/>
                                        <p:tgtEl>
                                          <p:spTgt spid="52"/>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2" presetClass="entr" presetSubtype="4" fill="hold" nodeType="afterEffect">
                                  <p:stCondLst>
                                    <p:cond delay="0"/>
                                  </p:stCondLst>
                                  <p:childTnLst>
                                    <p:set>
                                      <p:cBhvr>
                                        <p:cTn id="31" dur="1" fill="hold">
                                          <p:stCondLst>
                                            <p:cond delay="0"/>
                                          </p:stCondLst>
                                        </p:cTn>
                                        <p:tgtEl>
                                          <p:spTgt spid="43"/>
                                        </p:tgtEl>
                                        <p:attrNameLst>
                                          <p:attrName>style.visibility</p:attrName>
                                        </p:attrNameLst>
                                      </p:cBhvr>
                                      <p:to>
                                        <p:strVal val="visible"/>
                                      </p:to>
                                    </p:set>
                                    <p:anim calcmode="lin" valueType="num">
                                      <p:cBhvr additive="base">
                                        <p:cTn id="32" dur="250" fill="hold"/>
                                        <p:tgtEl>
                                          <p:spTgt spid="43"/>
                                        </p:tgtEl>
                                        <p:attrNameLst>
                                          <p:attrName>ppt_x</p:attrName>
                                        </p:attrNameLst>
                                      </p:cBhvr>
                                      <p:tavLst>
                                        <p:tav tm="0">
                                          <p:val>
                                            <p:strVal val="#ppt_x"/>
                                          </p:val>
                                        </p:tav>
                                        <p:tav tm="100000">
                                          <p:val>
                                            <p:strVal val="#ppt_x"/>
                                          </p:val>
                                        </p:tav>
                                      </p:tavLst>
                                    </p:anim>
                                    <p:anim calcmode="lin" valueType="num">
                                      <p:cBhvr additive="base">
                                        <p:cTn id="33" dur="250" fill="hold"/>
                                        <p:tgtEl>
                                          <p:spTgt spid="43"/>
                                        </p:tgtEl>
                                        <p:attrNameLst>
                                          <p:attrName>ppt_y</p:attrName>
                                        </p:attrNameLst>
                                      </p:cBhvr>
                                      <p:tavLst>
                                        <p:tav tm="0">
                                          <p:val>
                                            <p:strVal val="1+#ppt_h/2"/>
                                          </p:val>
                                        </p:tav>
                                        <p:tav tm="100000">
                                          <p:val>
                                            <p:strVal val="#ppt_y"/>
                                          </p:val>
                                        </p:tav>
                                      </p:tavLst>
                                    </p:anim>
                                  </p:childTnLst>
                                </p:cTn>
                              </p:par>
                            </p:childTnLst>
                          </p:cTn>
                        </p:par>
                        <p:par>
                          <p:cTn id="34" fill="hold">
                            <p:stCondLst>
                              <p:cond delay="1750"/>
                            </p:stCondLst>
                            <p:childTnLst>
                              <p:par>
                                <p:cTn id="35" presetID="2" presetClass="entr" presetSubtype="4" fill="hold" grpId="0" nodeType="afterEffect">
                                  <p:stCondLst>
                                    <p:cond delay="0"/>
                                  </p:stCondLst>
                                  <p:childTnLst>
                                    <p:set>
                                      <p:cBhvr>
                                        <p:cTn id="36" dur="1" fill="hold">
                                          <p:stCondLst>
                                            <p:cond delay="0"/>
                                          </p:stCondLst>
                                        </p:cTn>
                                        <p:tgtEl>
                                          <p:spTgt spid="44"/>
                                        </p:tgtEl>
                                        <p:attrNameLst>
                                          <p:attrName>style.visibility</p:attrName>
                                        </p:attrNameLst>
                                      </p:cBhvr>
                                      <p:to>
                                        <p:strVal val="visible"/>
                                      </p:to>
                                    </p:set>
                                    <p:anim calcmode="lin" valueType="num">
                                      <p:cBhvr additive="base">
                                        <p:cTn id="37" dur="250" fill="hold"/>
                                        <p:tgtEl>
                                          <p:spTgt spid="44"/>
                                        </p:tgtEl>
                                        <p:attrNameLst>
                                          <p:attrName>ppt_x</p:attrName>
                                        </p:attrNameLst>
                                      </p:cBhvr>
                                      <p:tavLst>
                                        <p:tav tm="0">
                                          <p:val>
                                            <p:strVal val="#ppt_x"/>
                                          </p:val>
                                        </p:tav>
                                        <p:tav tm="100000">
                                          <p:val>
                                            <p:strVal val="#ppt_x"/>
                                          </p:val>
                                        </p:tav>
                                      </p:tavLst>
                                    </p:anim>
                                    <p:anim calcmode="lin" valueType="num">
                                      <p:cBhvr additive="base">
                                        <p:cTn id="38" dur="250" fill="hold"/>
                                        <p:tgtEl>
                                          <p:spTgt spid="44"/>
                                        </p:tgtEl>
                                        <p:attrNameLst>
                                          <p:attrName>ppt_y</p:attrName>
                                        </p:attrNameLst>
                                      </p:cBhvr>
                                      <p:tavLst>
                                        <p:tav tm="0">
                                          <p:val>
                                            <p:strVal val="1+#ppt_h/2"/>
                                          </p:val>
                                        </p:tav>
                                        <p:tav tm="100000">
                                          <p:val>
                                            <p:strVal val="#ppt_y"/>
                                          </p:val>
                                        </p:tav>
                                      </p:tavLst>
                                    </p:anim>
                                  </p:childTnLst>
                                </p:cTn>
                              </p:par>
                            </p:childTnLst>
                          </p:cTn>
                        </p:par>
                        <p:par>
                          <p:cTn id="39" fill="hold">
                            <p:stCondLst>
                              <p:cond delay="2000"/>
                            </p:stCondLst>
                            <p:childTnLst>
                              <p:par>
                                <p:cTn id="40" presetID="2" presetClass="entr" presetSubtype="4" fill="hold" grpId="0" nodeType="afterEffect">
                                  <p:stCondLst>
                                    <p:cond delay="0"/>
                                  </p:stCondLst>
                                  <p:childTnLst>
                                    <p:set>
                                      <p:cBhvr>
                                        <p:cTn id="41" dur="1" fill="hold">
                                          <p:stCondLst>
                                            <p:cond delay="0"/>
                                          </p:stCondLst>
                                        </p:cTn>
                                        <p:tgtEl>
                                          <p:spTgt spid="45"/>
                                        </p:tgtEl>
                                        <p:attrNameLst>
                                          <p:attrName>style.visibility</p:attrName>
                                        </p:attrNameLst>
                                      </p:cBhvr>
                                      <p:to>
                                        <p:strVal val="visible"/>
                                      </p:to>
                                    </p:set>
                                    <p:anim calcmode="lin" valueType="num">
                                      <p:cBhvr additive="base">
                                        <p:cTn id="42" dur="250" fill="hold"/>
                                        <p:tgtEl>
                                          <p:spTgt spid="45"/>
                                        </p:tgtEl>
                                        <p:attrNameLst>
                                          <p:attrName>ppt_x</p:attrName>
                                        </p:attrNameLst>
                                      </p:cBhvr>
                                      <p:tavLst>
                                        <p:tav tm="0">
                                          <p:val>
                                            <p:strVal val="#ppt_x"/>
                                          </p:val>
                                        </p:tav>
                                        <p:tav tm="100000">
                                          <p:val>
                                            <p:strVal val="#ppt_x"/>
                                          </p:val>
                                        </p:tav>
                                      </p:tavLst>
                                    </p:anim>
                                    <p:anim calcmode="lin" valueType="num">
                                      <p:cBhvr additive="base">
                                        <p:cTn id="43" dur="250" fill="hold"/>
                                        <p:tgtEl>
                                          <p:spTgt spid="45"/>
                                        </p:tgtEl>
                                        <p:attrNameLst>
                                          <p:attrName>ppt_y</p:attrName>
                                        </p:attrNameLst>
                                      </p:cBhvr>
                                      <p:tavLst>
                                        <p:tav tm="0">
                                          <p:val>
                                            <p:strVal val="1+#ppt_h/2"/>
                                          </p:val>
                                        </p:tav>
                                        <p:tav tm="100000">
                                          <p:val>
                                            <p:strVal val="#ppt_y"/>
                                          </p:val>
                                        </p:tav>
                                      </p:tavLst>
                                    </p:anim>
                                  </p:childTnLst>
                                </p:cTn>
                              </p:par>
                            </p:childTnLst>
                          </p:cTn>
                        </p:par>
                        <p:par>
                          <p:cTn id="44" fill="hold">
                            <p:stCondLst>
                              <p:cond delay="2250"/>
                            </p:stCondLst>
                            <p:childTnLst>
                              <p:par>
                                <p:cTn id="45" presetID="2" presetClass="entr" presetSubtype="4" fill="hold" nodeType="afterEffect">
                                  <p:stCondLst>
                                    <p:cond delay="0"/>
                                  </p:stCondLst>
                                  <p:childTnLst>
                                    <p:set>
                                      <p:cBhvr>
                                        <p:cTn id="46" dur="1" fill="hold">
                                          <p:stCondLst>
                                            <p:cond delay="0"/>
                                          </p:stCondLst>
                                        </p:cTn>
                                        <p:tgtEl>
                                          <p:spTgt spid="46"/>
                                        </p:tgtEl>
                                        <p:attrNameLst>
                                          <p:attrName>style.visibility</p:attrName>
                                        </p:attrNameLst>
                                      </p:cBhvr>
                                      <p:to>
                                        <p:strVal val="visible"/>
                                      </p:to>
                                    </p:set>
                                    <p:anim calcmode="lin" valueType="num">
                                      <p:cBhvr additive="base">
                                        <p:cTn id="47" dur="250" fill="hold"/>
                                        <p:tgtEl>
                                          <p:spTgt spid="46"/>
                                        </p:tgtEl>
                                        <p:attrNameLst>
                                          <p:attrName>ppt_x</p:attrName>
                                        </p:attrNameLst>
                                      </p:cBhvr>
                                      <p:tavLst>
                                        <p:tav tm="0">
                                          <p:val>
                                            <p:strVal val="#ppt_x"/>
                                          </p:val>
                                        </p:tav>
                                        <p:tav tm="100000">
                                          <p:val>
                                            <p:strVal val="#ppt_x"/>
                                          </p:val>
                                        </p:tav>
                                      </p:tavLst>
                                    </p:anim>
                                    <p:anim calcmode="lin" valueType="num">
                                      <p:cBhvr additive="base">
                                        <p:cTn id="48" dur="250" fill="hold"/>
                                        <p:tgtEl>
                                          <p:spTgt spid="46"/>
                                        </p:tgtEl>
                                        <p:attrNameLst>
                                          <p:attrName>ppt_y</p:attrName>
                                        </p:attrNameLst>
                                      </p:cBhvr>
                                      <p:tavLst>
                                        <p:tav tm="0">
                                          <p:val>
                                            <p:strVal val="1+#ppt_h/2"/>
                                          </p:val>
                                        </p:tav>
                                        <p:tav tm="100000">
                                          <p:val>
                                            <p:strVal val="#ppt_y"/>
                                          </p:val>
                                        </p:tav>
                                      </p:tavLst>
                                    </p:anim>
                                  </p:childTnLst>
                                </p:cTn>
                              </p:par>
                            </p:childTnLst>
                          </p:cTn>
                        </p:par>
                        <p:par>
                          <p:cTn id="49" fill="hold">
                            <p:stCondLst>
                              <p:cond delay="2500"/>
                            </p:stCondLst>
                            <p:childTnLst>
                              <p:par>
                                <p:cTn id="50" presetID="2" presetClass="entr" presetSubtype="4" fill="hold" grpId="0" nodeType="afterEffect">
                                  <p:stCondLst>
                                    <p:cond delay="0"/>
                                  </p:stCondLst>
                                  <p:childTnLst>
                                    <p:set>
                                      <p:cBhvr>
                                        <p:cTn id="51" dur="1" fill="hold">
                                          <p:stCondLst>
                                            <p:cond delay="0"/>
                                          </p:stCondLst>
                                        </p:cTn>
                                        <p:tgtEl>
                                          <p:spTgt spid="47"/>
                                        </p:tgtEl>
                                        <p:attrNameLst>
                                          <p:attrName>style.visibility</p:attrName>
                                        </p:attrNameLst>
                                      </p:cBhvr>
                                      <p:to>
                                        <p:strVal val="visible"/>
                                      </p:to>
                                    </p:set>
                                    <p:anim calcmode="lin" valueType="num">
                                      <p:cBhvr additive="base">
                                        <p:cTn id="52" dur="250" fill="hold"/>
                                        <p:tgtEl>
                                          <p:spTgt spid="47"/>
                                        </p:tgtEl>
                                        <p:attrNameLst>
                                          <p:attrName>ppt_x</p:attrName>
                                        </p:attrNameLst>
                                      </p:cBhvr>
                                      <p:tavLst>
                                        <p:tav tm="0">
                                          <p:val>
                                            <p:strVal val="#ppt_x"/>
                                          </p:val>
                                        </p:tav>
                                        <p:tav tm="100000">
                                          <p:val>
                                            <p:strVal val="#ppt_x"/>
                                          </p:val>
                                        </p:tav>
                                      </p:tavLst>
                                    </p:anim>
                                    <p:anim calcmode="lin" valueType="num">
                                      <p:cBhvr additive="base">
                                        <p:cTn id="53" dur="250" fill="hold"/>
                                        <p:tgtEl>
                                          <p:spTgt spid="47"/>
                                        </p:tgtEl>
                                        <p:attrNameLst>
                                          <p:attrName>ppt_y</p:attrName>
                                        </p:attrNameLst>
                                      </p:cBhvr>
                                      <p:tavLst>
                                        <p:tav tm="0">
                                          <p:val>
                                            <p:strVal val="1+#ppt_h/2"/>
                                          </p:val>
                                        </p:tav>
                                        <p:tav tm="100000">
                                          <p:val>
                                            <p:strVal val="#ppt_y"/>
                                          </p:val>
                                        </p:tav>
                                      </p:tavLst>
                                    </p:anim>
                                  </p:childTnLst>
                                </p:cTn>
                              </p:par>
                            </p:childTnLst>
                          </p:cTn>
                        </p:par>
                        <p:par>
                          <p:cTn id="54" fill="hold">
                            <p:stCondLst>
                              <p:cond delay="2750"/>
                            </p:stCondLst>
                            <p:childTnLst>
                              <p:par>
                                <p:cTn id="55" presetID="2" presetClass="entr" presetSubtype="4" fill="hold" grpId="0" nodeType="afterEffect">
                                  <p:stCondLst>
                                    <p:cond delay="0"/>
                                  </p:stCondLst>
                                  <p:childTnLst>
                                    <p:set>
                                      <p:cBhvr>
                                        <p:cTn id="56" dur="1" fill="hold">
                                          <p:stCondLst>
                                            <p:cond delay="0"/>
                                          </p:stCondLst>
                                        </p:cTn>
                                        <p:tgtEl>
                                          <p:spTgt spid="48"/>
                                        </p:tgtEl>
                                        <p:attrNameLst>
                                          <p:attrName>style.visibility</p:attrName>
                                        </p:attrNameLst>
                                      </p:cBhvr>
                                      <p:to>
                                        <p:strVal val="visible"/>
                                      </p:to>
                                    </p:set>
                                    <p:anim calcmode="lin" valueType="num">
                                      <p:cBhvr additive="base">
                                        <p:cTn id="57" dur="250" fill="hold"/>
                                        <p:tgtEl>
                                          <p:spTgt spid="48"/>
                                        </p:tgtEl>
                                        <p:attrNameLst>
                                          <p:attrName>ppt_x</p:attrName>
                                        </p:attrNameLst>
                                      </p:cBhvr>
                                      <p:tavLst>
                                        <p:tav tm="0">
                                          <p:val>
                                            <p:strVal val="#ppt_x"/>
                                          </p:val>
                                        </p:tav>
                                        <p:tav tm="100000">
                                          <p:val>
                                            <p:strVal val="#ppt_x"/>
                                          </p:val>
                                        </p:tav>
                                      </p:tavLst>
                                    </p:anim>
                                    <p:anim calcmode="lin" valueType="num">
                                      <p:cBhvr additive="base">
                                        <p:cTn id="58" dur="250" fill="hold"/>
                                        <p:tgtEl>
                                          <p:spTgt spid="48"/>
                                        </p:tgtEl>
                                        <p:attrNameLst>
                                          <p:attrName>ppt_y</p:attrName>
                                        </p:attrNameLst>
                                      </p:cBhvr>
                                      <p:tavLst>
                                        <p:tav tm="0">
                                          <p:val>
                                            <p:strVal val="1+#ppt_h/2"/>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fade">
                                      <p:cBhvr>
                                        <p:cTn id="61" dur="1000"/>
                                        <p:tgtEl>
                                          <p:spTgt spid="19"/>
                                        </p:tgtEl>
                                      </p:cBhvr>
                                    </p:animEffect>
                                    <p:anim calcmode="lin" valueType="num">
                                      <p:cBhvr>
                                        <p:cTn id="62" dur="1000" fill="hold"/>
                                        <p:tgtEl>
                                          <p:spTgt spid="19"/>
                                        </p:tgtEl>
                                        <p:attrNameLst>
                                          <p:attrName>ppt_x</p:attrName>
                                        </p:attrNameLst>
                                      </p:cBhvr>
                                      <p:tavLst>
                                        <p:tav tm="0">
                                          <p:val>
                                            <p:strVal val="#ppt_x"/>
                                          </p:val>
                                        </p:tav>
                                        <p:tav tm="100000">
                                          <p:val>
                                            <p:strVal val="#ppt_x"/>
                                          </p:val>
                                        </p:tav>
                                      </p:tavLst>
                                    </p:anim>
                                    <p:anim calcmode="lin" valueType="num">
                                      <p:cBhvr>
                                        <p:cTn id="63" dur="1000" fill="hold"/>
                                        <p:tgtEl>
                                          <p:spTgt spid="19"/>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20"/>
                                        </p:tgtEl>
                                        <p:attrNameLst>
                                          <p:attrName>style.visibility</p:attrName>
                                        </p:attrNameLst>
                                      </p:cBhvr>
                                      <p:to>
                                        <p:strVal val="visible"/>
                                      </p:to>
                                    </p:set>
                                    <p:animEffect transition="in" filter="fade">
                                      <p:cBhvr>
                                        <p:cTn id="66" dur="1000"/>
                                        <p:tgtEl>
                                          <p:spTgt spid="20"/>
                                        </p:tgtEl>
                                      </p:cBhvr>
                                    </p:animEffect>
                                    <p:anim calcmode="lin" valueType="num">
                                      <p:cBhvr>
                                        <p:cTn id="67" dur="1000" fill="hold"/>
                                        <p:tgtEl>
                                          <p:spTgt spid="20"/>
                                        </p:tgtEl>
                                        <p:attrNameLst>
                                          <p:attrName>ppt_x</p:attrName>
                                        </p:attrNameLst>
                                      </p:cBhvr>
                                      <p:tavLst>
                                        <p:tav tm="0">
                                          <p:val>
                                            <p:strVal val="#ppt_x"/>
                                          </p:val>
                                        </p:tav>
                                        <p:tav tm="100000">
                                          <p:val>
                                            <p:strVal val="#ppt_x"/>
                                          </p:val>
                                        </p:tav>
                                      </p:tavLst>
                                    </p:anim>
                                    <p:anim calcmode="lin" valueType="num">
                                      <p:cBhvr>
                                        <p:cTn id="68" dur="1000" fill="hold"/>
                                        <p:tgtEl>
                                          <p:spTgt spid="20"/>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21"/>
                                        </p:tgtEl>
                                        <p:attrNameLst>
                                          <p:attrName>style.visibility</p:attrName>
                                        </p:attrNameLst>
                                      </p:cBhvr>
                                      <p:to>
                                        <p:strVal val="visible"/>
                                      </p:to>
                                    </p:set>
                                    <p:animEffect transition="in" filter="fade">
                                      <p:cBhvr>
                                        <p:cTn id="71" dur="1000"/>
                                        <p:tgtEl>
                                          <p:spTgt spid="21"/>
                                        </p:tgtEl>
                                      </p:cBhvr>
                                    </p:animEffect>
                                    <p:anim calcmode="lin" valueType="num">
                                      <p:cBhvr>
                                        <p:cTn id="72" dur="1000" fill="hold"/>
                                        <p:tgtEl>
                                          <p:spTgt spid="21"/>
                                        </p:tgtEl>
                                        <p:attrNameLst>
                                          <p:attrName>ppt_x</p:attrName>
                                        </p:attrNameLst>
                                      </p:cBhvr>
                                      <p:tavLst>
                                        <p:tav tm="0">
                                          <p:val>
                                            <p:strVal val="#ppt_x"/>
                                          </p:val>
                                        </p:tav>
                                        <p:tav tm="100000">
                                          <p:val>
                                            <p:strVal val="#ppt_x"/>
                                          </p:val>
                                        </p:tav>
                                      </p:tavLst>
                                    </p:anim>
                                    <p:anim calcmode="lin" valueType="num">
                                      <p:cBhvr>
                                        <p:cTn id="73" dur="1000" fill="hold"/>
                                        <p:tgtEl>
                                          <p:spTgt spid="21"/>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22"/>
                                        </p:tgtEl>
                                        <p:attrNameLst>
                                          <p:attrName>style.visibility</p:attrName>
                                        </p:attrNameLst>
                                      </p:cBhvr>
                                      <p:to>
                                        <p:strVal val="visible"/>
                                      </p:to>
                                    </p:set>
                                    <p:animEffect transition="in" filter="fade">
                                      <p:cBhvr>
                                        <p:cTn id="76" dur="1000"/>
                                        <p:tgtEl>
                                          <p:spTgt spid="22"/>
                                        </p:tgtEl>
                                      </p:cBhvr>
                                    </p:animEffect>
                                    <p:anim calcmode="lin" valueType="num">
                                      <p:cBhvr>
                                        <p:cTn id="77" dur="1000" fill="hold"/>
                                        <p:tgtEl>
                                          <p:spTgt spid="22"/>
                                        </p:tgtEl>
                                        <p:attrNameLst>
                                          <p:attrName>ppt_x</p:attrName>
                                        </p:attrNameLst>
                                      </p:cBhvr>
                                      <p:tavLst>
                                        <p:tav tm="0">
                                          <p:val>
                                            <p:strVal val="#ppt_x"/>
                                          </p:val>
                                        </p:tav>
                                        <p:tav tm="100000">
                                          <p:val>
                                            <p:strVal val="#ppt_x"/>
                                          </p:val>
                                        </p:tav>
                                      </p:tavLst>
                                    </p:anim>
                                    <p:anim calcmode="lin" valueType="num">
                                      <p:cBhvr>
                                        <p:cTn id="78" dur="1000" fill="hold"/>
                                        <p:tgtEl>
                                          <p:spTgt spid="22"/>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23"/>
                                        </p:tgtEl>
                                        <p:attrNameLst>
                                          <p:attrName>style.visibility</p:attrName>
                                        </p:attrNameLst>
                                      </p:cBhvr>
                                      <p:to>
                                        <p:strVal val="visible"/>
                                      </p:to>
                                    </p:set>
                                    <p:animEffect transition="in" filter="fade">
                                      <p:cBhvr>
                                        <p:cTn id="81" dur="1000"/>
                                        <p:tgtEl>
                                          <p:spTgt spid="23"/>
                                        </p:tgtEl>
                                      </p:cBhvr>
                                    </p:animEffect>
                                    <p:anim calcmode="lin" valueType="num">
                                      <p:cBhvr>
                                        <p:cTn id="82" dur="1000" fill="hold"/>
                                        <p:tgtEl>
                                          <p:spTgt spid="23"/>
                                        </p:tgtEl>
                                        <p:attrNameLst>
                                          <p:attrName>ppt_x</p:attrName>
                                        </p:attrNameLst>
                                      </p:cBhvr>
                                      <p:tavLst>
                                        <p:tav tm="0">
                                          <p:val>
                                            <p:strVal val="#ppt_x"/>
                                          </p:val>
                                        </p:tav>
                                        <p:tav tm="100000">
                                          <p:val>
                                            <p:strVal val="#ppt_x"/>
                                          </p:val>
                                        </p:tav>
                                      </p:tavLst>
                                    </p:anim>
                                    <p:anim calcmode="lin" valueType="num">
                                      <p:cBhvr>
                                        <p:cTn id="83" dur="1000" fill="hold"/>
                                        <p:tgtEl>
                                          <p:spTgt spid="23"/>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24"/>
                                        </p:tgtEl>
                                        <p:attrNameLst>
                                          <p:attrName>style.visibility</p:attrName>
                                        </p:attrNameLst>
                                      </p:cBhvr>
                                      <p:to>
                                        <p:strVal val="visible"/>
                                      </p:to>
                                    </p:set>
                                    <p:animEffect transition="in" filter="fade">
                                      <p:cBhvr>
                                        <p:cTn id="86" dur="1000"/>
                                        <p:tgtEl>
                                          <p:spTgt spid="24"/>
                                        </p:tgtEl>
                                      </p:cBhvr>
                                    </p:animEffect>
                                    <p:anim calcmode="lin" valueType="num">
                                      <p:cBhvr>
                                        <p:cTn id="87" dur="1000" fill="hold"/>
                                        <p:tgtEl>
                                          <p:spTgt spid="24"/>
                                        </p:tgtEl>
                                        <p:attrNameLst>
                                          <p:attrName>ppt_x</p:attrName>
                                        </p:attrNameLst>
                                      </p:cBhvr>
                                      <p:tavLst>
                                        <p:tav tm="0">
                                          <p:val>
                                            <p:strVal val="#ppt_x"/>
                                          </p:val>
                                        </p:tav>
                                        <p:tav tm="100000">
                                          <p:val>
                                            <p:strVal val="#ppt_x"/>
                                          </p:val>
                                        </p:tav>
                                      </p:tavLst>
                                    </p:anim>
                                    <p:anim calcmode="lin" valueType="num">
                                      <p:cBhvr>
                                        <p:cTn id="88" dur="1000" fill="hold"/>
                                        <p:tgtEl>
                                          <p:spTgt spid="24"/>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25"/>
                                        </p:tgtEl>
                                        <p:attrNameLst>
                                          <p:attrName>style.visibility</p:attrName>
                                        </p:attrNameLst>
                                      </p:cBhvr>
                                      <p:to>
                                        <p:strVal val="visible"/>
                                      </p:to>
                                    </p:set>
                                    <p:animEffect transition="in" filter="fade">
                                      <p:cBhvr>
                                        <p:cTn id="91" dur="1000"/>
                                        <p:tgtEl>
                                          <p:spTgt spid="25"/>
                                        </p:tgtEl>
                                      </p:cBhvr>
                                    </p:animEffect>
                                    <p:anim calcmode="lin" valueType="num">
                                      <p:cBhvr>
                                        <p:cTn id="92" dur="1000" fill="hold"/>
                                        <p:tgtEl>
                                          <p:spTgt spid="25"/>
                                        </p:tgtEl>
                                        <p:attrNameLst>
                                          <p:attrName>ppt_x</p:attrName>
                                        </p:attrNameLst>
                                      </p:cBhvr>
                                      <p:tavLst>
                                        <p:tav tm="0">
                                          <p:val>
                                            <p:strVal val="#ppt_x"/>
                                          </p:val>
                                        </p:tav>
                                        <p:tav tm="100000">
                                          <p:val>
                                            <p:strVal val="#ppt_x"/>
                                          </p:val>
                                        </p:tav>
                                      </p:tavLst>
                                    </p:anim>
                                    <p:anim calcmode="lin" valueType="num">
                                      <p:cBhvr>
                                        <p:cTn id="93" dur="1000" fill="hold"/>
                                        <p:tgtEl>
                                          <p:spTgt spid="25"/>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26"/>
                                        </p:tgtEl>
                                        <p:attrNameLst>
                                          <p:attrName>style.visibility</p:attrName>
                                        </p:attrNameLst>
                                      </p:cBhvr>
                                      <p:to>
                                        <p:strVal val="visible"/>
                                      </p:to>
                                    </p:set>
                                    <p:animEffect transition="in" filter="fade">
                                      <p:cBhvr>
                                        <p:cTn id="96" dur="1000"/>
                                        <p:tgtEl>
                                          <p:spTgt spid="26"/>
                                        </p:tgtEl>
                                      </p:cBhvr>
                                    </p:animEffect>
                                    <p:anim calcmode="lin" valueType="num">
                                      <p:cBhvr>
                                        <p:cTn id="97" dur="1000" fill="hold"/>
                                        <p:tgtEl>
                                          <p:spTgt spid="26"/>
                                        </p:tgtEl>
                                        <p:attrNameLst>
                                          <p:attrName>ppt_x</p:attrName>
                                        </p:attrNameLst>
                                      </p:cBhvr>
                                      <p:tavLst>
                                        <p:tav tm="0">
                                          <p:val>
                                            <p:strVal val="#ppt_x"/>
                                          </p:val>
                                        </p:tav>
                                        <p:tav tm="100000">
                                          <p:val>
                                            <p:strVal val="#ppt_x"/>
                                          </p:val>
                                        </p:tav>
                                      </p:tavLst>
                                    </p:anim>
                                    <p:anim calcmode="lin" valueType="num">
                                      <p:cBhvr>
                                        <p:cTn id="98" dur="1000" fill="hold"/>
                                        <p:tgtEl>
                                          <p:spTgt spid="26"/>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27"/>
                                        </p:tgtEl>
                                        <p:attrNameLst>
                                          <p:attrName>style.visibility</p:attrName>
                                        </p:attrNameLst>
                                      </p:cBhvr>
                                      <p:to>
                                        <p:strVal val="visible"/>
                                      </p:to>
                                    </p:set>
                                    <p:animEffect transition="in" filter="fade">
                                      <p:cBhvr>
                                        <p:cTn id="101" dur="1000"/>
                                        <p:tgtEl>
                                          <p:spTgt spid="27"/>
                                        </p:tgtEl>
                                      </p:cBhvr>
                                    </p:animEffect>
                                    <p:anim calcmode="lin" valueType="num">
                                      <p:cBhvr>
                                        <p:cTn id="102" dur="1000" fill="hold"/>
                                        <p:tgtEl>
                                          <p:spTgt spid="27"/>
                                        </p:tgtEl>
                                        <p:attrNameLst>
                                          <p:attrName>ppt_x</p:attrName>
                                        </p:attrNameLst>
                                      </p:cBhvr>
                                      <p:tavLst>
                                        <p:tav tm="0">
                                          <p:val>
                                            <p:strVal val="#ppt_x"/>
                                          </p:val>
                                        </p:tav>
                                        <p:tav tm="100000">
                                          <p:val>
                                            <p:strVal val="#ppt_x"/>
                                          </p:val>
                                        </p:tav>
                                      </p:tavLst>
                                    </p:anim>
                                    <p:anim calcmode="lin" valueType="num">
                                      <p:cBhvr>
                                        <p:cTn id="103" dur="1000" fill="hold"/>
                                        <p:tgtEl>
                                          <p:spTgt spid="27"/>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0"/>
                                  </p:stCondLst>
                                  <p:childTnLst>
                                    <p:set>
                                      <p:cBhvr>
                                        <p:cTn id="105" dur="1" fill="hold">
                                          <p:stCondLst>
                                            <p:cond delay="0"/>
                                          </p:stCondLst>
                                        </p:cTn>
                                        <p:tgtEl>
                                          <p:spTgt spid="28"/>
                                        </p:tgtEl>
                                        <p:attrNameLst>
                                          <p:attrName>style.visibility</p:attrName>
                                        </p:attrNameLst>
                                      </p:cBhvr>
                                      <p:to>
                                        <p:strVal val="visible"/>
                                      </p:to>
                                    </p:set>
                                    <p:animEffect transition="in" filter="fade">
                                      <p:cBhvr>
                                        <p:cTn id="106" dur="1000"/>
                                        <p:tgtEl>
                                          <p:spTgt spid="28"/>
                                        </p:tgtEl>
                                      </p:cBhvr>
                                    </p:animEffect>
                                    <p:anim calcmode="lin" valueType="num">
                                      <p:cBhvr>
                                        <p:cTn id="107" dur="1000" fill="hold"/>
                                        <p:tgtEl>
                                          <p:spTgt spid="28"/>
                                        </p:tgtEl>
                                        <p:attrNameLst>
                                          <p:attrName>ppt_x</p:attrName>
                                        </p:attrNameLst>
                                      </p:cBhvr>
                                      <p:tavLst>
                                        <p:tav tm="0">
                                          <p:val>
                                            <p:strVal val="#ppt_x"/>
                                          </p:val>
                                        </p:tav>
                                        <p:tav tm="100000">
                                          <p:val>
                                            <p:strVal val="#ppt_x"/>
                                          </p:val>
                                        </p:tav>
                                      </p:tavLst>
                                    </p:anim>
                                    <p:anim calcmode="lin" valueType="num">
                                      <p:cBhvr>
                                        <p:cTn id="108"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1" grpId="0" animBg="1"/>
      <p:bldP spid="51" grpId="0" animBg="1"/>
      <p:bldP spid="52" grpId="0" animBg="1"/>
      <p:bldP spid="19" grpId="0"/>
      <p:bldP spid="20" grpId="0"/>
      <p:bldP spid="21" grpId="0" animBg="1"/>
      <p:bldP spid="22" grpId="0"/>
      <p:bldP spid="23" grpId="0"/>
      <p:bldP spid="24" grpId="0" animBg="1"/>
      <p:bldP spid="25" grpId="0" animBg="1"/>
      <p:bldP spid="26" grpId="0" animBg="1"/>
      <p:bldP spid="27" grpId="0"/>
      <p:bldP spid="28" grpId="0"/>
      <p:bldP spid="44" grpId="0"/>
      <p:bldP spid="45" grpId="0"/>
      <p:bldP spid="47" grpId="0"/>
      <p:bldP spid="4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69"/>
          <p:cNvCxnSpPr/>
          <p:nvPr/>
        </p:nvCxnSpPr>
        <p:spPr>
          <a:xfrm>
            <a:off x="1587" y="4641739"/>
            <a:ext cx="12185651" cy="0"/>
          </a:xfrm>
          <a:prstGeom prst="line">
            <a:avLst/>
          </a:prstGeom>
          <a:ln w="3175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Triangle 70"/>
          <p:cNvSpPr/>
          <p:nvPr/>
        </p:nvSpPr>
        <p:spPr>
          <a:xfrm>
            <a:off x="9275836" y="4482517"/>
            <a:ext cx="181049" cy="15607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4" name="Subtitle 2"/>
          <p:cNvSpPr txBox="1">
            <a:spLocks/>
          </p:cNvSpPr>
          <p:nvPr/>
        </p:nvSpPr>
        <p:spPr>
          <a:xfrm>
            <a:off x="8319428" y="5314244"/>
            <a:ext cx="2106491" cy="776627"/>
          </a:xfrm>
          <a:prstGeom prst="rect">
            <a:avLst/>
          </a:prstGeom>
        </p:spPr>
        <p:txBody>
          <a:bodyPr vert="horz" wrap="square" lIns="108717" tIns="54358" rIns="108717" bIns="5435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325"/>
              </a:lnSpc>
            </a:pPr>
            <a:r>
              <a:rPr lang="en-US" sz="850" dirty="0">
                <a:solidFill>
                  <a:schemeClr val="tx1"/>
                </a:solidFill>
                <a:latin typeface="Source Sans Pro" charset="0"/>
                <a:ea typeface="Source Sans Pro" charset="0"/>
                <a:cs typeface="Source Sans Pro" charset="0"/>
              </a:rPr>
              <a:t>Investment generally results in acquiring an asset, also called an investment. If the asset is available at a price worth</a:t>
            </a:r>
          </a:p>
        </p:txBody>
      </p:sp>
      <p:sp>
        <p:nvSpPr>
          <p:cNvPr id="5" name="TextBox 72"/>
          <p:cNvSpPr txBox="1"/>
          <p:nvPr/>
        </p:nvSpPr>
        <p:spPr>
          <a:xfrm>
            <a:off x="9148579" y="4878981"/>
            <a:ext cx="447559" cy="246221"/>
          </a:xfrm>
          <a:prstGeom prst="rect">
            <a:avLst/>
          </a:prstGeom>
          <a:noFill/>
        </p:spPr>
        <p:txBody>
          <a:bodyPr wrap="none" rtlCol="0" anchor="ctr" anchorCtr="0">
            <a:spAutoFit/>
          </a:bodyPr>
          <a:lstStyle/>
          <a:p>
            <a:pPr algn="ctr"/>
            <a:r>
              <a:rPr lang="en-US" sz="1000" dirty="0">
                <a:solidFill>
                  <a:schemeClr val="tx2"/>
                </a:solidFill>
                <a:latin typeface="Montserrat" charset="0"/>
                <a:ea typeface="Montserrat" charset="0"/>
                <a:cs typeface="Montserrat" charset="0"/>
              </a:rPr>
              <a:t>2005</a:t>
            </a:r>
          </a:p>
        </p:txBody>
      </p:sp>
      <p:sp>
        <p:nvSpPr>
          <p:cNvPr id="6" name="Triangle 73"/>
          <p:cNvSpPr/>
          <p:nvPr/>
        </p:nvSpPr>
        <p:spPr>
          <a:xfrm>
            <a:off x="2626360" y="4482517"/>
            <a:ext cx="181049" cy="156076"/>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7" name="Subtitle 2"/>
          <p:cNvSpPr txBox="1">
            <a:spLocks/>
          </p:cNvSpPr>
          <p:nvPr/>
        </p:nvSpPr>
        <p:spPr>
          <a:xfrm>
            <a:off x="1669952" y="5314243"/>
            <a:ext cx="2106491" cy="776627"/>
          </a:xfrm>
          <a:prstGeom prst="rect">
            <a:avLst/>
          </a:prstGeom>
        </p:spPr>
        <p:txBody>
          <a:bodyPr vert="horz" wrap="square" lIns="108717" tIns="54358" rIns="108717" bIns="5435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325"/>
              </a:lnSpc>
            </a:pPr>
            <a:r>
              <a:rPr lang="en-US" sz="850" dirty="0">
                <a:solidFill>
                  <a:schemeClr val="tx1"/>
                </a:solidFill>
                <a:latin typeface="Source Sans Pro" charset="0"/>
                <a:ea typeface="Source Sans Pro" charset="0"/>
                <a:cs typeface="Source Sans Pro" charset="0"/>
              </a:rPr>
              <a:t>Investment generally results in acquiring an asset, also called an investment. If the asset is available at a price worth</a:t>
            </a:r>
          </a:p>
        </p:txBody>
      </p:sp>
      <p:sp>
        <p:nvSpPr>
          <p:cNvPr id="8" name="TextBox 75"/>
          <p:cNvSpPr txBox="1"/>
          <p:nvPr/>
        </p:nvSpPr>
        <p:spPr>
          <a:xfrm>
            <a:off x="2499103" y="4878981"/>
            <a:ext cx="447559" cy="246221"/>
          </a:xfrm>
          <a:prstGeom prst="rect">
            <a:avLst/>
          </a:prstGeom>
          <a:noFill/>
        </p:spPr>
        <p:txBody>
          <a:bodyPr wrap="none" rtlCol="0" anchor="ctr" anchorCtr="0">
            <a:spAutoFit/>
          </a:bodyPr>
          <a:lstStyle/>
          <a:p>
            <a:pPr algn="ctr"/>
            <a:r>
              <a:rPr lang="en-US" sz="1000" dirty="0">
                <a:solidFill>
                  <a:schemeClr val="tx2"/>
                </a:solidFill>
                <a:latin typeface="Montserrat" charset="0"/>
                <a:ea typeface="Montserrat" charset="0"/>
                <a:cs typeface="Montserrat" charset="0"/>
              </a:rPr>
              <a:t>1990</a:t>
            </a:r>
          </a:p>
        </p:txBody>
      </p:sp>
      <p:sp>
        <p:nvSpPr>
          <p:cNvPr id="9" name="Triangle 77"/>
          <p:cNvSpPr/>
          <p:nvPr/>
        </p:nvSpPr>
        <p:spPr>
          <a:xfrm>
            <a:off x="6015034" y="4482517"/>
            <a:ext cx="181049" cy="156076"/>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0" name="Subtitle 2"/>
          <p:cNvSpPr txBox="1">
            <a:spLocks/>
          </p:cNvSpPr>
          <p:nvPr/>
        </p:nvSpPr>
        <p:spPr>
          <a:xfrm>
            <a:off x="5058625" y="5314243"/>
            <a:ext cx="2106491" cy="776627"/>
          </a:xfrm>
          <a:prstGeom prst="rect">
            <a:avLst/>
          </a:prstGeom>
        </p:spPr>
        <p:txBody>
          <a:bodyPr vert="horz" wrap="square" lIns="108717" tIns="54358" rIns="108717" bIns="5435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325"/>
              </a:lnSpc>
            </a:pPr>
            <a:r>
              <a:rPr lang="en-US" sz="850" dirty="0">
                <a:solidFill>
                  <a:schemeClr val="tx1"/>
                </a:solidFill>
                <a:latin typeface="Source Sans Pro" charset="0"/>
                <a:ea typeface="Source Sans Pro" charset="0"/>
                <a:cs typeface="Source Sans Pro" charset="0"/>
              </a:rPr>
              <a:t>Investment generally results in acquiring an asset, also called an investment. If the asset is available at a price worth</a:t>
            </a:r>
          </a:p>
        </p:txBody>
      </p:sp>
      <p:sp>
        <p:nvSpPr>
          <p:cNvPr id="11" name="TextBox 79"/>
          <p:cNvSpPr txBox="1"/>
          <p:nvPr/>
        </p:nvSpPr>
        <p:spPr>
          <a:xfrm>
            <a:off x="5887777" y="4878981"/>
            <a:ext cx="447559" cy="246221"/>
          </a:xfrm>
          <a:prstGeom prst="rect">
            <a:avLst/>
          </a:prstGeom>
          <a:noFill/>
        </p:spPr>
        <p:txBody>
          <a:bodyPr wrap="none" rtlCol="0" anchor="ctr" anchorCtr="0">
            <a:spAutoFit/>
          </a:bodyPr>
          <a:lstStyle/>
          <a:p>
            <a:pPr algn="ctr"/>
            <a:r>
              <a:rPr lang="en-US" sz="1000" dirty="0">
                <a:solidFill>
                  <a:schemeClr val="tx2"/>
                </a:solidFill>
                <a:latin typeface="Montserrat" charset="0"/>
                <a:ea typeface="Montserrat" charset="0"/>
                <a:cs typeface="Montserrat" charset="0"/>
              </a:rPr>
              <a:t>2000</a:t>
            </a:r>
          </a:p>
        </p:txBody>
      </p:sp>
      <p:sp>
        <p:nvSpPr>
          <p:cNvPr id="12" name="椭圆 11"/>
          <p:cNvSpPr/>
          <p:nvPr/>
        </p:nvSpPr>
        <p:spPr>
          <a:xfrm>
            <a:off x="1347775" y="1314450"/>
            <a:ext cx="2738218" cy="2738218"/>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4725303" y="1314450"/>
            <a:ext cx="2738218" cy="2738218"/>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7997251" y="1314450"/>
            <a:ext cx="2738218" cy="2738218"/>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10228109" y="96798"/>
            <a:ext cx="1860704" cy="496292"/>
            <a:chOff x="10063856" y="172796"/>
            <a:chExt cx="1860704" cy="496292"/>
          </a:xfrm>
        </p:grpSpPr>
        <p:sp>
          <p:nvSpPr>
            <p:cNvPr id="16" name="Rectangle 37"/>
            <p:cNvSpPr/>
            <p:nvPr/>
          </p:nvSpPr>
          <p:spPr>
            <a:xfrm>
              <a:off x="10605949" y="623369"/>
              <a:ext cx="776519" cy="457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17"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spTree>
    <p:extLst>
      <p:ext uri="{BB962C8B-B14F-4D97-AF65-F5344CB8AC3E}">
        <p14:creationId xmlns:p14="http://schemas.microsoft.com/office/powerpoint/2010/main" val="391448671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250" fill="hold"/>
                                        <p:tgtEl>
                                          <p:spTgt spid="2"/>
                                        </p:tgtEl>
                                        <p:attrNameLst>
                                          <p:attrName>ppt_x</p:attrName>
                                        </p:attrNameLst>
                                      </p:cBhvr>
                                      <p:tavLst>
                                        <p:tav tm="0">
                                          <p:val>
                                            <p:strVal val="#ppt_x"/>
                                          </p:val>
                                        </p:tav>
                                        <p:tav tm="100000">
                                          <p:val>
                                            <p:strVal val="#ppt_x"/>
                                          </p:val>
                                        </p:tav>
                                      </p:tavLst>
                                    </p:anim>
                                    <p:anim calcmode="lin" valueType="num">
                                      <p:cBhvr additive="base">
                                        <p:cTn id="13" dur="250" fill="hold"/>
                                        <p:tgtEl>
                                          <p:spTgt spid="2"/>
                                        </p:tgtEl>
                                        <p:attrNameLst>
                                          <p:attrName>ppt_y</p:attrName>
                                        </p:attrNameLst>
                                      </p:cBhvr>
                                      <p:tavLst>
                                        <p:tav tm="0">
                                          <p:val>
                                            <p:strVal val="1+#ppt_h/2"/>
                                          </p:val>
                                        </p:tav>
                                        <p:tav tm="100000">
                                          <p:val>
                                            <p:strVal val="#ppt_y"/>
                                          </p:val>
                                        </p:tav>
                                      </p:tavLst>
                                    </p:anim>
                                  </p:childTnLst>
                                </p:cTn>
                              </p:par>
                            </p:childTnLst>
                          </p:cTn>
                        </p:par>
                        <p:par>
                          <p:cTn id="14" fill="hold">
                            <p:stCondLst>
                              <p:cond delay="750"/>
                            </p:stCondLst>
                            <p:childTnLst>
                              <p:par>
                                <p:cTn id="15" presetID="2" presetClass="entr" presetSubtype="4"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250" fill="hold"/>
                                        <p:tgtEl>
                                          <p:spTgt spid="3"/>
                                        </p:tgtEl>
                                        <p:attrNameLst>
                                          <p:attrName>ppt_x</p:attrName>
                                        </p:attrNameLst>
                                      </p:cBhvr>
                                      <p:tavLst>
                                        <p:tav tm="0">
                                          <p:val>
                                            <p:strVal val="#ppt_x"/>
                                          </p:val>
                                        </p:tav>
                                        <p:tav tm="100000">
                                          <p:val>
                                            <p:strVal val="#ppt_x"/>
                                          </p:val>
                                        </p:tav>
                                      </p:tavLst>
                                    </p:anim>
                                    <p:anim calcmode="lin" valueType="num">
                                      <p:cBhvr additive="base">
                                        <p:cTn id="18" dur="250" fill="hold"/>
                                        <p:tgtEl>
                                          <p:spTgt spid="3"/>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2" presetClass="entr" presetSubtype="4"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250" fill="hold"/>
                                        <p:tgtEl>
                                          <p:spTgt spid="4"/>
                                        </p:tgtEl>
                                        <p:attrNameLst>
                                          <p:attrName>ppt_x</p:attrName>
                                        </p:attrNameLst>
                                      </p:cBhvr>
                                      <p:tavLst>
                                        <p:tav tm="0">
                                          <p:val>
                                            <p:strVal val="#ppt_x"/>
                                          </p:val>
                                        </p:tav>
                                        <p:tav tm="100000">
                                          <p:val>
                                            <p:strVal val="#ppt_x"/>
                                          </p:val>
                                        </p:tav>
                                      </p:tavLst>
                                    </p:anim>
                                    <p:anim calcmode="lin" valueType="num">
                                      <p:cBhvr additive="base">
                                        <p:cTn id="23" dur="250" fill="hold"/>
                                        <p:tgtEl>
                                          <p:spTgt spid="4"/>
                                        </p:tgtEl>
                                        <p:attrNameLst>
                                          <p:attrName>ppt_y</p:attrName>
                                        </p:attrNameLst>
                                      </p:cBhvr>
                                      <p:tavLst>
                                        <p:tav tm="0">
                                          <p:val>
                                            <p:strVal val="1+#ppt_h/2"/>
                                          </p:val>
                                        </p:tav>
                                        <p:tav tm="100000">
                                          <p:val>
                                            <p:strVal val="#ppt_y"/>
                                          </p:val>
                                        </p:tav>
                                      </p:tavLst>
                                    </p:anim>
                                  </p:childTnLst>
                                </p:cTn>
                              </p:par>
                            </p:childTnLst>
                          </p:cTn>
                        </p:par>
                        <p:par>
                          <p:cTn id="24" fill="hold">
                            <p:stCondLst>
                              <p:cond delay="1250"/>
                            </p:stCondLst>
                            <p:childTnLst>
                              <p:par>
                                <p:cTn id="25" presetID="2" presetClass="entr" presetSubtype="4"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250" fill="hold"/>
                                        <p:tgtEl>
                                          <p:spTgt spid="5"/>
                                        </p:tgtEl>
                                        <p:attrNameLst>
                                          <p:attrName>ppt_x</p:attrName>
                                        </p:attrNameLst>
                                      </p:cBhvr>
                                      <p:tavLst>
                                        <p:tav tm="0">
                                          <p:val>
                                            <p:strVal val="#ppt_x"/>
                                          </p:val>
                                        </p:tav>
                                        <p:tav tm="100000">
                                          <p:val>
                                            <p:strVal val="#ppt_x"/>
                                          </p:val>
                                        </p:tav>
                                      </p:tavLst>
                                    </p:anim>
                                    <p:anim calcmode="lin" valueType="num">
                                      <p:cBhvr additive="base">
                                        <p:cTn id="28" dur="250" fill="hold"/>
                                        <p:tgtEl>
                                          <p:spTgt spid="5"/>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2" presetClass="entr" presetSubtype="4"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250" fill="hold"/>
                                        <p:tgtEl>
                                          <p:spTgt spid="6"/>
                                        </p:tgtEl>
                                        <p:attrNameLst>
                                          <p:attrName>ppt_x</p:attrName>
                                        </p:attrNameLst>
                                      </p:cBhvr>
                                      <p:tavLst>
                                        <p:tav tm="0">
                                          <p:val>
                                            <p:strVal val="#ppt_x"/>
                                          </p:val>
                                        </p:tav>
                                        <p:tav tm="100000">
                                          <p:val>
                                            <p:strVal val="#ppt_x"/>
                                          </p:val>
                                        </p:tav>
                                      </p:tavLst>
                                    </p:anim>
                                    <p:anim calcmode="lin" valueType="num">
                                      <p:cBhvr additive="base">
                                        <p:cTn id="33" dur="250" fill="hold"/>
                                        <p:tgtEl>
                                          <p:spTgt spid="6"/>
                                        </p:tgtEl>
                                        <p:attrNameLst>
                                          <p:attrName>ppt_y</p:attrName>
                                        </p:attrNameLst>
                                      </p:cBhvr>
                                      <p:tavLst>
                                        <p:tav tm="0">
                                          <p:val>
                                            <p:strVal val="1+#ppt_h/2"/>
                                          </p:val>
                                        </p:tav>
                                        <p:tav tm="100000">
                                          <p:val>
                                            <p:strVal val="#ppt_y"/>
                                          </p:val>
                                        </p:tav>
                                      </p:tavLst>
                                    </p:anim>
                                  </p:childTnLst>
                                </p:cTn>
                              </p:par>
                            </p:childTnLst>
                          </p:cTn>
                        </p:par>
                        <p:par>
                          <p:cTn id="34" fill="hold">
                            <p:stCondLst>
                              <p:cond delay="1750"/>
                            </p:stCondLst>
                            <p:childTnLst>
                              <p:par>
                                <p:cTn id="35" presetID="2" presetClass="entr" presetSubtype="4"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250" fill="hold"/>
                                        <p:tgtEl>
                                          <p:spTgt spid="7"/>
                                        </p:tgtEl>
                                        <p:attrNameLst>
                                          <p:attrName>ppt_x</p:attrName>
                                        </p:attrNameLst>
                                      </p:cBhvr>
                                      <p:tavLst>
                                        <p:tav tm="0">
                                          <p:val>
                                            <p:strVal val="#ppt_x"/>
                                          </p:val>
                                        </p:tav>
                                        <p:tav tm="100000">
                                          <p:val>
                                            <p:strVal val="#ppt_x"/>
                                          </p:val>
                                        </p:tav>
                                      </p:tavLst>
                                    </p:anim>
                                    <p:anim calcmode="lin" valueType="num">
                                      <p:cBhvr additive="base">
                                        <p:cTn id="38" dur="250" fill="hold"/>
                                        <p:tgtEl>
                                          <p:spTgt spid="7"/>
                                        </p:tgtEl>
                                        <p:attrNameLst>
                                          <p:attrName>ppt_y</p:attrName>
                                        </p:attrNameLst>
                                      </p:cBhvr>
                                      <p:tavLst>
                                        <p:tav tm="0">
                                          <p:val>
                                            <p:strVal val="1+#ppt_h/2"/>
                                          </p:val>
                                        </p:tav>
                                        <p:tav tm="100000">
                                          <p:val>
                                            <p:strVal val="#ppt_y"/>
                                          </p:val>
                                        </p:tav>
                                      </p:tavLst>
                                    </p:anim>
                                  </p:childTnLst>
                                </p:cTn>
                              </p:par>
                            </p:childTnLst>
                          </p:cTn>
                        </p:par>
                        <p:par>
                          <p:cTn id="39" fill="hold">
                            <p:stCondLst>
                              <p:cond delay="2000"/>
                            </p:stCondLst>
                            <p:childTnLst>
                              <p:par>
                                <p:cTn id="40" presetID="2" presetClass="entr" presetSubtype="4"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additive="base">
                                        <p:cTn id="42" dur="250" fill="hold"/>
                                        <p:tgtEl>
                                          <p:spTgt spid="8"/>
                                        </p:tgtEl>
                                        <p:attrNameLst>
                                          <p:attrName>ppt_x</p:attrName>
                                        </p:attrNameLst>
                                      </p:cBhvr>
                                      <p:tavLst>
                                        <p:tav tm="0">
                                          <p:val>
                                            <p:strVal val="#ppt_x"/>
                                          </p:val>
                                        </p:tav>
                                        <p:tav tm="100000">
                                          <p:val>
                                            <p:strVal val="#ppt_x"/>
                                          </p:val>
                                        </p:tav>
                                      </p:tavLst>
                                    </p:anim>
                                    <p:anim calcmode="lin" valueType="num">
                                      <p:cBhvr additive="base">
                                        <p:cTn id="43" dur="250" fill="hold"/>
                                        <p:tgtEl>
                                          <p:spTgt spid="8"/>
                                        </p:tgtEl>
                                        <p:attrNameLst>
                                          <p:attrName>ppt_y</p:attrName>
                                        </p:attrNameLst>
                                      </p:cBhvr>
                                      <p:tavLst>
                                        <p:tav tm="0">
                                          <p:val>
                                            <p:strVal val="1+#ppt_h/2"/>
                                          </p:val>
                                        </p:tav>
                                        <p:tav tm="100000">
                                          <p:val>
                                            <p:strVal val="#ppt_y"/>
                                          </p:val>
                                        </p:tav>
                                      </p:tavLst>
                                    </p:anim>
                                  </p:childTnLst>
                                </p:cTn>
                              </p:par>
                            </p:childTnLst>
                          </p:cTn>
                        </p:par>
                        <p:par>
                          <p:cTn id="44" fill="hold">
                            <p:stCondLst>
                              <p:cond delay="2250"/>
                            </p:stCondLst>
                            <p:childTnLst>
                              <p:par>
                                <p:cTn id="45" presetID="2" presetClass="entr" presetSubtype="4" fill="hold" grpId="0" nodeType="after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additive="base">
                                        <p:cTn id="47" dur="250" fill="hold"/>
                                        <p:tgtEl>
                                          <p:spTgt spid="9"/>
                                        </p:tgtEl>
                                        <p:attrNameLst>
                                          <p:attrName>ppt_x</p:attrName>
                                        </p:attrNameLst>
                                      </p:cBhvr>
                                      <p:tavLst>
                                        <p:tav tm="0">
                                          <p:val>
                                            <p:strVal val="#ppt_x"/>
                                          </p:val>
                                        </p:tav>
                                        <p:tav tm="100000">
                                          <p:val>
                                            <p:strVal val="#ppt_x"/>
                                          </p:val>
                                        </p:tav>
                                      </p:tavLst>
                                    </p:anim>
                                    <p:anim calcmode="lin" valueType="num">
                                      <p:cBhvr additive="base">
                                        <p:cTn id="48" dur="250" fill="hold"/>
                                        <p:tgtEl>
                                          <p:spTgt spid="9"/>
                                        </p:tgtEl>
                                        <p:attrNameLst>
                                          <p:attrName>ppt_y</p:attrName>
                                        </p:attrNameLst>
                                      </p:cBhvr>
                                      <p:tavLst>
                                        <p:tav tm="0">
                                          <p:val>
                                            <p:strVal val="1+#ppt_h/2"/>
                                          </p:val>
                                        </p:tav>
                                        <p:tav tm="100000">
                                          <p:val>
                                            <p:strVal val="#ppt_y"/>
                                          </p:val>
                                        </p:tav>
                                      </p:tavLst>
                                    </p:anim>
                                  </p:childTnLst>
                                </p:cTn>
                              </p:par>
                            </p:childTnLst>
                          </p:cTn>
                        </p:par>
                        <p:par>
                          <p:cTn id="49" fill="hold">
                            <p:stCondLst>
                              <p:cond delay="2500"/>
                            </p:stCondLst>
                            <p:childTnLst>
                              <p:par>
                                <p:cTn id="50" presetID="2" presetClass="entr" presetSubtype="4" fill="hold" grpId="0" nodeType="afterEffect">
                                  <p:stCondLst>
                                    <p:cond delay="0"/>
                                  </p:stCondLst>
                                  <p:childTnLst>
                                    <p:set>
                                      <p:cBhvr>
                                        <p:cTn id="51" dur="1" fill="hold">
                                          <p:stCondLst>
                                            <p:cond delay="0"/>
                                          </p:stCondLst>
                                        </p:cTn>
                                        <p:tgtEl>
                                          <p:spTgt spid="10"/>
                                        </p:tgtEl>
                                        <p:attrNameLst>
                                          <p:attrName>style.visibility</p:attrName>
                                        </p:attrNameLst>
                                      </p:cBhvr>
                                      <p:to>
                                        <p:strVal val="visible"/>
                                      </p:to>
                                    </p:set>
                                    <p:anim calcmode="lin" valueType="num">
                                      <p:cBhvr additive="base">
                                        <p:cTn id="52" dur="250" fill="hold"/>
                                        <p:tgtEl>
                                          <p:spTgt spid="10"/>
                                        </p:tgtEl>
                                        <p:attrNameLst>
                                          <p:attrName>ppt_x</p:attrName>
                                        </p:attrNameLst>
                                      </p:cBhvr>
                                      <p:tavLst>
                                        <p:tav tm="0">
                                          <p:val>
                                            <p:strVal val="#ppt_x"/>
                                          </p:val>
                                        </p:tav>
                                        <p:tav tm="100000">
                                          <p:val>
                                            <p:strVal val="#ppt_x"/>
                                          </p:val>
                                        </p:tav>
                                      </p:tavLst>
                                    </p:anim>
                                    <p:anim calcmode="lin" valueType="num">
                                      <p:cBhvr additive="base">
                                        <p:cTn id="53" dur="250" fill="hold"/>
                                        <p:tgtEl>
                                          <p:spTgt spid="10"/>
                                        </p:tgtEl>
                                        <p:attrNameLst>
                                          <p:attrName>ppt_y</p:attrName>
                                        </p:attrNameLst>
                                      </p:cBhvr>
                                      <p:tavLst>
                                        <p:tav tm="0">
                                          <p:val>
                                            <p:strVal val="1+#ppt_h/2"/>
                                          </p:val>
                                        </p:tav>
                                        <p:tav tm="100000">
                                          <p:val>
                                            <p:strVal val="#ppt_y"/>
                                          </p:val>
                                        </p:tav>
                                      </p:tavLst>
                                    </p:anim>
                                  </p:childTnLst>
                                </p:cTn>
                              </p:par>
                            </p:childTnLst>
                          </p:cTn>
                        </p:par>
                        <p:par>
                          <p:cTn id="54" fill="hold">
                            <p:stCondLst>
                              <p:cond delay="2750"/>
                            </p:stCondLst>
                            <p:childTnLst>
                              <p:par>
                                <p:cTn id="55" presetID="2" presetClass="entr" presetSubtype="4" fill="hold" grpId="0" nodeType="after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additive="base">
                                        <p:cTn id="57" dur="250" fill="hold"/>
                                        <p:tgtEl>
                                          <p:spTgt spid="11"/>
                                        </p:tgtEl>
                                        <p:attrNameLst>
                                          <p:attrName>ppt_x</p:attrName>
                                        </p:attrNameLst>
                                      </p:cBhvr>
                                      <p:tavLst>
                                        <p:tav tm="0">
                                          <p:val>
                                            <p:strVal val="#ppt_x"/>
                                          </p:val>
                                        </p:tav>
                                        <p:tav tm="100000">
                                          <p:val>
                                            <p:strVal val="#ppt_x"/>
                                          </p:val>
                                        </p:tav>
                                      </p:tavLst>
                                    </p:anim>
                                    <p:anim calcmode="lin" valueType="num">
                                      <p:cBhvr additive="base">
                                        <p:cTn id="58" dur="250" fill="hold"/>
                                        <p:tgtEl>
                                          <p:spTgt spid="11"/>
                                        </p:tgtEl>
                                        <p:attrNameLst>
                                          <p:attrName>ppt_y</p:attrName>
                                        </p:attrNameLst>
                                      </p:cBhvr>
                                      <p:tavLst>
                                        <p:tav tm="0">
                                          <p:val>
                                            <p:strVal val="1+#ppt_h/2"/>
                                          </p:val>
                                        </p:tav>
                                        <p:tav tm="100000">
                                          <p:val>
                                            <p:strVal val="#ppt_y"/>
                                          </p:val>
                                        </p:tav>
                                      </p:tavLst>
                                    </p:anim>
                                  </p:childTnLst>
                                </p:cTn>
                              </p:par>
                            </p:childTnLst>
                          </p:cTn>
                        </p:par>
                        <p:par>
                          <p:cTn id="59" fill="hold">
                            <p:stCondLst>
                              <p:cond delay="3000"/>
                            </p:stCondLst>
                            <p:childTnLst>
                              <p:par>
                                <p:cTn id="60" presetID="2" presetClass="entr" presetSubtype="4" fill="hold" grpId="0" nodeType="afterEffect">
                                  <p:stCondLst>
                                    <p:cond delay="0"/>
                                  </p:stCondLst>
                                  <p:childTnLst>
                                    <p:set>
                                      <p:cBhvr>
                                        <p:cTn id="61" dur="1" fill="hold">
                                          <p:stCondLst>
                                            <p:cond delay="0"/>
                                          </p:stCondLst>
                                        </p:cTn>
                                        <p:tgtEl>
                                          <p:spTgt spid="12"/>
                                        </p:tgtEl>
                                        <p:attrNameLst>
                                          <p:attrName>style.visibility</p:attrName>
                                        </p:attrNameLst>
                                      </p:cBhvr>
                                      <p:to>
                                        <p:strVal val="visible"/>
                                      </p:to>
                                    </p:set>
                                    <p:anim calcmode="lin" valueType="num">
                                      <p:cBhvr additive="base">
                                        <p:cTn id="62" dur="250" fill="hold"/>
                                        <p:tgtEl>
                                          <p:spTgt spid="12"/>
                                        </p:tgtEl>
                                        <p:attrNameLst>
                                          <p:attrName>ppt_x</p:attrName>
                                        </p:attrNameLst>
                                      </p:cBhvr>
                                      <p:tavLst>
                                        <p:tav tm="0">
                                          <p:val>
                                            <p:strVal val="#ppt_x"/>
                                          </p:val>
                                        </p:tav>
                                        <p:tav tm="100000">
                                          <p:val>
                                            <p:strVal val="#ppt_x"/>
                                          </p:val>
                                        </p:tav>
                                      </p:tavLst>
                                    </p:anim>
                                    <p:anim calcmode="lin" valueType="num">
                                      <p:cBhvr additive="base">
                                        <p:cTn id="63" dur="250" fill="hold"/>
                                        <p:tgtEl>
                                          <p:spTgt spid="12"/>
                                        </p:tgtEl>
                                        <p:attrNameLst>
                                          <p:attrName>ppt_y</p:attrName>
                                        </p:attrNameLst>
                                      </p:cBhvr>
                                      <p:tavLst>
                                        <p:tav tm="0">
                                          <p:val>
                                            <p:strVal val="1+#ppt_h/2"/>
                                          </p:val>
                                        </p:tav>
                                        <p:tav tm="100000">
                                          <p:val>
                                            <p:strVal val="#ppt_y"/>
                                          </p:val>
                                        </p:tav>
                                      </p:tavLst>
                                    </p:anim>
                                  </p:childTnLst>
                                </p:cTn>
                              </p:par>
                            </p:childTnLst>
                          </p:cTn>
                        </p:par>
                        <p:par>
                          <p:cTn id="64" fill="hold">
                            <p:stCondLst>
                              <p:cond delay="3250"/>
                            </p:stCondLst>
                            <p:childTnLst>
                              <p:par>
                                <p:cTn id="65" presetID="2" presetClass="entr" presetSubtype="4" fill="hold" grpId="0" nodeType="afterEffect">
                                  <p:stCondLst>
                                    <p:cond delay="0"/>
                                  </p:stCondLst>
                                  <p:childTnLst>
                                    <p:set>
                                      <p:cBhvr>
                                        <p:cTn id="66" dur="1" fill="hold">
                                          <p:stCondLst>
                                            <p:cond delay="0"/>
                                          </p:stCondLst>
                                        </p:cTn>
                                        <p:tgtEl>
                                          <p:spTgt spid="13"/>
                                        </p:tgtEl>
                                        <p:attrNameLst>
                                          <p:attrName>style.visibility</p:attrName>
                                        </p:attrNameLst>
                                      </p:cBhvr>
                                      <p:to>
                                        <p:strVal val="visible"/>
                                      </p:to>
                                    </p:set>
                                    <p:anim calcmode="lin" valueType="num">
                                      <p:cBhvr additive="base">
                                        <p:cTn id="67" dur="250" fill="hold"/>
                                        <p:tgtEl>
                                          <p:spTgt spid="13"/>
                                        </p:tgtEl>
                                        <p:attrNameLst>
                                          <p:attrName>ppt_x</p:attrName>
                                        </p:attrNameLst>
                                      </p:cBhvr>
                                      <p:tavLst>
                                        <p:tav tm="0">
                                          <p:val>
                                            <p:strVal val="#ppt_x"/>
                                          </p:val>
                                        </p:tav>
                                        <p:tav tm="100000">
                                          <p:val>
                                            <p:strVal val="#ppt_x"/>
                                          </p:val>
                                        </p:tav>
                                      </p:tavLst>
                                    </p:anim>
                                    <p:anim calcmode="lin" valueType="num">
                                      <p:cBhvr additive="base">
                                        <p:cTn id="68" dur="250" fill="hold"/>
                                        <p:tgtEl>
                                          <p:spTgt spid="13"/>
                                        </p:tgtEl>
                                        <p:attrNameLst>
                                          <p:attrName>ppt_y</p:attrName>
                                        </p:attrNameLst>
                                      </p:cBhvr>
                                      <p:tavLst>
                                        <p:tav tm="0">
                                          <p:val>
                                            <p:strVal val="1+#ppt_h/2"/>
                                          </p:val>
                                        </p:tav>
                                        <p:tav tm="100000">
                                          <p:val>
                                            <p:strVal val="#ppt_y"/>
                                          </p:val>
                                        </p:tav>
                                      </p:tavLst>
                                    </p:anim>
                                  </p:childTnLst>
                                </p:cTn>
                              </p:par>
                            </p:childTnLst>
                          </p:cTn>
                        </p:par>
                        <p:par>
                          <p:cTn id="69" fill="hold">
                            <p:stCondLst>
                              <p:cond delay="3500"/>
                            </p:stCondLst>
                            <p:childTnLst>
                              <p:par>
                                <p:cTn id="70" presetID="2" presetClass="entr" presetSubtype="4" fill="hold" grpId="0" nodeType="afterEffect">
                                  <p:stCondLst>
                                    <p:cond delay="0"/>
                                  </p:stCondLst>
                                  <p:childTnLst>
                                    <p:set>
                                      <p:cBhvr>
                                        <p:cTn id="71" dur="1" fill="hold">
                                          <p:stCondLst>
                                            <p:cond delay="0"/>
                                          </p:stCondLst>
                                        </p:cTn>
                                        <p:tgtEl>
                                          <p:spTgt spid="14"/>
                                        </p:tgtEl>
                                        <p:attrNameLst>
                                          <p:attrName>style.visibility</p:attrName>
                                        </p:attrNameLst>
                                      </p:cBhvr>
                                      <p:to>
                                        <p:strVal val="visible"/>
                                      </p:to>
                                    </p:set>
                                    <p:anim calcmode="lin" valueType="num">
                                      <p:cBhvr additive="base">
                                        <p:cTn id="72" dur="250" fill="hold"/>
                                        <p:tgtEl>
                                          <p:spTgt spid="14"/>
                                        </p:tgtEl>
                                        <p:attrNameLst>
                                          <p:attrName>ppt_x</p:attrName>
                                        </p:attrNameLst>
                                      </p:cBhvr>
                                      <p:tavLst>
                                        <p:tav tm="0">
                                          <p:val>
                                            <p:strVal val="#ppt_x"/>
                                          </p:val>
                                        </p:tav>
                                        <p:tav tm="100000">
                                          <p:val>
                                            <p:strVal val="#ppt_x"/>
                                          </p:val>
                                        </p:tav>
                                      </p:tavLst>
                                    </p:anim>
                                    <p:anim calcmode="lin" valueType="num">
                                      <p:cBhvr additive="base">
                                        <p:cTn id="73" dur="25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animBg="1"/>
      <p:bldP spid="7" grpId="0"/>
      <p:bldP spid="8" grpId="0"/>
      <p:bldP spid="9" grpId="0" animBg="1"/>
      <p:bldP spid="10" grpId="0"/>
      <p:bldP spid="11" grpId="0"/>
      <p:bldP spid="12" grpId="0" animBg="1"/>
      <p:bldP spid="13" grpId="0" animBg="1"/>
      <p:bldP spid="1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10228109" y="96798"/>
            <a:ext cx="1860704" cy="496292"/>
            <a:chOff x="10063856" y="172796"/>
            <a:chExt cx="1860704" cy="496292"/>
          </a:xfrm>
        </p:grpSpPr>
        <p:sp>
          <p:nvSpPr>
            <p:cNvPr id="19" name="Rectangle 37"/>
            <p:cNvSpPr/>
            <p:nvPr/>
          </p:nvSpPr>
          <p:spPr>
            <a:xfrm>
              <a:off x="10605949" y="623369"/>
              <a:ext cx="776519" cy="457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20"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sp>
        <p:nvSpPr>
          <p:cNvPr id="21" name="TextBox 140"/>
          <p:cNvSpPr txBox="1"/>
          <p:nvPr/>
        </p:nvSpPr>
        <p:spPr>
          <a:xfrm>
            <a:off x="8018575" y="5358433"/>
            <a:ext cx="2585322" cy="575992"/>
          </a:xfrm>
          <a:prstGeom prst="rect">
            <a:avLst/>
          </a:prstGeom>
          <a:noFill/>
        </p:spPr>
        <p:txBody>
          <a:bodyPr wrap="square" rtlCol="0">
            <a:spAutoFit/>
          </a:bodyPr>
          <a:lstStyle/>
          <a:p>
            <a:pPr>
              <a:lnSpc>
                <a:spcPts val="2020"/>
              </a:lnSpc>
            </a:pPr>
            <a:r>
              <a:rPr lang="en-US" sz="1200" dirty="0">
                <a:solidFill>
                  <a:schemeClr val="bg1">
                    <a:lumMod val="50000"/>
                  </a:schemeClr>
                </a:solidFill>
                <a:latin typeface="Lato Light" charset="0"/>
                <a:ea typeface="Lato Light" charset="0"/>
                <a:cs typeface="Lato Light" charset="0"/>
              </a:rPr>
              <a:t>Phenomenon whereby something new and </a:t>
            </a:r>
            <a:r>
              <a:rPr lang="en-US" sz="1200">
                <a:solidFill>
                  <a:schemeClr val="bg1">
                    <a:lumMod val="50000"/>
                  </a:schemeClr>
                </a:solidFill>
                <a:latin typeface="Lato Light" charset="0"/>
                <a:ea typeface="Lato Light" charset="0"/>
                <a:cs typeface="Lato Light" charset="0"/>
              </a:rPr>
              <a:t>somehow valuable</a:t>
            </a:r>
            <a:endParaRPr lang="en-US" sz="1200" dirty="0">
              <a:solidFill>
                <a:schemeClr val="bg1">
                  <a:lumMod val="50000"/>
                </a:schemeClr>
              </a:solidFill>
              <a:latin typeface="Lato Light" charset="0"/>
              <a:ea typeface="Lato Light" charset="0"/>
              <a:cs typeface="Lato Light" charset="0"/>
            </a:endParaRPr>
          </a:p>
        </p:txBody>
      </p:sp>
      <p:sp>
        <p:nvSpPr>
          <p:cNvPr id="22" name="Rectangle 141"/>
          <p:cNvSpPr/>
          <p:nvPr/>
        </p:nvSpPr>
        <p:spPr>
          <a:xfrm>
            <a:off x="8012858" y="5088563"/>
            <a:ext cx="582211" cy="300082"/>
          </a:xfrm>
          <a:prstGeom prst="rect">
            <a:avLst/>
          </a:prstGeom>
        </p:spPr>
        <p:txBody>
          <a:bodyPr wrap="none">
            <a:spAutoFit/>
          </a:bodyPr>
          <a:lstStyle/>
          <a:p>
            <a:r>
              <a:rPr lang="en-US" sz="1350" b="1" dirty="0">
                <a:solidFill>
                  <a:schemeClr val="tx2">
                    <a:lumMod val="75000"/>
                  </a:schemeClr>
                </a:solidFill>
                <a:latin typeface="Lato" charset="0"/>
                <a:ea typeface="Lato" charset="0"/>
                <a:cs typeface="Lato" charset="0"/>
              </a:rPr>
              <a:t>2018</a:t>
            </a:r>
          </a:p>
        </p:txBody>
      </p:sp>
      <p:sp>
        <p:nvSpPr>
          <p:cNvPr id="23" name="TextBox 146"/>
          <p:cNvSpPr txBox="1"/>
          <p:nvPr/>
        </p:nvSpPr>
        <p:spPr>
          <a:xfrm>
            <a:off x="8018575" y="2027949"/>
            <a:ext cx="2585322" cy="575992"/>
          </a:xfrm>
          <a:prstGeom prst="rect">
            <a:avLst/>
          </a:prstGeom>
          <a:noFill/>
        </p:spPr>
        <p:txBody>
          <a:bodyPr wrap="square" rtlCol="0">
            <a:spAutoFit/>
          </a:bodyPr>
          <a:lstStyle/>
          <a:p>
            <a:pPr>
              <a:lnSpc>
                <a:spcPts val="2020"/>
              </a:lnSpc>
            </a:pPr>
            <a:r>
              <a:rPr lang="en-US" sz="1200" dirty="0">
                <a:solidFill>
                  <a:schemeClr val="bg1">
                    <a:lumMod val="50000"/>
                  </a:schemeClr>
                </a:solidFill>
                <a:latin typeface="Lato Light" charset="0"/>
                <a:ea typeface="Lato Light" charset="0"/>
                <a:cs typeface="Lato Light" charset="0"/>
              </a:rPr>
              <a:t>Phenomenon whereby something new and somehow valuable</a:t>
            </a:r>
          </a:p>
        </p:txBody>
      </p:sp>
      <p:sp>
        <p:nvSpPr>
          <p:cNvPr id="24" name="Rectangle 147"/>
          <p:cNvSpPr/>
          <p:nvPr/>
        </p:nvSpPr>
        <p:spPr>
          <a:xfrm>
            <a:off x="8012858" y="1758079"/>
            <a:ext cx="582211" cy="300082"/>
          </a:xfrm>
          <a:prstGeom prst="rect">
            <a:avLst/>
          </a:prstGeom>
        </p:spPr>
        <p:txBody>
          <a:bodyPr wrap="none">
            <a:spAutoFit/>
          </a:bodyPr>
          <a:lstStyle/>
          <a:p>
            <a:r>
              <a:rPr lang="en-US" sz="1350" b="1" dirty="0">
                <a:solidFill>
                  <a:schemeClr val="tx2">
                    <a:lumMod val="75000"/>
                  </a:schemeClr>
                </a:solidFill>
                <a:latin typeface="Lato" charset="0"/>
                <a:ea typeface="Lato" charset="0"/>
                <a:cs typeface="Lato" charset="0"/>
              </a:rPr>
              <a:t>2010</a:t>
            </a:r>
          </a:p>
        </p:txBody>
      </p:sp>
      <p:sp>
        <p:nvSpPr>
          <p:cNvPr id="25" name="TextBox 150"/>
          <p:cNvSpPr txBox="1"/>
          <p:nvPr/>
        </p:nvSpPr>
        <p:spPr>
          <a:xfrm>
            <a:off x="8018575" y="3152895"/>
            <a:ext cx="2585322" cy="575992"/>
          </a:xfrm>
          <a:prstGeom prst="rect">
            <a:avLst/>
          </a:prstGeom>
          <a:noFill/>
        </p:spPr>
        <p:txBody>
          <a:bodyPr wrap="square" rtlCol="0">
            <a:spAutoFit/>
          </a:bodyPr>
          <a:lstStyle/>
          <a:p>
            <a:pPr>
              <a:lnSpc>
                <a:spcPts val="2020"/>
              </a:lnSpc>
            </a:pPr>
            <a:r>
              <a:rPr lang="en-US" sz="1200" dirty="0">
                <a:solidFill>
                  <a:schemeClr val="bg1">
                    <a:lumMod val="50000"/>
                  </a:schemeClr>
                </a:solidFill>
                <a:latin typeface="Lato Light" charset="0"/>
                <a:ea typeface="Lato Light" charset="0"/>
                <a:cs typeface="Lato Light" charset="0"/>
              </a:rPr>
              <a:t>Phenomenon whereby something new and </a:t>
            </a:r>
            <a:r>
              <a:rPr lang="en-US" sz="1200">
                <a:solidFill>
                  <a:schemeClr val="bg1">
                    <a:lumMod val="50000"/>
                  </a:schemeClr>
                </a:solidFill>
                <a:latin typeface="Lato Light" charset="0"/>
                <a:ea typeface="Lato Light" charset="0"/>
                <a:cs typeface="Lato Light" charset="0"/>
              </a:rPr>
              <a:t>somehow valuable</a:t>
            </a:r>
            <a:endParaRPr lang="en-US" sz="1200" dirty="0">
              <a:solidFill>
                <a:schemeClr val="bg1">
                  <a:lumMod val="50000"/>
                </a:schemeClr>
              </a:solidFill>
              <a:latin typeface="Lato Light" charset="0"/>
              <a:ea typeface="Lato Light" charset="0"/>
              <a:cs typeface="Lato Light" charset="0"/>
            </a:endParaRPr>
          </a:p>
        </p:txBody>
      </p:sp>
      <p:sp>
        <p:nvSpPr>
          <p:cNvPr id="26" name="Rectangle 152"/>
          <p:cNvSpPr/>
          <p:nvPr/>
        </p:nvSpPr>
        <p:spPr>
          <a:xfrm>
            <a:off x="8012858" y="2883024"/>
            <a:ext cx="582211" cy="300082"/>
          </a:xfrm>
          <a:prstGeom prst="rect">
            <a:avLst/>
          </a:prstGeom>
        </p:spPr>
        <p:txBody>
          <a:bodyPr wrap="none">
            <a:spAutoFit/>
          </a:bodyPr>
          <a:lstStyle/>
          <a:p>
            <a:r>
              <a:rPr lang="en-US" sz="1350" b="1" dirty="0">
                <a:solidFill>
                  <a:schemeClr val="tx2">
                    <a:lumMod val="75000"/>
                  </a:schemeClr>
                </a:solidFill>
                <a:latin typeface="Lato" charset="0"/>
                <a:ea typeface="Lato" charset="0"/>
                <a:cs typeface="Lato" charset="0"/>
              </a:rPr>
              <a:t>2012</a:t>
            </a:r>
          </a:p>
        </p:txBody>
      </p:sp>
      <p:sp>
        <p:nvSpPr>
          <p:cNvPr id="27" name="TextBox 176"/>
          <p:cNvSpPr txBox="1"/>
          <p:nvPr/>
        </p:nvSpPr>
        <p:spPr>
          <a:xfrm>
            <a:off x="8018575" y="4223411"/>
            <a:ext cx="2585322" cy="575992"/>
          </a:xfrm>
          <a:prstGeom prst="rect">
            <a:avLst/>
          </a:prstGeom>
          <a:noFill/>
        </p:spPr>
        <p:txBody>
          <a:bodyPr wrap="square" rtlCol="0">
            <a:spAutoFit/>
          </a:bodyPr>
          <a:lstStyle/>
          <a:p>
            <a:pPr>
              <a:lnSpc>
                <a:spcPts val="2020"/>
              </a:lnSpc>
            </a:pPr>
            <a:r>
              <a:rPr lang="en-US" sz="1200" dirty="0">
                <a:solidFill>
                  <a:schemeClr val="bg1">
                    <a:lumMod val="50000"/>
                  </a:schemeClr>
                </a:solidFill>
                <a:latin typeface="Lato Light" charset="0"/>
                <a:ea typeface="Lato Light" charset="0"/>
                <a:cs typeface="Lato Light" charset="0"/>
              </a:rPr>
              <a:t>Phenomenon whereby something new and </a:t>
            </a:r>
            <a:r>
              <a:rPr lang="en-US" sz="1200">
                <a:solidFill>
                  <a:schemeClr val="bg1">
                    <a:lumMod val="50000"/>
                  </a:schemeClr>
                </a:solidFill>
                <a:latin typeface="Lato Light" charset="0"/>
                <a:ea typeface="Lato Light" charset="0"/>
                <a:cs typeface="Lato Light" charset="0"/>
              </a:rPr>
              <a:t>somehow valuable</a:t>
            </a:r>
            <a:endParaRPr lang="en-US" sz="1200" dirty="0">
              <a:solidFill>
                <a:schemeClr val="bg1">
                  <a:lumMod val="50000"/>
                </a:schemeClr>
              </a:solidFill>
              <a:latin typeface="Lato Light" charset="0"/>
              <a:ea typeface="Lato Light" charset="0"/>
              <a:cs typeface="Lato Light" charset="0"/>
            </a:endParaRPr>
          </a:p>
        </p:txBody>
      </p:sp>
      <p:sp>
        <p:nvSpPr>
          <p:cNvPr id="28" name="Rectangle 177"/>
          <p:cNvSpPr/>
          <p:nvPr/>
        </p:nvSpPr>
        <p:spPr>
          <a:xfrm>
            <a:off x="8012858" y="3953541"/>
            <a:ext cx="582211" cy="300082"/>
          </a:xfrm>
          <a:prstGeom prst="rect">
            <a:avLst/>
          </a:prstGeom>
        </p:spPr>
        <p:txBody>
          <a:bodyPr wrap="none">
            <a:spAutoFit/>
          </a:bodyPr>
          <a:lstStyle/>
          <a:p>
            <a:r>
              <a:rPr lang="en-US" sz="1350" b="1" dirty="0">
                <a:solidFill>
                  <a:schemeClr val="tx2">
                    <a:lumMod val="75000"/>
                  </a:schemeClr>
                </a:solidFill>
                <a:latin typeface="Lato" charset="0"/>
                <a:ea typeface="Lato" charset="0"/>
                <a:cs typeface="Lato" charset="0"/>
              </a:rPr>
              <a:t>2015</a:t>
            </a:r>
          </a:p>
        </p:txBody>
      </p:sp>
      <p:sp>
        <p:nvSpPr>
          <p:cNvPr id="29" name="Rectangle 179"/>
          <p:cNvSpPr/>
          <p:nvPr/>
        </p:nvSpPr>
        <p:spPr>
          <a:xfrm>
            <a:off x="7660821" y="5161005"/>
            <a:ext cx="66908" cy="7086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30" name="Rectangle 181"/>
          <p:cNvSpPr/>
          <p:nvPr/>
        </p:nvSpPr>
        <p:spPr>
          <a:xfrm>
            <a:off x="7660821" y="4044719"/>
            <a:ext cx="66908" cy="7086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31" name="Rectangle 182"/>
          <p:cNvSpPr/>
          <p:nvPr/>
        </p:nvSpPr>
        <p:spPr>
          <a:xfrm>
            <a:off x="7660821" y="2950223"/>
            <a:ext cx="66908" cy="7086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32" name="Rectangle 183"/>
          <p:cNvSpPr/>
          <p:nvPr/>
        </p:nvSpPr>
        <p:spPr>
          <a:xfrm>
            <a:off x="7660821" y="1833937"/>
            <a:ext cx="66908" cy="7086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grpSp>
        <p:nvGrpSpPr>
          <p:cNvPr id="33" name="组合 32"/>
          <p:cNvGrpSpPr/>
          <p:nvPr/>
        </p:nvGrpSpPr>
        <p:grpSpPr>
          <a:xfrm>
            <a:off x="2212142" y="1758079"/>
            <a:ext cx="4059972" cy="4069606"/>
            <a:chOff x="2820822" y="2081056"/>
            <a:chExt cx="3582584" cy="3591087"/>
          </a:xfrm>
        </p:grpSpPr>
        <p:sp>
          <p:nvSpPr>
            <p:cNvPr id="34" name="Freeform 6"/>
            <p:cNvSpPr>
              <a:spLocks/>
            </p:cNvSpPr>
            <p:nvPr/>
          </p:nvSpPr>
          <p:spPr bwMode="auto">
            <a:xfrm>
              <a:off x="4604546" y="2081056"/>
              <a:ext cx="1793184" cy="2143678"/>
            </a:xfrm>
            <a:custGeom>
              <a:avLst/>
              <a:gdLst/>
              <a:ahLst/>
              <a:cxnLst>
                <a:cxn ang="0">
                  <a:pos x="0" y="196"/>
                </a:cxn>
                <a:cxn ang="0">
                  <a:pos x="0" y="61"/>
                </a:cxn>
                <a:cxn ang="0">
                  <a:pos x="1" y="61"/>
                </a:cxn>
                <a:cxn ang="0">
                  <a:pos x="32" y="62"/>
                </a:cxn>
                <a:cxn ang="0">
                  <a:pos x="67" y="0"/>
                </a:cxn>
                <a:cxn ang="0">
                  <a:pos x="126" y="15"/>
                </a:cxn>
                <a:cxn ang="0">
                  <a:pos x="126" y="86"/>
                </a:cxn>
                <a:cxn ang="0">
                  <a:pos x="185" y="120"/>
                </a:cxn>
                <a:cxn ang="0">
                  <a:pos x="186" y="120"/>
                </a:cxn>
                <a:cxn ang="0">
                  <a:pos x="246" y="84"/>
                </a:cxn>
                <a:cxn ang="0">
                  <a:pos x="269" y="106"/>
                </a:cxn>
                <a:cxn ang="0">
                  <a:pos x="283" y="120"/>
                </a:cxn>
                <a:cxn ang="0">
                  <a:pos x="288" y="126"/>
                </a:cxn>
                <a:cxn ang="0">
                  <a:pos x="252" y="186"/>
                </a:cxn>
                <a:cxn ang="0">
                  <a:pos x="287" y="244"/>
                </a:cxn>
                <a:cxn ang="0">
                  <a:pos x="359" y="244"/>
                </a:cxn>
                <a:cxn ang="0">
                  <a:pos x="374" y="301"/>
                </a:cxn>
                <a:cxn ang="0">
                  <a:pos x="313" y="341"/>
                </a:cxn>
                <a:cxn ang="0">
                  <a:pos x="314" y="374"/>
                </a:cxn>
                <a:cxn ang="0">
                  <a:pos x="314" y="376"/>
                </a:cxn>
                <a:cxn ang="0">
                  <a:pos x="175" y="376"/>
                </a:cxn>
                <a:cxn ang="0">
                  <a:pos x="174" y="376"/>
                </a:cxn>
                <a:cxn ang="0">
                  <a:pos x="175" y="377"/>
                </a:cxn>
                <a:cxn ang="0">
                  <a:pos x="187" y="406"/>
                </a:cxn>
                <a:cxn ang="0">
                  <a:pos x="175" y="434"/>
                </a:cxn>
                <a:cxn ang="0">
                  <a:pos x="146" y="446"/>
                </a:cxn>
                <a:cxn ang="0">
                  <a:pos x="117" y="434"/>
                </a:cxn>
                <a:cxn ang="0">
                  <a:pos x="106" y="406"/>
                </a:cxn>
                <a:cxn ang="0">
                  <a:pos x="117" y="377"/>
                </a:cxn>
                <a:cxn ang="0">
                  <a:pos x="118" y="376"/>
                </a:cxn>
                <a:cxn ang="0">
                  <a:pos x="117" y="376"/>
                </a:cxn>
                <a:cxn ang="0">
                  <a:pos x="0" y="376"/>
                </a:cxn>
                <a:cxn ang="0">
                  <a:pos x="0" y="253"/>
                </a:cxn>
                <a:cxn ang="0">
                  <a:pos x="3" y="253"/>
                </a:cxn>
                <a:cxn ang="0">
                  <a:pos x="32" y="265"/>
                </a:cxn>
                <a:cxn ang="0">
                  <a:pos x="61" y="253"/>
                </a:cxn>
                <a:cxn ang="0">
                  <a:pos x="73" y="224"/>
                </a:cxn>
                <a:cxn ang="0">
                  <a:pos x="61" y="196"/>
                </a:cxn>
                <a:cxn ang="0">
                  <a:pos x="32" y="184"/>
                </a:cxn>
                <a:cxn ang="0">
                  <a:pos x="3" y="196"/>
                </a:cxn>
                <a:cxn ang="0">
                  <a:pos x="0" y="196"/>
                </a:cxn>
              </a:cxnLst>
              <a:rect l="0" t="0" r="r" b="b"/>
              <a:pathLst>
                <a:path w="374" h="446">
                  <a:moveTo>
                    <a:pt x="0" y="196"/>
                  </a:moveTo>
                  <a:cubicBezTo>
                    <a:pt x="0" y="61"/>
                    <a:pt x="0" y="61"/>
                    <a:pt x="0" y="61"/>
                  </a:cubicBezTo>
                  <a:cubicBezTo>
                    <a:pt x="0" y="61"/>
                    <a:pt x="1" y="61"/>
                    <a:pt x="1" y="61"/>
                  </a:cubicBezTo>
                  <a:cubicBezTo>
                    <a:pt x="12" y="61"/>
                    <a:pt x="22" y="61"/>
                    <a:pt x="32" y="62"/>
                  </a:cubicBezTo>
                  <a:cubicBezTo>
                    <a:pt x="67" y="0"/>
                    <a:pt x="67" y="0"/>
                    <a:pt x="67" y="0"/>
                  </a:cubicBezTo>
                  <a:cubicBezTo>
                    <a:pt x="87" y="4"/>
                    <a:pt x="107" y="8"/>
                    <a:pt x="126" y="15"/>
                  </a:cubicBezTo>
                  <a:cubicBezTo>
                    <a:pt x="126" y="86"/>
                    <a:pt x="126" y="86"/>
                    <a:pt x="126" y="86"/>
                  </a:cubicBezTo>
                  <a:cubicBezTo>
                    <a:pt x="146" y="95"/>
                    <a:pt x="166" y="106"/>
                    <a:pt x="185" y="120"/>
                  </a:cubicBezTo>
                  <a:cubicBezTo>
                    <a:pt x="185" y="120"/>
                    <a:pt x="185" y="120"/>
                    <a:pt x="186" y="120"/>
                  </a:cubicBezTo>
                  <a:cubicBezTo>
                    <a:pt x="246" y="84"/>
                    <a:pt x="246" y="84"/>
                    <a:pt x="246" y="84"/>
                  </a:cubicBezTo>
                  <a:cubicBezTo>
                    <a:pt x="254" y="91"/>
                    <a:pt x="262" y="98"/>
                    <a:pt x="269" y="106"/>
                  </a:cubicBezTo>
                  <a:cubicBezTo>
                    <a:pt x="274" y="111"/>
                    <a:pt x="278" y="115"/>
                    <a:pt x="283" y="120"/>
                  </a:cubicBezTo>
                  <a:cubicBezTo>
                    <a:pt x="284" y="122"/>
                    <a:pt x="286" y="124"/>
                    <a:pt x="288" y="126"/>
                  </a:cubicBezTo>
                  <a:cubicBezTo>
                    <a:pt x="252" y="186"/>
                    <a:pt x="252" y="186"/>
                    <a:pt x="252" y="186"/>
                  </a:cubicBezTo>
                  <a:cubicBezTo>
                    <a:pt x="266" y="204"/>
                    <a:pt x="278" y="224"/>
                    <a:pt x="287" y="244"/>
                  </a:cubicBezTo>
                  <a:cubicBezTo>
                    <a:pt x="359" y="244"/>
                    <a:pt x="359" y="244"/>
                    <a:pt x="359" y="244"/>
                  </a:cubicBezTo>
                  <a:cubicBezTo>
                    <a:pt x="365" y="263"/>
                    <a:pt x="370" y="282"/>
                    <a:pt x="374" y="301"/>
                  </a:cubicBezTo>
                  <a:cubicBezTo>
                    <a:pt x="313" y="341"/>
                    <a:pt x="313" y="341"/>
                    <a:pt x="313" y="341"/>
                  </a:cubicBezTo>
                  <a:cubicBezTo>
                    <a:pt x="314" y="352"/>
                    <a:pt x="314" y="363"/>
                    <a:pt x="314" y="374"/>
                  </a:cubicBezTo>
                  <a:cubicBezTo>
                    <a:pt x="314" y="375"/>
                    <a:pt x="314" y="375"/>
                    <a:pt x="314" y="376"/>
                  </a:cubicBezTo>
                  <a:cubicBezTo>
                    <a:pt x="175" y="376"/>
                    <a:pt x="175" y="376"/>
                    <a:pt x="175" y="376"/>
                  </a:cubicBezTo>
                  <a:cubicBezTo>
                    <a:pt x="174" y="376"/>
                    <a:pt x="174" y="376"/>
                    <a:pt x="174" y="376"/>
                  </a:cubicBezTo>
                  <a:cubicBezTo>
                    <a:pt x="174" y="376"/>
                    <a:pt x="175" y="377"/>
                    <a:pt x="175" y="377"/>
                  </a:cubicBezTo>
                  <a:cubicBezTo>
                    <a:pt x="183" y="385"/>
                    <a:pt x="187" y="395"/>
                    <a:pt x="187" y="406"/>
                  </a:cubicBezTo>
                  <a:cubicBezTo>
                    <a:pt x="187" y="417"/>
                    <a:pt x="183" y="427"/>
                    <a:pt x="175" y="434"/>
                  </a:cubicBezTo>
                  <a:cubicBezTo>
                    <a:pt x="167" y="442"/>
                    <a:pt x="157" y="446"/>
                    <a:pt x="146" y="446"/>
                  </a:cubicBezTo>
                  <a:cubicBezTo>
                    <a:pt x="135" y="446"/>
                    <a:pt x="125" y="442"/>
                    <a:pt x="117" y="434"/>
                  </a:cubicBezTo>
                  <a:cubicBezTo>
                    <a:pt x="110" y="427"/>
                    <a:pt x="106" y="417"/>
                    <a:pt x="106" y="406"/>
                  </a:cubicBezTo>
                  <a:cubicBezTo>
                    <a:pt x="106" y="395"/>
                    <a:pt x="110" y="385"/>
                    <a:pt x="117" y="377"/>
                  </a:cubicBezTo>
                  <a:cubicBezTo>
                    <a:pt x="118" y="377"/>
                    <a:pt x="118" y="376"/>
                    <a:pt x="118" y="376"/>
                  </a:cubicBezTo>
                  <a:cubicBezTo>
                    <a:pt x="117" y="376"/>
                    <a:pt x="117" y="376"/>
                    <a:pt x="117" y="376"/>
                  </a:cubicBezTo>
                  <a:cubicBezTo>
                    <a:pt x="0" y="376"/>
                    <a:pt x="0" y="376"/>
                    <a:pt x="0" y="376"/>
                  </a:cubicBezTo>
                  <a:cubicBezTo>
                    <a:pt x="0" y="253"/>
                    <a:pt x="0" y="253"/>
                    <a:pt x="0" y="253"/>
                  </a:cubicBezTo>
                  <a:cubicBezTo>
                    <a:pt x="3" y="253"/>
                    <a:pt x="3" y="253"/>
                    <a:pt x="3" y="253"/>
                  </a:cubicBezTo>
                  <a:cubicBezTo>
                    <a:pt x="11" y="261"/>
                    <a:pt x="21" y="265"/>
                    <a:pt x="32" y="265"/>
                  </a:cubicBezTo>
                  <a:cubicBezTo>
                    <a:pt x="43" y="265"/>
                    <a:pt x="53" y="261"/>
                    <a:pt x="61" y="253"/>
                  </a:cubicBezTo>
                  <a:cubicBezTo>
                    <a:pt x="69" y="245"/>
                    <a:pt x="73" y="236"/>
                    <a:pt x="73" y="224"/>
                  </a:cubicBezTo>
                  <a:cubicBezTo>
                    <a:pt x="73" y="213"/>
                    <a:pt x="69" y="204"/>
                    <a:pt x="61" y="196"/>
                  </a:cubicBezTo>
                  <a:cubicBezTo>
                    <a:pt x="53" y="188"/>
                    <a:pt x="43" y="184"/>
                    <a:pt x="32" y="184"/>
                  </a:cubicBezTo>
                  <a:cubicBezTo>
                    <a:pt x="21" y="184"/>
                    <a:pt x="11" y="188"/>
                    <a:pt x="3" y="196"/>
                  </a:cubicBezTo>
                  <a:lnTo>
                    <a:pt x="0" y="196"/>
                  </a:lnTo>
                  <a:close/>
                </a:path>
              </a:pathLst>
            </a:custGeom>
            <a:solidFill>
              <a:schemeClr val="accent2"/>
            </a:solidFill>
            <a:ln w="19050">
              <a:solidFill>
                <a:schemeClr val="bg1"/>
              </a:solidFill>
              <a:round/>
              <a:headEnd/>
              <a:tailEnd/>
            </a:ln>
          </p:spPr>
          <p:txBody>
            <a:bodyPr vert="horz" wrap="square" lIns="45720" tIns="22860" rIns="45720" bIns="22860" numCol="1" anchor="t" anchorCtr="0" compatLnSpc="1">
              <a:prstTxWarp prst="textNoShape">
                <a:avLst/>
              </a:prstTxWarp>
            </a:bodyPr>
            <a:lstStyle/>
            <a:p>
              <a:endParaRPr lang="en-US" sz="900" dirty="0">
                <a:latin typeface="Lato Light" charset="0"/>
              </a:endParaRPr>
            </a:p>
          </p:txBody>
        </p:sp>
        <p:sp>
          <p:nvSpPr>
            <p:cNvPr id="35" name="Freeform 7"/>
            <p:cNvSpPr>
              <a:spLocks/>
            </p:cNvSpPr>
            <p:nvPr/>
          </p:nvSpPr>
          <p:spPr bwMode="auto">
            <a:xfrm>
              <a:off x="4245153" y="3887952"/>
              <a:ext cx="2158253" cy="1784191"/>
            </a:xfrm>
            <a:custGeom>
              <a:avLst/>
              <a:gdLst/>
              <a:ahLst/>
              <a:cxnLst>
                <a:cxn ang="0">
                  <a:pos x="75" y="311"/>
                </a:cxn>
                <a:cxn ang="0">
                  <a:pos x="75" y="166"/>
                </a:cxn>
                <a:cxn ang="0">
                  <a:pos x="70" y="172"/>
                </a:cxn>
                <a:cxn ang="0">
                  <a:pos x="41" y="184"/>
                </a:cxn>
                <a:cxn ang="0">
                  <a:pos x="12" y="172"/>
                </a:cxn>
                <a:cxn ang="0">
                  <a:pos x="0" y="144"/>
                </a:cxn>
                <a:cxn ang="0">
                  <a:pos x="12" y="115"/>
                </a:cxn>
                <a:cxn ang="0">
                  <a:pos x="41" y="103"/>
                </a:cxn>
                <a:cxn ang="0">
                  <a:pos x="70" y="115"/>
                </a:cxn>
                <a:cxn ang="0">
                  <a:pos x="75" y="121"/>
                </a:cxn>
                <a:cxn ang="0">
                  <a:pos x="75" y="0"/>
                </a:cxn>
                <a:cxn ang="0">
                  <a:pos x="192" y="0"/>
                </a:cxn>
                <a:cxn ang="0">
                  <a:pos x="192" y="1"/>
                </a:cxn>
                <a:cxn ang="0">
                  <a:pos x="181" y="30"/>
                </a:cxn>
                <a:cxn ang="0">
                  <a:pos x="192" y="58"/>
                </a:cxn>
                <a:cxn ang="0">
                  <a:pos x="221" y="70"/>
                </a:cxn>
                <a:cxn ang="0">
                  <a:pos x="250" y="58"/>
                </a:cxn>
                <a:cxn ang="0">
                  <a:pos x="262" y="30"/>
                </a:cxn>
                <a:cxn ang="0">
                  <a:pos x="250" y="1"/>
                </a:cxn>
                <a:cxn ang="0">
                  <a:pos x="250" y="0"/>
                </a:cxn>
                <a:cxn ang="0">
                  <a:pos x="389" y="0"/>
                </a:cxn>
                <a:cxn ang="0">
                  <a:pos x="388" y="32"/>
                </a:cxn>
                <a:cxn ang="0">
                  <a:pos x="450" y="66"/>
                </a:cxn>
                <a:cxn ang="0">
                  <a:pos x="436" y="121"/>
                </a:cxn>
                <a:cxn ang="0">
                  <a:pos x="363" y="125"/>
                </a:cxn>
                <a:cxn ang="0">
                  <a:pos x="329" y="183"/>
                </a:cxn>
                <a:cxn ang="0">
                  <a:pos x="366" y="243"/>
                </a:cxn>
                <a:cxn ang="0">
                  <a:pos x="344" y="266"/>
                </a:cxn>
                <a:cxn ang="0">
                  <a:pos x="322" y="287"/>
                </a:cxn>
                <a:cxn ang="0">
                  <a:pos x="260" y="251"/>
                </a:cxn>
                <a:cxn ang="0">
                  <a:pos x="203" y="285"/>
                </a:cxn>
                <a:cxn ang="0">
                  <a:pos x="203" y="356"/>
                </a:cxn>
                <a:cxn ang="0">
                  <a:pos x="145" y="371"/>
                </a:cxn>
                <a:cxn ang="0">
                  <a:pos x="108" y="309"/>
                </a:cxn>
                <a:cxn ang="0">
                  <a:pos x="76" y="311"/>
                </a:cxn>
                <a:cxn ang="0">
                  <a:pos x="75" y="311"/>
                </a:cxn>
              </a:cxnLst>
              <a:rect l="0" t="0" r="r" b="b"/>
              <a:pathLst>
                <a:path w="450" h="371">
                  <a:moveTo>
                    <a:pt x="75" y="311"/>
                  </a:moveTo>
                  <a:cubicBezTo>
                    <a:pt x="75" y="166"/>
                    <a:pt x="75" y="166"/>
                    <a:pt x="75" y="166"/>
                  </a:cubicBezTo>
                  <a:cubicBezTo>
                    <a:pt x="73" y="168"/>
                    <a:pt x="72" y="170"/>
                    <a:pt x="70" y="172"/>
                  </a:cubicBezTo>
                  <a:cubicBezTo>
                    <a:pt x="62" y="180"/>
                    <a:pt x="52" y="184"/>
                    <a:pt x="41" y="184"/>
                  </a:cubicBezTo>
                  <a:cubicBezTo>
                    <a:pt x="30" y="184"/>
                    <a:pt x="20" y="180"/>
                    <a:pt x="12" y="172"/>
                  </a:cubicBezTo>
                  <a:cubicBezTo>
                    <a:pt x="4" y="165"/>
                    <a:pt x="0" y="155"/>
                    <a:pt x="0" y="144"/>
                  </a:cubicBezTo>
                  <a:cubicBezTo>
                    <a:pt x="0" y="133"/>
                    <a:pt x="4" y="123"/>
                    <a:pt x="12" y="115"/>
                  </a:cubicBezTo>
                  <a:cubicBezTo>
                    <a:pt x="20" y="107"/>
                    <a:pt x="30" y="103"/>
                    <a:pt x="41" y="103"/>
                  </a:cubicBezTo>
                  <a:cubicBezTo>
                    <a:pt x="52" y="103"/>
                    <a:pt x="62" y="107"/>
                    <a:pt x="70" y="115"/>
                  </a:cubicBezTo>
                  <a:cubicBezTo>
                    <a:pt x="72" y="117"/>
                    <a:pt x="73" y="119"/>
                    <a:pt x="75" y="121"/>
                  </a:cubicBezTo>
                  <a:cubicBezTo>
                    <a:pt x="75" y="0"/>
                    <a:pt x="75" y="0"/>
                    <a:pt x="75" y="0"/>
                  </a:cubicBezTo>
                  <a:cubicBezTo>
                    <a:pt x="192" y="0"/>
                    <a:pt x="192" y="0"/>
                    <a:pt x="192" y="0"/>
                  </a:cubicBezTo>
                  <a:cubicBezTo>
                    <a:pt x="192" y="1"/>
                    <a:pt x="192" y="1"/>
                    <a:pt x="192" y="1"/>
                  </a:cubicBezTo>
                  <a:cubicBezTo>
                    <a:pt x="185" y="9"/>
                    <a:pt x="181" y="19"/>
                    <a:pt x="181" y="30"/>
                  </a:cubicBezTo>
                  <a:cubicBezTo>
                    <a:pt x="181" y="41"/>
                    <a:pt x="185" y="51"/>
                    <a:pt x="192" y="58"/>
                  </a:cubicBezTo>
                  <a:cubicBezTo>
                    <a:pt x="200" y="66"/>
                    <a:pt x="210" y="70"/>
                    <a:pt x="221" y="70"/>
                  </a:cubicBezTo>
                  <a:cubicBezTo>
                    <a:pt x="232" y="70"/>
                    <a:pt x="242" y="66"/>
                    <a:pt x="250" y="58"/>
                  </a:cubicBezTo>
                  <a:cubicBezTo>
                    <a:pt x="258" y="51"/>
                    <a:pt x="262" y="41"/>
                    <a:pt x="262" y="30"/>
                  </a:cubicBezTo>
                  <a:cubicBezTo>
                    <a:pt x="262" y="19"/>
                    <a:pt x="258" y="9"/>
                    <a:pt x="250" y="1"/>
                  </a:cubicBezTo>
                  <a:cubicBezTo>
                    <a:pt x="250" y="0"/>
                    <a:pt x="250" y="0"/>
                    <a:pt x="250" y="0"/>
                  </a:cubicBezTo>
                  <a:cubicBezTo>
                    <a:pt x="389" y="0"/>
                    <a:pt x="389" y="0"/>
                    <a:pt x="389" y="0"/>
                  </a:cubicBezTo>
                  <a:cubicBezTo>
                    <a:pt x="389" y="11"/>
                    <a:pt x="389" y="22"/>
                    <a:pt x="388" y="32"/>
                  </a:cubicBezTo>
                  <a:cubicBezTo>
                    <a:pt x="450" y="66"/>
                    <a:pt x="450" y="66"/>
                    <a:pt x="450" y="66"/>
                  </a:cubicBezTo>
                  <a:cubicBezTo>
                    <a:pt x="446" y="85"/>
                    <a:pt x="442" y="103"/>
                    <a:pt x="436" y="121"/>
                  </a:cubicBezTo>
                  <a:cubicBezTo>
                    <a:pt x="363" y="125"/>
                    <a:pt x="363" y="125"/>
                    <a:pt x="363" y="125"/>
                  </a:cubicBezTo>
                  <a:cubicBezTo>
                    <a:pt x="354" y="145"/>
                    <a:pt x="343" y="164"/>
                    <a:pt x="329" y="183"/>
                  </a:cubicBezTo>
                  <a:cubicBezTo>
                    <a:pt x="366" y="243"/>
                    <a:pt x="366" y="243"/>
                    <a:pt x="366" y="243"/>
                  </a:cubicBezTo>
                  <a:cubicBezTo>
                    <a:pt x="359" y="251"/>
                    <a:pt x="352" y="258"/>
                    <a:pt x="344" y="266"/>
                  </a:cubicBezTo>
                  <a:cubicBezTo>
                    <a:pt x="337" y="273"/>
                    <a:pt x="329" y="280"/>
                    <a:pt x="322" y="287"/>
                  </a:cubicBezTo>
                  <a:cubicBezTo>
                    <a:pt x="260" y="251"/>
                    <a:pt x="260" y="251"/>
                    <a:pt x="260" y="251"/>
                  </a:cubicBezTo>
                  <a:cubicBezTo>
                    <a:pt x="242" y="265"/>
                    <a:pt x="223" y="276"/>
                    <a:pt x="203" y="285"/>
                  </a:cubicBezTo>
                  <a:cubicBezTo>
                    <a:pt x="203" y="356"/>
                    <a:pt x="203" y="356"/>
                    <a:pt x="203" y="356"/>
                  </a:cubicBezTo>
                  <a:cubicBezTo>
                    <a:pt x="184" y="363"/>
                    <a:pt x="165" y="368"/>
                    <a:pt x="145" y="371"/>
                  </a:cubicBezTo>
                  <a:cubicBezTo>
                    <a:pt x="108" y="309"/>
                    <a:pt x="108" y="309"/>
                    <a:pt x="108" y="309"/>
                  </a:cubicBezTo>
                  <a:cubicBezTo>
                    <a:pt x="98" y="310"/>
                    <a:pt x="87" y="311"/>
                    <a:pt x="76" y="311"/>
                  </a:cubicBezTo>
                  <a:cubicBezTo>
                    <a:pt x="76" y="311"/>
                    <a:pt x="75" y="311"/>
                    <a:pt x="75" y="311"/>
                  </a:cubicBezTo>
                  <a:close/>
                </a:path>
              </a:pathLst>
            </a:custGeom>
            <a:solidFill>
              <a:schemeClr val="accent4"/>
            </a:solidFill>
            <a:ln w="19050">
              <a:solidFill>
                <a:schemeClr val="bg1"/>
              </a:solidFill>
              <a:round/>
              <a:headEnd/>
              <a:tailEnd/>
            </a:ln>
          </p:spPr>
          <p:txBody>
            <a:bodyPr vert="horz" wrap="square" lIns="45720" tIns="22860" rIns="45720" bIns="22860" numCol="1" anchor="t" anchorCtr="0" compatLnSpc="1">
              <a:prstTxWarp prst="textNoShape">
                <a:avLst/>
              </a:prstTxWarp>
            </a:bodyPr>
            <a:lstStyle/>
            <a:p>
              <a:endParaRPr lang="en-US" sz="900" dirty="0">
                <a:latin typeface="Lato Light" charset="0"/>
              </a:endParaRPr>
            </a:p>
          </p:txBody>
        </p:sp>
        <p:sp>
          <p:nvSpPr>
            <p:cNvPr id="36" name="Freeform 5"/>
            <p:cNvSpPr>
              <a:spLocks/>
            </p:cNvSpPr>
            <p:nvPr/>
          </p:nvSpPr>
          <p:spPr bwMode="auto">
            <a:xfrm>
              <a:off x="2820822" y="2084840"/>
              <a:ext cx="2133662" cy="1803112"/>
            </a:xfrm>
            <a:custGeom>
              <a:avLst/>
              <a:gdLst/>
              <a:ahLst/>
              <a:cxnLst>
                <a:cxn ang="0">
                  <a:pos x="372" y="375"/>
                </a:cxn>
                <a:cxn ang="0">
                  <a:pos x="239" y="375"/>
                </a:cxn>
                <a:cxn ang="0">
                  <a:pos x="248" y="368"/>
                </a:cxn>
                <a:cxn ang="0">
                  <a:pos x="260" y="340"/>
                </a:cxn>
                <a:cxn ang="0">
                  <a:pos x="248" y="311"/>
                </a:cxn>
                <a:cxn ang="0">
                  <a:pos x="220" y="299"/>
                </a:cxn>
                <a:cxn ang="0">
                  <a:pos x="191" y="311"/>
                </a:cxn>
                <a:cxn ang="0">
                  <a:pos x="179" y="340"/>
                </a:cxn>
                <a:cxn ang="0">
                  <a:pos x="191" y="368"/>
                </a:cxn>
                <a:cxn ang="0">
                  <a:pos x="200" y="375"/>
                </a:cxn>
                <a:cxn ang="0">
                  <a:pos x="61" y="375"/>
                </a:cxn>
                <a:cxn ang="0">
                  <a:pos x="61" y="375"/>
                </a:cxn>
                <a:cxn ang="0">
                  <a:pos x="61" y="373"/>
                </a:cxn>
                <a:cxn ang="0">
                  <a:pos x="61" y="367"/>
                </a:cxn>
                <a:cxn ang="0">
                  <a:pos x="62" y="342"/>
                </a:cxn>
                <a:cxn ang="0">
                  <a:pos x="0" y="307"/>
                </a:cxn>
                <a:cxn ang="0">
                  <a:pos x="16" y="243"/>
                </a:cxn>
                <a:cxn ang="0">
                  <a:pos x="86" y="247"/>
                </a:cxn>
                <a:cxn ang="0">
                  <a:pos x="119" y="191"/>
                </a:cxn>
                <a:cxn ang="0">
                  <a:pos x="85" y="127"/>
                </a:cxn>
                <a:cxn ang="0">
                  <a:pos x="92" y="119"/>
                </a:cxn>
                <a:cxn ang="0">
                  <a:pos x="106" y="105"/>
                </a:cxn>
                <a:cxn ang="0">
                  <a:pos x="128" y="84"/>
                </a:cxn>
                <a:cxn ang="0">
                  <a:pos x="188" y="120"/>
                </a:cxn>
                <a:cxn ang="0">
                  <a:pos x="190" y="119"/>
                </a:cxn>
                <a:cxn ang="0">
                  <a:pos x="243" y="88"/>
                </a:cxn>
                <a:cxn ang="0">
                  <a:pos x="243" y="16"/>
                </a:cxn>
                <a:cxn ang="0">
                  <a:pos x="303" y="0"/>
                </a:cxn>
                <a:cxn ang="0">
                  <a:pos x="339" y="62"/>
                </a:cxn>
                <a:cxn ang="0">
                  <a:pos x="372" y="60"/>
                </a:cxn>
                <a:cxn ang="0">
                  <a:pos x="372" y="195"/>
                </a:cxn>
                <a:cxn ang="0">
                  <a:pos x="372" y="199"/>
                </a:cxn>
                <a:cxn ang="0">
                  <a:pos x="375" y="195"/>
                </a:cxn>
                <a:cxn ang="0">
                  <a:pos x="404" y="183"/>
                </a:cxn>
                <a:cxn ang="0">
                  <a:pos x="433" y="195"/>
                </a:cxn>
                <a:cxn ang="0">
                  <a:pos x="445" y="223"/>
                </a:cxn>
                <a:cxn ang="0">
                  <a:pos x="433" y="252"/>
                </a:cxn>
                <a:cxn ang="0">
                  <a:pos x="404" y="264"/>
                </a:cxn>
                <a:cxn ang="0">
                  <a:pos x="375" y="252"/>
                </a:cxn>
                <a:cxn ang="0">
                  <a:pos x="372" y="248"/>
                </a:cxn>
                <a:cxn ang="0">
                  <a:pos x="372" y="252"/>
                </a:cxn>
                <a:cxn ang="0">
                  <a:pos x="372" y="375"/>
                </a:cxn>
              </a:cxnLst>
              <a:rect l="0" t="0" r="r" b="b"/>
              <a:pathLst>
                <a:path w="445" h="375">
                  <a:moveTo>
                    <a:pt x="372" y="375"/>
                  </a:moveTo>
                  <a:cubicBezTo>
                    <a:pt x="239" y="375"/>
                    <a:pt x="239" y="375"/>
                    <a:pt x="239" y="375"/>
                  </a:cubicBezTo>
                  <a:cubicBezTo>
                    <a:pt x="243" y="373"/>
                    <a:pt x="246" y="371"/>
                    <a:pt x="248" y="368"/>
                  </a:cubicBezTo>
                  <a:cubicBezTo>
                    <a:pt x="256" y="360"/>
                    <a:pt x="260" y="351"/>
                    <a:pt x="260" y="340"/>
                  </a:cubicBezTo>
                  <a:cubicBezTo>
                    <a:pt x="260" y="328"/>
                    <a:pt x="256" y="319"/>
                    <a:pt x="248" y="311"/>
                  </a:cubicBezTo>
                  <a:cubicBezTo>
                    <a:pt x="241" y="303"/>
                    <a:pt x="231" y="299"/>
                    <a:pt x="220" y="299"/>
                  </a:cubicBezTo>
                  <a:cubicBezTo>
                    <a:pt x="209" y="299"/>
                    <a:pt x="199" y="303"/>
                    <a:pt x="191" y="311"/>
                  </a:cubicBezTo>
                  <a:cubicBezTo>
                    <a:pt x="183" y="319"/>
                    <a:pt x="179" y="328"/>
                    <a:pt x="179" y="340"/>
                  </a:cubicBezTo>
                  <a:cubicBezTo>
                    <a:pt x="179" y="351"/>
                    <a:pt x="183" y="360"/>
                    <a:pt x="191" y="368"/>
                  </a:cubicBezTo>
                  <a:cubicBezTo>
                    <a:pt x="194" y="371"/>
                    <a:pt x="197" y="373"/>
                    <a:pt x="200" y="375"/>
                  </a:cubicBezTo>
                  <a:cubicBezTo>
                    <a:pt x="61" y="375"/>
                    <a:pt x="61" y="375"/>
                    <a:pt x="61" y="375"/>
                  </a:cubicBezTo>
                  <a:cubicBezTo>
                    <a:pt x="61" y="375"/>
                    <a:pt x="61" y="375"/>
                    <a:pt x="61" y="375"/>
                  </a:cubicBezTo>
                  <a:cubicBezTo>
                    <a:pt x="61" y="374"/>
                    <a:pt x="61" y="374"/>
                    <a:pt x="61" y="373"/>
                  </a:cubicBezTo>
                  <a:cubicBezTo>
                    <a:pt x="61" y="371"/>
                    <a:pt x="61" y="369"/>
                    <a:pt x="61" y="367"/>
                  </a:cubicBezTo>
                  <a:cubicBezTo>
                    <a:pt x="61" y="359"/>
                    <a:pt x="61" y="350"/>
                    <a:pt x="62" y="342"/>
                  </a:cubicBezTo>
                  <a:cubicBezTo>
                    <a:pt x="0" y="307"/>
                    <a:pt x="0" y="307"/>
                    <a:pt x="0" y="307"/>
                  </a:cubicBezTo>
                  <a:cubicBezTo>
                    <a:pt x="4" y="285"/>
                    <a:pt x="9" y="263"/>
                    <a:pt x="16" y="243"/>
                  </a:cubicBezTo>
                  <a:cubicBezTo>
                    <a:pt x="86" y="247"/>
                    <a:pt x="86" y="247"/>
                    <a:pt x="86" y="247"/>
                  </a:cubicBezTo>
                  <a:cubicBezTo>
                    <a:pt x="95" y="227"/>
                    <a:pt x="106" y="209"/>
                    <a:pt x="119" y="191"/>
                  </a:cubicBezTo>
                  <a:cubicBezTo>
                    <a:pt x="85" y="127"/>
                    <a:pt x="85" y="127"/>
                    <a:pt x="85" y="127"/>
                  </a:cubicBezTo>
                  <a:cubicBezTo>
                    <a:pt x="87" y="124"/>
                    <a:pt x="90" y="122"/>
                    <a:pt x="92" y="119"/>
                  </a:cubicBezTo>
                  <a:cubicBezTo>
                    <a:pt x="97" y="114"/>
                    <a:pt x="101" y="110"/>
                    <a:pt x="106" y="105"/>
                  </a:cubicBezTo>
                  <a:cubicBezTo>
                    <a:pt x="113" y="98"/>
                    <a:pt x="120" y="91"/>
                    <a:pt x="128" y="84"/>
                  </a:cubicBezTo>
                  <a:cubicBezTo>
                    <a:pt x="188" y="120"/>
                    <a:pt x="188" y="120"/>
                    <a:pt x="188" y="120"/>
                  </a:cubicBezTo>
                  <a:cubicBezTo>
                    <a:pt x="189" y="120"/>
                    <a:pt x="190" y="119"/>
                    <a:pt x="190" y="119"/>
                  </a:cubicBezTo>
                  <a:cubicBezTo>
                    <a:pt x="207" y="106"/>
                    <a:pt x="225" y="96"/>
                    <a:pt x="243" y="88"/>
                  </a:cubicBezTo>
                  <a:cubicBezTo>
                    <a:pt x="243" y="16"/>
                    <a:pt x="243" y="16"/>
                    <a:pt x="243" y="16"/>
                  </a:cubicBezTo>
                  <a:cubicBezTo>
                    <a:pt x="262" y="9"/>
                    <a:pt x="282" y="4"/>
                    <a:pt x="303" y="0"/>
                  </a:cubicBezTo>
                  <a:cubicBezTo>
                    <a:pt x="339" y="62"/>
                    <a:pt x="339" y="62"/>
                    <a:pt x="339" y="62"/>
                  </a:cubicBezTo>
                  <a:cubicBezTo>
                    <a:pt x="350" y="61"/>
                    <a:pt x="361" y="60"/>
                    <a:pt x="372" y="60"/>
                  </a:cubicBezTo>
                  <a:cubicBezTo>
                    <a:pt x="372" y="195"/>
                    <a:pt x="372" y="195"/>
                    <a:pt x="372" y="195"/>
                  </a:cubicBezTo>
                  <a:cubicBezTo>
                    <a:pt x="372" y="199"/>
                    <a:pt x="372" y="199"/>
                    <a:pt x="372" y="199"/>
                  </a:cubicBezTo>
                  <a:cubicBezTo>
                    <a:pt x="373" y="197"/>
                    <a:pt x="374" y="196"/>
                    <a:pt x="375" y="195"/>
                  </a:cubicBezTo>
                  <a:cubicBezTo>
                    <a:pt x="383" y="187"/>
                    <a:pt x="393" y="183"/>
                    <a:pt x="404" y="183"/>
                  </a:cubicBezTo>
                  <a:cubicBezTo>
                    <a:pt x="415" y="183"/>
                    <a:pt x="425" y="187"/>
                    <a:pt x="433" y="195"/>
                  </a:cubicBezTo>
                  <a:cubicBezTo>
                    <a:pt x="441" y="203"/>
                    <a:pt x="445" y="212"/>
                    <a:pt x="445" y="223"/>
                  </a:cubicBezTo>
                  <a:cubicBezTo>
                    <a:pt x="445" y="235"/>
                    <a:pt x="441" y="244"/>
                    <a:pt x="433" y="252"/>
                  </a:cubicBezTo>
                  <a:cubicBezTo>
                    <a:pt x="425" y="260"/>
                    <a:pt x="415" y="264"/>
                    <a:pt x="404" y="264"/>
                  </a:cubicBezTo>
                  <a:cubicBezTo>
                    <a:pt x="393" y="264"/>
                    <a:pt x="383" y="260"/>
                    <a:pt x="375" y="252"/>
                  </a:cubicBezTo>
                  <a:cubicBezTo>
                    <a:pt x="374" y="251"/>
                    <a:pt x="373" y="250"/>
                    <a:pt x="372" y="248"/>
                  </a:cubicBezTo>
                  <a:cubicBezTo>
                    <a:pt x="372" y="252"/>
                    <a:pt x="372" y="252"/>
                    <a:pt x="372" y="252"/>
                  </a:cubicBezTo>
                  <a:lnTo>
                    <a:pt x="372" y="375"/>
                  </a:lnTo>
                  <a:close/>
                </a:path>
              </a:pathLst>
            </a:custGeom>
            <a:solidFill>
              <a:schemeClr val="accent1"/>
            </a:solidFill>
            <a:ln w="19050">
              <a:solidFill>
                <a:schemeClr val="bg1"/>
              </a:solidFill>
              <a:round/>
              <a:headEnd/>
              <a:tailEnd/>
            </a:ln>
          </p:spPr>
          <p:txBody>
            <a:bodyPr vert="horz" wrap="square" lIns="45720" tIns="22860" rIns="45720" bIns="22860" numCol="1" anchor="t" anchorCtr="0" compatLnSpc="1">
              <a:prstTxWarp prst="textNoShape">
                <a:avLst/>
              </a:prstTxWarp>
            </a:bodyPr>
            <a:lstStyle/>
            <a:p>
              <a:endParaRPr lang="en-US" sz="900" dirty="0">
                <a:latin typeface="Lato Light" charset="0"/>
              </a:endParaRPr>
            </a:p>
          </p:txBody>
        </p:sp>
        <p:sp>
          <p:nvSpPr>
            <p:cNvPr id="37" name="Freeform 8"/>
            <p:cNvSpPr>
              <a:spLocks/>
            </p:cNvSpPr>
            <p:nvPr/>
          </p:nvSpPr>
          <p:spPr bwMode="auto">
            <a:xfrm>
              <a:off x="2820822" y="3522788"/>
              <a:ext cx="1783726" cy="2143678"/>
            </a:xfrm>
            <a:custGeom>
              <a:avLst/>
              <a:gdLst/>
              <a:ahLst/>
              <a:cxnLst>
                <a:cxn ang="0">
                  <a:pos x="61" y="76"/>
                </a:cxn>
                <a:cxn ang="0">
                  <a:pos x="200" y="76"/>
                </a:cxn>
                <a:cxn ang="0">
                  <a:pos x="191" y="69"/>
                </a:cxn>
                <a:cxn ang="0">
                  <a:pos x="179" y="41"/>
                </a:cxn>
                <a:cxn ang="0">
                  <a:pos x="191" y="12"/>
                </a:cxn>
                <a:cxn ang="0">
                  <a:pos x="220" y="0"/>
                </a:cxn>
                <a:cxn ang="0">
                  <a:pos x="248" y="12"/>
                </a:cxn>
                <a:cxn ang="0">
                  <a:pos x="260" y="41"/>
                </a:cxn>
                <a:cxn ang="0">
                  <a:pos x="248" y="69"/>
                </a:cxn>
                <a:cxn ang="0">
                  <a:pos x="239" y="76"/>
                </a:cxn>
                <a:cxn ang="0">
                  <a:pos x="372" y="76"/>
                </a:cxn>
                <a:cxn ang="0">
                  <a:pos x="372" y="197"/>
                </a:cxn>
                <a:cxn ang="0">
                  <a:pos x="367" y="191"/>
                </a:cxn>
                <a:cxn ang="0">
                  <a:pos x="338" y="179"/>
                </a:cxn>
                <a:cxn ang="0">
                  <a:pos x="309" y="191"/>
                </a:cxn>
                <a:cxn ang="0">
                  <a:pos x="297" y="220"/>
                </a:cxn>
                <a:cxn ang="0">
                  <a:pos x="309" y="248"/>
                </a:cxn>
                <a:cxn ang="0">
                  <a:pos x="338" y="260"/>
                </a:cxn>
                <a:cxn ang="0">
                  <a:pos x="367" y="248"/>
                </a:cxn>
                <a:cxn ang="0">
                  <a:pos x="372" y="242"/>
                </a:cxn>
                <a:cxn ang="0">
                  <a:pos x="372" y="387"/>
                </a:cxn>
                <a:cxn ang="0">
                  <a:pos x="340" y="385"/>
                </a:cxn>
                <a:cxn ang="0">
                  <a:pos x="302" y="446"/>
                </a:cxn>
                <a:cxn ang="0">
                  <a:pos x="242" y="430"/>
                </a:cxn>
                <a:cxn ang="0">
                  <a:pos x="247" y="361"/>
                </a:cxn>
                <a:cxn ang="0">
                  <a:pos x="184" y="323"/>
                </a:cxn>
                <a:cxn ang="0">
                  <a:pos x="129" y="363"/>
                </a:cxn>
                <a:cxn ang="0">
                  <a:pos x="106" y="342"/>
                </a:cxn>
                <a:cxn ang="0">
                  <a:pos x="82" y="316"/>
                </a:cxn>
                <a:cxn ang="0">
                  <a:pos x="118" y="254"/>
                </a:cxn>
                <a:cxn ang="0">
                  <a:pos x="86" y="199"/>
                </a:cxn>
                <a:cxn ang="0">
                  <a:pos x="15" y="199"/>
                </a:cxn>
                <a:cxn ang="0">
                  <a:pos x="0" y="141"/>
                </a:cxn>
                <a:cxn ang="0">
                  <a:pos x="62" y="104"/>
                </a:cxn>
                <a:cxn ang="0">
                  <a:pos x="61" y="84"/>
                </a:cxn>
                <a:cxn ang="0">
                  <a:pos x="61" y="76"/>
                </a:cxn>
              </a:cxnLst>
              <a:rect l="0" t="0" r="r" b="b"/>
              <a:pathLst>
                <a:path w="372" h="446">
                  <a:moveTo>
                    <a:pt x="61" y="76"/>
                  </a:moveTo>
                  <a:cubicBezTo>
                    <a:pt x="200" y="76"/>
                    <a:pt x="200" y="76"/>
                    <a:pt x="200" y="76"/>
                  </a:cubicBezTo>
                  <a:cubicBezTo>
                    <a:pt x="197" y="74"/>
                    <a:pt x="194" y="72"/>
                    <a:pt x="191" y="69"/>
                  </a:cubicBezTo>
                  <a:cubicBezTo>
                    <a:pt x="183" y="61"/>
                    <a:pt x="179" y="52"/>
                    <a:pt x="179" y="41"/>
                  </a:cubicBezTo>
                  <a:cubicBezTo>
                    <a:pt x="179" y="29"/>
                    <a:pt x="183" y="20"/>
                    <a:pt x="191" y="12"/>
                  </a:cubicBezTo>
                  <a:cubicBezTo>
                    <a:pt x="199" y="4"/>
                    <a:pt x="209" y="0"/>
                    <a:pt x="220" y="0"/>
                  </a:cubicBezTo>
                  <a:cubicBezTo>
                    <a:pt x="231" y="0"/>
                    <a:pt x="241" y="4"/>
                    <a:pt x="248" y="12"/>
                  </a:cubicBezTo>
                  <a:cubicBezTo>
                    <a:pt x="256" y="20"/>
                    <a:pt x="260" y="29"/>
                    <a:pt x="260" y="41"/>
                  </a:cubicBezTo>
                  <a:cubicBezTo>
                    <a:pt x="260" y="52"/>
                    <a:pt x="256" y="61"/>
                    <a:pt x="248" y="69"/>
                  </a:cubicBezTo>
                  <a:cubicBezTo>
                    <a:pt x="246" y="72"/>
                    <a:pt x="243" y="74"/>
                    <a:pt x="239" y="76"/>
                  </a:cubicBezTo>
                  <a:cubicBezTo>
                    <a:pt x="372" y="76"/>
                    <a:pt x="372" y="76"/>
                    <a:pt x="372" y="76"/>
                  </a:cubicBezTo>
                  <a:cubicBezTo>
                    <a:pt x="372" y="197"/>
                    <a:pt x="372" y="197"/>
                    <a:pt x="372" y="197"/>
                  </a:cubicBezTo>
                  <a:cubicBezTo>
                    <a:pt x="370" y="195"/>
                    <a:pt x="369" y="193"/>
                    <a:pt x="367" y="191"/>
                  </a:cubicBezTo>
                  <a:cubicBezTo>
                    <a:pt x="359" y="183"/>
                    <a:pt x="349" y="179"/>
                    <a:pt x="338" y="179"/>
                  </a:cubicBezTo>
                  <a:cubicBezTo>
                    <a:pt x="327" y="179"/>
                    <a:pt x="317" y="183"/>
                    <a:pt x="309" y="191"/>
                  </a:cubicBezTo>
                  <a:cubicBezTo>
                    <a:pt x="301" y="199"/>
                    <a:pt x="297" y="209"/>
                    <a:pt x="297" y="220"/>
                  </a:cubicBezTo>
                  <a:cubicBezTo>
                    <a:pt x="297" y="231"/>
                    <a:pt x="301" y="241"/>
                    <a:pt x="309" y="248"/>
                  </a:cubicBezTo>
                  <a:cubicBezTo>
                    <a:pt x="317" y="256"/>
                    <a:pt x="327" y="260"/>
                    <a:pt x="338" y="260"/>
                  </a:cubicBezTo>
                  <a:cubicBezTo>
                    <a:pt x="349" y="260"/>
                    <a:pt x="359" y="256"/>
                    <a:pt x="367" y="248"/>
                  </a:cubicBezTo>
                  <a:cubicBezTo>
                    <a:pt x="369" y="246"/>
                    <a:pt x="370" y="244"/>
                    <a:pt x="372" y="242"/>
                  </a:cubicBezTo>
                  <a:cubicBezTo>
                    <a:pt x="372" y="387"/>
                    <a:pt x="372" y="387"/>
                    <a:pt x="372" y="387"/>
                  </a:cubicBezTo>
                  <a:cubicBezTo>
                    <a:pt x="361" y="387"/>
                    <a:pt x="351" y="386"/>
                    <a:pt x="340" y="385"/>
                  </a:cubicBezTo>
                  <a:cubicBezTo>
                    <a:pt x="302" y="446"/>
                    <a:pt x="302" y="446"/>
                    <a:pt x="302" y="446"/>
                  </a:cubicBezTo>
                  <a:cubicBezTo>
                    <a:pt x="281" y="443"/>
                    <a:pt x="261" y="437"/>
                    <a:pt x="242" y="430"/>
                  </a:cubicBezTo>
                  <a:cubicBezTo>
                    <a:pt x="247" y="361"/>
                    <a:pt x="247" y="361"/>
                    <a:pt x="247" y="361"/>
                  </a:cubicBezTo>
                  <a:cubicBezTo>
                    <a:pt x="225" y="351"/>
                    <a:pt x="204" y="338"/>
                    <a:pt x="184" y="323"/>
                  </a:cubicBezTo>
                  <a:cubicBezTo>
                    <a:pt x="129" y="363"/>
                    <a:pt x="129" y="363"/>
                    <a:pt x="129" y="363"/>
                  </a:cubicBezTo>
                  <a:cubicBezTo>
                    <a:pt x="121" y="356"/>
                    <a:pt x="113" y="349"/>
                    <a:pt x="106" y="342"/>
                  </a:cubicBezTo>
                  <a:cubicBezTo>
                    <a:pt x="97" y="333"/>
                    <a:pt x="89" y="325"/>
                    <a:pt x="82" y="316"/>
                  </a:cubicBezTo>
                  <a:cubicBezTo>
                    <a:pt x="118" y="254"/>
                    <a:pt x="118" y="254"/>
                    <a:pt x="118" y="254"/>
                  </a:cubicBezTo>
                  <a:cubicBezTo>
                    <a:pt x="105" y="237"/>
                    <a:pt x="94" y="219"/>
                    <a:pt x="86" y="199"/>
                  </a:cubicBezTo>
                  <a:cubicBezTo>
                    <a:pt x="15" y="199"/>
                    <a:pt x="15" y="199"/>
                    <a:pt x="15" y="199"/>
                  </a:cubicBezTo>
                  <a:cubicBezTo>
                    <a:pt x="8" y="180"/>
                    <a:pt x="3" y="161"/>
                    <a:pt x="0" y="141"/>
                  </a:cubicBezTo>
                  <a:cubicBezTo>
                    <a:pt x="62" y="104"/>
                    <a:pt x="62" y="104"/>
                    <a:pt x="62" y="104"/>
                  </a:cubicBezTo>
                  <a:cubicBezTo>
                    <a:pt x="62" y="98"/>
                    <a:pt x="61" y="91"/>
                    <a:pt x="61" y="84"/>
                  </a:cubicBezTo>
                  <a:lnTo>
                    <a:pt x="61" y="76"/>
                  </a:lnTo>
                  <a:close/>
                </a:path>
              </a:pathLst>
            </a:custGeom>
            <a:solidFill>
              <a:schemeClr val="accent5"/>
            </a:solidFill>
            <a:ln w="19050">
              <a:solidFill>
                <a:schemeClr val="bg1"/>
              </a:solidFill>
              <a:round/>
              <a:headEnd/>
              <a:tailEnd/>
            </a:ln>
          </p:spPr>
          <p:txBody>
            <a:bodyPr vert="horz" wrap="square" lIns="45720" tIns="22860" rIns="45720" bIns="22860" numCol="1" anchor="t" anchorCtr="0" compatLnSpc="1">
              <a:prstTxWarp prst="textNoShape">
                <a:avLst/>
              </a:prstTxWarp>
            </a:bodyPr>
            <a:lstStyle/>
            <a:p>
              <a:endParaRPr lang="en-US" sz="900" dirty="0">
                <a:latin typeface="Lato Light" charset="0"/>
              </a:endParaRPr>
            </a:p>
          </p:txBody>
        </p:sp>
        <p:sp>
          <p:nvSpPr>
            <p:cNvPr id="38" name="Shape 2547"/>
            <p:cNvSpPr/>
            <p:nvPr/>
          </p:nvSpPr>
          <p:spPr>
            <a:xfrm>
              <a:off x="3666712" y="2858076"/>
              <a:ext cx="441880" cy="441880"/>
            </a:xfrm>
            <a:custGeom>
              <a:avLst/>
              <a:gdLst/>
              <a:ahLst/>
              <a:cxnLst>
                <a:cxn ang="0">
                  <a:pos x="wd2" y="hd2"/>
                </a:cxn>
                <a:cxn ang="5400000">
                  <a:pos x="wd2" y="hd2"/>
                </a:cxn>
                <a:cxn ang="10800000">
                  <a:pos x="wd2" y="hd2"/>
                </a:cxn>
                <a:cxn ang="16200000">
                  <a:pos x="wd2" y="hd2"/>
                </a:cxn>
              </a:cxnLst>
              <a:rect l="0" t="0" r="r" b="b"/>
              <a:pathLst>
                <a:path w="21600" h="21600" extrusionOk="0">
                  <a:moveTo>
                    <a:pt x="18073" y="17379"/>
                  </a:moveTo>
                  <a:lnTo>
                    <a:pt x="15643" y="14949"/>
                  </a:lnTo>
                  <a:cubicBezTo>
                    <a:pt x="16600" y="13832"/>
                    <a:pt x="17182" y="12386"/>
                    <a:pt x="17182" y="10800"/>
                  </a:cubicBezTo>
                  <a:cubicBezTo>
                    <a:pt x="17182" y="9214"/>
                    <a:pt x="16600" y="7767"/>
                    <a:pt x="15643" y="6651"/>
                  </a:cubicBezTo>
                  <a:lnTo>
                    <a:pt x="18073" y="4221"/>
                  </a:lnTo>
                  <a:cubicBezTo>
                    <a:pt x="19649" y="5963"/>
                    <a:pt x="20618" y="8266"/>
                    <a:pt x="20618" y="10800"/>
                  </a:cubicBezTo>
                  <a:cubicBezTo>
                    <a:pt x="20618" y="13335"/>
                    <a:pt x="19649" y="15637"/>
                    <a:pt x="18073" y="17379"/>
                  </a:cubicBezTo>
                  <a:moveTo>
                    <a:pt x="10800" y="20619"/>
                  </a:moveTo>
                  <a:cubicBezTo>
                    <a:pt x="8265" y="20619"/>
                    <a:pt x="5963" y="19650"/>
                    <a:pt x="4221" y="18073"/>
                  </a:cubicBezTo>
                  <a:lnTo>
                    <a:pt x="6651" y="15643"/>
                  </a:lnTo>
                  <a:cubicBezTo>
                    <a:pt x="7767" y="16600"/>
                    <a:pt x="9214" y="17182"/>
                    <a:pt x="10800" y="17182"/>
                  </a:cubicBezTo>
                  <a:cubicBezTo>
                    <a:pt x="12386" y="17182"/>
                    <a:pt x="13833" y="16600"/>
                    <a:pt x="14949" y="15643"/>
                  </a:cubicBezTo>
                  <a:lnTo>
                    <a:pt x="17379" y="18073"/>
                  </a:lnTo>
                  <a:cubicBezTo>
                    <a:pt x="15637" y="19650"/>
                    <a:pt x="13334" y="20619"/>
                    <a:pt x="10800" y="20619"/>
                  </a:cubicBezTo>
                  <a:moveTo>
                    <a:pt x="982" y="10800"/>
                  </a:moveTo>
                  <a:cubicBezTo>
                    <a:pt x="982" y="8266"/>
                    <a:pt x="1950" y="5963"/>
                    <a:pt x="3527" y="4221"/>
                  </a:cubicBezTo>
                  <a:lnTo>
                    <a:pt x="5957" y="6651"/>
                  </a:lnTo>
                  <a:cubicBezTo>
                    <a:pt x="4999" y="7767"/>
                    <a:pt x="4418" y="9214"/>
                    <a:pt x="4418" y="10800"/>
                  </a:cubicBezTo>
                  <a:cubicBezTo>
                    <a:pt x="4418" y="12386"/>
                    <a:pt x="4999" y="13832"/>
                    <a:pt x="5957" y="14949"/>
                  </a:cubicBezTo>
                  <a:lnTo>
                    <a:pt x="3527" y="17379"/>
                  </a:lnTo>
                  <a:cubicBezTo>
                    <a:pt x="1950" y="15637"/>
                    <a:pt x="982" y="13335"/>
                    <a:pt x="982" y="10800"/>
                  </a:cubicBezTo>
                  <a:moveTo>
                    <a:pt x="16200" y="10800"/>
                  </a:moveTo>
                  <a:cubicBezTo>
                    <a:pt x="16200" y="13782"/>
                    <a:pt x="13782" y="16200"/>
                    <a:pt x="10800" y="16200"/>
                  </a:cubicBezTo>
                  <a:cubicBezTo>
                    <a:pt x="7817" y="16200"/>
                    <a:pt x="5400" y="13782"/>
                    <a:pt x="5400" y="10800"/>
                  </a:cubicBezTo>
                  <a:cubicBezTo>
                    <a:pt x="5400" y="7817"/>
                    <a:pt x="7817" y="5400"/>
                    <a:pt x="10800" y="5400"/>
                  </a:cubicBezTo>
                  <a:cubicBezTo>
                    <a:pt x="13782" y="5400"/>
                    <a:pt x="16200" y="7817"/>
                    <a:pt x="16200" y="10800"/>
                  </a:cubicBezTo>
                  <a:moveTo>
                    <a:pt x="10800" y="982"/>
                  </a:moveTo>
                  <a:cubicBezTo>
                    <a:pt x="13334" y="982"/>
                    <a:pt x="15637" y="1950"/>
                    <a:pt x="17379" y="3527"/>
                  </a:cubicBezTo>
                  <a:lnTo>
                    <a:pt x="14949" y="5957"/>
                  </a:lnTo>
                  <a:cubicBezTo>
                    <a:pt x="13832" y="4999"/>
                    <a:pt x="12386" y="4418"/>
                    <a:pt x="10800" y="4418"/>
                  </a:cubicBezTo>
                  <a:cubicBezTo>
                    <a:pt x="9214" y="4418"/>
                    <a:pt x="7767" y="4999"/>
                    <a:pt x="6651" y="5957"/>
                  </a:cubicBezTo>
                  <a:lnTo>
                    <a:pt x="4221" y="3527"/>
                  </a:lnTo>
                  <a:cubicBezTo>
                    <a:pt x="5963" y="1950"/>
                    <a:pt x="8265" y="982"/>
                    <a:pt x="10800" y="982"/>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Light" charset="0"/>
                <a:ea typeface="Lato Light" charset="0"/>
                <a:cs typeface="Lato Light" charset="0"/>
              </a:endParaRPr>
            </a:p>
          </p:txBody>
        </p:sp>
        <p:sp>
          <p:nvSpPr>
            <p:cNvPr id="39" name="Shape 2588"/>
            <p:cNvSpPr/>
            <p:nvPr/>
          </p:nvSpPr>
          <p:spPr>
            <a:xfrm>
              <a:off x="3666712" y="4448618"/>
              <a:ext cx="441880" cy="401725"/>
            </a:xfrm>
            <a:custGeom>
              <a:avLst/>
              <a:gdLst/>
              <a:ahLst/>
              <a:cxnLst>
                <a:cxn ang="0">
                  <a:pos x="wd2" y="hd2"/>
                </a:cxn>
                <a:cxn ang="5400000">
                  <a:pos x="wd2" y="hd2"/>
                </a:cxn>
                <a:cxn ang="10800000">
                  <a:pos x="wd2" y="hd2"/>
                </a:cxn>
                <a:cxn ang="16200000">
                  <a:pos x="wd2" y="hd2"/>
                </a:cxn>
              </a:cxnLst>
              <a:rect l="0" t="0" r="r" b="b"/>
              <a:pathLst>
                <a:path w="21600" h="21600" extrusionOk="0">
                  <a:moveTo>
                    <a:pt x="17182" y="12420"/>
                  </a:moveTo>
                  <a:cubicBezTo>
                    <a:pt x="16368" y="12420"/>
                    <a:pt x="15709" y="11694"/>
                    <a:pt x="15709" y="10800"/>
                  </a:cubicBezTo>
                  <a:cubicBezTo>
                    <a:pt x="15709" y="9906"/>
                    <a:pt x="16368" y="9180"/>
                    <a:pt x="17182" y="9180"/>
                  </a:cubicBezTo>
                  <a:cubicBezTo>
                    <a:pt x="17995" y="9180"/>
                    <a:pt x="18655" y="9906"/>
                    <a:pt x="18655" y="10800"/>
                  </a:cubicBezTo>
                  <a:cubicBezTo>
                    <a:pt x="18655" y="11694"/>
                    <a:pt x="17995" y="12420"/>
                    <a:pt x="17182" y="12420"/>
                  </a:cubicBezTo>
                  <a:moveTo>
                    <a:pt x="21109" y="10260"/>
                  </a:moveTo>
                  <a:lnTo>
                    <a:pt x="19587" y="10260"/>
                  </a:lnTo>
                  <a:cubicBezTo>
                    <a:pt x="19360" y="9028"/>
                    <a:pt x="18369" y="8100"/>
                    <a:pt x="17182" y="8100"/>
                  </a:cubicBezTo>
                  <a:cubicBezTo>
                    <a:pt x="15994" y="8100"/>
                    <a:pt x="15004" y="9028"/>
                    <a:pt x="14777" y="10260"/>
                  </a:cubicBezTo>
                  <a:lnTo>
                    <a:pt x="491" y="10260"/>
                  </a:lnTo>
                  <a:cubicBezTo>
                    <a:pt x="220" y="10260"/>
                    <a:pt x="0" y="10502"/>
                    <a:pt x="0" y="10800"/>
                  </a:cubicBezTo>
                  <a:cubicBezTo>
                    <a:pt x="0" y="11098"/>
                    <a:pt x="220" y="11340"/>
                    <a:pt x="491" y="11340"/>
                  </a:cubicBezTo>
                  <a:lnTo>
                    <a:pt x="14777" y="11340"/>
                  </a:lnTo>
                  <a:cubicBezTo>
                    <a:pt x="15004" y="12572"/>
                    <a:pt x="15994" y="13500"/>
                    <a:pt x="17182" y="13500"/>
                  </a:cubicBezTo>
                  <a:cubicBezTo>
                    <a:pt x="18369" y="13500"/>
                    <a:pt x="19360" y="12572"/>
                    <a:pt x="19587" y="11340"/>
                  </a:cubicBezTo>
                  <a:lnTo>
                    <a:pt x="21109" y="11340"/>
                  </a:lnTo>
                  <a:cubicBezTo>
                    <a:pt x="21380" y="11340"/>
                    <a:pt x="21600" y="11098"/>
                    <a:pt x="21600" y="10800"/>
                  </a:cubicBezTo>
                  <a:cubicBezTo>
                    <a:pt x="21600" y="10502"/>
                    <a:pt x="21380" y="10260"/>
                    <a:pt x="21109" y="10260"/>
                  </a:cubicBezTo>
                  <a:moveTo>
                    <a:pt x="5400" y="1080"/>
                  </a:moveTo>
                  <a:cubicBezTo>
                    <a:pt x="6214" y="1080"/>
                    <a:pt x="6873" y="1806"/>
                    <a:pt x="6873" y="2700"/>
                  </a:cubicBezTo>
                  <a:cubicBezTo>
                    <a:pt x="6873" y="3595"/>
                    <a:pt x="6214" y="4320"/>
                    <a:pt x="5400" y="4320"/>
                  </a:cubicBezTo>
                  <a:cubicBezTo>
                    <a:pt x="4586" y="4320"/>
                    <a:pt x="3927" y="3595"/>
                    <a:pt x="3927" y="2700"/>
                  </a:cubicBezTo>
                  <a:cubicBezTo>
                    <a:pt x="3927" y="1806"/>
                    <a:pt x="4586" y="1080"/>
                    <a:pt x="5400" y="1080"/>
                  </a:cubicBezTo>
                  <a:moveTo>
                    <a:pt x="491" y="3240"/>
                  </a:moveTo>
                  <a:lnTo>
                    <a:pt x="2995" y="3240"/>
                  </a:lnTo>
                  <a:cubicBezTo>
                    <a:pt x="3222" y="4472"/>
                    <a:pt x="4213" y="5400"/>
                    <a:pt x="5400" y="5400"/>
                  </a:cubicBezTo>
                  <a:cubicBezTo>
                    <a:pt x="6587" y="5400"/>
                    <a:pt x="7578" y="4472"/>
                    <a:pt x="7805" y="3240"/>
                  </a:cubicBezTo>
                  <a:lnTo>
                    <a:pt x="21109" y="3240"/>
                  </a:lnTo>
                  <a:cubicBezTo>
                    <a:pt x="21380" y="3240"/>
                    <a:pt x="21600" y="2999"/>
                    <a:pt x="21600" y="2700"/>
                  </a:cubicBezTo>
                  <a:cubicBezTo>
                    <a:pt x="21600" y="2402"/>
                    <a:pt x="21380" y="2160"/>
                    <a:pt x="21109" y="2160"/>
                  </a:cubicBezTo>
                  <a:lnTo>
                    <a:pt x="7805" y="2160"/>
                  </a:lnTo>
                  <a:cubicBezTo>
                    <a:pt x="7578" y="928"/>
                    <a:pt x="6587" y="0"/>
                    <a:pt x="5400" y="0"/>
                  </a:cubicBezTo>
                  <a:cubicBezTo>
                    <a:pt x="4213" y="0"/>
                    <a:pt x="3222" y="928"/>
                    <a:pt x="2995" y="2160"/>
                  </a:cubicBezTo>
                  <a:lnTo>
                    <a:pt x="491" y="2160"/>
                  </a:lnTo>
                  <a:cubicBezTo>
                    <a:pt x="220" y="2160"/>
                    <a:pt x="0" y="2402"/>
                    <a:pt x="0" y="2700"/>
                  </a:cubicBezTo>
                  <a:cubicBezTo>
                    <a:pt x="0" y="2999"/>
                    <a:pt x="220" y="3240"/>
                    <a:pt x="491" y="3240"/>
                  </a:cubicBezTo>
                  <a:moveTo>
                    <a:pt x="9327" y="20519"/>
                  </a:moveTo>
                  <a:cubicBezTo>
                    <a:pt x="8514" y="20519"/>
                    <a:pt x="7855" y="19794"/>
                    <a:pt x="7855" y="18899"/>
                  </a:cubicBezTo>
                  <a:cubicBezTo>
                    <a:pt x="7855" y="18005"/>
                    <a:pt x="8514" y="17279"/>
                    <a:pt x="9327" y="17279"/>
                  </a:cubicBezTo>
                  <a:cubicBezTo>
                    <a:pt x="10141" y="17279"/>
                    <a:pt x="10800" y="18005"/>
                    <a:pt x="10800" y="18899"/>
                  </a:cubicBezTo>
                  <a:cubicBezTo>
                    <a:pt x="10800" y="19794"/>
                    <a:pt x="10141" y="20519"/>
                    <a:pt x="9327" y="20519"/>
                  </a:cubicBezTo>
                  <a:moveTo>
                    <a:pt x="21109" y="18359"/>
                  </a:moveTo>
                  <a:lnTo>
                    <a:pt x="11732" y="18359"/>
                  </a:lnTo>
                  <a:cubicBezTo>
                    <a:pt x="11505" y="17127"/>
                    <a:pt x="10515" y="16199"/>
                    <a:pt x="9327" y="16199"/>
                  </a:cubicBezTo>
                  <a:cubicBezTo>
                    <a:pt x="8140" y="16199"/>
                    <a:pt x="7150" y="17127"/>
                    <a:pt x="6922" y="18359"/>
                  </a:cubicBezTo>
                  <a:lnTo>
                    <a:pt x="491" y="18359"/>
                  </a:lnTo>
                  <a:cubicBezTo>
                    <a:pt x="220" y="18359"/>
                    <a:pt x="0" y="18601"/>
                    <a:pt x="0" y="18899"/>
                  </a:cubicBezTo>
                  <a:cubicBezTo>
                    <a:pt x="0" y="19198"/>
                    <a:pt x="220" y="19439"/>
                    <a:pt x="491" y="19439"/>
                  </a:cubicBezTo>
                  <a:lnTo>
                    <a:pt x="6922" y="19439"/>
                  </a:lnTo>
                  <a:cubicBezTo>
                    <a:pt x="7150" y="20672"/>
                    <a:pt x="8140" y="21600"/>
                    <a:pt x="9327" y="21600"/>
                  </a:cubicBezTo>
                  <a:cubicBezTo>
                    <a:pt x="10515" y="21600"/>
                    <a:pt x="11505" y="20672"/>
                    <a:pt x="11732" y="19439"/>
                  </a:cubicBezTo>
                  <a:lnTo>
                    <a:pt x="21109" y="19439"/>
                  </a:lnTo>
                  <a:cubicBezTo>
                    <a:pt x="21380" y="19439"/>
                    <a:pt x="21600" y="19198"/>
                    <a:pt x="21600" y="18899"/>
                  </a:cubicBezTo>
                  <a:cubicBezTo>
                    <a:pt x="21600" y="18601"/>
                    <a:pt x="21380" y="18359"/>
                    <a:pt x="21109" y="18359"/>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Light" charset="0"/>
                <a:ea typeface="Lato Light" charset="0"/>
                <a:cs typeface="Lato Light" charset="0"/>
              </a:endParaRPr>
            </a:p>
          </p:txBody>
        </p:sp>
        <p:sp>
          <p:nvSpPr>
            <p:cNvPr id="40" name="Shape 2633"/>
            <p:cNvSpPr/>
            <p:nvPr/>
          </p:nvSpPr>
          <p:spPr>
            <a:xfrm>
              <a:off x="5103339" y="2855748"/>
              <a:ext cx="441880" cy="441880"/>
            </a:xfrm>
            <a:custGeom>
              <a:avLst/>
              <a:gdLst/>
              <a:ahLst/>
              <a:cxnLst>
                <a:cxn ang="0">
                  <a:pos x="wd2" y="hd2"/>
                </a:cxn>
                <a:cxn ang="5400000">
                  <a:pos x="wd2" y="hd2"/>
                </a:cxn>
                <a:cxn ang="10800000">
                  <a:pos x="wd2" y="hd2"/>
                </a:cxn>
                <a:cxn ang="16200000">
                  <a:pos x="wd2" y="hd2"/>
                </a:cxn>
              </a:cxnLst>
              <a:rect l="0" t="0" r="r" b="b"/>
              <a:pathLst>
                <a:path w="21600" h="21600" extrusionOk="0">
                  <a:moveTo>
                    <a:pt x="12144" y="18334"/>
                  </a:moveTo>
                  <a:lnTo>
                    <a:pt x="15583" y="6873"/>
                  </a:lnTo>
                  <a:lnTo>
                    <a:pt x="20168" y="6873"/>
                  </a:lnTo>
                  <a:cubicBezTo>
                    <a:pt x="20168" y="6873"/>
                    <a:pt x="12144" y="18334"/>
                    <a:pt x="12144" y="18334"/>
                  </a:cubicBezTo>
                  <a:close/>
                  <a:moveTo>
                    <a:pt x="10800" y="19403"/>
                  </a:moveTo>
                  <a:lnTo>
                    <a:pt x="7041" y="6873"/>
                  </a:lnTo>
                  <a:lnTo>
                    <a:pt x="14559" y="6873"/>
                  </a:lnTo>
                  <a:cubicBezTo>
                    <a:pt x="14559" y="6873"/>
                    <a:pt x="10800" y="19403"/>
                    <a:pt x="10800" y="19403"/>
                  </a:cubicBezTo>
                  <a:close/>
                  <a:moveTo>
                    <a:pt x="1432" y="6873"/>
                  </a:moveTo>
                  <a:lnTo>
                    <a:pt x="6017" y="6873"/>
                  </a:lnTo>
                  <a:lnTo>
                    <a:pt x="9456" y="18334"/>
                  </a:lnTo>
                  <a:cubicBezTo>
                    <a:pt x="9456" y="18334"/>
                    <a:pt x="1432" y="6873"/>
                    <a:pt x="1432" y="6873"/>
                  </a:cubicBezTo>
                  <a:close/>
                  <a:moveTo>
                    <a:pt x="6578" y="982"/>
                  </a:moveTo>
                  <a:lnTo>
                    <a:pt x="8536" y="982"/>
                  </a:lnTo>
                  <a:lnTo>
                    <a:pt x="6082" y="5891"/>
                  </a:lnTo>
                  <a:lnTo>
                    <a:pt x="1669" y="5891"/>
                  </a:lnTo>
                  <a:cubicBezTo>
                    <a:pt x="1669" y="5891"/>
                    <a:pt x="6578" y="982"/>
                    <a:pt x="6578" y="982"/>
                  </a:cubicBezTo>
                  <a:close/>
                  <a:moveTo>
                    <a:pt x="11973" y="982"/>
                  </a:moveTo>
                  <a:lnTo>
                    <a:pt x="14427" y="5891"/>
                  </a:lnTo>
                  <a:lnTo>
                    <a:pt x="7173" y="5891"/>
                  </a:lnTo>
                  <a:lnTo>
                    <a:pt x="9627" y="982"/>
                  </a:lnTo>
                  <a:cubicBezTo>
                    <a:pt x="9627" y="982"/>
                    <a:pt x="11973" y="982"/>
                    <a:pt x="11973" y="982"/>
                  </a:cubicBezTo>
                  <a:close/>
                  <a:moveTo>
                    <a:pt x="15022" y="982"/>
                  </a:moveTo>
                  <a:lnTo>
                    <a:pt x="19931" y="5891"/>
                  </a:lnTo>
                  <a:lnTo>
                    <a:pt x="15518" y="5891"/>
                  </a:lnTo>
                  <a:lnTo>
                    <a:pt x="13064" y="982"/>
                  </a:lnTo>
                  <a:cubicBezTo>
                    <a:pt x="13064" y="982"/>
                    <a:pt x="15022" y="982"/>
                    <a:pt x="15022" y="982"/>
                  </a:cubicBezTo>
                  <a:close/>
                  <a:moveTo>
                    <a:pt x="21600" y="6382"/>
                  </a:moveTo>
                  <a:cubicBezTo>
                    <a:pt x="21600" y="6272"/>
                    <a:pt x="21557" y="6175"/>
                    <a:pt x="21495" y="6093"/>
                  </a:cubicBezTo>
                  <a:lnTo>
                    <a:pt x="21502" y="6088"/>
                  </a:lnTo>
                  <a:lnTo>
                    <a:pt x="21471" y="6057"/>
                  </a:lnTo>
                  <a:cubicBezTo>
                    <a:pt x="21459" y="6044"/>
                    <a:pt x="21448" y="6032"/>
                    <a:pt x="21434" y="6020"/>
                  </a:cubicBezTo>
                  <a:lnTo>
                    <a:pt x="15611" y="197"/>
                  </a:lnTo>
                  <a:lnTo>
                    <a:pt x="15604" y="201"/>
                  </a:lnTo>
                  <a:cubicBezTo>
                    <a:pt x="15514" y="82"/>
                    <a:pt x="15379" y="0"/>
                    <a:pt x="15218" y="0"/>
                  </a:cubicBezTo>
                  <a:lnTo>
                    <a:pt x="6382" y="0"/>
                  </a:lnTo>
                  <a:cubicBezTo>
                    <a:pt x="6221" y="0"/>
                    <a:pt x="6086" y="82"/>
                    <a:pt x="5996" y="201"/>
                  </a:cubicBezTo>
                  <a:lnTo>
                    <a:pt x="5989" y="197"/>
                  </a:lnTo>
                  <a:lnTo>
                    <a:pt x="166" y="6020"/>
                  </a:lnTo>
                  <a:cubicBezTo>
                    <a:pt x="152" y="6032"/>
                    <a:pt x="141" y="6044"/>
                    <a:pt x="129" y="6057"/>
                  </a:cubicBezTo>
                  <a:lnTo>
                    <a:pt x="98" y="6088"/>
                  </a:lnTo>
                  <a:lnTo>
                    <a:pt x="105" y="6093"/>
                  </a:lnTo>
                  <a:cubicBezTo>
                    <a:pt x="43" y="6175"/>
                    <a:pt x="0" y="6272"/>
                    <a:pt x="0" y="6382"/>
                  </a:cubicBezTo>
                  <a:cubicBezTo>
                    <a:pt x="0" y="6499"/>
                    <a:pt x="46" y="6602"/>
                    <a:pt x="115" y="6686"/>
                  </a:cubicBezTo>
                  <a:lnTo>
                    <a:pt x="109" y="6690"/>
                  </a:lnTo>
                  <a:lnTo>
                    <a:pt x="10418" y="21418"/>
                  </a:lnTo>
                  <a:lnTo>
                    <a:pt x="10424" y="21413"/>
                  </a:lnTo>
                  <a:cubicBezTo>
                    <a:pt x="10514" y="21525"/>
                    <a:pt x="10646" y="21600"/>
                    <a:pt x="10800" y="21600"/>
                  </a:cubicBezTo>
                  <a:cubicBezTo>
                    <a:pt x="10954" y="21600"/>
                    <a:pt x="11086" y="21525"/>
                    <a:pt x="11176" y="21413"/>
                  </a:cubicBezTo>
                  <a:lnTo>
                    <a:pt x="11182" y="21418"/>
                  </a:lnTo>
                  <a:lnTo>
                    <a:pt x="21491" y="6690"/>
                  </a:lnTo>
                  <a:lnTo>
                    <a:pt x="21485" y="6686"/>
                  </a:lnTo>
                  <a:cubicBezTo>
                    <a:pt x="21553" y="6602"/>
                    <a:pt x="21600" y="6499"/>
                    <a:pt x="21600" y="6382"/>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Light" charset="0"/>
                <a:ea typeface="Lato Light" charset="0"/>
                <a:cs typeface="Lato Light" charset="0"/>
              </a:endParaRPr>
            </a:p>
          </p:txBody>
        </p:sp>
        <p:sp>
          <p:nvSpPr>
            <p:cNvPr id="41" name="Shape 2690"/>
            <p:cNvSpPr>
              <a:spLocks noChangeAspect="1"/>
            </p:cNvSpPr>
            <p:nvPr/>
          </p:nvSpPr>
          <p:spPr>
            <a:xfrm>
              <a:off x="5097536" y="4448618"/>
              <a:ext cx="453486" cy="412261"/>
            </a:xfrm>
            <a:custGeom>
              <a:avLst/>
              <a:gdLst/>
              <a:ahLst/>
              <a:cxnLst>
                <a:cxn ang="0">
                  <a:pos x="wd2" y="hd2"/>
                </a:cxn>
                <a:cxn ang="5400000">
                  <a:pos x="wd2" y="hd2"/>
                </a:cxn>
                <a:cxn ang="10800000">
                  <a:pos x="wd2" y="hd2"/>
                </a:cxn>
                <a:cxn ang="16200000">
                  <a:pos x="wd2" y="hd2"/>
                </a:cxn>
              </a:cxnLst>
              <a:rect l="0" t="0" r="r" b="b"/>
              <a:pathLst>
                <a:path w="21600" h="21600" extrusionOk="0">
                  <a:moveTo>
                    <a:pt x="20618" y="11880"/>
                  </a:moveTo>
                  <a:cubicBezTo>
                    <a:pt x="20618" y="12476"/>
                    <a:pt x="20178" y="12960"/>
                    <a:pt x="19636" y="12960"/>
                  </a:cubicBezTo>
                  <a:lnTo>
                    <a:pt x="19636" y="8640"/>
                  </a:lnTo>
                  <a:cubicBezTo>
                    <a:pt x="20178" y="8640"/>
                    <a:pt x="20618" y="9124"/>
                    <a:pt x="20618" y="9720"/>
                  </a:cubicBezTo>
                  <a:cubicBezTo>
                    <a:pt x="20618" y="9720"/>
                    <a:pt x="20618" y="11880"/>
                    <a:pt x="20618" y="11880"/>
                  </a:cubicBezTo>
                  <a:close/>
                  <a:moveTo>
                    <a:pt x="18655" y="19980"/>
                  </a:moveTo>
                  <a:cubicBezTo>
                    <a:pt x="18655" y="20279"/>
                    <a:pt x="18434" y="20520"/>
                    <a:pt x="18164" y="20520"/>
                  </a:cubicBezTo>
                  <a:cubicBezTo>
                    <a:pt x="17893" y="20520"/>
                    <a:pt x="17673" y="20279"/>
                    <a:pt x="17673" y="19980"/>
                  </a:cubicBezTo>
                  <a:lnTo>
                    <a:pt x="17673" y="1620"/>
                  </a:lnTo>
                  <a:cubicBezTo>
                    <a:pt x="17673" y="1322"/>
                    <a:pt x="17893" y="1080"/>
                    <a:pt x="18164" y="1080"/>
                  </a:cubicBezTo>
                  <a:cubicBezTo>
                    <a:pt x="18434" y="1080"/>
                    <a:pt x="18655" y="1322"/>
                    <a:pt x="18655" y="1620"/>
                  </a:cubicBezTo>
                  <a:cubicBezTo>
                    <a:pt x="18655" y="1620"/>
                    <a:pt x="18655" y="19980"/>
                    <a:pt x="18655" y="19980"/>
                  </a:cubicBezTo>
                  <a:close/>
                  <a:moveTo>
                    <a:pt x="16691" y="18404"/>
                  </a:moveTo>
                  <a:lnTo>
                    <a:pt x="2944" y="13512"/>
                  </a:lnTo>
                  <a:cubicBezTo>
                    <a:pt x="2944" y="13508"/>
                    <a:pt x="2945" y="13504"/>
                    <a:pt x="2945" y="13500"/>
                  </a:cubicBezTo>
                  <a:lnTo>
                    <a:pt x="2945" y="8100"/>
                  </a:lnTo>
                  <a:cubicBezTo>
                    <a:pt x="2945" y="8096"/>
                    <a:pt x="2944" y="8093"/>
                    <a:pt x="2944" y="8089"/>
                  </a:cubicBezTo>
                  <a:lnTo>
                    <a:pt x="16691" y="3197"/>
                  </a:lnTo>
                  <a:cubicBezTo>
                    <a:pt x="16691" y="3197"/>
                    <a:pt x="16691" y="18404"/>
                    <a:pt x="16691" y="18404"/>
                  </a:cubicBezTo>
                  <a:close/>
                  <a:moveTo>
                    <a:pt x="12480" y="18725"/>
                  </a:moveTo>
                  <a:cubicBezTo>
                    <a:pt x="12316" y="19294"/>
                    <a:pt x="11764" y="19608"/>
                    <a:pt x="11247" y="19428"/>
                  </a:cubicBezTo>
                  <a:lnTo>
                    <a:pt x="6102" y="17625"/>
                  </a:lnTo>
                  <a:cubicBezTo>
                    <a:pt x="5585" y="17444"/>
                    <a:pt x="5299" y="16837"/>
                    <a:pt x="5464" y="16269"/>
                  </a:cubicBezTo>
                  <a:lnTo>
                    <a:pt x="5654" y="15610"/>
                  </a:lnTo>
                  <a:lnTo>
                    <a:pt x="12661" y="18104"/>
                  </a:lnTo>
                  <a:cubicBezTo>
                    <a:pt x="12661" y="18104"/>
                    <a:pt x="12480" y="18725"/>
                    <a:pt x="12480" y="18725"/>
                  </a:cubicBezTo>
                  <a:close/>
                  <a:moveTo>
                    <a:pt x="1964" y="13500"/>
                  </a:moveTo>
                  <a:lnTo>
                    <a:pt x="982" y="13500"/>
                  </a:lnTo>
                  <a:lnTo>
                    <a:pt x="982" y="8100"/>
                  </a:lnTo>
                  <a:lnTo>
                    <a:pt x="1964" y="8100"/>
                  </a:lnTo>
                  <a:cubicBezTo>
                    <a:pt x="1964" y="8100"/>
                    <a:pt x="1964" y="13500"/>
                    <a:pt x="1964" y="13500"/>
                  </a:cubicBezTo>
                  <a:close/>
                  <a:moveTo>
                    <a:pt x="19636" y="7560"/>
                  </a:moveTo>
                  <a:lnTo>
                    <a:pt x="19636" y="1620"/>
                  </a:lnTo>
                  <a:cubicBezTo>
                    <a:pt x="19636" y="725"/>
                    <a:pt x="18977" y="0"/>
                    <a:pt x="18164" y="0"/>
                  </a:cubicBezTo>
                  <a:cubicBezTo>
                    <a:pt x="17350" y="0"/>
                    <a:pt x="16691" y="725"/>
                    <a:pt x="16691" y="1620"/>
                  </a:cubicBezTo>
                  <a:lnTo>
                    <a:pt x="16691" y="2062"/>
                  </a:lnTo>
                  <a:lnTo>
                    <a:pt x="2411" y="7144"/>
                  </a:lnTo>
                  <a:cubicBezTo>
                    <a:pt x="2276" y="7067"/>
                    <a:pt x="2126" y="7020"/>
                    <a:pt x="1964" y="7020"/>
                  </a:cubicBezTo>
                  <a:lnTo>
                    <a:pt x="982" y="7020"/>
                  </a:lnTo>
                  <a:cubicBezTo>
                    <a:pt x="440" y="7020"/>
                    <a:pt x="0" y="7504"/>
                    <a:pt x="0" y="8100"/>
                  </a:cubicBezTo>
                  <a:lnTo>
                    <a:pt x="0" y="13500"/>
                  </a:lnTo>
                  <a:cubicBezTo>
                    <a:pt x="0" y="14097"/>
                    <a:pt x="440" y="14580"/>
                    <a:pt x="982" y="14580"/>
                  </a:cubicBezTo>
                  <a:lnTo>
                    <a:pt x="1964" y="14580"/>
                  </a:lnTo>
                  <a:cubicBezTo>
                    <a:pt x="2126" y="14580"/>
                    <a:pt x="2276" y="14533"/>
                    <a:pt x="2411" y="14457"/>
                  </a:cubicBezTo>
                  <a:lnTo>
                    <a:pt x="4720" y="15278"/>
                  </a:lnTo>
                  <a:lnTo>
                    <a:pt x="4529" y="15941"/>
                  </a:lnTo>
                  <a:cubicBezTo>
                    <a:pt x="4199" y="17078"/>
                    <a:pt x="4770" y="18292"/>
                    <a:pt x="5803" y="18654"/>
                  </a:cubicBezTo>
                  <a:lnTo>
                    <a:pt x="10949" y="20456"/>
                  </a:lnTo>
                  <a:cubicBezTo>
                    <a:pt x="11983" y="20819"/>
                    <a:pt x="13087" y="20190"/>
                    <a:pt x="13416" y="19053"/>
                  </a:cubicBezTo>
                  <a:lnTo>
                    <a:pt x="13595" y="18437"/>
                  </a:lnTo>
                  <a:lnTo>
                    <a:pt x="16691" y="19538"/>
                  </a:lnTo>
                  <a:lnTo>
                    <a:pt x="16691" y="19980"/>
                  </a:lnTo>
                  <a:cubicBezTo>
                    <a:pt x="16691" y="20875"/>
                    <a:pt x="17350" y="21600"/>
                    <a:pt x="18164" y="21600"/>
                  </a:cubicBezTo>
                  <a:cubicBezTo>
                    <a:pt x="18977" y="21600"/>
                    <a:pt x="19636" y="20875"/>
                    <a:pt x="19636" y="19980"/>
                  </a:cubicBezTo>
                  <a:lnTo>
                    <a:pt x="19636" y="14040"/>
                  </a:lnTo>
                  <a:cubicBezTo>
                    <a:pt x="20721" y="14040"/>
                    <a:pt x="21600" y="13073"/>
                    <a:pt x="21600" y="11880"/>
                  </a:cubicBezTo>
                  <a:lnTo>
                    <a:pt x="21600" y="9720"/>
                  </a:lnTo>
                  <a:cubicBezTo>
                    <a:pt x="21600" y="8527"/>
                    <a:pt x="20721" y="7560"/>
                    <a:pt x="19636" y="756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Light" charset="0"/>
                <a:ea typeface="Lato Light" charset="0"/>
                <a:cs typeface="Lato Light" charset="0"/>
              </a:endParaRPr>
            </a:p>
          </p:txBody>
        </p:sp>
      </p:grpSp>
    </p:spTree>
    <p:extLst>
      <p:ext uri="{BB962C8B-B14F-4D97-AF65-F5344CB8AC3E}">
        <p14:creationId xmlns:p14="http://schemas.microsoft.com/office/powerpoint/2010/main" val="5405780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250"/>
                                        <p:tgtEl>
                                          <p:spTgt spid="21"/>
                                        </p:tgtEl>
                                      </p:cBhvr>
                                    </p:animEffect>
                                    <p:anim calcmode="lin" valueType="num">
                                      <p:cBhvr>
                                        <p:cTn id="13" dur="250" fill="hold"/>
                                        <p:tgtEl>
                                          <p:spTgt spid="21"/>
                                        </p:tgtEl>
                                        <p:attrNameLst>
                                          <p:attrName>ppt_x</p:attrName>
                                        </p:attrNameLst>
                                      </p:cBhvr>
                                      <p:tavLst>
                                        <p:tav tm="0">
                                          <p:val>
                                            <p:strVal val="#ppt_x"/>
                                          </p:val>
                                        </p:tav>
                                        <p:tav tm="100000">
                                          <p:val>
                                            <p:strVal val="#ppt_x"/>
                                          </p:val>
                                        </p:tav>
                                      </p:tavLst>
                                    </p:anim>
                                    <p:anim calcmode="lin" valueType="num">
                                      <p:cBhvr>
                                        <p:cTn id="14" dur="250" fill="hold"/>
                                        <p:tgtEl>
                                          <p:spTgt spid="21"/>
                                        </p:tgtEl>
                                        <p:attrNameLst>
                                          <p:attrName>ppt_y</p:attrName>
                                        </p:attrNameLst>
                                      </p:cBhvr>
                                      <p:tavLst>
                                        <p:tav tm="0">
                                          <p:val>
                                            <p:strVal val="#ppt_y+.1"/>
                                          </p:val>
                                        </p:tav>
                                        <p:tav tm="100000">
                                          <p:val>
                                            <p:strVal val="#ppt_y"/>
                                          </p:val>
                                        </p:tav>
                                      </p:tavLst>
                                    </p:anim>
                                  </p:childTnLst>
                                </p:cTn>
                              </p:par>
                            </p:childTnLst>
                          </p:cTn>
                        </p:par>
                        <p:par>
                          <p:cTn id="15" fill="hold">
                            <p:stCondLst>
                              <p:cond delay="750"/>
                            </p:stCondLst>
                            <p:childTnLst>
                              <p:par>
                                <p:cTn id="16" presetID="42" presetClass="entr" presetSubtype="0" fill="hold" grpId="0" nodeType="after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250"/>
                                        <p:tgtEl>
                                          <p:spTgt spid="22"/>
                                        </p:tgtEl>
                                      </p:cBhvr>
                                    </p:animEffect>
                                    <p:anim calcmode="lin" valueType="num">
                                      <p:cBhvr>
                                        <p:cTn id="19" dur="250" fill="hold"/>
                                        <p:tgtEl>
                                          <p:spTgt spid="22"/>
                                        </p:tgtEl>
                                        <p:attrNameLst>
                                          <p:attrName>ppt_x</p:attrName>
                                        </p:attrNameLst>
                                      </p:cBhvr>
                                      <p:tavLst>
                                        <p:tav tm="0">
                                          <p:val>
                                            <p:strVal val="#ppt_x"/>
                                          </p:val>
                                        </p:tav>
                                        <p:tav tm="100000">
                                          <p:val>
                                            <p:strVal val="#ppt_x"/>
                                          </p:val>
                                        </p:tav>
                                      </p:tavLst>
                                    </p:anim>
                                    <p:anim calcmode="lin" valueType="num">
                                      <p:cBhvr>
                                        <p:cTn id="20" dur="250" fill="hold"/>
                                        <p:tgtEl>
                                          <p:spTgt spid="22"/>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42" presetClass="entr" presetSubtype="0" fill="hold" grpId="0"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250"/>
                                        <p:tgtEl>
                                          <p:spTgt spid="23"/>
                                        </p:tgtEl>
                                      </p:cBhvr>
                                    </p:animEffect>
                                    <p:anim calcmode="lin" valueType="num">
                                      <p:cBhvr>
                                        <p:cTn id="25" dur="250" fill="hold"/>
                                        <p:tgtEl>
                                          <p:spTgt spid="23"/>
                                        </p:tgtEl>
                                        <p:attrNameLst>
                                          <p:attrName>ppt_x</p:attrName>
                                        </p:attrNameLst>
                                      </p:cBhvr>
                                      <p:tavLst>
                                        <p:tav tm="0">
                                          <p:val>
                                            <p:strVal val="#ppt_x"/>
                                          </p:val>
                                        </p:tav>
                                        <p:tav tm="100000">
                                          <p:val>
                                            <p:strVal val="#ppt_x"/>
                                          </p:val>
                                        </p:tav>
                                      </p:tavLst>
                                    </p:anim>
                                    <p:anim calcmode="lin" valueType="num">
                                      <p:cBhvr>
                                        <p:cTn id="26" dur="250" fill="hold"/>
                                        <p:tgtEl>
                                          <p:spTgt spid="23"/>
                                        </p:tgtEl>
                                        <p:attrNameLst>
                                          <p:attrName>ppt_y</p:attrName>
                                        </p:attrNameLst>
                                      </p:cBhvr>
                                      <p:tavLst>
                                        <p:tav tm="0">
                                          <p:val>
                                            <p:strVal val="#ppt_y+.1"/>
                                          </p:val>
                                        </p:tav>
                                        <p:tav tm="100000">
                                          <p:val>
                                            <p:strVal val="#ppt_y"/>
                                          </p:val>
                                        </p:tav>
                                      </p:tavLst>
                                    </p:anim>
                                  </p:childTnLst>
                                </p:cTn>
                              </p:par>
                            </p:childTnLst>
                          </p:cTn>
                        </p:par>
                        <p:par>
                          <p:cTn id="27" fill="hold">
                            <p:stCondLst>
                              <p:cond delay="1250"/>
                            </p:stCondLst>
                            <p:childTnLst>
                              <p:par>
                                <p:cTn id="28" presetID="42" presetClass="entr" presetSubtype="0" fill="hold" grpId="0" nodeType="after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fade">
                                      <p:cBhvr>
                                        <p:cTn id="30" dur="250"/>
                                        <p:tgtEl>
                                          <p:spTgt spid="24"/>
                                        </p:tgtEl>
                                      </p:cBhvr>
                                    </p:animEffect>
                                    <p:anim calcmode="lin" valueType="num">
                                      <p:cBhvr>
                                        <p:cTn id="31" dur="250" fill="hold"/>
                                        <p:tgtEl>
                                          <p:spTgt spid="24"/>
                                        </p:tgtEl>
                                        <p:attrNameLst>
                                          <p:attrName>ppt_x</p:attrName>
                                        </p:attrNameLst>
                                      </p:cBhvr>
                                      <p:tavLst>
                                        <p:tav tm="0">
                                          <p:val>
                                            <p:strVal val="#ppt_x"/>
                                          </p:val>
                                        </p:tav>
                                        <p:tav tm="100000">
                                          <p:val>
                                            <p:strVal val="#ppt_x"/>
                                          </p:val>
                                        </p:tav>
                                      </p:tavLst>
                                    </p:anim>
                                    <p:anim calcmode="lin" valueType="num">
                                      <p:cBhvr>
                                        <p:cTn id="32" dur="250" fill="hold"/>
                                        <p:tgtEl>
                                          <p:spTgt spid="24"/>
                                        </p:tgtEl>
                                        <p:attrNameLst>
                                          <p:attrName>ppt_y</p:attrName>
                                        </p:attrNameLst>
                                      </p:cBhvr>
                                      <p:tavLst>
                                        <p:tav tm="0">
                                          <p:val>
                                            <p:strVal val="#ppt_y+.1"/>
                                          </p:val>
                                        </p:tav>
                                        <p:tav tm="100000">
                                          <p:val>
                                            <p:strVal val="#ppt_y"/>
                                          </p:val>
                                        </p:tav>
                                      </p:tavLst>
                                    </p:anim>
                                  </p:childTnLst>
                                </p:cTn>
                              </p:par>
                            </p:childTnLst>
                          </p:cTn>
                        </p:par>
                        <p:par>
                          <p:cTn id="33" fill="hold">
                            <p:stCondLst>
                              <p:cond delay="1500"/>
                            </p:stCondLst>
                            <p:childTnLst>
                              <p:par>
                                <p:cTn id="34" presetID="42" presetClass="entr" presetSubtype="0" fill="hold" grpId="0"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250"/>
                                        <p:tgtEl>
                                          <p:spTgt spid="25"/>
                                        </p:tgtEl>
                                      </p:cBhvr>
                                    </p:animEffect>
                                    <p:anim calcmode="lin" valueType="num">
                                      <p:cBhvr>
                                        <p:cTn id="37" dur="250" fill="hold"/>
                                        <p:tgtEl>
                                          <p:spTgt spid="25"/>
                                        </p:tgtEl>
                                        <p:attrNameLst>
                                          <p:attrName>ppt_x</p:attrName>
                                        </p:attrNameLst>
                                      </p:cBhvr>
                                      <p:tavLst>
                                        <p:tav tm="0">
                                          <p:val>
                                            <p:strVal val="#ppt_x"/>
                                          </p:val>
                                        </p:tav>
                                        <p:tav tm="100000">
                                          <p:val>
                                            <p:strVal val="#ppt_x"/>
                                          </p:val>
                                        </p:tav>
                                      </p:tavLst>
                                    </p:anim>
                                    <p:anim calcmode="lin" valueType="num">
                                      <p:cBhvr>
                                        <p:cTn id="38" dur="250" fill="hold"/>
                                        <p:tgtEl>
                                          <p:spTgt spid="25"/>
                                        </p:tgtEl>
                                        <p:attrNameLst>
                                          <p:attrName>ppt_y</p:attrName>
                                        </p:attrNameLst>
                                      </p:cBhvr>
                                      <p:tavLst>
                                        <p:tav tm="0">
                                          <p:val>
                                            <p:strVal val="#ppt_y+.1"/>
                                          </p:val>
                                        </p:tav>
                                        <p:tav tm="100000">
                                          <p:val>
                                            <p:strVal val="#ppt_y"/>
                                          </p:val>
                                        </p:tav>
                                      </p:tavLst>
                                    </p:anim>
                                  </p:childTnLst>
                                </p:cTn>
                              </p:par>
                            </p:childTnLst>
                          </p:cTn>
                        </p:par>
                        <p:par>
                          <p:cTn id="39" fill="hold">
                            <p:stCondLst>
                              <p:cond delay="1750"/>
                            </p:stCondLst>
                            <p:childTnLst>
                              <p:par>
                                <p:cTn id="40" presetID="42" presetClass="entr" presetSubtype="0" fill="hold" grpId="0" nodeType="after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fade">
                                      <p:cBhvr>
                                        <p:cTn id="42" dur="250"/>
                                        <p:tgtEl>
                                          <p:spTgt spid="26"/>
                                        </p:tgtEl>
                                      </p:cBhvr>
                                    </p:animEffect>
                                    <p:anim calcmode="lin" valueType="num">
                                      <p:cBhvr>
                                        <p:cTn id="43" dur="250" fill="hold"/>
                                        <p:tgtEl>
                                          <p:spTgt spid="26"/>
                                        </p:tgtEl>
                                        <p:attrNameLst>
                                          <p:attrName>ppt_x</p:attrName>
                                        </p:attrNameLst>
                                      </p:cBhvr>
                                      <p:tavLst>
                                        <p:tav tm="0">
                                          <p:val>
                                            <p:strVal val="#ppt_x"/>
                                          </p:val>
                                        </p:tav>
                                        <p:tav tm="100000">
                                          <p:val>
                                            <p:strVal val="#ppt_x"/>
                                          </p:val>
                                        </p:tav>
                                      </p:tavLst>
                                    </p:anim>
                                    <p:anim calcmode="lin" valueType="num">
                                      <p:cBhvr>
                                        <p:cTn id="44" dur="250" fill="hold"/>
                                        <p:tgtEl>
                                          <p:spTgt spid="26"/>
                                        </p:tgtEl>
                                        <p:attrNameLst>
                                          <p:attrName>ppt_y</p:attrName>
                                        </p:attrNameLst>
                                      </p:cBhvr>
                                      <p:tavLst>
                                        <p:tav tm="0">
                                          <p:val>
                                            <p:strVal val="#ppt_y+.1"/>
                                          </p:val>
                                        </p:tav>
                                        <p:tav tm="100000">
                                          <p:val>
                                            <p:strVal val="#ppt_y"/>
                                          </p:val>
                                        </p:tav>
                                      </p:tavLst>
                                    </p:anim>
                                  </p:childTnLst>
                                </p:cTn>
                              </p:par>
                            </p:childTnLst>
                          </p:cTn>
                        </p:par>
                        <p:par>
                          <p:cTn id="45" fill="hold">
                            <p:stCondLst>
                              <p:cond delay="2000"/>
                            </p:stCondLst>
                            <p:childTnLst>
                              <p:par>
                                <p:cTn id="46" presetID="42" presetClass="entr" presetSubtype="0" fill="hold" grpId="0" nodeType="after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fade">
                                      <p:cBhvr>
                                        <p:cTn id="48" dur="250"/>
                                        <p:tgtEl>
                                          <p:spTgt spid="27"/>
                                        </p:tgtEl>
                                      </p:cBhvr>
                                    </p:animEffect>
                                    <p:anim calcmode="lin" valueType="num">
                                      <p:cBhvr>
                                        <p:cTn id="49" dur="250" fill="hold"/>
                                        <p:tgtEl>
                                          <p:spTgt spid="27"/>
                                        </p:tgtEl>
                                        <p:attrNameLst>
                                          <p:attrName>ppt_x</p:attrName>
                                        </p:attrNameLst>
                                      </p:cBhvr>
                                      <p:tavLst>
                                        <p:tav tm="0">
                                          <p:val>
                                            <p:strVal val="#ppt_x"/>
                                          </p:val>
                                        </p:tav>
                                        <p:tav tm="100000">
                                          <p:val>
                                            <p:strVal val="#ppt_x"/>
                                          </p:val>
                                        </p:tav>
                                      </p:tavLst>
                                    </p:anim>
                                    <p:anim calcmode="lin" valueType="num">
                                      <p:cBhvr>
                                        <p:cTn id="50" dur="250" fill="hold"/>
                                        <p:tgtEl>
                                          <p:spTgt spid="27"/>
                                        </p:tgtEl>
                                        <p:attrNameLst>
                                          <p:attrName>ppt_y</p:attrName>
                                        </p:attrNameLst>
                                      </p:cBhvr>
                                      <p:tavLst>
                                        <p:tav tm="0">
                                          <p:val>
                                            <p:strVal val="#ppt_y+.1"/>
                                          </p:val>
                                        </p:tav>
                                        <p:tav tm="100000">
                                          <p:val>
                                            <p:strVal val="#ppt_y"/>
                                          </p:val>
                                        </p:tav>
                                      </p:tavLst>
                                    </p:anim>
                                  </p:childTnLst>
                                </p:cTn>
                              </p:par>
                            </p:childTnLst>
                          </p:cTn>
                        </p:par>
                        <p:par>
                          <p:cTn id="51" fill="hold">
                            <p:stCondLst>
                              <p:cond delay="2250"/>
                            </p:stCondLst>
                            <p:childTnLst>
                              <p:par>
                                <p:cTn id="52" presetID="42" presetClass="entr" presetSubtype="0" fill="hold" grpId="0" nodeType="afterEffect">
                                  <p:stCondLst>
                                    <p:cond delay="0"/>
                                  </p:stCondLst>
                                  <p:childTnLst>
                                    <p:set>
                                      <p:cBhvr>
                                        <p:cTn id="53" dur="1" fill="hold">
                                          <p:stCondLst>
                                            <p:cond delay="0"/>
                                          </p:stCondLst>
                                        </p:cTn>
                                        <p:tgtEl>
                                          <p:spTgt spid="28"/>
                                        </p:tgtEl>
                                        <p:attrNameLst>
                                          <p:attrName>style.visibility</p:attrName>
                                        </p:attrNameLst>
                                      </p:cBhvr>
                                      <p:to>
                                        <p:strVal val="visible"/>
                                      </p:to>
                                    </p:set>
                                    <p:animEffect transition="in" filter="fade">
                                      <p:cBhvr>
                                        <p:cTn id="54" dur="250"/>
                                        <p:tgtEl>
                                          <p:spTgt spid="28"/>
                                        </p:tgtEl>
                                      </p:cBhvr>
                                    </p:animEffect>
                                    <p:anim calcmode="lin" valueType="num">
                                      <p:cBhvr>
                                        <p:cTn id="55" dur="250" fill="hold"/>
                                        <p:tgtEl>
                                          <p:spTgt spid="28"/>
                                        </p:tgtEl>
                                        <p:attrNameLst>
                                          <p:attrName>ppt_x</p:attrName>
                                        </p:attrNameLst>
                                      </p:cBhvr>
                                      <p:tavLst>
                                        <p:tav tm="0">
                                          <p:val>
                                            <p:strVal val="#ppt_x"/>
                                          </p:val>
                                        </p:tav>
                                        <p:tav tm="100000">
                                          <p:val>
                                            <p:strVal val="#ppt_x"/>
                                          </p:val>
                                        </p:tav>
                                      </p:tavLst>
                                    </p:anim>
                                    <p:anim calcmode="lin" valueType="num">
                                      <p:cBhvr>
                                        <p:cTn id="56" dur="250" fill="hold"/>
                                        <p:tgtEl>
                                          <p:spTgt spid="28"/>
                                        </p:tgtEl>
                                        <p:attrNameLst>
                                          <p:attrName>ppt_y</p:attrName>
                                        </p:attrNameLst>
                                      </p:cBhvr>
                                      <p:tavLst>
                                        <p:tav tm="0">
                                          <p:val>
                                            <p:strVal val="#ppt_y+.1"/>
                                          </p:val>
                                        </p:tav>
                                        <p:tav tm="100000">
                                          <p:val>
                                            <p:strVal val="#ppt_y"/>
                                          </p:val>
                                        </p:tav>
                                      </p:tavLst>
                                    </p:anim>
                                  </p:childTnLst>
                                </p:cTn>
                              </p:par>
                            </p:childTnLst>
                          </p:cTn>
                        </p:par>
                        <p:par>
                          <p:cTn id="57" fill="hold">
                            <p:stCondLst>
                              <p:cond delay="2500"/>
                            </p:stCondLst>
                            <p:childTnLst>
                              <p:par>
                                <p:cTn id="58" presetID="42" presetClass="entr" presetSubtype="0" fill="hold" grpId="0" nodeType="afterEffect">
                                  <p:stCondLst>
                                    <p:cond delay="0"/>
                                  </p:stCondLst>
                                  <p:childTnLst>
                                    <p:set>
                                      <p:cBhvr>
                                        <p:cTn id="59" dur="1" fill="hold">
                                          <p:stCondLst>
                                            <p:cond delay="0"/>
                                          </p:stCondLst>
                                        </p:cTn>
                                        <p:tgtEl>
                                          <p:spTgt spid="29"/>
                                        </p:tgtEl>
                                        <p:attrNameLst>
                                          <p:attrName>style.visibility</p:attrName>
                                        </p:attrNameLst>
                                      </p:cBhvr>
                                      <p:to>
                                        <p:strVal val="visible"/>
                                      </p:to>
                                    </p:set>
                                    <p:animEffect transition="in" filter="fade">
                                      <p:cBhvr>
                                        <p:cTn id="60" dur="250"/>
                                        <p:tgtEl>
                                          <p:spTgt spid="29"/>
                                        </p:tgtEl>
                                      </p:cBhvr>
                                    </p:animEffect>
                                    <p:anim calcmode="lin" valueType="num">
                                      <p:cBhvr>
                                        <p:cTn id="61" dur="250" fill="hold"/>
                                        <p:tgtEl>
                                          <p:spTgt spid="29"/>
                                        </p:tgtEl>
                                        <p:attrNameLst>
                                          <p:attrName>ppt_x</p:attrName>
                                        </p:attrNameLst>
                                      </p:cBhvr>
                                      <p:tavLst>
                                        <p:tav tm="0">
                                          <p:val>
                                            <p:strVal val="#ppt_x"/>
                                          </p:val>
                                        </p:tav>
                                        <p:tav tm="100000">
                                          <p:val>
                                            <p:strVal val="#ppt_x"/>
                                          </p:val>
                                        </p:tav>
                                      </p:tavLst>
                                    </p:anim>
                                    <p:anim calcmode="lin" valueType="num">
                                      <p:cBhvr>
                                        <p:cTn id="62" dur="250" fill="hold"/>
                                        <p:tgtEl>
                                          <p:spTgt spid="29"/>
                                        </p:tgtEl>
                                        <p:attrNameLst>
                                          <p:attrName>ppt_y</p:attrName>
                                        </p:attrNameLst>
                                      </p:cBhvr>
                                      <p:tavLst>
                                        <p:tav tm="0">
                                          <p:val>
                                            <p:strVal val="#ppt_y+.1"/>
                                          </p:val>
                                        </p:tav>
                                        <p:tav tm="100000">
                                          <p:val>
                                            <p:strVal val="#ppt_y"/>
                                          </p:val>
                                        </p:tav>
                                      </p:tavLst>
                                    </p:anim>
                                  </p:childTnLst>
                                </p:cTn>
                              </p:par>
                            </p:childTnLst>
                          </p:cTn>
                        </p:par>
                        <p:par>
                          <p:cTn id="63" fill="hold">
                            <p:stCondLst>
                              <p:cond delay="2750"/>
                            </p:stCondLst>
                            <p:childTnLst>
                              <p:par>
                                <p:cTn id="64" presetID="42" presetClass="entr" presetSubtype="0" fill="hold" grpId="0" nodeType="afterEffect">
                                  <p:stCondLst>
                                    <p:cond delay="0"/>
                                  </p:stCondLst>
                                  <p:childTnLst>
                                    <p:set>
                                      <p:cBhvr>
                                        <p:cTn id="65" dur="1" fill="hold">
                                          <p:stCondLst>
                                            <p:cond delay="0"/>
                                          </p:stCondLst>
                                        </p:cTn>
                                        <p:tgtEl>
                                          <p:spTgt spid="30"/>
                                        </p:tgtEl>
                                        <p:attrNameLst>
                                          <p:attrName>style.visibility</p:attrName>
                                        </p:attrNameLst>
                                      </p:cBhvr>
                                      <p:to>
                                        <p:strVal val="visible"/>
                                      </p:to>
                                    </p:set>
                                    <p:animEffect transition="in" filter="fade">
                                      <p:cBhvr>
                                        <p:cTn id="66" dur="250"/>
                                        <p:tgtEl>
                                          <p:spTgt spid="30"/>
                                        </p:tgtEl>
                                      </p:cBhvr>
                                    </p:animEffect>
                                    <p:anim calcmode="lin" valueType="num">
                                      <p:cBhvr>
                                        <p:cTn id="67" dur="250" fill="hold"/>
                                        <p:tgtEl>
                                          <p:spTgt spid="30"/>
                                        </p:tgtEl>
                                        <p:attrNameLst>
                                          <p:attrName>ppt_x</p:attrName>
                                        </p:attrNameLst>
                                      </p:cBhvr>
                                      <p:tavLst>
                                        <p:tav tm="0">
                                          <p:val>
                                            <p:strVal val="#ppt_x"/>
                                          </p:val>
                                        </p:tav>
                                        <p:tav tm="100000">
                                          <p:val>
                                            <p:strVal val="#ppt_x"/>
                                          </p:val>
                                        </p:tav>
                                      </p:tavLst>
                                    </p:anim>
                                    <p:anim calcmode="lin" valueType="num">
                                      <p:cBhvr>
                                        <p:cTn id="68" dur="250" fill="hold"/>
                                        <p:tgtEl>
                                          <p:spTgt spid="30"/>
                                        </p:tgtEl>
                                        <p:attrNameLst>
                                          <p:attrName>ppt_y</p:attrName>
                                        </p:attrNameLst>
                                      </p:cBhvr>
                                      <p:tavLst>
                                        <p:tav tm="0">
                                          <p:val>
                                            <p:strVal val="#ppt_y+.1"/>
                                          </p:val>
                                        </p:tav>
                                        <p:tav tm="100000">
                                          <p:val>
                                            <p:strVal val="#ppt_y"/>
                                          </p:val>
                                        </p:tav>
                                      </p:tavLst>
                                    </p:anim>
                                  </p:childTnLst>
                                </p:cTn>
                              </p:par>
                            </p:childTnLst>
                          </p:cTn>
                        </p:par>
                        <p:par>
                          <p:cTn id="69" fill="hold">
                            <p:stCondLst>
                              <p:cond delay="3000"/>
                            </p:stCondLst>
                            <p:childTnLst>
                              <p:par>
                                <p:cTn id="70" presetID="42" presetClass="entr" presetSubtype="0" fill="hold" grpId="0" nodeType="afterEffect">
                                  <p:stCondLst>
                                    <p:cond delay="0"/>
                                  </p:stCondLst>
                                  <p:childTnLst>
                                    <p:set>
                                      <p:cBhvr>
                                        <p:cTn id="71" dur="1" fill="hold">
                                          <p:stCondLst>
                                            <p:cond delay="0"/>
                                          </p:stCondLst>
                                        </p:cTn>
                                        <p:tgtEl>
                                          <p:spTgt spid="31"/>
                                        </p:tgtEl>
                                        <p:attrNameLst>
                                          <p:attrName>style.visibility</p:attrName>
                                        </p:attrNameLst>
                                      </p:cBhvr>
                                      <p:to>
                                        <p:strVal val="visible"/>
                                      </p:to>
                                    </p:set>
                                    <p:animEffect transition="in" filter="fade">
                                      <p:cBhvr>
                                        <p:cTn id="72" dur="250"/>
                                        <p:tgtEl>
                                          <p:spTgt spid="31"/>
                                        </p:tgtEl>
                                      </p:cBhvr>
                                    </p:animEffect>
                                    <p:anim calcmode="lin" valueType="num">
                                      <p:cBhvr>
                                        <p:cTn id="73" dur="250" fill="hold"/>
                                        <p:tgtEl>
                                          <p:spTgt spid="31"/>
                                        </p:tgtEl>
                                        <p:attrNameLst>
                                          <p:attrName>ppt_x</p:attrName>
                                        </p:attrNameLst>
                                      </p:cBhvr>
                                      <p:tavLst>
                                        <p:tav tm="0">
                                          <p:val>
                                            <p:strVal val="#ppt_x"/>
                                          </p:val>
                                        </p:tav>
                                        <p:tav tm="100000">
                                          <p:val>
                                            <p:strVal val="#ppt_x"/>
                                          </p:val>
                                        </p:tav>
                                      </p:tavLst>
                                    </p:anim>
                                    <p:anim calcmode="lin" valueType="num">
                                      <p:cBhvr>
                                        <p:cTn id="74" dur="250" fill="hold"/>
                                        <p:tgtEl>
                                          <p:spTgt spid="31"/>
                                        </p:tgtEl>
                                        <p:attrNameLst>
                                          <p:attrName>ppt_y</p:attrName>
                                        </p:attrNameLst>
                                      </p:cBhvr>
                                      <p:tavLst>
                                        <p:tav tm="0">
                                          <p:val>
                                            <p:strVal val="#ppt_y+.1"/>
                                          </p:val>
                                        </p:tav>
                                        <p:tav tm="100000">
                                          <p:val>
                                            <p:strVal val="#ppt_y"/>
                                          </p:val>
                                        </p:tav>
                                      </p:tavLst>
                                    </p:anim>
                                  </p:childTnLst>
                                </p:cTn>
                              </p:par>
                            </p:childTnLst>
                          </p:cTn>
                        </p:par>
                        <p:par>
                          <p:cTn id="75" fill="hold">
                            <p:stCondLst>
                              <p:cond delay="3250"/>
                            </p:stCondLst>
                            <p:childTnLst>
                              <p:par>
                                <p:cTn id="76" presetID="42" presetClass="entr" presetSubtype="0" fill="hold" grpId="0" nodeType="afterEffect">
                                  <p:stCondLst>
                                    <p:cond delay="0"/>
                                  </p:stCondLst>
                                  <p:childTnLst>
                                    <p:set>
                                      <p:cBhvr>
                                        <p:cTn id="77" dur="1" fill="hold">
                                          <p:stCondLst>
                                            <p:cond delay="0"/>
                                          </p:stCondLst>
                                        </p:cTn>
                                        <p:tgtEl>
                                          <p:spTgt spid="32"/>
                                        </p:tgtEl>
                                        <p:attrNameLst>
                                          <p:attrName>style.visibility</p:attrName>
                                        </p:attrNameLst>
                                      </p:cBhvr>
                                      <p:to>
                                        <p:strVal val="visible"/>
                                      </p:to>
                                    </p:set>
                                    <p:animEffect transition="in" filter="fade">
                                      <p:cBhvr>
                                        <p:cTn id="78" dur="250"/>
                                        <p:tgtEl>
                                          <p:spTgt spid="32"/>
                                        </p:tgtEl>
                                      </p:cBhvr>
                                    </p:animEffect>
                                    <p:anim calcmode="lin" valueType="num">
                                      <p:cBhvr>
                                        <p:cTn id="79" dur="250" fill="hold"/>
                                        <p:tgtEl>
                                          <p:spTgt spid="32"/>
                                        </p:tgtEl>
                                        <p:attrNameLst>
                                          <p:attrName>ppt_x</p:attrName>
                                        </p:attrNameLst>
                                      </p:cBhvr>
                                      <p:tavLst>
                                        <p:tav tm="0">
                                          <p:val>
                                            <p:strVal val="#ppt_x"/>
                                          </p:val>
                                        </p:tav>
                                        <p:tav tm="100000">
                                          <p:val>
                                            <p:strVal val="#ppt_x"/>
                                          </p:val>
                                        </p:tav>
                                      </p:tavLst>
                                    </p:anim>
                                    <p:anim calcmode="lin" valueType="num">
                                      <p:cBhvr>
                                        <p:cTn id="80" dur="250" fill="hold"/>
                                        <p:tgtEl>
                                          <p:spTgt spid="32"/>
                                        </p:tgtEl>
                                        <p:attrNameLst>
                                          <p:attrName>ppt_y</p:attrName>
                                        </p:attrNameLst>
                                      </p:cBhvr>
                                      <p:tavLst>
                                        <p:tav tm="0">
                                          <p:val>
                                            <p:strVal val="#ppt_y+.1"/>
                                          </p:val>
                                        </p:tav>
                                        <p:tav tm="100000">
                                          <p:val>
                                            <p:strVal val="#ppt_y"/>
                                          </p:val>
                                        </p:tav>
                                      </p:tavLst>
                                    </p:anim>
                                  </p:childTnLst>
                                </p:cTn>
                              </p:par>
                            </p:childTnLst>
                          </p:cTn>
                        </p:par>
                        <p:par>
                          <p:cTn id="81" fill="hold">
                            <p:stCondLst>
                              <p:cond delay="3500"/>
                            </p:stCondLst>
                            <p:childTnLst>
                              <p:par>
                                <p:cTn id="82" presetID="42" presetClass="entr" presetSubtype="0" fill="hold" nodeType="after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250"/>
                                        <p:tgtEl>
                                          <p:spTgt spid="33"/>
                                        </p:tgtEl>
                                      </p:cBhvr>
                                    </p:animEffect>
                                    <p:anim calcmode="lin" valueType="num">
                                      <p:cBhvr>
                                        <p:cTn id="85" dur="250" fill="hold"/>
                                        <p:tgtEl>
                                          <p:spTgt spid="33"/>
                                        </p:tgtEl>
                                        <p:attrNameLst>
                                          <p:attrName>ppt_x</p:attrName>
                                        </p:attrNameLst>
                                      </p:cBhvr>
                                      <p:tavLst>
                                        <p:tav tm="0">
                                          <p:val>
                                            <p:strVal val="#ppt_x"/>
                                          </p:val>
                                        </p:tav>
                                        <p:tav tm="100000">
                                          <p:val>
                                            <p:strVal val="#ppt_x"/>
                                          </p:val>
                                        </p:tav>
                                      </p:tavLst>
                                    </p:anim>
                                    <p:anim calcmode="lin" valueType="num">
                                      <p:cBhvr>
                                        <p:cTn id="86" dur="25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P spid="26" grpId="0"/>
      <p:bldP spid="27" grpId="0"/>
      <p:bldP spid="28" grpId="0"/>
      <p:bldP spid="29" grpId="0" animBg="1"/>
      <p:bldP spid="30" grpId="0" animBg="1"/>
      <p:bldP spid="31" grpId="0" animBg="1"/>
      <p:bldP spid="3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3"/>
          <p:cNvSpPr/>
          <p:nvPr/>
        </p:nvSpPr>
        <p:spPr>
          <a:xfrm>
            <a:off x="8630653" y="4248955"/>
            <a:ext cx="2753363" cy="1979665"/>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11" name="Rectangle 13"/>
          <p:cNvSpPr/>
          <p:nvPr/>
        </p:nvSpPr>
        <p:spPr>
          <a:xfrm>
            <a:off x="4091651" y="883264"/>
            <a:ext cx="4248876" cy="5345356"/>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2" name="TextBox 10"/>
          <p:cNvSpPr txBox="1"/>
          <p:nvPr/>
        </p:nvSpPr>
        <p:spPr>
          <a:xfrm>
            <a:off x="910516" y="1574837"/>
            <a:ext cx="1938992" cy="448841"/>
          </a:xfrm>
          <a:prstGeom prst="rect">
            <a:avLst/>
          </a:prstGeom>
          <a:noFill/>
        </p:spPr>
        <p:txBody>
          <a:bodyPr wrap="none" tIns="0" rIns="0" bIns="0" rtlCol="0" anchor="ctr" anchorCtr="0">
            <a:spAutoFit/>
          </a:bodyPr>
          <a:lstStyle/>
          <a:p>
            <a:pPr>
              <a:lnSpc>
                <a:spcPts val="3529"/>
              </a:lnSpc>
            </a:pPr>
            <a:r>
              <a:rPr lang="en-US" sz="1000" b="1" spc="100" dirty="0">
                <a:solidFill>
                  <a:schemeClr val="tx2">
                    <a:lumMod val="75000"/>
                  </a:schemeClr>
                </a:solidFill>
                <a:latin typeface="Montserrat" charset="0"/>
                <a:ea typeface="Montserrat" charset="0"/>
                <a:cs typeface="Montserrat" charset="0"/>
              </a:rPr>
              <a:t>WE ARE A CREATIVE AGENCY</a:t>
            </a:r>
          </a:p>
        </p:txBody>
      </p:sp>
      <p:sp>
        <p:nvSpPr>
          <p:cNvPr id="3" name="TextBox 11"/>
          <p:cNvSpPr txBox="1"/>
          <p:nvPr/>
        </p:nvSpPr>
        <p:spPr>
          <a:xfrm>
            <a:off x="888220" y="1234879"/>
            <a:ext cx="2010487" cy="541174"/>
          </a:xfrm>
          <a:prstGeom prst="rect">
            <a:avLst/>
          </a:prstGeom>
          <a:noFill/>
        </p:spPr>
        <p:txBody>
          <a:bodyPr wrap="none" rtlCol="0" anchor="ctr" anchorCtr="0">
            <a:spAutoFit/>
          </a:bodyPr>
          <a:lstStyle/>
          <a:p>
            <a:pPr>
              <a:lnSpc>
                <a:spcPts val="3529"/>
              </a:lnSpc>
            </a:pPr>
            <a:r>
              <a:rPr lang="en-US" sz="3499" b="1" spc="100" dirty="0">
                <a:solidFill>
                  <a:schemeClr val="tx2">
                    <a:lumMod val="75000"/>
                  </a:schemeClr>
                </a:solidFill>
                <a:latin typeface="Montserrat" charset="0"/>
                <a:ea typeface="Montserrat" charset="0"/>
                <a:cs typeface="Montserrat" charset="0"/>
              </a:rPr>
              <a:t>About Us</a:t>
            </a:r>
          </a:p>
        </p:txBody>
      </p:sp>
      <p:sp>
        <p:nvSpPr>
          <p:cNvPr id="4" name="Subtitle 2"/>
          <p:cNvSpPr txBox="1">
            <a:spLocks/>
          </p:cNvSpPr>
          <p:nvPr/>
        </p:nvSpPr>
        <p:spPr>
          <a:xfrm>
            <a:off x="8496874" y="883264"/>
            <a:ext cx="2998626" cy="3162921"/>
          </a:xfrm>
          <a:prstGeom prst="rect">
            <a:avLst/>
          </a:prstGeom>
        </p:spPr>
        <p:txBody>
          <a:bodyPr vert="horz" wrap="square" lIns="108717" tIns="54358" rIns="108717" bIns="5435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 investing, it is normally expected either to generate income, or to appreciate in value, so that it can be sold at a higher price invest Investment generally results results in acquiring an asset, also called an investment. If the asset is available at a price worth investing, it is normally expected either to generate income, or to appreciate in value, so that it can be sold at a higher price invest Investment generally results.</a:t>
            </a:r>
          </a:p>
          <a:p>
            <a:pPr algn="l">
              <a:lnSpc>
                <a:spcPts val="1325"/>
              </a:lnSpc>
            </a:pPr>
            <a:endParaRPr lang="en-US" sz="850" dirty="0">
              <a:solidFill>
                <a:schemeClr val="bg1">
                  <a:lumMod val="50000"/>
                </a:schemeClr>
              </a:solidFill>
              <a:latin typeface="Source Sans Pro" charset="0"/>
              <a:ea typeface="Source Sans Pro" charset="0"/>
              <a:cs typeface="Source Sans Pro" charset="0"/>
            </a:endParaRPr>
          </a:p>
          <a:p>
            <a:pPr algn="l">
              <a:lnSpc>
                <a:spcPts val="1325"/>
              </a:lnSpc>
            </a:pPr>
            <a:r>
              <a:rPr lang="en-US" sz="850" dirty="0">
                <a:solidFill>
                  <a:schemeClr val="bg1">
                    <a:lumMod val="50000"/>
                  </a:schemeClr>
                </a:solidFill>
                <a:latin typeface="Source Sans Pro" charset="0"/>
                <a:ea typeface="Source Sans Pro" charset="0"/>
                <a:cs typeface="Source Sans Pro" charset="0"/>
              </a:rPr>
              <a:t>income, or to appreciate in value, so that it can be sold at a higher price An investor may bear a risk of loss of some or all of their capital invested Investment generally results in acquiring an asset, also called an investment. If the asset is available at a price worth investing, it is normally expected either to generate income, or to appreciate in value</a:t>
            </a:r>
          </a:p>
        </p:txBody>
      </p:sp>
      <p:sp>
        <p:nvSpPr>
          <p:cNvPr id="5" name="Subtitle 2"/>
          <p:cNvSpPr txBox="1">
            <a:spLocks/>
          </p:cNvSpPr>
          <p:nvPr/>
        </p:nvSpPr>
        <p:spPr>
          <a:xfrm>
            <a:off x="837981" y="2343693"/>
            <a:ext cx="2998626" cy="3829770"/>
          </a:xfrm>
          <a:prstGeom prst="rect">
            <a:avLst/>
          </a:prstGeom>
        </p:spPr>
        <p:txBody>
          <a:bodyPr vert="horz" wrap="square" lIns="108717" tIns="54358" rIns="108717" bIns="5435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 investing, it is normally expected either to generate income, or to appreciate in value, so that it can be sold at a higher price invest Investment generally results results in acquiring an asset, also called an investment. If the asset is available at a price worth investing, it is normally expected either to generate income, or to appreciate in value, so that it can be sold at a higher price invest Investment generally results.</a:t>
            </a:r>
          </a:p>
          <a:p>
            <a:pPr algn="l">
              <a:lnSpc>
                <a:spcPts val="1325"/>
              </a:lnSpc>
            </a:pPr>
            <a:endParaRPr lang="en-US" sz="850" dirty="0">
              <a:solidFill>
                <a:schemeClr val="bg1">
                  <a:lumMod val="50000"/>
                </a:schemeClr>
              </a:solidFill>
              <a:latin typeface="Source Sans Pro" charset="0"/>
              <a:ea typeface="Source Sans Pro" charset="0"/>
              <a:cs typeface="Source Sans Pro" charset="0"/>
            </a:endParaRPr>
          </a:p>
          <a:p>
            <a:pPr algn="l">
              <a:lnSpc>
                <a:spcPts val="1325"/>
              </a:lnSpc>
            </a:pPr>
            <a:r>
              <a:rPr lang="en-US" sz="850" dirty="0">
                <a:solidFill>
                  <a:schemeClr val="bg1">
                    <a:lumMod val="50000"/>
                  </a:schemeClr>
                </a:solidFill>
                <a:latin typeface="Source Sans Pro" charset="0"/>
                <a:ea typeface="Source Sans Pro" charset="0"/>
                <a:cs typeface="Source Sans Pro" charset="0"/>
              </a:rPr>
              <a:t>income, or to appreciate in value, so that it can be sold at a higher price An investor may bear a risk of loss of some or all of their capital invested Investment generally results in acquiring an asset, also called an investment. If the asset is available at a price worth investing, it is normally expected either to generate income, or to appreciate in value, so that it can be sold at a higher price invest Investment generally results results in acquiring an asset, worth investing, it is normally expected either to generate income, or to may bear a risk of loss of some or all of their capital invested</a:t>
            </a:r>
          </a:p>
        </p:txBody>
      </p:sp>
      <p:grpSp>
        <p:nvGrpSpPr>
          <p:cNvPr id="8" name="组合 7"/>
          <p:cNvGrpSpPr/>
          <p:nvPr/>
        </p:nvGrpSpPr>
        <p:grpSpPr>
          <a:xfrm>
            <a:off x="10228109" y="96798"/>
            <a:ext cx="1860704" cy="496292"/>
            <a:chOff x="10063856" y="172796"/>
            <a:chExt cx="1860704" cy="496292"/>
          </a:xfrm>
        </p:grpSpPr>
        <p:sp>
          <p:nvSpPr>
            <p:cNvPr id="9" name="Rectangle 37"/>
            <p:cNvSpPr/>
            <p:nvPr/>
          </p:nvSpPr>
          <p:spPr>
            <a:xfrm>
              <a:off x="10605949" y="623369"/>
              <a:ext cx="776519" cy="457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10"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spTree>
    <p:extLst>
      <p:ext uri="{BB962C8B-B14F-4D97-AF65-F5344CB8AC3E}">
        <p14:creationId xmlns:p14="http://schemas.microsoft.com/office/powerpoint/2010/main" val="55972431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250"/>
                                        <p:tgtEl>
                                          <p:spTgt spid="12"/>
                                        </p:tgtEl>
                                      </p:cBhvr>
                                    </p:animEffect>
                                    <p:anim calcmode="lin" valueType="num">
                                      <p:cBhvr>
                                        <p:cTn id="13" dur="250" fill="hold"/>
                                        <p:tgtEl>
                                          <p:spTgt spid="12"/>
                                        </p:tgtEl>
                                        <p:attrNameLst>
                                          <p:attrName>ppt_x</p:attrName>
                                        </p:attrNameLst>
                                      </p:cBhvr>
                                      <p:tavLst>
                                        <p:tav tm="0">
                                          <p:val>
                                            <p:strVal val="#ppt_x"/>
                                          </p:val>
                                        </p:tav>
                                        <p:tav tm="100000">
                                          <p:val>
                                            <p:strVal val="#ppt_x"/>
                                          </p:val>
                                        </p:tav>
                                      </p:tavLst>
                                    </p:anim>
                                    <p:anim calcmode="lin" valueType="num">
                                      <p:cBhvr>
                                        <p:cTn id="14" dur="250" fill="hold"/>
                                        <p:tgtEl>
                                          <p:spTgt spid="12"/>
                                        </p:tgtEl>
                                        <p:attrNameLst>
                                          <p:attrName>ppt_y</p:attrName>
                                        </p:attrNameLst>
                                      </p:cBhvr>
                                      <p:tavLst>
                                        <p:tav tm="0">
                                          <p:val>
                                            <p:strVal val="#ppt_y+.1"/>
                                          </p:val>
                                        </p:tav>
                                        <p:tav tm="100000">
                                          <p:val>
                                            <p:strVal val="#ppt_y"/>
                                          </p:val>
                                        </p:tav>
                                      </p:tavLst>
                                    </p:anim>
                                  </p:childTnLst>
                                </p:cTn>
                              </p:par>
                            </p:childTnLst>
                          </p:cTn>
                        </p:par>
                        <p:par>
                          <p:cTn id="15" fill="hold">
                            <p:stCondLst>
                              <p:cond delay="750"/>
                            </p:stCondLst>
                            <p:childTnLst>
                              <p:par>
                                <p:cTn id="16" presetID="42" presetClass="entr" presetSubtype="0"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250"/>
                                        <p:tgtEl>
                                          <p:spTgt spid="11"/>
                                        </p:tgtEl>
                                      </p:cBhvr>
                                    </p:animEffect>
                                    <p:anim calcmode="lin" valueType="num">
                                      <p:cBhvr>
                                        <p:cTn id="19" dur="250" fill="hold"/>
                                        <p:tgtEl>
                                          <p:spTgt spid="11"/>
                                        </p:tgtEl>
                                        <p:attrNameLst>
                                          <p:attrName>ppt_x</p:attrName>
                                        </p:attrNameLst>
                                      </p:cBhvr>
                                      <p:tavLst>
                                        <p:tav tm="0">
                                          <p:val>
                                            <p:strVal val="#ppt_x"/>
                                          </p:val>
                                        </p:tav>
                                        <p:tav tm="100000">
                                          <p:val>
                                            <p:strVal val="#ppt_x"/>
                                          </p:val>
                                        </p:tav>
                                      </p:tavLst>
                                    </p:anim>
                                    <p:anim calcmode="lin" valueType="num">
                                      <p:cBhvr>
                                        <p:cTn id="20" dur="250" fill="hold"/>
                                        <p:tgtEl>
                                          <p:spTgt spid="11"/>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42" presetClass="entr" presetSubtype="0"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250"/>
                                        <p:tgtEl>
                                          <p:spTgt spid="2"/>
                                        </p:tgtEl>
                                      </p:cBhvr>
                                    </p:animEffect>
                                    <p:anim calcmode="lin" valueType="num">
                                      <p:cBhvr>
                                        <p:cTn id="25" dur="250" fill="hold"/>
                                        <p:tgtEl>
                                          <p:spTgt spid="2"/>
                                        </p:tgtEl>
                                        <p:attrNameLst>
                                          <p:attrName>ppt_x</p:attrName>
                                        </p:attrNameLst>
                                      </p:cBhvr>
                                      <p:tavLst>
                                        <p:tav tm="0">
                                          <p:val>
                                            <p:strVal val="#ppt_x"/>
                                          </p:val>
                                        </p:tav>
                                        <p:tav tm="100000">
                                          <p:val>
                                            <p:strVal val="#ppt_x"/>
                                          </p:val>
                                        </p:tav>
                                      </p:tavLst>
                                    </p:anim>
                                    <p:anim calcmode="lin" valueType="num">
                                      <p:cBhvr>
                                        <p:cTn id="26" dur="250" fill="hold"/>
                                        <p:tgtEl>
                                          <p:spTgt spid="2"/>
                                        </p:tgtEl>
                                        <p:attrNameLst>
                                          <p:attrName>ppt_y</p:attrName>
                                        </p:attrNameLst>
                                      </p:cBhvr>
                                      <p:tavLst>
                                        <p:tav tm="0">
                                          <p:val>
                                            <p:strVal val="#ppt_y+.1"/>
                                          </p:val>
                                        </p:tav>
                                        <p:tav tm="100000">
                                          <p:val>
                                            <p:strVal val="#ppt_y"/>
                                          </p:val>
                                        </p:tav>
                                      </p:tavLst>
                                    </p:anim>
                                  </p:childTnLst>
                                </p:cTn>
                              </p:par>
                            </p:childTnLst>
                          </p:cTn>
                        </p:par>
                        <p:par>
                          <p:cTn id="27" fill="hold">
                            <p:stCondLst>
                              <p:cond delay="1250"/>
                            </p:stCondLst>
                            <p:childTnLst>
                              <p:par>
                                <p:cTn id="28" presetID="42" presetClass="entr" presetSubtype="0" fill="hold" grpId="0" nodeType="after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250"/>
                                        <p:tgtEl>
                                          <p:spTgt spid="3"/>
                                        </p:tgtEl>
                                      </p:cBhvr>
                                    </p:animEffect>
                                    <p:anim calcmode="lin" valueType="num">
                                      <p:cBhvr>
                                        <p:cTn id="31" dur="250" fill="hold"/>
                                        <p:tgtEl>
                                          <p:spTgt spid="3"/>
                                        </p:tgtEl>
                                        <p:attrNameLst>
                                          <p:attrName>ppt_x</p:attrName>
                                        </p:attrNameLst>
                                      </p:cBhvr>
                                      <p:tavLst>
                                        <p:tav tm="0">
                                          <p:val>
                                            <p:strVal val="#ppt_x"/>
                                          </p:val>
                                        </p:tav>
                                        <p:tav tm="100000">
                                          <p:val>
                                            <p:strVal val="#ppt_x"/>
                                          </p:val>
                                        </p:tav>
                                      </p:tavLst>
                                    </p:anim>
                                    <p:anim calcmode="lin" valueType="num">
                                      <p:cBhvr>
                                        <p:cTn id="32" dur="250" fill="hold"/>
                                        <p:tgtEl>
                                          <p:spTgt spid="3"/>
                                        </p:tgtEl>
                                        <p:attrNameLst>
                                          <p:attrName>ppt_y</p:attrName>
                                        </p:attrNameLst>
                                      </p:cBhvr>
                                      <p:tavLst>
                                        <p:tav tm="0">
                                          <p:val>
                                            <p:strVal val="#ppt_y+.1"/>
                                          </p:val>
                                        </p:tav>
                                        <p:tav tm="100000">
                                          <p:val>
                                            <p:strVal val="#ppt_y"/>
                                          </p:val>
                                        </p:tav>
                                      </p:tavLst>
                                    </p:anim>
                                  </p:childTnLst>
                                </p:cTn>
                              </p:par>
                            </p:childTnLst>
                          </p:cTn>
                        </p:par>
                        <p:par>
                          <p:cTn id="33" fill="hold">
                            <p:stCondLst>
                              <p:cond delay="1500"/>
                            </p:stCondLst>
                            <p:childTnLst>
                              <p:par>
                                <p:cTn id="34" presetID="42" presetClass="entr" presetSubtype="0" fill="hold" grpId="0" nodeType="after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fade">
                                      <p:cBhvr>
                                        <p:cTn id="36" dur="250"/>
                                        <p:tgtEl>
                                          <p:spTgt spid="4"/>
                                        </p:tgtEl>
                                      </p:cBhvr>
                                    </p:animEffect>
                                    <p:anim calcmode="lin" valueType="num">
                                      <p:cBhvr>
                                        <p:cTn id="37" dur="250" fill="hold"/>
                                        <p:tgtEl>
                                          <p:spTgt spid="4"/>
                                        </p:tgtEl>
                                        <p:attrNameLst>
                                          <p:attrName>ppt_x</p:attrName>
                                        </p:attrNameLst>
                                      </p:cBhvr>
                                      <p:tavLst>
                                        <p:tav tm="0">
                                          <p:val>
                                            <p:strVal val="#ppt_x"/>
                                          </p:val>
                                        </p:tav>
                                        <p:tav tm="100000">
                                          <p:val>
                                            <p:strVal val="#ppt_x"/>
                                          </p:val>
                                        </p:tav>
                                      </p:tavLst>
                                    </p:anim>
                                    <p:anim calcmode="lin" valueType="num">
                                      <p:cBhvr>
                                        <p:cTn id="38" dur="250" fill="hold"/>
                                        <p:tgtEl>
                                          <p:spTgt spid="4"/>
                                        </p:tgtEl>
                                        <p:attrNameLst>
                                          <p:attrName>ppt_y</p:attrName>
                                        </p:attrNameLst>
                                      </p:cBhvr>
                                      <p:tavLst>
                                        <p:tav tm="0">
                                          <p:val>
                                            <p:strVal val="#ppt_y+.1"/>
                                          </p:val>
                                        </p:tav>
                                        <p:tav tm="100000">
                                          <p:val>
                                            <p:strVal val="#ppt_y"/>
                                          </p:val>
                                        </p:tav>
                                      </p:tavLst>
                                    </p:anim>
                                  </p:childTnLst>
                                </p:cTn>
                              </p:par>
                            </p:childTnLst>
                          </p:cTn>
                        </p:par>
                        <p:par>
                          <p:cTn id="39" fill="hold">
                            <p:stCondLst>
                              <p:cond delay="1750"/>
                            </p:stCondLst>
                            <p:childTnLst>
                              <p:par>
                                <p:cTn id="40" presetID="42" presetClass="entr" presetSubtype="0" fill="hold" grpId="0" nodeType="after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250"/>
                                        <p:tgtEl>
                                          <p:spTgt spid="5"/>
                                        </p:tgtEl>
                                      </p:cBhvr>
                                    </p:animEffect>
                                    <p:anim calcmode="lin" valueType="num">
                                      <p:cBhvr>
                                        <p:cTn id="43" dur="250" fill="hold"/>
                                        <p:tgtEl>
                                          <p:spTgt spid="5"/>
                                        </p:tgtEl>
                                        <p:attrNameLst>
                                          <p:attrName>ppt_x</p:attrName>
                                        </p:attrNameLst>
                                      </p:cBhvr>
                                      <p:tavLst>
                                        <p:tav tm="0">
                                          <p:val>
                                            <p:strVal val="#ppt_x"/>
                                          </p:val>
                                        </p:tav>
                                        <p:tav tm="100000">
                                          <p:val>
                                            <p:strVal val="#ppt_x"/>
                                          </p:val>
                                        </p:tav>
                                      </p:tavLst>
                                    </p:anim>
                                    <p:anim calcmode="lin" valueType="num">
                                      <p:cBhvr>
                                        <p:cTn id="44" dur="2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animBg="1"/>
      <p:bldP spid="2" grpId="0"/>
      <p:bldP spid="3" grpId="0"/>
      <p:bldP spid="4"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p:cNvGrpSpPr/>
          <p:nvPr/>
        </p:nvGrpSpPr>
        <p:grpSpPr>
          <a:xfrm>
            <a:off x="6553347" y="2430258"/>
            <a:ext cx="5109091" cy="2103510"/>
            <a:chOff x="747631" y="2473800"/>
            <a:chExt cx="5109091" cy="2103510"/>
          </a:xfrm>
        </p:grpSpPr>
        <p:sp>
          <p:nvSpPr>
            <p:cNvPr id="48" name="文本框 2"/>
            <p:cNvSpPr txBox="1"/>
            <p:nvPr/>
          </p:nvSpPr>
          <p:spPr>
            <a:xfrm>
              <a:off x="885778" y="2473800"/>
              <a:ext cx="1368300" cy="523220"/>
            </a:xfrm>
            <a:prstGeom prst="rect">
              <a:avLst/>
            </a:prstGeom>
            <a:solidFill>
              <a:schemeClr val="accent1"/>
            </a:solidFill>
            <a:ln w="19050">
              <a:noFill/>
            </a:ln>
            <a:effectLst/>
          </p:spPr>
          <p:txBody>
            <a:bodyPr wrap="square" rtlCol="0">
              <a:spAutoFit/>
            </a:bodyPr>
            <a:lstStyle/>
            <a:p>
              <a:pPr algn="ctr"/>
              <a:r>
                <a:rPr lang="en-US" altLang="zh-CN" sz="2800" dirty="0">
                  <a:solidFill>
                    <a:schemeClr val="bg1"/>
                  </a:solidFill>
                  <a:latin typeface="张海山锐线体简" panose="02000000000000000000" pitchFamily="2" charset="-122"/>
                  <a:ea typeface="张海山锐线体简" panose="02000000000000000000" pitchFamily="2" charset="-122"/>
                </a:rPr>
                <a:t>LOGO</a:t>
              </a:r>
              <a:endParaRPr lang="zh-CN" altLang="en-US" sz="2800" dirty="0">
                <a:solidFill>
                  <a:schemeClr val="bg1"/>
                </a:solidFill>
                <a:latin typeface="张海山锐线体简" panose="02000000000000000000" pitchFamily="2" charset="-122"/>
                <a:ea typeface="张海山锐线体简" panose="02000000000000000000" pitchFamily="2" charset="-122"/>
              </a:endParaRPr>
            </a:p>
          </p:txBody>
        </p:sp>
        <p:sp>
          <p:nvSpPr>
            <p:cNvPr id="49" name="文本框 10"/>
            <p:cNvSpPr txBox="1"/>
            <p:nvPr/>
          </p:nvSpPr>
          <p:spPr>
            <a:xfrm>
              <a:off x="935850" y="4238756"/>
              <a:ext cx="2031326" cy="338554"/>
            </a:xfrm>
            <a:prstGeom prst="rect">
              <a:avLst/>
            </a:prstGeom>
            <a:noFill/>
          </p:spPr>
          <p:txBody>
            <a:bodyPr wrap="none" rtlCol="0">
              <a:spAutoFit/>
            </a:bodyPr>
            <a:lstStyle/>
            <a:p>
              <a:pPr algn="ctr"/>
              <a:r>
                <a:rPr lang="en-US" altLang="zh-CN" sz="1600" cap="all" dirty="0">
                  <a:solidFill>
                    <a:schemeClr val="tx2">
                      <a:lumMod val="50000"/>
                    </a:schemeClr>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rPr>
                <a:t>THE Scenery DESIGN</a:t>
              </a:r>
              <a:endParaRPr lang="zh-CN" altLang="en-US" sz="1600" cap="all" dirty="0">
                <a:solidFill>
                  <a:schemeClr val="tx2">
                    <a:lumMod val="50000"/>
                  </a:schemeClr>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endParaRPr>
            </a:p>
          </p:txBody>
        </p:sp>
        <p:sp>
          <p:nvSpPr>
            <p:cNvPr id="50" name="文本框 12"/>
            <p:cNvSpPr txBox="1"/>
            <p:nvPr/>
          </p:nvSpPr>
          <p:spPr>
            <a:xfrm>
              <a:off x="747631" y="3157059"/>
              <a:ext cx="5109091" cy="830997"/>
            </a:xfrm>
            <a:prstGeom prst="rect">
              <a:avLst/>
            </a:prstGeom>
            <a:noFill/>
          </p:spPr>
          <p:txBody>
            <a:bodyPr wrap="none" rtlCol="0">
              <a:spAutoFit/>
            </a:bodyPr>
            <a:lstStyle/>
            <a:p>
              <a:pPr algn="ctr"/>
              <a:r>
                <a:rPr lang="zh-CN" altLang="en-US" sz="4800" dirty="0">
                  <a:solidFill>
                    <a:schemeClr val="tx2">
                      <a:lumMod val="50000"/>
                    </a:schemeClr>
                  </a:solidFill>
                  <a:latin typeface="微软雅黑" pitchFamily="34" charset="-122"/>
                  <a:ea typeface="微软雅黑" pitchFamily="34" charset="-122"/>
                  <a:cs typeface="Microsoft JhengHei Light" panose="020B0304030504040204" pitchFamily="34" charset="-122"/>
                </a:rPr>
                <a:t>点击加入</a:t>
              </a:r>
              <a:r>
                <a:rPr lang="zh-CN" altLang="en-US" sz="4800" b="1" dirty="0">
                  <a:solidFill>
                    <a:schemeClr val="tx2">
                      <a:lumMod val="50000"/>
                    </a:schemeClr>
                  </a:solidFill>
                  <a:latin typeface="微软雅黑" pitchFamily="34" charset="-122"/>
                  <a:ea typeface="微软雅黑" pitchFamily="34" charset="-122"/>
                  <a:cs typeface="Microsoft JhengHei Light" panose="020B0304030504040204" pitchFamily="34" charset="-122"/>
                </a:rPr>
                <a:t>你的标题</a:t>
              </a:r>
            </a:p>
          </p:txBody>
        </p:sp>
        <p:sp>
          <p:nvSpPr>
            <p:cNvPr id="51" name="矩形 50"/>
            <p:cNvSpPr/>
            <p:nvPr/>
          </p:nvSpPr>
          <p:spPr>
            <a:xfrm>
              <a:off x="873078" y="4060717"/>
              <a:ext cx="3240000" cy="18000"/>
            </a:xfrm>
            <a:prstGeom prst="rect">
              <a:avLst/>
            </a:prstGeom>
            <a:solidFill>
              <a:schemeClr val="tx2">
                <a:lumMod val="50000"/>
              </a:schemeClr>
            </a:solidFill>
            <a:ln w="127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52" name="TextBox 23"/>
          <p:cNvSpPr txBox="1"/>
          <p:nvPr/>
        </p:nvSpPr>
        <p:spPr>
          <a:xfrm>
            <a:off x="6606473" y="4984155"/>
            <a:ext cx="4070692" cy="1200329"/>
          </a:xfrm>
          <a:prstGeom prst="rect">
            <a:avLst/>
          </a:prstGeom>
          <a:noFill/>
        </p:spPr>
        <p:txBody>
          <a:bodyPr wrap="square" rtlCol="0">
            <a:spAutoFit/>
          </a:bodyPr>
          <a:lstStyle/>
          <a:p>
            <a:r>
              <a:rPr lang="en-US" altLang="zh-CN" sz="8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 Your content to play here, or through your copy, </a:t>
            </a:r>
            <a:r>
              <a:rPr lang="en-US" altLang="zh-CN" sz="800" dirty="0" err="1">
                <a:solidFill>
                  <a:schemeClr val="bg1">
                    <a:lumMod val="75000"/>
                  </a:schemeClr>
                </a:solidFill>
                <a:latin typeface="微软雅黑" pitchFamily="34" charset="-122"/>
                <a:ea typeface="微软雅黑" pitchFamily="34" charset="-122"/>
              </a:rPr>
              <a:t>aste</a:t>
            </a:r>
            <a:r>
              <a:rPr lang="en-US" altLang="zh-CN" sz="800" dirty="0">
                <a:solidFill>
                  <a:schemeClr val="bg1">
                    <a:lumMod val="75000"/>
                  </a:schemeClr>
                </a:solidFill>
                <a:latin typeface="微软雅黑" pitchFamily="34" charset="-122"/>
                <a:ea typeface="微软雅黑" pitchFamily="34" charset="-122"/>
              </a:rPr>
              <a:t> in this box, and select only the text. Your content to play here, or through your copy, paste in this box, and select only the text.</a:t>
            </a:r>
            <a:endParaRPr lang="zh-CN" altLang="en-US" sz="800" dirty="0">
              <a:solidFill>
                <a:schemeClr val="bg1">
                  <a:lumMod val="75000"/>
                </a:schemeClr>
              </a:solidFill>
              <a:latin typeface="微软雅黑" pitchFamily="34" charset="-122"/>
              <a:ea typeface="微软雅黑" pitchFamily="34" charset="-122"/>
            </a:endParaRPr>
          </a:p>
          <a:p>
            <a:r>
              <a:rPr lang="en-US" altLang="zh-CN" sz="800" dirty="0">
                <a:solidFill>
                  <a:schemeClr val="bg1">
                    <a:lumMod val="75000"/>
                  </a:schemeClr>
                </a:solidFill>
                <a:latin typeface="微软雅黑" pitchFamily="34" charset="-122"/>
                <a:ea typeface="微软雅黑" pitchFamily="34" charset="-122"/>
              </a:rPr>
              <a:t>Your content to play here, or through your copy, </a:t>
            </a:r>
          </a:p>
          <a:p>
            <a:r>
              <a:rPr lang="en-US" altLang="zh-CN" sz="8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 Your content to play here, or through your copy, </a:t>
            </a:r>
            <a:r>
              <a:rPr lang="en-US" altLang="zh-CN" sz="800" dirty="0" err="1">
                <a:solidFill>
                  <a:schemeClr val="bg1">
                    <a:lumMod val="75000"/>
                  </a:schemeClr>
                </a:solidFill>
                <a:latin typeface="微软雅黑" pitchFamily="34" charset="-122"/>
                <a:ea typeface="微软雅黑" pitchFamily="34" charset="-122"/>
              </a:rPr>
              <a:t>aste</a:t>
            </a:r>
            <a:r>
              <a:rPr lang="en-US" altLang="zh-CN" sz="800" dirty="0">
                <a:solidFill>
                  <a:schemeClr val="bg1">
                    <a:lumMod val="75000"/>
                  </a:schemeClr>
                </a:solidFill>
                <a:latin typeface="微软雅黑" pitchFamily="34" charset="-122"/>
                <a:ea typeface="微软雅黑" pitchFamily="34" charset="-122"/>
              </a:rPr>
              <a:t> in this box, and select only the text. Your content to play here, or through your copy, paste in this box, and select only the text.</a:t>
            </a:r>
          </a:p>
        </p:txBody>
      </p:sp>
      <p:sp>
        <p:nvSpPr>
          <p:cNvPr id="20" name="矩形 19"/>
          <p:cNvSpPr/>
          <p:nvPr/>
        </p:nvSpPr>
        <p:spPr>
          <a:xfrm>
            <a:off x="1043928" y="1700037"/>
            <a:ext cx="5208158" cy="4460408"/>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rot="5400000">
            <a:off x="1209320" y="357887"/>
            <a:ext cx="4177333" cy="5110638"/>
            <a:chOff x="1014410" y="146868"/>
            <a:chExt cx="10161590" cy="6267450"/>
          </a:xfrm>
        </p:grpSpPr>
        <p:sp>
          <p:nvSpPr>
            <p:cNvPr id="22" name="矩形 21"/>
            <p:cNvSpPr/>
            <p:nvPr/>
          </p:nvSpPr>
          <p:spPr>
            <a:xfrm>
              <a:off x="1014410" y="432618"/>
              <a:ext cx="10161590" cy="5981700"/>
            </a:xfrm>
            <a:prstGeom prst="rect">
              <a:avLst/>
            </a:prstGeom>
            <a:noFill/>
            <a:ln w="762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1880882" y="146868"/>
              <a:ext cx="1260624" cy="603248"/>
              <a:chOff x="1880882" y="323850"/>
              <a:chExt cx="1260624" cy="603248"/>
            </a:xfrm>
          </p:grpSpPr>
          <p:sp>
            <p:nvSpPr>
              <p:cNvPr id="24" name="矩形 23"/>
              <p:cNvSpPr/>
              <p:nvPr/>
            </p:nvSpPr>
            <p:spPr>
              <a:xfrm>
                <a:off x="1880882" y="323850"/>
                <a:ext cx="313065"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2350699" y="355598"/>
                <a:ext cx="278318"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2790032" y="325120"/>
                <a:ext cx="35147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7" name="矩形 26"/>
          <p:cNvSpPr/>
          <p:nvPr/>
        </p:nvSpPr>
        <p:spPr>
          <a:xfrm>
            <a:off x="1161660" y="865031"/>
            <a:ext cx="2292740" cy="888810"/>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b="1" dirty="0">
                <a:solidFill>
                  <a:schemeClr val="tx2">
                    <a:lumMod val="75000"/>
                  </a:schemeClr>
                </a:solidFill>
                <a:latin typeface="微软雅黑" pitchFamily="34" charset="-122"/>
                <a:ea typeface="微软雅黑" pitchFamily="34" charset="-122"/>
              </a:rPr>
              <a:t>THREE</a:t>
            </a:r>
            <a:endParaRPr lang="zh-CN" altLang="en-US" sz="1100" b="1" dirty="0">
              <a:solidFill>
                <a:schemeClr val="tx2">
                  <a:lumMod val="75000"/>
                </a:schemeClr>
              </a:solidFill>
              <a:latin typeface="微软雅黑" pitchFamily="34" charset="-122"/>
              <a:ea typeface="微软雅黑" pitchFamily="34" charset="-122"/>
            </a:endParaRPr>
          </a:p>
        </p:txBody>
      </p:sp>
      <p:grpSp>
        <p:nvGrpSpPr>
          <p:cNvPr id="28" name="组合 27"/>
          <p:cNvGrpSpPr/>
          <p:nvPr/>
        </p:nvGrpSpPr>
        <p:grpSpPr>
          <a:xfrm>
            <a:off x="0" y="6442565"/>
            <a:ext cx="12190413" cy="2422802"/>
            <a:chOff x="-642802" y="5954997"/>
            <a:chExt cx="13394002" cy="3207983"/>
          </a:xfrm>
        </p:grpSpPr>
        <p:sp>
          <p:nvSpPr>
            <p:cNvPr id="29" name="Hexagon 2"/>
            <p:cNvSpPr/>
            <p:nvPr/>
          </p:nvSpPr>
          <p:spPr>
            <a:xfrm rot="5400000">
              <a:off x="9764458" y="6176237"/>
              <a:ext cx="3207982" cy="2765502"/>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30" name="Hexagon 51"/>
            <p:cNvSpPr/>
            <p:nvPr/>
          </p:nvSpPr>
          <p:spPr>
            <a:xfrm rot="5400000">
              <a:off x="6221624" y="6176238"/>
              <a:ext cx="3207982" cy="2765502"/>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31" name="Hexagon 52"/>
            <p:cNvSpPr/>
            <p:nvPr/>
          </p:nvSpPr>
          <p:spPr>
            <a:xfrm rot="5400000">
              <a:off x="2678791" y="6176237"/>
              <a:ext cx="3207982" cy="2765502"/>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32" name="Hexagon 53"/>
            <p:cNvSpPr/>
            <p:nvPr/>
          </p:nvSpPr>
          <p:spPr>
            <a:xfrm rot="5400000">
              <a:off x="-864042" y="6176237"/>
              <a:ext cx="3207982" cy="2765502"/>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grpSp>
    </p:spTree>
    <p:extLst>
      <p:ext uri="{BB962C8B-B14F-4D97-AF65-F5344CB8AC3E}">
        <p14:creationId xmlns:p14="http://schemas.microsoft.com/office/powerpoint/2010/main" val="121995981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heel(1)">
                                      <p:cBhvr>
                                        <p:cTn id="12" dur="1750"/>
                                        <p:tgtEl>
                                          <p:spTgt spid="21"/>
                                        </p:tgtEl>
                                      </p:cBhvr>
                                    </p:animEffect>
                                  </p:childTnLst>
                                </p:cTn>
                              </p:par>
                            </p:childTnLst>
                          </p:cTn>
                        </p:par>
                        <p:par>
                          <p:cTn id="13" fill="hold">
                            <p:stCondLst>
                              <p:cond delay="1750"/>
                            </p:stCondLst>
                            <p:childTnLst>
                              <p:par>
                                <p:cTn id="14" presetID="42" presetClass="entr" presetSubtype="0"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750"/>
                                        <p:tgtEl>
                                          <p:spTgt spid="27"/>
                                        </p:tgtEl>
                                      </p:cBhvr>
                                    </p:animEffect>
                                    <p:anim calcmode="lin" valueType="num">
                                      <p:cBhvr>
                                        <p:cTn id="17" dur="750" fill="hold"/>
                                        <p:tgtEl>
                                          <p:spTgt spid="27"/>
                                        </p:tgtEl>
                                        <p:attrNameLst>
                                          <p:attrName>ppt_x</p:attrName>
                                        </p:attrNameLst>
                                      </p:cBhvr>
                                      <p:tavLst>
                                        <p:tav tm="0">
                                          <p:val>
                                            <p:strVal val="#ppt_x"/>
                                          </p:val>
                                        </p:tav>
                                        <p:tav tm="100000">
                                          <p:val>
                                            <p:strVal val="#ppt_x"/>
                                          </p:val>
                                        </p:tav>
                                      </p:tavLst>
                                    </p:anim>
                                    <p:anim calcmode="lin" valueType="num">
                                      <p:cBhvr>
                                        <p:cTn id="18" dur="750" fill="hold"/>
                                        <p:tgtEl>
                                          <p:spTgt spid="27"/>
                                        </p:tgtEl>
                                        <p:attrNameLst>
                                          <p:attrName>ppt_y</p:attrName>
                                        </p:attrNameLst>
                                      </p:cBhvr>
                                      <p:tavLst>
                                        <p:tav tm="0">
                                          <p:val>
                                            <p:strVal val="#ppt_y+.1"/>
                                          </p:val>
                                        </p:tav>
                                        <p:tav tm="100000">
                                          <p:val>
                                            <p:strVal val="#ppt_y"/>
                                          </p:val>
                                        </p:tav>
                                      </p:tavLst>
                                    </p:anim>
                                  </p:childTnLst>
                                </p:cTn>
                              </p:par>
                            </p:childTnLst>
                          </p:cTn>
                        </p:par>
                        <p:par>
                          <p:cTn id="19" fill="hold">
                            <p:stCondLst>
                              <p:cond delay="2500"/>
                            </p:stCondLst>
                            <p:childTnLst>
                              <p:par>
                                <p:cTn id="20" presetID="22" presetClass="entr" presetSubtype="8" fill="hold" nodeType="after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wipe(left)">
                                      <p:cBhvr>
                                        <p:cTn id="22" dur="750"/>
                                        <p:tgtEl>
                                          <p:spTgt spid="47"/>
                                        </p:tgtEl>
                                      </p:cBhvr>
                                    </p:animEffect>
                                  </p:childTnLst>
                                </p:cTn>
                              </p:par>
                            </p:childTnLst>
                          </p:cTn>
                        </p:par>
                        <p:par>
                          <p:cTn id="23" fill="hold">
                            <p:stCondLst>
                              <p:cond delay="3250"/>
                            </p:stCondLst>
                            <p:childTnLst>
                              <p:par>
                                <p:cTn id="24" presetID="22" presetClass="entr" presetSubtype="8" fill="hold" grpId="0" nodeType="afterEffect">
                                  <p:stCondLst>
                                    <p:cond delay="17"/>
                                  </p:stCondLst>
                                  <p:iterate type="lt">
                                    <p:tmPct val="30000"/>
                                  </p:iterate>
                                  <p:childTnLst>
                                    <p:set>
                                      <p:cBhvr>
                                        <p:cTn id="25" dur="1" fill="hold">
                                          <p:stCondLst>
                                            <p:cond delay="0"/>
                                          </p:stCondLst>
                                        </p:cTn>
                                        <p:tgtEl>
                                          <p:spTgt spid="52"/>
                                        </p:tgtEl>
                                        <p:attrNameLst>
                                          <p:attrName>style.visibility</p:attrName>
                                        </p:attrNameLst>
                                      </p:cBhvr>
                                      <p:to>
                                        <p:strVal val="visible"/>
                                      </p:to>
                                    </p:set>
                                    <p:animEffect transition="in" filter="wipe(left)">
                                      <p:cBhvr>
                                        <p:cTn id="26" dur="10"/>
                                        <p:tgtEl>
                                          <p:spTgt spid="52"/>
                                        </p:tgtEl>
                                      </p:cBhvr>
                                    </p:animEffect>
                                  </p:childTnLst>
                                </p:cTn>
                              </p:par>
                            </p:childTnLst>
                          </p:cTn>
                        </p:par>
                        <p:par>
                          <p:cTn id="27" fill="hold">
                            <p:stCondLst>
                              <p:cond delay="4972"/>
                            </p:stCondLst>
                            <p:childTnLst>
                              <p:par>
                                <p:cTn id="28" presetID="2" presetClass="entr" presetSubtype="1" fill="hold" nodeType="afterEffect">
                                  <p:stCondLst>
                                    <p:cond delay="0"/>
                                  </p:stCondLst>
                                  <p:childTnLst>
                                    <p:set>
                                      <p:cBhvr>
                                        <p:cTn id="29" dur="1" fill="hold">
                                          <p:stCondLst>
                                            <p:cond delay="0"/>
                                          </p:stCondLst>
                                        </p:cTn>
                                        <p:tgtEl>
                                          <p:spTgt spid="28"/>
                                        </p:tgtEl>
                                        <p:attrNameLst>
                                          <p:attrName>style.visibility</p:attrName>
                                        </p:attrNameLst>
                                      </p:cBhvr>
                                      <p:to>
                                        <p:strVal val="visible"/>
                                      </p:to>
                                    </p:set>
                                    <p:anim calcmode="lin" valueType="num">
                                      <p:cBhvr additive="base">
                                        <p:cTn id="30" dur="500" fill="hold"/>
                                        <p:tgtEl>
                                          <p:spTgt spid="28"/>
                                        </p:tgtEl>
                                        <p:attrNameLst>
                                          <p:attrName>ppt_x</p:attrName>
                                        </p:attrNameLst>
                                      </p:cBhvr>
                                      <p:tavLst>
                                        <p:tav tm="0">
                                          <p:val>
                                            <p:strVal val="#ppt_x"/>
                                          </p:val>
                                        </p:tav>
                                        <p:tav tm="100000">
                                          <p:val>
                                            <p:strVal val="#ppt_x"/>
                                          </p:val>
                                        </p:tav>
                                      </p:tavLst>
                                    </p:anim>
                                    <p:anim calcmode="lin" valueType="num">
                                      <p:cBhvr additive="base">
                                        <p:cTn id="31" dur="500" fill="hold"/>
                                        <p:tgtEl>
                                          <p:spTgt spid="2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20" grpId="0" animBg="1"/>
      <p:bldP spid="2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3"/>
          <p:cNvSpPr/>
          <p:nvPr/>
        </p:nvSpPr>
        <p:spPr>
          <a:xfrm>
            <a:off x="-1" y="0"/>
            <a:ext cx="6313715" cy="6859588"/>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grpSp>
        <p:nvGrpSpPr>
          <p:cNvPr id="2" name="组合 1"/>
          <p:cNvGrpSpPr/>
          <p:nvPr/>
        </p:nvGrpSpPr>
        <p:grpSpPr>
          <a:xfrm>
            <a:off x="10228109" y="96798"/>
            <a:ext cx="1860704" cy="496292"/>
            <a:chOff x="10063856" y="172796"/>
            <a:chExt cx="1860704" cy="496292"/>
          </a:xfrm>
        </p:grpSpPr>
        <p:sp>
          <p:nvSpPr>
            <p:cNvPr id="3" name="Rectangle 37"/>
            <p:cNvSpPr/>
            <p:nvPr/>
          </p:nvSpPr>
          <p:spPr>
            <a:xfrm>
              <a:off x="10605949" y="623369"/>
              <a:ext cx="776519" cy="4571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4"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sp>
        <p:nvSpPr>
          <p:cNvPr id="7" name="TextBox 15"/>
          <p:cNvSpPr txBox="1"/>
          <p:nvPr/>
        </p:nvSpPr>
        <p:spPr>
          <a:xfrm>
            <a:off x="6543973" y="717114"/>
            <a:ext cx="3279280" cy="451406"/>
          </a:xfrm>
          <a:prstGeom prst="rect">
            <a:avLst/>
          </a:prstGeom>
          <a:noFill/>
        </p:spPr>
        <p:txBody>
          <a:bodyPr wrap="square" rtlCol="0" anchor="ctr" anchorCtr="0">
            <a:spAutoFit/>
          </a:bodyPr>
          <a:lstStyle/>
          <a:p>
            <a:pPr>
              <a:lnSpc>
                <a:spcPts val="2829"/>
              </a:lnSpc>
            </a:pPr>
            <a:r>
              <a:rPr lang="en-US" sz="2699" b="1" spc="100" dirty="0">
                <a:solidFill>
                  <a:schemeClr val="tx2">
                    <a:lumMod val="75000"/>
                  </a:schemeClr>
                </a:solidFill>
                <a:latin typeface="Montserrat" charset="0"/>
                <a:ea typeface="Montserrat" charset="0"/>
                <a:cs typeface="Montserrat" charset="0"/>
              </a:rPr>
              <a:t>Our Project</a:t>
            </a:r>
          </a:p>
        </p:txBody>
      </p:sp>
      <p:sp>
        <p:nvSpPr>
          <p:cNvPr id="10" name="Subtitle 2"/>
          <p:cNvSpPr txBox="1">
            <a:spLocks/>
          </p:cNvSpPr>
          <p:nvPr/>
        </p:nvSpPr>
        <p:spPr>
          <a:xfrm>
            <a:off x="6524501" y="4378101"/>
            <a:ext cx="4788252" cy="1329086"/>
          </a:xfrm>
          <a:prstGeom prst="rect">
            <a:avLst/>
          </a:prstGeom>
        </p:spPr>
        <p:txBody>
          <a:bodyPr vert="horz" wrap="square" lIns="108717" tIns="54358" rIns="108717" bIns="5435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 investing, it is normally expected either to generate income, or to appreciate in value, so that it can be sold at a higher price invest Investment generally results in acquiring an asset, also called investment. </a:t>
            </a:r>
          </a:p>
          <a:p>
            <a:pPr algn="l">
              <a:lnSpc>
                <a:spcPts val="1325"/>
              </a:lnSpc>
            </a:pPr>
            <a:endParaRPr lang="en-US" sz="850" dirty="0">
              <a:solidFill>
                <a:schemeClr val="bg1">
                  <a:lumMod val="50000"/>
                </a:schemeClr>
              </a:solidFill>
              <a:latin typeface="Source Sans Pro" charset="0"/>
              <a:ea typeface="Source Sans Pro" charset="0"/>
              <a:cs typeface="Source Sans Pro" charset="0"/>
            </a:endParaRPr>
          </a:p>
          <a:p>
            <a:pPr algn="l">
              <a:lnSpc>
                <a:spcPts val="1325"/>
              </a:lnSpc>
            </a:pPr>
            <a:r>
              <a:rPr lang="en-US" sz="850" dirty="0">
                <a:solidFill>
                  <a:schemeClr val="bg1">
                    <a:lumMod val="50000"/>
                  </a:schemeClr>
                </a:solidFill>
                <a:latin typeface="Source Sans Pro" charset="0"/>
                <a:ea typeface="Source Sans Pro" charset="0"/>
                <a:cs typeface="Source Sans Pro" charset="0"/>
              </a:rPr>
              <a:t>income, or to appreciate in value, so that it can be sold at a higher price An investor may bear a risk of loss of some or all of their capital invested</a:t>
            </a:r>
          </a:p>
        </p:txBody>
      </p:sp>
      <p:sp>
        <p:nvSpPr>
          <p:cNvPr id="11" name="TextBox 19"/>
          <p:cNvSpPr txBox="1"/>
          <p:nvPr/>
        </p:nvSpPr>
        <p:spPr>
          <a:xfrm>
            <a:off x="6602538" y="4060174"/>
            <a:ext cx="910827" cy="246221"/>
          </a:xfrm>
          <a:prstGeom prst="rect">
            <a:avLst/>
          </a:prstGeom>
          <a:noFill/>
        </p:spPr>
        <p:txBody>
          <a:bodyPr wrap="none" rtlCol="0" anchor="ctr" anchorCtr="0">
            <a:spAutoFit/>
          </a:bodyPr>
          <a:lstStyle/>
          <a:p>
            <a:r>
              <a:rPr lang="en-US" sz="1000" b="1" dirty="0">
                <a:solidFill>
                  <a:schemeClr val="tx2">
                    <a:lumMod val="75000"/>
                  </a:schemeClr>
                </a:solidFill>
                <a:latin typeface="Montserrat" charset="0"/>
                <a:ea typeface="Montserrat" charset="0"/>
                <a:cs typeface="Montserrat" charset="0"/>
              </a:rPr>
              <a:t>Our Solutions</a:t>
            </a:r>
          </a:p>
        </p:txBody>
      </p:sp>
      <p:sp>
        <p:nvSpPr>
          <p:cNvPr id="6" name="Rectangle 2"/>
          <p:cNvSpPr/>
          <p:nvPr/>
        </p:nvSpPr>
        <p:spPr>
          <a:xfrm>
            <a:off x="5631486" y="1583954"/>
            <a:ext cx="4894110" cy="204014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8" name="TextBox 16"/>
          <p:cNvSpPr txBox="1"/>
          <p:nvPr/>
        </p:nvSpPr>
        <p:spPr>
          <a:xfrm>
            <a:off x="6566270" y="2321832"/>
            <a:ext cx="352982" cy="230832"/>
          </a:xfrm>
          <a:prstGeom prst="rect">
            <a:avLst/>
          </a:prstGeom>
          <a:solidFill>
            <a:schemeClr val="bg1"/>
          </a:solidFill>
        </p:spPr>
        <p:txBody>
          <a:bodyPr wrap="none" rtlCol="0" anchor="ctr" anchorCtr="0">
            <a:spAutoFit/>
          </a:bodyPr>
          <a:lstStyle/>
          <a:p>
            <a:r>
              <a:rPr lang="en-US" sz="900" b="1" dirty="0">
                <a:solidFill>
                  <a:schemeClr val="accent3"/>
                </a:solidFill>
                <a:latin typeface="Montserrat" charset="0"/>
                <a:ea typeface="Montserrat" charset="0"/>
                <a:cs typeface="Montserrat" charset="0"/>
              </a:rPr>
              <a:t>Fox</a:t>
            </a:r>
          </a:p>
        </p:txBody>
      </p:sp>
      <p:sp>
        <p:nvSpPr>
          <p:cNvPr id="9" name="TextBox 17"/>
          <p:cNvSpPr txBox="1"/>
          <p:nvPr/>
        </p:nvSpPr>
        <p:spPr>
          <a:xfrm>
            <a:off x="6566270" y="2558614"/>
            <a:ext cx="2004075" cy="292388"/>
          </a:xfrm>
          <a:prstGeom prst="rect">
            <a:avLst/>
          </a:prstGeom>
          <a:noFill/>
        </p:spPr>
        <p:txBody>
          <a:bodyPr wrap="none" rtlCol="0" anchor="ctr" anchorCtr="0">
            <a:spAutoFit/>
          </a:bodyPr>
          <a:lstStyle/>
          <a:p>
            <a:r>
              <a:rPr lang="en-US" sz="1300" i="1" dirty="0">
                <a:solidFill>
                  <a:schemeClr val="bg1"/>
                </a:solidFill>
                <a:latin typeface="Source Sans Pro" charset="0"/>
                <a:ea typeface="Source Sans Pro" charset="0"/>
                <a:cs typeface="Source Sans Pro" charset="0"/>
              </a:rPr>
              <a:t>Powerpoint Presentation</a:t>
            </a:r>
          </a:p>
        </p:txBody>
      </p:sp>
    </p:spTree>
    <p:extLst>
      <p:ext uri="{BB962C8B-B14F-4D97-AF65-F5344CB8AC3E}">
        <p14:creationId xmlns:p14="http://schemas.microsoft.com/office/powerpoint/2010/main" val="66874231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250" fill="hold"/>
                                        <p:tgtEl>
                                          <p:spTgt spid="12"/>
                                        </p:tgtEl>
                                        <p:attrNameLst>
                                          <p:attrName>ppt_x</p:attrName>
                                        </p:attrNameLst>
                                      </p:cBhvr>
                                      <p:tavLst>
                                        <p:tav tm="0">
                                          <p:val>
                                            <p:strVal val="#ppt_x"/>
                                          </p:val>
                                        </p:tav>
                                        <p:tav tm="100000">
                                          <p:val>
                                            <p:strVal val="#ppt_x"/>
                                          </p:val>
                                        </p:tav>
                                      </p:tavLst>
                                    </p:anim>
                                    <p:anim calcmode="lin" valueType="num">
                                      <p:cBhvr additive="base">
                                        <p:cTn id="13" dur="250" fill="hold"/>
                                        <p:tgtEl>
                                          <p:spTgt spid="12"/>
                                        </p:tgtEl>
                                        <p:attrNameLst>
                                          <p:attrName>ppt_y</p:attrName>
                                        </p:attrNameLst>
                                      </p:cBhvr>
                                      <p:tavLst>
                                        <p:tav tm="0">
                                          <p:val>
                                            <p:strVal val="1+#ppt_h/2"/>
                                          </p:val>
                                        </p:tav>
                                        <p:tav tm="100000">
                                          <p:val>
                                            <p:strVal val="#ppt_y"/>
                                          </p:val>
                                        </p:tav>
                                      </p:tavLst>
                                    </p:anim>
                                  </p:childTnLst>
                                </p:cTn>
                              </p:par>
                            </p:childTnLst>
                          </p:cTn>
                        </p:par>
                        <p:par>
                          <p:cTn id="14" fill="hold">
                            <p:stCondLst>
                              <p:cond delay="750"/>
                            </p:stCondLst>
                            <p:childTnLst>
                              <p:par>
                                <p:cTn id="15" presetID="2" presetClass="entr" presetSubtype="4"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250" fill="hold"/>
                                        <p:tgtEl>
                                          <p:spTgt spid="7"/>
                                        </p:tgtEl>
                                        <p:attrNameLst>
                                          <p:attrName>ppt_x</p:attrName>
                                        </p:attrNameLst>
                                      </p:cBhvr>
                                      <p:tavLst>
                                        <p:tav tm="0">
                                          <p:val>
                                            <p:strVal val="#ppt_x"/>
                                          </p:val>
                                        </p:tav>
                                        <p:tav tm="100000">
                                          <p:val>
                                            <p:strVal val="#ppt_x"/>
                                          </p:val>
                                        </p:tav>
                                      </p:tavLst>
                                    </p:anim>
                                    <p:anim calcmode="lin" valueType="num">
                                      <p:cBhvr additive="base">
                                        <p:cTn id="18" dur="25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2" presetClass="entr" presetSubtype="4"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250" fill="hold"/>
                                        <p:tgtEl>
                                          <p:spTgt spid="10"/>
                                        </p:tgtEl>
                                        <p:attrNameLst>
                                          <p:attrName>ppt_x</p:attrName>
                                        </p:attrNameLst>
                                      </p:cBhvr>
                                      <p:tavLst>
                                        <p:tav tm="0">
                                          <p:val>
                                            <p:strVal val="#ppt_x"/>
                                          </p:val>
                                        </p:tav>
                                        <p:tav tm="100000">
                                          <p:val>
                                            <p:strVal val="#ppt_x"/>
                                          </p:val>
                                        </p:tav>
                                      </p:tavLst>
                                    </p:anim>
                                    <p:anim calcmode="lin" valueType="num">
                                      <p:cBhvr additive="base">
                                        <p:cTn id="23" dur="250" fill="hold"/>
                                        <p:tgtEl>
                                          <p:spTgt spid="10"/>
                                        </p:tgtEl>
                                        <p:attrNameLst>
                                          <p:attrName>ppt_y</p:attrName>
                                        </p:attrNameLst>
                                      </p:cBhvr>
                                      <p:tavLst>
                                        <p:tav tm="0">
                                          <p:val>
                                            <p:strVal val="1+#ppt_h/2"/>
                                          </p:val>
                                        </p:tav>
                                        <p:tav tm="100000">
                                          <p:val>
                                            <p:strVal val="#ppt_y"/>
                                          </p:val>
                                        </p:tav>
                                      </p:tavLst>
                                    </p:anim>
                                  </p:childTnLst>
                                </p:cTn>
                              </p:par>
                            </p:childTnLst>
                          </p:cTn>
                        </p:par>
                        <p:par>
                          <p:cTn id="24" fill="hold">
                            <p:stCondLst>
                              <p:cond delay="1250"/>
                            </p:stCondLst>
                            <p:childTnLst>
                              <p:par>
                                <p:cTn id="25" presetID="2" presetClass="entr" presetSubtype="4"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250" fill="hold"/>
                                        <p:tgtEl>
                                          <p:spTgt spid="11"/>
                                        </p:tgtEl>
                                        <p:attrNameLst>
                                          <p:attrName>ppt_x</p:attrName>
                                        </p:attrNameLst>
                                      </p:cBhvr>
                                      <p:tavLst>
                                        <p:tav tm="0">
                                          <p:val>
                                            <p:strVal val="#ppt_x"/>
                                          </p:val>
                                        </p:tav>
                                        <p:tav tm="100000">
                                          <p:val>
                                            <p:strVal val="#ppt_x"/>
                                          </p:val>
                                        </p:tav>
                                      </p:tavLst>
                                    </p:anim>
                                    <p:anim calcmode="lin" valueType="num">
                                      <p:cBhvr additive="base">
                                        <p:cTn id="28" dur="250" fill="hold"/>
                                        <p:tgtEl>
                                          <p:spTgt spid="11"/>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2" presetClass="entr" presetSubtype="4"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250" fill="hold"/>
                                        <p:tgtEl>
                                          <p:spTgt spid="6"/>
                                        </p:tgtEl>
                                        <p:attrNameLst>
                                          <p:attrName>ppt_x</p:attrName>
                                        </p:attrNameLst>
                                      </p:cBhvr>
                                      <p:tavLst>
                                        <p:tav tm="0">
                                          <p:val>
                                            <p:strVal val="#ppt_x"/>
                                          </p:val>
                                        </p:tav>
                                        <p:tav tm="100000">
                                          <p:val>
                                            <p:strVal val="#ppt_x"/>
                                          </p:val>
                                        </p:tav>
                                      </p:tavLst>
                                    </p:anim>
                                    <p:anim calcmode="lin" valueType="num">
                                      <p:cBhvr additive="base">
                                        <p:cTn id="33" dur="250" fill="hold"/>
                                        <p:tgtEl>
                                          <p:spTgt spid="6"/>
                                        </p:tgtEl>
                                        <p:attrNameLst>
                                          <p:attrName>ppt_y</p:attrName>
                                        </p:attrNameLst>
                                      </p:cBhvr>
                                      <p:tavLst>
                                        <p:tav tm="0">
                                          <p:val>
                                            <p:strVal val="1+#ppt_h/2"/>
                                          </p:val>
                                        </p:tav>
                                        <p:tav tm="100000">
                                          <p:val>
                                            <p:strVal val="#ppt_y"/>
                                          </p:val>
                                        </p:tav>
                                      </p:tavLst>
                                    </p:anim>
                                  </p:childTnLst>
                                </p:cTn>
                              </p:par>
                            </p:childTnLst>
                          </p:cTn>
                        </p:par>
                        <p:par>
                          <p:cTn id="34" fill="hold">
                            <p:stCondLst>
                              <p:cond delay="1750"/>
                            </p:stCondLst>
                            <p:childTnLst>
                              <p:par>
                                <p:cTn id="35" presetID="2" presetClass="entr" presetSubtype="4"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250" fill="hold"/>
                                        <p:tgtEl>
                                          <p:spTgt spid="8"/>
                                        </p:tgtEl>
                                        <p:attrNameLst>
                                          <p:attrName>ppt_x</p:attrName>
                                        </p:attrNameLst>
                                      </p:cBhvr>
                                      <p:tavLst>
                                        <p:tav tm="0">
                                          <p:val>
                                            <p:strVal val="#ppt_x"/>
                                          </p:val>
                                        </p:tav>
                                        <p:tav tm="100000">
                                          <p:val>
                                            <p:strVal val="#ppt_x"/>
                                          </p:val>
                                        </p:tav>
                                      </p:tavLst>
                                    </p:anim>
                                    <p:anim calcmode="lin" valueType="num">
                                      <p:cBhvr additive="base">
                                        <p:cTn id="38" dur="250" fill="hold"/>
                                        <p:tgtEl>
                                          <p:spTgt spid="8"/>
                                        </p:tgtEl>
                                        <p:attrNameLst>
                                          <p:attrName>ppt_y</p:attrName>
                                        </p:attrNameLst>
                                      </p:cBhvr>
                                      <p:tavLst>
                                        <p:tav tm="0">
                                          <p:val>
                                            <p:strVal val="1+#ppt_h/2"/>
                                          </p:val>
                                        </p:tav>
                                        <p:tav tm="100000">
                                          <p:val>
                                            <p:strVal val="#ppt_y"/>
                                          </p:val>
                                        </p:tav>
                                      </p:tavLst>
                                    </p:anim>
                                  </p:childTnLst>
                                </p:cTn>
                              </p:par>
                            </p:childTnLst>
                          </p:cTn>
                        </p:par>
                        <p:par>
                          <p:cTn id="39" fill="hold">
                            <p:stCondLst>
                              <p:cond delay="2000"/>
                            </p:stCondLst>
                            <p:childTnLst>
                              <p:par>
                                <p:cTn id="40" presetID="2" presetClass="entr" presetSubtype="4" fill="hold" grpId="0" nodeType="after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additive="base">
                                        <p:cTn id="42" dur="250" fill="hold"/>
                                        <p:tgtEl>
                                          <p:spTgt spid="9"/>
                                        </p:tgtEl>
                                        <p:attrNameLst>
                                          <p:attrName>ppt_x</p:attrName>
                                        </p:attrNameLst>
                                      </p:cBhvr>
                                      <p:tavLst>
                                        <p:tav tm="0">
                                          <p:val>
                                            <p:strVal val="#ppt_x"/>
                                          </p:val>
                                        </p:tav>
                                        <p:tav tm="100000">
                                          <p:val>
                                            <p:strVal val="#ppt_x"/>
                                          </p:val>
                                        </p:tav>
                                      </p:tavLst>
                                    </p:anim>
                                    <p:anim calcmode="lin" valueType="num">
                                      <p:cBhvr additive="base">
                                        <p:cTn id="43" dur="25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p:bldP spid="10" grpId="0"/>
      <p:bldP spid="11" grpId="0"/>
      <p:bldP spid="6" grpId="0" animBg="1"/>
      <p:bldP spid="8" grpId="0" animBg="1"/>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228109" y="96798"/>
            <a:ext cx="1860704" cy="496292"/>
            <a:chOff x="10063856" y="172796"/>
            <a:chExt cx="1860704" cy="496292"/>
          </a:xfrm>
        </p:grpSpPr>
        <p:sp>
          <p:nvSpPr>
            <p:cNvPr id="3" name="Rectangle 37"/>
            <p:cNvSpPr/>
            <p:nvPr/>
          </p:nvSpPr>
          <p:spPr>
            <a:xfrm>
              <a:off x="10605949" y="623369"/>
              <a:ext cx="776519" cy="4571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4"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sp>
        <p:nvSpPr>
          <p:cNvPr id="5" name="Hexagon 59"/>
          <p:cNvSpPr/>
          <p:nvPr/>
        </p:nvSpPr>
        <p:spPr>
          <a:xfrm rot="5400000">
            <a:off x="8625104" y="2169181"/>
            <a:ext cx="2109160" cy="1818242"/>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6" name="Hexagon 60"/>
          <p:cNvSpPr/>
          <p:nvPr/>
        </p:nvSpPr>
        <p:spPr>
          <a:xfrm rot="5400000">
            <a:off x="6244190" y="2169181"/>
            <a:ext cx="2109160" cy="1818242"/>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7" name="Hexagon 61"/>
          <p:cNvSpPr/>
          <p:nvPr/>
        </p:nvSpPr>
        <p:spPr>
          <a:xfrm rot="5400000">
            <a:off x="3863276" y="2169181"/>
            <a:ext cx="2109160" cy="1818242"/>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8" name="Hexagon 62"/>
          <p:cNvSpPr/>
          <p:nvPr/>
        </p:nvSpPr>
        <p:spPr>
          <a:xfrm rot="5400000">
            <a:off x="1482362" y="2169181"/>
            <a:ext cx="2109160" cy="1818242"/>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9" name="Shape 2641"/>
          <p:cNvSpPr/>
          <p:nvPr/>
        </p:nvSpPr>
        <p:spPr>
          <a:xfrm>
            <a:off x="2211909" y="2871464"/>
            <a:ext cx="650065" cy="413677"/>
          </a:xfrm>
          <a:custGeom>
            <a:avLst/>
            <a:gdLst/>
            <a:ahLst/>
            <a:cxnLst>
              <a:cxn ang="0">
                <a:pos x="wd2" y="hd2"/>
              </a:cxn>
              <a:cxn ang="5400000">
                <a:pos x="wd2" y="hd2"/>
              </a:cxn>
              <a:cxn ang="10800000">
                <a:pos x="wd2" y="hd2"/>
              </a:cxn>
              <a:cxn ang="16200000">
                <a:pos x="wd2" y="hd2"/>
              </a:cxn>
            </a:cxnLst>
            <a:rect l="0" t="0" r="r" b="b"/>
            <a:pathLst>
              <a:path w="21600" h="21600" extrusionOk="0">
                <a:moveTo>
                  <a:pt x="20618" y="16606"/>
                </a:moveTo>
                <a:lnTo>
                  <a:pt x="16691" y="14138"/>
                </a:lnTo>
                <a:lnTo>
                  <a:pt x="16691" y="7462"/>
                </a:lnTo>
                <a:lnTo>
                  <a:pt x="20618" y="4994"/>
                </a:lnTo>
                <a:cubicBezTo>
                  <a:pt x="20618" y="4994"/>
                  <a:pt x="20618" y="16606"/>
                  <a:pt x="20618" y="16606"/>
                </a:cubicBezTo>
                <a:close/>
                <a:moveTo>
                  <a:pt x="21109" y="3086"/>
                </a:moveTo>
                <a:cubicBezTo>
                  <a:pt x="21030" y="3086"/>
                  <a:pt x="20958" y="3122"/>
                  <a:pt x="20892" y="3174"/>
                </a:cubicBezTo>
                <a:lnTo>
                  <a:pt x="20890" y="3167"/>
                </a:lnTo>
                <a:lnTo>
                  <a:pt x="16018" y="6229"/>
                </a:lnTo>
                <a:cubicBezTo>
                  <a:pt x="16013" y="6233"/>
                  <a:pt x="16008" y="6235"/>
                  <a:pt x="16003" y="6239"/>
                </a:cubicBezTo>
                <a:lnTo>
                  <a:pt x="15980" y="6252"/>
                </a:lnTo>
                <a:lnTo>
                  <a:pt x="15983" y="6260"/>
                </a:lnTo>
                <a:cubicBezTo>
                  <a:pt x="15822" y="6387"/>
                  <a:pt x="15709" y="6641"/>
                  <a:pt x="15709" y="6943"/>
                </a:cubicBezTo>
                <a:lnTo>
                  <a:pt x="15709" y="14657"/>
                </a:lnTo>
                <a:cubicBezTo>
                  <a:pt x="15709" y="14959"/>
                  <a:pt x="15822" y="15213"/>
                  <a:pt x="15983" y="15340"/>
                </a:cubicBezTo>
                <a:lnTo>
                  <a:pt x="15980" y="15347"/>
                </a:lnTo>
                <a:lnTo>
                  <a:pt x="16002" y="15360"/>
                </a:lnTo>
                <a:cubicBezTo>
                  <a:pt x="16008" y="15365"/>
                  <a:pt x="16013" y="15368"/>
                  <a:pt x="16018" y="15371"/>
                </a:cubicBezTo>
                <a:lnTo>
                  <a:pt x="20890" y="18433"/>
                </a:lnTo>
                <a:lnTo>
                  <a:pt x="20892" y="18426"/>
                </a:lnTo>
                <a:cubicBezTo>
                  <a:pt x="20958" y="18478"/>
                  <a:pt x="21030" y="18514"/>
                  <a:pt x="21109" y="18514"/>
                </a:cubicBezTo>
                <a:cubicBezTo>
                  <a:pt x="21380" y="18514"/>
                  <a:pt x="21600" y="18169"/>
                  <a:pt x="21600" y="17743"/>
                </a:cubicBezTo>
                <a:lnTo>
                  <a:pt x="21600" y="3857"/>
                </a:lnTo>
                <a:cubicBezTo>
                  <a:pt x="21600" y="3431"/>
                  <a:pt x="21380" y="3086"/>
                  <a:pt x="21109" y="3086"/>
                </a:cubicBezTo>
                <a:moveTo>
                  <a:pt x="13745" y="18514"/>
                </a:moveTo>
                <a:cubicBezTo>
                  <a:pt x="13745" y="19367"/>
                  <a:pt x="13306" y="20057"/>
                  <a:pt x="12764" y="20057"/>
                </a:cubicBezTo>
                <a:lnTo>
                  <a:pt x="1964" y="20057"/>
                </a:lnTo>
                <a:cubicBezTo>
                  <a:pt x="1422" y="20057"/>
                  <a:pt x="982" y="19367"/>
                  <a:pt x="982" y="18514"/>
                </a:cubicBezTo>
                <a:lnTo>
                  <a:pt x="982" y="3086"/>
                </a:lnTo>
                <a:cubicBezTo>
                  <a:pt x="982" y="2233"/>
                  <a:pt x="1422" y="1543"/>
                  <a:pt x="1964" y="1543"/>
                </a:cubicBezTo>
                <a:lnTo>
                  <a:pt x="12764" y="1543"/>
                </a:lnTo>
                <a:cubicBezTo>
                  <a:pt x="13306" y="1543"/>
                  <a:pt x="13745" y="2233"/>
                  <a:pt x="13745" y="3086"/>
                </a:cubicBezTo>
                <a:cubicBezTo>
                  <a:pt x="13745" y="3086"/>
                  <a:pt x="13745" y="18514"/>
                  <a:pt x="13745" y="18514"/>
                </a:cubicBezTo>
                <a:close/>
                <a:moveTo>
                  <a:pt x="12764" y="0"/>
                </a:moveTo>
                <a:lnTo>
                  <a:pt x="1964" y="0"/>
                </a:lnTo>
                <a:cubicBezTo>
                  <a:pt x="879" y="0"/>
                  <a:pt x="0" y="1382"/>
                  <a:pt x="0" y="3086"/>
                </a:cubicBezTo>
                <a:lnTo>
                  <a:pt x="0" y="18514"/>
                </a:lnTo>
                <a:cubicBezTo>
                  <a:pt x="0" y="20219"/>
                  <a:pt x="879" y="21600"/>
                  <a:pt x="1964" y="21600"/>
                </a:cubicBezTo>
                <a:lnTo>
                  <a:pt x="12764" y="21600"/>
                </a:lnTo>
                <a:cubicBezTo>
                  <a:pt x="13848" y="21600"/>
                  <a:pt x="14727" y="20219"/>
                  <a:pt x="14727" y="18514"/>
                </a:cubicBezTo>
                <a:lnTo>
                  <a:pt x="14727" y="3086"/>
                </a:lnTo>
                <a:cubicBezTo>
                  <a:pt x="14727" y="1382"/>
                  <a:pt x="13848" y="0"/>
                  <a:pt x="12764" y="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Regular" charset="0"/>
              <a:ea typeface="Lato Regular" charset="0"/>
              <a:cs typeface="Lato Regular" charset="0"/>
            </a:endParaRPr>
          </a:p>
        </p:txBody>
      </p:sp>
      <p:sp>
        <p:nvSpPr>
          <p:cNvPr id="10" name="Shape 2688"/>
          <p:cNvSpPr/>
          <p:nvPr/>
        </p:nvSpPr>
        <p:spPr>
          <a:xfrm>
            <a:off x="4592824" y="2753270"/>
            <a:ext cx="650064" cy="650064"/>
          </a:xfrm>
          <a:custGeom>
            <a:avLst/>
            <a:gdLst/>
            <a:ahLst/>
            <a:cxnLst>
              <a:cxn ang="0">
                <a:pos x="wd2" y="hd2"/>
              </a:cxn>
              <a:cxn ang="5400000">
                <a:pos x="wd2" y="hd2"/>
              </a:cxn>
              <a:cxn ang="10800000">
                <a:pos x="wd2" y="hd2"/>
              </a:cxn>
              <a:cxn ang="16200000">
                <a:pos x="wd2" y="hd2"/>
              </a:cxn>
            </a:cxnLst>
            <a:rect l="0" t="0" r="r" b="b"/>
            <a:pathLst>
              <a:path w="21600" h="21600" extrusionOk="0">
                <a:moveTo>
                  <a:pt x="20618" y="10309"/>
                </a:moveTo>
                <a:cubicBezTo>
                  <a:pt x="20618" y="10851"/>
                  <a:pt x="20178" y="11291"/>
                  <a:pt x="19636" y="11291"/>
                </a:cubicBezTo>
                <a:lnTo>
                  <a:pt x="19636" y="7364"/>
                </a:lnTo>
                <a:cubicBezTo>
                  <a:pt x="20178" y="7364"/>
                  <a:pt x="20618" y="7804"/>
                  <a:pt x="20618" y="8345"/>
                </a:cubicBezTo>
                <a:cubicBezTo>
                  <a:pt x="20618" y="8345"/>
                  <a:pt x="20618" y="10309"/>
                  <a:pt x="20618" y="10309"/>
                </a:cubicBezTo>
                <a:close/>
                <a:moveTo>
                  <a:pt x="18655" y="17182"/>
                </a:moveTo>
                <a:cubicBezTo>
                  <a:pt x="18655" y="17453"/>
                  <a:pt x="18434" y="17673"/>
                  <a:pt x="18164" y="17673"/>
                </a:cubicBezTo>
                <a:cubicBezTo>
                  <a:pt x="17893" y="17673"/>
                  <a:pt x="17673" y="17453"/>
                  <a:pt x="17673" y="17182"/>
                </a:cubicBezTo>
                <a:lnTo>
                  <a:pt x="17673" y="1473"/>
                </a:lnTo>
                <a:cubicBezTo>
                  <a:pt x="17673" y="1202"/>
                  <a:pt x="17893" y="982"/>
                  <a:pt x="18164" y="982"/>
                </a:cubicBezTo>
                <a:cubicBezTo>
                  <a:pt x="18434" y="982"/>
                  <a:pt x="18655" y="1202"/>
                  <a:pt x="18655" y="1473"/>
                </a:cubicBezTo>
                <a:cubicBezTo>
                  <a:pt x="18655" y="1473"/>
                  <a:pt x="18655" y="17182"/>
                  <a:pt x="18655" y="17182"/>
                </a:cubicBezTo>
                <a:close/>
                <a:moveTo>
                  <a:pt x="16691" y="15788"/>
                </a:moveTo>
                <a:lnTo>
                  <a:pt x="2945" y="11745"/>
                </a:lnTo>
                <a:lnTo>
                  <a:pt x="2945" y="6910"/>
                </a:lnTo>
                <a:lnTo>
                  <a:pt x="16691" y="2867"/>
                </a:lnTo>
                <a:cubicBezTo>
                  <a:pt x="16691" y="2867"/>
                  <a:pt x="16691" y="15788"/>
                  <a:pt x="16691" y="15788"/>
                </a:cubicBezTo>
                <a:close/>
                <a:moveTo>
                  <a:pt x="8251" y="18655"/>
                </a:moveTo>
                <a:lnTo>
                  <a:pt x="5357" y="18655"/>
                </a:lnTo>
                <a:lnTo>
                  <a:pt x="4126" y="13116"/>
                </a:lnTo>
                <a:lnTo>
                  <a:pt x="7167" y="14010"/>
                </a:lnTo>
                <a:cubicBezTo>
                  <a:pt x="7167" y="14010"/>
                  <a:pt x="8251" y="18655"/>
                  <a:pt x="8251" y="18655"/>
                </a:cubicBezTo>
                <a:close/>
                <a:moveTo>
                  <a:pt x="8709" y="20618"/>
                </a:moveTo>
                <a:lnTo>
                  <a:pt x="5794" y="20618"/>
                </a:lnTo>
                <a:lnTo>
                  <a:pt x="5576" y="19636"/>
                </a:lnTo>
                <a:lnTo>
                  <a:pt x="8479" y="19636"/>
                </a:lnTo>
                <a:cubicBezTo>
                  <a:pt x="8479" y="19636"/>
                  <a:pt x="8709" y="20618"/>
                  <a:pt x="8709" y="20618"/>
                </a:cubicBezTo>
                <a:close/>
                <a:moveTo>
                  <a:pt x="1964" y="11782"/>
                </a:moveTo>
                <a:lnTo>
                  <a:pt x="982" y="11782"/>
                </a:lnTo>
                <a:lnTo>
                  <a:pt x="982" y="6873"/>
                </a:lnTo>
                <a:lnTo>
                  <a:pt x="1964" y="6873"/>
                </a:lnTo>
                <a:cubicBezTo>
                  <a:pt x="1964" y="6873"/>
                  <a:pt x="1964" y="11782"/>
                  <a:pt x="1964" y="11782"/>
                </a:cubicBezTo>
                <a:close/>
                <a:moveTo>
                  <a:pt x="19636" y="6382"/>
                </a:moveTo>
                <a:lnTo>
                  <a:pt x="19636" y="1473"/>
                </a:lnTo>
                <a:cubicBezTo>
                  <a:pt x="19636" y="659"/>
                  <a:pt x="18977" y="0"/>
                  <a:pt x="18164" y="0"/>
                </a:cubicBezTo>
                <a:cubicBezTo>
                  <a:pt x="17350" y="0"/>
                  <a:pt x="16691" y="659"/>
                  <a:pt x="16691" y="1473"/>
                </a:cubicBezTo>
                <a:lnTo>
                  <a:pt x="16691" y="1844"/>
                </a:lnTo>
                <a:lnTo>
                  <a:pt x="2459" y="6029"/>
                </a:lnTo>
                <a:cubicBezTo>
                  <a:pt x="2313" y="5944"/>
                  <a:pt x="2145" y="5891"/>
                  <a:pt x="1964" y="5891"/>
                </a:cubicBezTo>
                <a:lnTo>
                  <a:pt x="982" y="5891"/>
                </a:lnTo>
                <a:cubicBezTo>
                  <a:pt x="440" y="5891"/>
                  <a:pt x="0" y="6331"/>
                  <a:pt x="0" y="6873"/>
                </a:cubicBezTo>
                <a:lnTo>
                  <a:pt x="0" y="11782"/>
                </a:lnTo>
                <a:cubicBezTo>
                  <a:pt x="0" y="12324"/>
                  <a:pt x="440" y="12764"/>
                  <a:pt x="982" y="12764"/>
                </a:cubicBezTo>
                <a:lnTo>
                  <a:pt x="1964" y="12764"/>
                </a:lnTo>
                <a:cubicBezTo>
                  <a:pt x="2145" y="12764"/>
                  <a:pt x="2313" y="12711"/>
                  <a:pt x="2458" y="12626"/>
                </a:cubicBezTo>
                <a:lnTo>
                  <a:pt x="3050" y="12799"/>
                </a:lnTo>
                <a:lnTo>
                  <a:pt x="4921" y="21216"/>
                </a:lnTo>
                <a:lnTo>
                  <a:pt x="4930" y="21214"/>
                </a:lnTo>
                <a:cubicBezTo>
                  <a:pt x="4979" y="21433"/>
                  <a:pt x="5166" y="21600"/>
                  <a:pt x="5400" y="21600"/>
                </a:cubicBezTo>
                <a:lnTo>
                  <a:pt x="9327" y="21600"/>
                </a:lnTo>
                <a:cubicBezTo>
                  <a:pt x="9598" y="21600"/>
                  <a:pt x="9818" y="21381"/>
                  <a:pt x="9818" y="21109"/>
                </a:cubicBezTo>
                <a:cubicBezTo>
                  <a:pt x="9818" y="21072"/>
                  <a:pt x="9805" y="21039"/>
                  <a:pt x="9797" y="21005"/>
                </a:cubicBezTo>
                <a:lnTo>
                  <a:pt x="9806" y="21003"/>
                </a:lnTo>
                <a:lnTo>
                  <a:pt x="8249" y="14329"/>
                </a:lnTo>
                <a:lnTo>
                  <a:pt x="16691" y="16811"/>
                </a:lnTo>
                <a:lnTo>
                  <a:pt x="16691" y="17182"/>
                </a:lnTo>
                <a:cubicBezTo>
                  <a:pt x="16691" y="17995"/>
                  <a:pt x="17350" y="18655"/>
                  <a:pt x="18164" y="18655"/>
                </a:cubicBezTo>
                <a:cubicBezTo>
                  <a:pt x="18977" y="18655"/>
                  <a:pt x="19636" y="17995"/>
                  <a:pt x="19636" y="17182"/>
                </a:cubicBezTo>
                <a:lnTo>
                  <a:pt x="19636" y="12273"/>
                </a:lnTo>
                <a:cubicBezTo>
                  <a:pt x="20721" y="12273"/>
                  <a:pt x="21600" y="11394"/>
                  <a:pt x="21600" y="10309"/>
                </a:cubicBezTo>
                <a:lnTo>
                  <a:pt x="21600" y="8345"/>
                </a:lnTo>
                <a:cubicBezTo>
                  <a:pt x="21600" y="7261"/>
                  <a:pt x="20721" y="6382"/>
                  <a:pt x="19636" y="6382"/>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Regular" charset="0"/>
              <a:ea typeface="Lato Regular" charset="0"/>
              <a:cs typeface="Lato Regular" charset="0"/>
            </a:endParaRPr>
          </a:p>
        </p:txBody>
      </p:sp>
      <p:sp>
        <p:nvSpPr>
          <p:cNvPr id="11" name="Shape 2783"/>
          <p:cNvSpPr/>
          <p:nvPr/>
        </p:nvSpPr>
        <p:spPr>
          <a:xfrm>
            <a:off x="6973738" y="2797593"/>
            <a:ext cx="650064" cy="561419"/>
          </a:xfrm>
          <a:custGeom>
            <a:avLst/>
            <a:gdLst/>
            <a:ahLst/>
            <a:cxnLst>
              <a:cxn ang="0">
                <a:pos x="wd2" y="hd2"/>
              </a:cxn>
              <a:cxn ang="5400000">
                <a:pos x="wd2" y="hd2"/>
              </a:cxn>
              <a:cxn ang="10800000">
                <a:pos x="wd2" y="hd2"/>
              </a:cxn>
              <a:cxn ang="16200000">
                <a:pos x="wd2" y="hd2"/>
              </a:cxn>
            </a:cxnLst>
            <a:rect l="0" t="0" r="r" b="b"/>
            <a:pathLst>
              <a:path w="21600" h="21600" extrusionOk="0">
                <a:moveTo>
                  <a:pt x="10800" y="15855"/>
                </a:moveTo>
                <a:lnTo>
                  <a:pt x="1633" y="10800"/>
                </a:lnTo>
                <a:lnTo>
                  <a:pt x="4615" y="9156"/>
                </a:lnTo>
                <a:lnTo>
                  <a:pt x="10589" y="12450"/>
                </a:lnTo>
                <a:lnTo>
                  <a:pt x="10591" y="12446"/>
                </a:lnTo>
                <a:cubicBezTo>
                  <a:pt x="10654" y="12482"/>
                  <a:pt x="10724" y="12505"/>
                  <a:pt x="10800" y="12505"/>
                </a:cubicBezTo>
                <a:cubicBezTo>
                  <a:pt x="10876" y="12505"/>
                  <a:pt x="10946" y="12482"/>
                  <a:pt x="11009" y="12446"/>
                </a:cubicBezTo>
                <a:lnTo>
                  <a:pt x="11011" y="12450"/>
                </a:lnTo>
                <a:lnTo>
                  <a:pt x="16985" y="9156"/>
                </a:lnTo>
                <a:lnTo>
                  <a:pt x="19967" y="10800"/>
                </a:lnTo>
                <a:cubicBezTo>
                  <a:pt x="19967" y="10800"/>
                  <a:pt x="10800" y="15855"/>
                  <a:pt x="10800" y="15855"/>
                </a:cubicBezTo>
                <a:close/>
                <a:moveTo>
                  <a:pt x="19967" y="15347"/>
                </a:moveTo>
                <a:lnTo>
                  <a:pt x="10800" y="20402"/>
                </a:lnTo>
                <a:lnTo>
                  <a:pt x="1633" y="15347"/>
                </a:lnTo>
                <a:lnTo>
                  <a:pt x="4615" y="13703"/>
                </a:lnTo>
                <a:lnTo>
                  <a:pt x="10589" y="16997"/>
                </a:lnTo>
                <a:lnTo>
                  <a:pt x="10591" y="16994"/>
                </a:lnTo>
                <a:cubicBezTo>
                  <a:pt x="10654" y="17029"/>
                  <a:pt x="10724" y="17053"/>
                  <a:pt x="10800" y="17053"/>
                </a:cubicBezTo>
                <a:cubicBezTo>
                  <a:pt x="10876" y="17053"/>
                  <a:pt x="10946" y="17029"/>
                  <a:pt x="11009" y="16994"/>
                </a:cubicBezTo>
                <a:lnTo>
                  <a:pt x="11011" y="16997"/>
                </a:lnTo>
                <a:lnTo>
                  <a:pt x="16985" y="13703"/>
                </a:lnTo>
                <a:cubicBezTo>
                  <a:pt x="16985" y="13703"/>
                  <a:pt x="19967" y="15347"/>
                  <a:pt x="19967" y="15347"/>
                </a:cubicBezTo>
                <a:close/>
                <a:moveTo>
                  <a:pt x="1633" y="6253"/>
                </a:moveTo>
                <a:lnTo>
                  <a:pt x="10800" y="1198"/>
                </a:lnTo>
                <a:lnTo>
                  <a:pt x="19967" y="6253"/>
                </a:lnTo>
                <a:lnTo>
                  <a:pt x="10800" y="11307"/>
                </a:lnTo>
                <a:cubicBezTo>
                  <a:pt x="10800" y="11307"/>
                  <a:pt x="1633" y="6253"/>
                  <a:pt x="1633" y="6253"/>
                </a:cubicBezTo>
                <a:close/>
                <a:moveTo>
                  <a:pt x="21600" y="10800"/>
                </a:moveTo>
                <a:cubicBezTo>
                  <a:pt x="21600" y="10574"/>
                  <a:pt x="21484" y="10383"/>
                  <a:pt x="21319" y="10290"/>
                </a:cubicBezTo>
                <a:lnTo>
                  <a:pt x="21320" y="10287"/>
                </a:lnTo>
                <a:lnTo>
                  <a:pt x="18127" y="8526"/>
                </a:lnTo>
                <a:lnTo>
                  <a:pt x="21320" y="6766"/>
                </a:lnTo>
                <a:lnTo>
                  <a:pt x="21319" y="6762"/>
                </a:lnTo>
                <a:cubicBezTo>
                  <a:pt x="21484" y="6671"/>
                  <a:pt x="21600" y="6479"/>
                  <a:pt x="21600" y="6253"/>
                </a:cubicBezTo>
                <a:cubicBezTo>
                  <a:pt x="21600" y="6027"/>
                  <a:pt x="21484" y="5835"/>
                  <a:pt x="21319" y="5743"/>
                </a:cubicBezTo>
                <a:lnTo>
                  <a:pt x="21320" y="5740"/>
                </a:lnTo>
                <a:lnTo>
                  <a:pt x="11011" y="56"/>
                </a:lnTo>
                <a:lnTo>
                  <a:pt x="11009" y="59"/>
                </a:lnTo>
                <a:cubicBezTo>
                  <a:pt x="10946" y="23"/>
                  <a:pt x="10876" y="0"/>
                  <a:pt x="10800" y="0"/>
                </a:cubicBezTo>
                <a:cubicBezTo>
                  <a:pt x="10724" y="0"/>
                  <a:pt x="10654" y="23"/>
                  <a:pt x="10591" y="59"/>
                </a:cubicBezTo>
                <a:lnTo>
                  <a:pt x="10589" y="56"/>
                </a:lnTo>
                <a:lnTo>
                  <a:pt x="280" y="5740"/>
                </a:lnTo>
                <a:lnTo>
                  <a:pt x="281" y="5743"/>
                </a:lnTo>
                <a:cubicBezTo>
                  <a:pt x="116" y="5835"/>
                  <a:pt x="0" y="6027"/>
                  <a:pt x="0" y="6253"/>
                </a:cubicBezTo>
                <a:cubicBezTo>
                  <a:pt x="0" y="6479"/>
                  <a:pt x="116" y="6671"/>
                  <a:pt x="281" y="6762"/>
                </a:cubicBezTo>
                <a:lnTo>
                  <a:pt x="280" y="6766"/>
                </a:lnTo>
                <a:lnTo>
                  <a:pt x="3473" y="8526"/>
                </a:lnTo>
                <a:lnTo>
                  <a:pt x="280" y="10287"/>
                </a:lnTo>
                <a:lnTo>
                  <a:pt x="281" y="10290"/>
                </a:lnTo>
                <a:cubicBezTo>
                  <a:pt x="116" y="10383"/>
                  <a:pt x="0" y="10574"/>
                  <a:pt x="0" y="10800"/>
                </a:cubicBezTo>
                <a:cubicBezTo>
                  <a:pt x="0" y="11026"/>
                  <a:pt x="116" y="11218"/>
                  <a:pt x="281" y="11310"/>
                </a:cubicBezTo>
                <a:lnTo>
                  <a:pt x="280" y="11313"/>
                </a:lnTo>
                <a:lnTo>
                  <a:pt x="3473" y="13074"/>
                </a:lnTo>
                <a:lnTo>
                  <a:pt x="280" y="14834"/>
                </a:lnTo>
                <a:lnTo>
                  <a:pt x="281" y="14838"/>
                </a:lnTo>
                <a:cubicBezTo>
                  <a:pt x="116" y="14930"/>
                  <a:pt x="0" y="15121"/>
                  <a:pt x="0" y="15347"/>
                </a:cubicBezTo>
                <a:cubicBezTo>
                  <a:pt x="0" y="15574"/>
                  <a:pt x="116" y="15765"/>
                  <a:pt x="281" y="15857"/>
                </a:cubicBezTo>
                <a:lnTo>
                  <a:pt x="280" y="15860"/>
                </a:lnTo>
                <a:lnTo>
                  <a:pt x="10589" y="21544"/>
                </a:lnTo>
                <a:lnTo>
                  <a:pt x="10591" y="21541"/>
                </a:lnTo>
                <a:cubicBezTo>
                  <a:pt x="10654" y="21577"/>
                  <a:pt x="10724" y="21600"/>
                  <a:pt x="10800" y="21600"/>
                </a:cubicBezTo>
                <a:cubicBezTo>
                  <a:pt x="10876" y="21600"/>
                  <a:pt x="10946" y="21577"/>
                  <a:pt x="11009" y="21541"/>
                </a:cubicBezTo>
                <a:lnTo>
                  <a:pt x="11011" y="21544"/>
                </a:lnTo>
                <a:lnTo>
                  <a:pt x="21320" y="15860"/>
                </a:lnTo>
                <a:lnTo>
                  <a:pt x="21319" y="15857"/>
                </a:lnTo>
                <a:cubicBezTo>
                  <a:pt x="21484" y="15765"/>
                  <a:pt x="21600" y="15574"/>
                  <a:pt x="21600" y="15347"/>
                </a:cubicBezTo>
                <a:cubicBezTo>
                  <a:pt x="21600" y="15121"/>
                  <a:pt x="21484" y="14930"/>
                  <a:pt x="21319" y="14838"/>
                </a:cubicBezTo>
                <a:lnTo>
                  <a:pt x="21320" y="14834"/>
                </a:lnTo>
                <a:lnTo>
                  <a:pt x="18127" y="13074"/>
                </a:lnTo>
                <a:lnTo>
                  <a:pt x="21320" y="11313"/>
                </a:lnTo>
                <a:lnTo>
                  <a:pt x="21319" y="11310"/>
                </a:lnTo>
                <a:cubicBezTo>
                  <a:pt x="21484" y="11218"/>
                  <a:pt x="21600" y="11026"/>
                  <a:pt x="21600" y="1080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Regular" charset="0"/>
              <a:ea typeface="Lato Regular" charset="0"/>
              <a:cs typeface="Lato Regular" charset="0"/>
            </a:endParaRPr>
          </a:p>
        </p:txBody>
      </p:sp>
      <p:sp>
        <p:nvSpPr>
          <p:cNvPr id="12" name="Shape 2787"/>
          <p:cNvSpPr/>
          <p:nvPr/>
        </p:nvSpPr>
        <p:spPr>
          <a:xfrm>
            <a:off x="9354853" y="2753240"/>
            <a:ext cx="649661" cy="650094"/>
          </a:xfrm>
          <a:custGeom>
            <a:avLst/>
            <a:gdLst/>
            <a:ahLst/>
            <a:cxnLst>
              <a:cxn ang="0">
                <a:pos x="wd2" y="hd2"/>
              </a:cxn>
              <a:cxn ang="5400000">
                <a:pos x="wd2" y="hd2"/>
              </a:cxn>
              <a:cxn ang="10800000">
                <a:pos x="wd2" y="hd2"/>
              </a:cxn>
              <a:cxn ang="16200000">
                <a:pos x="wd2" y="hd2"/>
              </a:cxn>
            </a:cxnLst>
            <a:rect l="0" t="0" r="r" b="b"/>
            <a:pathLst>
              <a:path w="21086" h="21600" extrusionOk="0">
                <a:moveTo>
                  <a:pt x="11502" y="10309"/>
                </a:moveTo>
                <a:cubicBezTo>
                  <a:pt x="11767" y="10309"/>
                  <a:pt x="11981" y="10090"/>
                  <a:pt x="11981" y="9818"/>
                </a:cubicBezTo>
                <a:cubicBezTo>
                  <a:pt x="11981" y="9547"/>
                  <a:pt x="11767" y="9327"/>
                  <a:pt x="11502" y="9327"/>
                </a:cubicBezTo>
                <a:cubicBezTo>
                  <a:pt x="11237" y="9327"/>
                  <a:pt x="11022" y="9547"/>
                  <a:pt x="11022" y="9818"/>
                </a:cubicBezTo>
                <a:cubicBezTo>
                  <a:pt x="11022" y="10090"/>
                  <a:pt x="11237" y="10309"/>
                  <a:pt x="11502" y="10309"/>
                </a:cubicBezTo>
                <a:moveTo>
                  <a:pt x="15818" y="4909"/>
                </a:moveTo>
                <a:cubicBezTo>
                  <a:pt x="16083" y="4909"/>
                  <a:pt x="16297" y="5129"/>
                  <a:pt x="16297" y="5400"/>
                </a:cubicBezTo>
                <a:cubicBezTo>
                  <a:pt x="16297" y="5672"/>
                  <a:pt x="16083" y="5891"/>
                  <a:pt x="15818" y="5891"/>
                </a:cubicBezTo>
                <a:cubicBezTo>
                  <a:pt x="15553" y="5891"/>
                  <a:pt x="15338" y="5672"/>
                  <a:pt x="15338" y="5400"/>
                </a:cubicBezTo>
                <a:cubicBezTo>
                  <a:pt x="15338" y="5129"/>
                  <a:pt x="15553" y="4909"/>
                  <a:pt x="15818" y="4909"/>
                </a:cubicBezTo>
                <a:moveTo>
                  <a:pt x="15818" y="6873"/>
                </a:moveTo>
                <a:cubicBezTo>
                  <a:pt x="16612" y="6873"/>
                  <a:pt x="17256" y="6213"/>
                  <a:pt x="17256" y="5400"/>
                </a:cubicBezTo>
                <a:cubicBezTo>
                  <a:pt x="17256" y="4587"/>
                  <a:pt x="16612" y="3928"/>
                  <a:pt x="15818" y="3928"/>
                </a:cubicBezTo>
                <a:cubicBezTo>
                  <a:pt x="15023" y="3928"/>
                  <a:pt x="14379" y="4587"/>
                  <a:pt x="14379" y="5400"/>
                </a:cubicBezTo>
                <a:cubicBezTo>
                  <a:pt x="14379" y="6213"/>
                  <a:pt x="15023" y="6873"/>
                  <a:pt x="15818" y="6873"/>
                </a:cubicBezTo>
                <a:moveTo>
                  <a:pt x="12941" y="11782"/>
                </a:moveTo>
                <a:cubicBezTo>
                  <a:pt x="13206" y="11782"/>
                  <a:pt x="13420" y="11562"/>
                  <a:pt x="13420" y="11291"/>
                </a:cubicBezTo>
                <a:cubicBezTo>
                  <a:pt x="13420" y="11020"/>
                  <a:pt x="13206" y="10800"/>
                  <a:pt x="12941" y="10800"/>
                </a:cubicBezTo>
                <a:cubicBezTo>
                  <a:pt x="12675" y="10800"/>
                  <a:pt x="12461" y="11020"/>
                  <a:pt x="12461" y="11291"/>
                </a:cubicBezTo>
                <a:cubicBezTo>
                  <a:pt x="12461" y="11562"/>
                  <a:pt x="12675" y="11782"/>
                  <a:pt x="12941" y="11782"/>
                </a:cubicBezTo>
                <a:moveTo>
                  <a:pt x="10063" y="7855"/>
                </a:moveTo>
                <a:cubicBezTo>
                  <a:pt x="9798" y="7855"/>
                  <a:pt x="9584" y="8074"/>
                  <a:pt x="9584" y="8346"/>
                </a:cubicBezTo>
                <a:cubicBezTo>
                  <a:pt x="9584" y="8617"/>
                  <a:pt x="9798" y="8836"/>
                  <a:pt x="10063" y="8836"/>
                </a:cubicBezTo>
                <a:cubicBezTo>
                  <a:pt x="10328" y="8836"/>
                  <a:pt x="10543" y="8617"/>
                  <a:pt x="10543" y="8346"/>
                </a:cubicBezTo>
                <a:cubicBezTo>
                  <a:pt x="10543" y="8074"/>
                  <a:pt x="10328" y="7855"/>
                  <a:pt x="10063" y="7855"/>
                </a:cubicBezTo>
                <a:moveTo>
                  <a:pt x="1718" y="19842"/>
                </a:moveTo>
                <a:lnTo>
                  <a:pt x="3451" y="15392"/>
                </a:lnTo>
                <a:cubicBezTo>
                  <a:pt x="3684" y="15834"/>
                  <a:pt x="3973" y="16253"/>
                  <a:pt x="4312" y="16642"/>
                </a:cubicBezTo>
                <a:cubicBezTo>
                  <a:pt x="4824" y="17230"/>
                  <a:pt x="5418" y="17711"/>
                  <a:pt x="6061" y="18068"/>
                </a:cubicBezTo>
                <a:cubicBezTo>
                  <a:pt x="6061" y="18068"/>
                  <a:pt x="1718" y="19842"/>
                  <a:pt x="1718" y="19842"/>
                </a:cubicBezTo>
                <a:close/>
                <a:moveTo>
                  <a:pt x="3717" y="12060"/>
                </a:moveTo>
                <a:lnTo>
                  <a:pt x="0" y="21600"/>
                </a:lnTo>
                <a:lnTo>
                  <a:pt x="9319" y="17795"/>
                </a:lnTo>
                <a:cubicBezTo>
                  <a:pt x="9153" y="17815"/>
                  <a:pt x="8987" y="17824"/>
                  <a:pt x="8822" y="17824"/>
                </a:cubicBezTo>
                <a:cubicBezTo>
                  <a:pt x="5971" y="17824"/>
                  <a:pt x="3389" y="15002"/>
                  <a:pt x="3717" y="12060"/>
                </a:cubicBezTo>
                <a:moveTo>
                  <a:pt x="16115" y="10657"/>
                </a:moveTo>
                <a:cubicBezTo>
                  <a:pt x="15925" y="10851"/>
                  <a:pt x="15627" y="11171"/>
                  <a:pt x="15280" y="11542"/>
                </a:cubicBezTo>
                <a:cubicBezTo>
                  <a:pt x="14662" y="12204"/>
                  <a:pt x="13712" y="13221"/>
                  <a:pt x="13147" y="13753"/>
                </a:cubicBezTo>
                <a:lnTo>
                  <a:pt x="7665" y="8141"/>
                </a:lnTo>
                <a:cubicBezTo>
                  <a:pt x="8185" y="7563"/>
                  <a:pt x="9179" y="6590"/>
                  <a:pt x="9825" y="5958"/>
                </a:cubicBezTo>
                <a:cubicBezTo>
                  <a:pt x="10188" y="5603"/>
                  <a:pt x="10500" y="5298"/>
                  <a:pt x="10690" y="5103"/>
                </a:cubicBezTo>
                <a:cubicBezTo>
                  <a:pt x="13284" y="2447"/>
                  <a:pt x="18271" y="993"/>
                  <a:pt x="20136" y="982"/>
                </a:cubicBezTo>
                <a:cubicBezTo>
                  <a:pt x="20132" y="2572"/>
                  <a:pt x="18824" y="7884"/>
                  <a:pt x="16115" y="10657"/>
                </a:cubicBezTo>
                <a:moveTo>
                  <a:pt x="12477" y="14563"/>
                </a:moveTo>
                <a:cubicBezTo>
                  <a:pt x="12127" y="15873"/>
                  <a:pt x="11665" y="17072"/>
                  <a:pt x="11154" y="18035"/>
                </a:cubicBezTo>
                <a:cubicBezTo>
                  <a:pt x="10943" y="17454"/>
                  <a:pt x="10642" y="16798"/>
                  <a:pt x="10214" y="16110"/>
                </a:cubicBezTo>
                <a:cubicBezTo>
                  <a:pt x="10035" y="15823"/>
                  <a:pt x="9728" y="15656"/>
                  <a:pt x="9405" y="15656"/>
                </a:cubicBezTo>
                <a:cubicBezTo>
                  <a:pt x="9329" y="15656"/>
                  <a:pt x="9252" y="15665"/>
                  <a:pt x="9176" y="15684"/>
                </a:cubicBezTo>
                <a:cubicBezTo>
                  <a:pt x="8990" y="15731"/>
                  <a:pt x="8799" y="15755"/>
                  <a:pt x="8610" y="15755"/>
                </a:cubicBezTo>
                <a:cubicBezTo>
                  <a:pt x="7905" y="15755"/>
                  <a:pt x="7217" y="15432"/>
                  <a:pt x="6621" y="14822"/>
                </a:cubicBezTo>
                <a:cubicBezTo>
                  <a:pt x="5861" y="14044"/>
                  <a:pt x="5561" y="13114"/>
                  <a:pt x="5779" y="12206"/>
                </a:cubicBezTo>
                <a:cubicBezTo>
                  <a:pt x="5877" y="11797"/>
                  <a:pt x="5709" y="11370"/>
                  <a:pt x="5363" y="11144"/>
                </a:cubicBezTo>
                <a:cubicBezTo>
                  <a:pt x="4690" y="10706"/>
                  <a:pt x="4050" y="10398"/>
                  <a:pt x="3482" y="10183"/>
                </a:cubicBezTo>
                <a:cubicBezTo>
                  <a:pt x="4423" y="9658"/>
                  <a:pt x="5594" y="9186"/>
                  <a:pt x="6874" y="8827"/>
                </a:cubicBezTo>
                <a:cubicBezTo>
                  <a:pt x="6900" y="8820"/>
                  <a:pt x="6921" y="8803"/>
                  <a:pt x="6946" y="8793"/>
                </a:cubicBezTo>
                <a:lnTo>
                  <a:pt x="12510" y="14490"/>
                </a:lnTo>
                <a:cubicBezTo>
                  <a:pt x="12501" y="14515"/>
                  <a:pt x="12484" y="14536"/>
                  <a:pt x="12477" y="14563"/>
                </a:cubicBezTo>
                <a:moveTo>
                  <a:pt x="20922" y="167"/>
                </a:moveTo>
                <a:cubicBezTo>
                  <a:pt x="20813" y="55"/>
                  <a:pt x="20545" y="0"/>
                  <a:pt x="20157" y="0"/>
                </a:cubicBezTo>
                <a:cubicBezTo>
                  <a:pt x="18131" y="0"/>
                  <a:pt x="12842" y="1511"/>
                  <a:pt x="10012" y="4409"/>
                </a:cubicBezTo>
                <a:cubicBezTo>
                  <a:pt x="9345" y="5092"/>
                  <a:pt x="7134" y="7175"/>
                  <a:pt x="6621" y="7880"/>
                </a:cubicBezTo>
                <a:cubicBezTo>
                  <a:pt x="4961" y="8346"/>
                  <a:pt x="2544" y="9277"/>
                  <a:pt x="1196" y="10657"/>
                </a:cubicBezTo>
                <a:cubicBezTo>
                  <a:pt x="1196" y="10657"/>
                  <a:pt x="2841" y="10663"/>
                  <a:pt x="4848" y="11972"/>
                </a:cubicBezTo>
                <a:cubicBezTo>
                  <a:pt x="4556" y="13190"/>
                  <a:pt x="4926" y="14475"/>
                  <a:pt x="5943" y="15516"/>
                </a:cubicBezTo>
                <a:cubicBezTo>
                  <a:pt x="6735" y="16327"/>
                  <a:pt x="7672" y="16737"/>
                  <a:pt x="8610" y="16737"/>
                </a:cubicBezTo>
                <a:cubicBezTo>
                  <a:pt x="8876" y="16737"/>
                  <a:pt x="9142" y="16704"/>
                  <a:pt x="9405" y="16637"/>
                </a:cubicBezTo>
                <a:cubicBezTo>
                  <a:pt x="10683" y="18692"/>
                  <a:pt x="10690" y="20376"/>
                  <a:pt x="10690" y="20376"/>
                </a:cubicBezTo>
                <a:cubicBezTo>
                  <a:pt x="12038" y="18996"/>
                  <a:pt x="12948" y="16521"/>
                  <a:pt x="13402" y="14822"/>
                </a:cubicBezTo>
                <a:cubicBezTo>
                  <a:pt x="14091" y="14297"/>
                  <a:pt x="16126" y="12034"/>
                  <a:pt x="16793" y="11351"/>
                </a:cubicBezTo>
                <a:cubicBezTo>
                  <a:pt x="20164" y="7900"/>
                  <a:pt x="21600" y="861"/>
                  <a:pt x="20922" y="167"/>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Regular" charset="0"/>
              <a:ea typeface="Lato Regular" charset="0"/>
              <a:cs typeface="Lato Regular" charset="0"/>
            </a:endParaRPr>
          </a:p>
        </p:txBody>
      </p:sp>
      <p:sp>
        <p:nvSpPr>
          <p:cNvPr id="13" name="TextBox 67"/>
          <p:cNvSpPr txBox="1"/>
          <p:nvPr/>
        </p:nvSpPr>
        <p:spPr>
          <a:xfrm>
            <a:off x="4237978" y="4340694"/>
            <a:ext cx="1362489" cy="307777"/>
          </a:xfrm>
          <a:prstGeom prst="rect">
            <a:avLst/>
          </a:prstGeom>
          <a:noFill/>
        </p:spPr>
        <p:txBody>
          <a:bodyPr wrap="none" rtlCol="0" anchor="ctr" anchorCtr="0">
            <a:spAutoFit/>
          </a:bodyPr>
          <a:lstStyle/>
          <a:p>
            <a:pPr algn="ctr"/>
            <a:r>
              <a:rPr lang="en-US" sz="1400" b="1" dirty="0">
                <a:solidFill>
                  <a:schemeClr val="tx2">
                    <a:lumMod val="75000"/>
                  </a:schemeClr>
                </a:solidFill>
                <a:latin typeface="Lato" charset="0"/>
                <a:ea typeface="Lato" charset="0"/>
                <a:cs typeface="Lato" charset="0"/>
              </a:rPr>
              <a:t>ADVERTISING</a:t>
            </a:r>
          </a:p>
        </p:txBody>
      </p:sp>
      <p:sp>
        <p:nvSpPr>
          <p:cNvPr id="14" name="TextBox 68"/>
          <p:cNvSpPr txBox="1"/>
          <p:nvPr/>
        </p:nvSpPr>
        <p:spPr>
          <a:xfrm>
            <a:off x="6813509" y="4324258"/>
            <a:ext cx="970523" cy="307777"/>
          </a:xfrm>
          <a:prstGeom prst="rect">
            <a:avLst/>
          </a:prstGeom>
          <a:noFill/>
        </p:spPr>
        <p:txBody>
          <a:bodyPr wrap="none" rtlCol="0" anchor="ctr" anchorCtr="0">
            <a:spAutoFit/>
          </a:bodyPr>
          <a:lstStyle/>
          <a:p>
            <a:pPr algn="ctr"/>
            <a:r>
              <a:rPr lang="en-US" sz="1400" b="1" dirty="0">
                <a:solidFill>
                  <a:schemeClr val="tx2">
                    <a:lumMod val="75000"/>
                  </a:schemeClr>
                </a:solidFill>
                <a:latin typeface="Lato" charset="0"/>
                <a:ea typeface="Lato" charset="0"/>
                <a:cs typeface="Lato" charset="0"/>
              </a:rPr>
              <a:t>LAYOUTS</a:t>
            </a:r>
          </a:p>
        </p:txBody>
      </p:sp>
      <p:sp>
        <p:nvSpPr>
          <p:cNvPr id="15" name="TextBox 69"/>
          <p:cNvSpPr txBox="1"/>
          <p:nvPr/>
        </p:nvSpPr>
        <p:spPr>
          <a:xfrm>
            <a:off x="2175874" y="4324258"/>
            <a:ext cx="726481" cy="307777"/>
          </a:xfrm>
          <a:prstGeom prst="rect">
            <a:avLst/>
          </a:prstGeom>
          <a:noFill/>
        </p:spPr>
        <p:txBody>
          <a:bodyPr wrap="none" rtlCol="0" anchor="ctr" anchorCtr="0">
            <a:spAutoFit/>
          </a:bodyPr>
          <a:lstStyle/>
          <a:p>
            <a:pPr algn="ctr"/>
            <a:r>
              <a:rPr lang="en-US" sz="1400" b="1" dirty="0">
                <a:solidFill>
                  <a:schemeClr val="tx2">
                    <a:lumMod val="75000"/>
                  </a:schemeClr>
                </a:solidFill>
                <a:latin typeface="Lato" charset="0"/>
                <a:ea typeface="Lato" charset="0"/>
                <a:cs typeface="Lato" charset="0"/>
              </a:rPr>
              <a:t>VIDEO</a:t>
            </a:r>
          </a:p>
        </p:txBody>
      </p:sp>
      <p:sp>
        <p:nvSpPr>
          <p:cNvPr id="16" name="TextBox 70"/>
          <p:cNvSpPr txBox="1"/>
          <p:nvPr/>
        </p:nvSpPr>
        <p:spPr>
          <a:xfrm>
            <a:off x="9234028" y="4324258"/>
            <a:ext cx="924548" cy="307777"/>
          </a:xfrm>
          <a:prstGeom prst="rect">
            <a:avLst/>
          </a:prstGeom>
          <a:noFill/>
        </p:spPr>
        <p:txBody>
          <a:bodyPr wrap="none" rtlCol="0" anchor="ctr" anchorCtr="0">
            <a:spAutoFit/>
          </a:bodyPr>
          <a:lstStyle/>
          <a:p>
            <a:pPr algn="ctr"/>
            <a:r>
              <a:rPr lang="en-US" sz="1400" b="1" dirty="0">
                <a:solidFill>
                  <a:schemeClr val="tx2">
                    <a:lumMod val="75000"/>
                  </a:schemeClr>
                </a:solidFill>
                <a:latin typeface="Lato" charset="0"/>
                <a:ea typeface="Lato" charset="0"/>
                <a:cs typeface="Lato" charset="0"/>
              </a:rPr>
              <a:t>LAUNCH</a:t>
            </a:r>
          </a:p>
        </p:txBody>
      </p:sp>
      <p:sp>
        <p:nvSpPr>
          <p:cNvPr id="17" name="Subtitle 2"/>
          <p:cNvSpPr txBox="1">
            <a:spLocks/>
          </p:cNvSpPr>
          <p:nvPr/>
        </p:nvSpPr>
        <p:spPr>
          <a:xfrm>
            <a:off x="8589733" y="4669240"/>
            <a:ext cx="2179356" cy="593467"/>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2020"/>
              </a:lnSpc>
            </a:pPr>
            <a:r>
              <a:rPr lang="en-US" sz="1200" dirty="0">
                <a:solidFill>
                  <a:schemeClr val="bg1">
                    <a:lumMod val="50000"/>
                  </a:schemeClr>
                </a:solidFill>
                <a:latin typeface="Lato Light" charset="0"/>
                <a:ea typeface="Lato Light" charset="0"/>
                <a:cs typeface="Lato Light" charset="0"/>
              </a:rPr>
              <a:t>Frequently, your initial font choice is taken out</a:t>
            </a:r>
          </a:p>
        </p:txBody>
      </p:sp>
      <p:sp>
        <p:nvSpPr>
          <p:cNvPr id="18" name="Subtitle 2"/>
          <p:cNvSpPr txBox="1">
            <a:spLocks/>
          </p:cNvSpPr>
          <p:nvPr/>
        </p:nvSpPr>
        <p:spPr>
          <a:xfrm>
            <a:off x="6208910" y="4669240"/>
            <a:ext cx="2179356" cy="593467"/>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2020"/>
              </a:lnSpc>
            </a:pPr>
            <a:r>
              <a:rPr lang="en-US" sz="1200" dirty="0">
                <a:solidFill>
                  <a:schemeClr val="bg1">
                    <a:lumMod val="50000"/>
                  </a:schemeClr>
                </a:solidFill>
                <a:latin typeface="Lato Light" charset="0"/>
                <a:ea typeface="Lato Light" charset="0"/>
                <a:cs typeface="Lato Light" charset="0"/>
              </a:rPr>
              <a:t>Frequently, your initial font choice is taken out</a:t>
            </a:r>
          </a:p>
        </p:txBody>
      </p:sp>
      <p:sp>
        <p:nvSpPr>
          <p:cNvPr id="19" name="Subtitle 2"/>
          <p:cNvSpPr txBox="1">
            <a:spLocks/>
          </p:cNvSpPr>
          <p:nvPr/>
        </p:nvSpPr>
        <p:spPr>
          <a:xfrm>
            <a:off x="3828087" y="4669240"/>
            <a:ext cx="2179356" cy="593467"/>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2020"/>
              </a:lnSpc>
            </a:pPr>
            <a:r>
              <a:rPr lang="en-US" sz="1200" dirty="0">
                <a:solidFill>
                  <a:schemeClr val="bg1">
                    <a:lumMod val="50000"/>
                  </a:schemeClr>
                </a:solidFill>
                <a:latin typeface="Lato Light" charset="0"/>
                <a:ea typeface="Lato Light" charset="0"/>
                <a:cs typeface="Lato Light" charset="0"/>
              </a:rPr>
              <a:t>Frequently, your initial font choice is taken out</a:t>
            </a:r>
          </a:p>
        </p:txBody>
      </p:sp>
      <p:sp>
        <p:nvSpPr>
          <p:cNvPr id="20" name="Subtitle 2"/>
          <p:cNvSpPr txBox="1">
            <a:spLocks/>
          </p:cNvSpPr>
          <p:nvPr/>
        </p:nvSpPr>
        <p:spPr>
          <a:xfrm>
            <a:off x="1447264" y="4669240"/>
            <a:ext cx="2179356" cy="593467"/>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2020"/>
              </a:lnSpc>
            </a:pPr>
            <a:r>
              <a:rPr lang="en-US" sz="1200" dirty="0">
                <a:solidFill>
                  <a:schemeClr val="bg1">
                    <a:lumMod val="50000"/>
                  </a:schemeClr>
                </a:solidFill>
                <a:latin typeface="Lato Light" charset="0"/>
                <a:ea typeface="Lato Light" charset="0"/>
                <a:cs typeface="Lato Light" charset="0"/>
              </a:rPr>
              <a:t>Frequently, your initial font choice is taken out</a:t>
            </a:r>
          </a:p>
        </p:txBody>
      </p:sp>
    </p:spTree>
    <p:extLst>
      <p:ext uri="{BB962C8B-B14F-4D97-AF65-F5344CB8AC3E}">
        <p14:creationId xmlns:p14="http://schemas.microsoft.com/office/powerpoint/2010/main" val="122324153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250" fill="hold"/>
                                        <p:tgtEl>
                                          <p:spTgt spid="5"/>
                                        </p:tgtEl>
                                        <p:attrNameLst>
                                          <p:attrName>ppt_x</p:attrName>
                                        </p:attrNameLst>
                                      </p:cBhvr>
                                      <p:tavLst>
                                        <p:tav tm="0">
                                          <p:val>
                                            <p:strVal val="#ppt_x"/>
                                          </p:val>
                                        </p:tav>
                                        <p:tav tm="100000">
                                          <p:val>
                                            <p:strVal val="#ppt_x"/>
                                          </p:val>
                                        </p:tav>
                                      </p:tavLst>
                                    </p:anim>
                                    <p:anim calcmode="lin" valueType="num">
                                      <p:cBhvr additive="base">
                                        <p:cTn id="13" dur="25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750"/>
                            </p:stCondLst>
                            <p:childTnLst>
                              <p:par>
                                <p:cTn id="15" presetID="2" presetClass="entr" presetSubtype="4"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250" fill="hold"/>
                                        <p:tgtEl>
                                          <p:spTgt spid="6"/>
                                        </p:tgtEl>
                                        <p:attrNameLst>
                                          <p:attrName>ppt_x</p:attrName>
                                        </p:attrNameLst>
                                      </p:cBhvr>
                                      <p:tavLst>
                                        <p:tav tm="0">
                                          <p:val>
                                            <p:strVal val="#ppt_x"/>
                                          </p:val>
                                        </p:tav>
                                        <p:tav tm="100000">
                                          <p:val>
                                            <p:strVal val="#ppt_x"/>
                                          </p:val>
                                        </p:tav>
                                      </p:tavLst>
                                    </p:anim>
                                    <p:anim calcmode="lin" valueType="num">
                                      <p:cBhvr additive="base">
                                        <p:cTn id="18" dur="250" fill="hold"/>
                                        <p:tgtEl>
                                          <p:spTgt spid="6"/>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2" presetClass="entr" presetSubtype="4"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250" fill="hold"/>
                                        <p:tgtEl>
                                          <p:spTgt spid="7"/>
                                        </p:tgtEl>
                                        <p:attrNameLst>
                                          <p:attrName>ppt_x</p:attrName>
                                        </p:attrNameLst>
                                      </p:cBhvr>
                                      <p:tavLst>
                                        <p:tav tm="0">
                                          <p:val>
                                            <p:strVal val="#ppt_x"/>
                                          </p:val>
                                        </p:tav>
                                        <p:tav tm="100000">
                                          <p:val>
                                            <p:strVal val="#ppt_x"/>
                                          </p:val>
                                        </p:tav>
                                      </p:tavLst>
                                    </p:anim>
                                    <p:anim calcmode="lin" valueType="num">
                                      <p:cBhvr additive="base">
                                        <p:cTn id="23" dur="250" fill="hold"/>
                                        <p:tgtEl>
                                          <p:spTgt spid="7"/>
                                        </p:tgtEl>
                                        <p:attrNameLst>
                                          <p:attrName>ppt_y</p:attrName>
                                        </p:attrNameLst>
                                      </p:cBhvr>
                                      <p:tavLst>
                                        <p:tav tm="0">
                                          <p:val>
                                            <p:strVal val="1+#ppt_h/2"/>
                                          </p:val>
                                        </p:tav>
                                        <p:tav tm="100000">
                                          <p:val>
                                            <p:strVal val="#ppt_y"/>
                                          </p:val>
                                        </p:tav>
                                      </p:tavLst>
                                    </p:anim>
                                  </p:childTnLst>
                                </p:cTn>
                              </p:par>
                            </p:childTnLst>
                          </p:cTn>
                        </p:par>
                        <p:par>
                          <p:cTn id="24" fill="hold">
                            <p:stCondLst>
                              <p:cond delay="1250"/>
                            </p:stCondLst>
                            <p:childTnLst>
                              <p:par>
                                <p:cTn id="25" presetID="2" presetClass="entr" presetSubtype="4"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250" fill="hold"/>
                                        <p:tgtEl>
                                          <p:spTgt spid="8"/>
                                        </p:tgtEl>
                                        <p:attrNameLst>
                                          <p:attrName>ppt_x</p:attrName>
                                        </p:attrNameLst>
                                      </p:cBhvr>
                                      <p:tavLst>
                                        <p:tav tm="0">
                                          <p:val>
                                            <p:strVal val="#ppt_x"/>
                                          </p:val>
                                        </p:tav>
                                        <p:tav tm="100000">
                                          <p:val>
                                            <p:strVal val="#ppt_x"/>
                                          </p:val>
                                        </p:tav>
                                      </p:tavLst>
                                    </p:anim>
                                    <p:anim calcmode="lin" valueType="num">
                                      <p:cBhvr additive="base">
                                        <p:cTn id="28" dur="250" fill="hold"/>
                                        <p:tgtEl>
                                          <p:spTgt spid="8"/>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2" presetClass="entr" presetSubtype="4"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250" fill="hold"/>
                                        <p:tgtEl>
                                          <p:spTgt spid="9"/>
                                        </p:tgtEl>
                                        <p:attrNameLst>
                                          <p:attrName>ppt_x</p:attrName>
                                        </p:attrNameLst>
                                      </p:cBhvr>
                                      <p:tavLst>
                                        <p:tav tm="0">
                                          <p:val>
                                            <p:strVal val="#ppt_x"/>
                                          </p:val>
                                        </p:tav>
                                        <p:tav tm="100000">
                                          <p:val>
                                            <p:strVal val="#ppt_x"/>
                                          </p:val>
                                        </p:tav>
                                      </p:tavLst>
                                    </p:anim>
                                    <p:anim calcmode="lin" valueType="num">
                                      <p:cBhvr additive="base">
                                        <p:cTn id="33" dur="250" fill="hold"/>
                                        <p:tgtEl>
                                          <p:spTgt spid="9"/>
                                        </p:tgtEl>
                                        <p:attrNameLst>
                                          <p:attrName>ppt_y</p:attrName>
                                        </p:attrNameLst>
                                      </p:cBhvr>
                                      <p:tavLst>
                                        <p:tav tm="0">
                                          <p:val>
                                            <p:strVal val="1+#ppt_h/2"/>
                                          </p:val>
                                        </p:tav>
                                        <p:tav tm="100000">
                                          <p:val>
                                            <p:strVal val="#ppt_y"/>
                                          </p:val>
                                        </p:tav>
                                      </p:tavLst>
                                    </p:anim>
                                  </p:childTnLst>
                                </p:cTn>
                              </p:par>
                            </p:childTnLst>
                          </p:cTn>
                        </p:par>
                        <p:par>
                          <p:cTn id="34" fill="hold">
                            <p:stCondLst>
                              <p:cond delay="1750"/>
                            </p:stCondLst>
                            <p:childTnLst>
                              <p:par>
                                <p:cTn id="35" presetID="2" presetClass="entr" presetSubtype="4"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250" fill="hold"/>
                                        <p:tgtEl>
                                          <p:spTgt spid="10"/>
                                        </p:tgtEl>
                                        <p:attrNameLst>
                                          <p:attrName>ppt_x</p:attrName>
                                        </p:attrNameLst>
                                      </p:cBhvr>
                                      <p:tavLst>
                                        <p:tav tm="0">
                                          <p:val>
                                            <p:strVal val="#ppt_x"/>
                                          </p:val>
                                        </p:tav>
                                        <p:tav tm="100000">
                                          <p:val>
                                            <p:strVal val="#ppt_x"/>
                                          </p:val>
                                        </p:tav>
                                      </p:tavLst>
                                    </p:anim>
                                    <p:anim calcmode="lin" valueType="num">
                                      <p:cBhvr additive="base">
                                        <p:cTn id="38" dur="250" fill="hold"/>
                                        <p:tgtEl>
                                          <p:spTgt spid="10"/>
                                        </p:tgtEl>
                                        <p:attrNameLst>
                                          <p:attrName>ppt_y</p:attrName>
                                        </p:attrNameLst>
                                      </p:cBhvr>
                                      <p:tavLst>
                                        <p:tav tm="0">
                                          <p:val>
                                            <p:strVal val="1+#ppt_h/2"/>
                                          </p:val>
                                        </p:tav>
                                        <p:tav tm="100000">
                                          <p:val>
                                            <p:strVal val="#ppt_y"/>
                                          </p:val>
                                        </p:tav>
                                      </p:tavLst>
                                    </p:anim>
                                  </p:childTnLst>
                                </p:cTn>
                              </p:par>
                            </p:childTnLst>
                          </p:cTn>
                        </p:par>
                        <p:par>
                          <p:cTn id="39" fill="hold">
                            <p:stCondLst>
                              <p:cond delay="2000"/>
                            </p:stCondLst>
                            <p:childTnLst>
                              <p:par>
                                <p:cTn id="40" presetID="2" presetClass="entr" presetSubtype="4"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additive="base">
                                        <p:cTn id="42" dur="250" fill="hold"/>
                                        <p:tgtEl>
                                          <p:spTgt spid="11"/>
                                        </p:tgtEl>
                                        <p:attrNameLst>
                                          <p:attrName>ppt_x</p:attrName>
                                        </p:attrNameLst>
                                      </p:cBhvr>
                                      <p:tavLst>
                                        <p:tav tm="0">
                                          <p:val>
                                            <p:strVal val="#ppt_x"/>
                                          </p:val>
                                        </p:tav>
                                        <p:tav tm="100000">
                                          <p:val>
                                            <p:strVal val="#ppt_x"/>
                                          </p:val>
                                        </p:tav>
                                      </p:tavLst>
                                    </p:anim>
                                    <p:anim calcmode="lin" valueType="num">
                                      <p:cBhvr additive="base">
                                        <p:cTn id="43" dur="250" fill="hold"/>
                                        <p:tgtEl>
                                          <p:spTgt spid="11"/>
                                        </p:tgtEl>
                                        <p:attrNameLst>
                                          <p:attrName>ppt_y</p:attrName>
                                        </p:attrNameLst>
                                      </p:cBhvr>
                                      <p:tavLst>
                                        <p:tav tm="0">
                                          <p:val>
                                            <p:strVal val="1+#ppt_h/2"/>
                                          </p:val>
                                        </p:tav>
                                        <p:tav tm="100000">
                                          <p:val>
                                            <p:strVal val="#ppt_y"/>
                                          </p:val>
                                        </p:tav>
                                      </p:tavLst>
                                    </p:anim>
                                  </p:childTnLst>
                                </p:cTn>
                              </p:par>
                            </p:childTnLst>
                          </p:cTn>
                        </p:par>
                        <p:par>
                          <p:cTn id="44" fill="hold">
                            <p:stCondLst>
                              <p:cond delay="2250"/>
                            </p:stCondLst>
                            <p:childTnLst>
                              <p:par>
                                <p:cTn id="45" presetID="2" presetClass="entr" presetSubtype="4"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250" fill="hold"/>
                                        <p:tgtEl>
                                          <p:spTgt spid="12"/>
                                        </p:tgtEl>
                                        <p:attrNameLst>
                                          <p:attrName>ppt_x</p:attrName>
                                        </p:attrNameLst>
                                      </p:cBhvr>
                                      <p:tavLst>
                                        <p:tav tm="0">
                                          <p:val>
                                            <p:strVal val="#ppt_x"/>
                                          </p:val>
                                        </p:tav>
                                        <p:tav tm="100000">
                                          <p:val>
                                            <p:strVal val="#ppt_x"/>
                                          </p:val>
                                        </p:tav>
                                      </p:tavLst>
                                    </p:anim>
                                    <p:anim calcmode="lin" valueType="num">
                                      <p:cBhvr additive="base">
                                        <p:cTn id="48" dur="250" fill="hold"/>
                                        <p:tgtEl>
                                          <p:spTgt spid="12"/>
                                        </p:tgtEl>
                                        <p:attrNameLst>
                                          <p:attrName>ppt_y</p:attrName>
                                        </p:attrNameLst>
                                      </p:cBhvr>
                                      <p:tavLst>
                                        <p:tav tm="0">
                                          <p:val>
                                            <p:strVal val="1+#ppt_h/2"/>
                                          </p:val>
                                        </p:tav>
                                        <p:tav tm="100000">
                                          <p:val>
                                            <p:strVal val="#ppt_y"/>
                                          </p:val>
                                        </p:tav>
                                      </p:tavLst>
                                    </p:anim>
                                  </p:childTnLst>
                                </p:cTn>
                              </p:par>
                            </p:childTnLst>
                          </p:cTn>
                        </p:par>
                        <p:par>
                          <p:cTn id="49" fill="hold">
                            <p:stCondLst>
                              <p:cond delay="2500"/>
                            </p:stCondLst>
                            <p:childTnLst>
                              <p:par>
                                <p:cTn id="50" presetID="2" presetClass="entr" presetSubtype="4"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additive="base">
                                        <p:cTn id="52" dur="250" fill="hold"/>
                                        <p:tgtEl>
                                          <p:spTgt spid="13"/>
                                        </p:tgtEl>
                                        <p:attrNameLst>
                                          <p:attrName>ppt_x</p:attrName>
                                        </p:attrNameLst>
                                      </p:cBhvr>
                                      <p:tavLst>
                                        <p:tav tm="0">
                                          <p:val>
                                            <p:strVal val="#ppt_x"/>
                                          </p:val>
                                        </p:tav>
                                        <p:tav tm="100000">
                                          <p:val>
                                            <p:strVal val="#ppt_x"/>
                                          </p:val>
                                        </p:tav>
                                      </p:tavLst>
                                    </p:anim>
                                    <p:anim calcmode="lin" valueType="num">
                                      <p:cBhvr additive="base">
                                        <p:cTn id="53" dur="250" fill="hold"/>
                                        <p:tgtEl>
                                          <p:spTgt spid="13"/>
                                        </p:tgtEl>
                                        <p:attrNameLst>
                                          <p:attrName>ppt_y</p:attrName>
                                        </p:attrNameLst>
                                      </p:cBhvr>
                                      <p:tavLst>
                                        <p:tav tm="0">
                                          <p:val>
                                            <p:strVal val="1+#ppt_h/2"/>
                                          </p:val>
                                        </p:tav>
                                        <p:tav tm="100000">
                                          <p:val>
                                            <p:strVal val="#ppt_y"/>
                                          </p:val>
                                        </p:tav>
                                      </p:tavLst>
                                    </p:anim>
                                  </p:childTnLst>
                                </p:cTn>
                              </p:par>
                            </p:childTnLst>
                          </p:cTn>
                        </p:par>
                        <p:par>
                          <p:cTn id="54" fill="hold">
                            <p:stCondLst>
                              <p:cond delay="2750"/>
                            </p:stCondLst>
                            <p:childTnLst>
                              <p:par>
                                <p:cTn id="55" presetID="2" presetClass="entr" presetSubtype="4"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additive="base">
                                        <p:cTn id="57" dur="250" fill="hold"/>
                                        <p:tgtEl>
                                          <p:spTgt spid="14"/>
                                        </p:tgtEl>
                                        <p:attrNameLst>
                                          <p:attrName>ppt_x</p:attrName>
                                        </p:attrNameLst>
                                      </p:cBhvr>
                                      <p:tavLst>
                                        <p:tav tm="0">
                                          <p:val>
                                            <p:strVal val="#ppt_x"/>
                                          </p:val>
                                        </p:tav>
                                        <p:tav tm="100000">
                                          <p:val>
                                            <p:strVal val="#ppt_x"/>
                                          </p:val>
                                        </p:tav>
                                      </p:tavLst>
                                    </p:anim>
                                    <p:anim calcmode="lin" valueType="num">
                                      <p:cBhvr additive="base">
                                        <p:cTn id="58" dur="250" fill="hold"/>
                                        <p:tgtEl>
                                          <p:spTgt spid="14"/>
                                        </p:tgtEl>
                                        <p:attrNameLst>
                                          <p:attrName>ppt_y</p:attrName>
                                        </p:attrNameLst>
                                      </p:cBhvr>
                                      <p:tavLst>
                                        <p:tav tm="0">
                                          <p:val>
                                            <p:strVal val="1+#ppt_h/2"/>
                                          </p:val>
                                        </p:tav>
                                        <p:tav tm="100000">
                                          <p:val>
                                            <p:strVal val="#ppt_y"/>
                                          </p:val>
                                        </p:tav>
                                      </p:tavLst>
                                    </p:anim>
                                  </p:childTnLst>
                                </p:cTn>
                              </p:par>
                            </p:childTnLst>
                          </p:cTn>
                        </p:par>
                        <p:par>
                          <p:cTn id="59" fill="hold">
                            <p:stCondLst>
                              <p:cond delay="3000"/>
                            </p:stCondLst>
                            <p:childTnLst>
                              <p:par>
                                <p:cTn id="60" presetID="2" presetClass="entr" presetSubtype="4" fill="hold" grpId="0" nodeType="after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additive="base">
                                        <p:cTn id="62" dur="250" fill="hold"/>
                                        <p:tgtEl>
                                          <p:spTgt spid="15"/>
                                        </p:tgtEl>
                                        <p:attrNameLst>
                                          <p:attrName>ppt_x</p:attrName>
                                        </p:attrNameLst>
                                      </p:cBhvr>
                                      <p:tavLst>
                                        <p:tav tm="0">
                                          <p:val>
                                            <p:strVal val="#ppt_x"/>
                                          </p:val>
                                        </p:tav>
                                        <p:tav tm="100000">
                                          <p:val>
                                            <p:strVal val="#ppt_x"/>
                                          </p:val>
                                        </p:tav>
                                      </p:tavLst>
                                    </p:anim>
                                    <p:anim calcmode="lin" valueType="num">
                                      <p:cBhvr additive="base">
                                        <p:cTn id="63" dur="250" fill="hold"/>
                                        <p:tgtEl>
                                          <p:spTgt spid="15"/>
                                        </p:tgtEl>
                                        <p:attrNameLst>
                                          <p:attrName>ppt_y</p:attrName>
                                        </p:attrNameLst>
                                      </p:cBhvr>
                                      <p:tavLst>
                                        <p:tav tm="0">
                                          <p:val>
                                            <p:strVal val="1+#ppt_h/2"/>
                                          </p:val>
                                        </p:tav>
                                        <p:tav tm="100000">
                                          <p:val>
                                            <p:strVal val="#ppt_y"/>
                                          </p:val>
                                        </p:tav>
                                      </p:tavLst>
                                    </p:anim>
                                  </p:childTnLst>
                                </p:cTn>
                              </p:par>
                            </p:childTnLst>
                          </p:cTn>
                        </p:par>
                        <p:par>
                          <p:cTn id="64" fill="hold">
                            <p:stCondLst>
                              <p:cond delay="3250"/>
                            </p:stCondLst>
                            <p:childTnLst>
                              <p:par>
                                <p:cTn id="65" presetID="2" presetClass="entr" presetSubtype="4" fill="hold" grpId="0" nodeType="after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additive="base">
                                        <p:cTn id="67" dur="250" fill="hold"/>
                                        <p:tgtEl>
                                          <p:spTgt spid="16"/>
                                        </p:tgtEl>
                                        <p:attrNameLst>
                                          <p:attrName>ppt_x</p:attrName>
                                        </p:attrNameLst>
                                      </p:cBhvr>
                                      <p:tavLst>
                                        <p:tav tm="0">
                                          <p:val>
                                            <p:strVal val="#ppt_x"/>
                                          </p:val>
                                        </p:tav>
                                        <p:tav tm="100000">
                                          <p:val>
                                            <p:strVal val="#ppt_x"/>
                                          </p:val>
                                        </p:tav>
                                      </p:tavLst>
                                    </p:anim>
                                    <p:anim calcmode="lin" valueType="num">
                                      <p:cBhvr additive="base">
                                        <p:cTn id="68" dur="250" fill="hold"/>
                                        <p:tgtEl>
                                          <p:spTgt spid="16"/>
                                        </p:tgtEl>
                                        <p:attrNameLst>
                                          <p:attrName>ppt_y</p:attrName>
                                        </p:attrNameLst>
                                      </p:cBhvr>
                                      <p:tavLst>
                                        <p:tav tm="0">
                                          <p:val>
                                            <p:strVal val="1+#ppt_h/2"/>
                                          </p:val>
                                        </p:tav>
                                        <p:tav tm="100000">
                                          <p:val>
                                            <p:strVal val="#ppt_y"/>
                                          </p:val>
                                        </p:tav>
                                      </p:tavLst>
                                    </p:anim>
                                  </p:childTnLst>
                                </p:cTn>
                              </p:par>
                            </p:childTnLst>
                          </p:cTn>
                        </p:par>
                        <p:par>
                          <p:cTn id="69" fill="hold">
                            <p:stCondLst>
                              <p:cond delay="3500"/>
                            </p:stCondLst>
                            <p:childTnLst>
                              <p:par>
                                <p:cTn id="70" presetID="2" presetClass="entr" presetSubtype="4" fill="hold" grpId="0" nodeType="afterEffect">
                                  <p:stCondLst>
                                    <p:cond delay="0"/>
                                  </p:stCondLst>
                                  <p:childTnLst>
                                    <p:set>
                                      <p:cBhvr>
                                        <p:cTn id="71" dur="1" fill="hold">
                                          <p:stCondLst>
                                            <p:cond delay="0"/>
                                          </p:stCondLst>
                                        </p:cTn>
                                        <p:tgtEl>
                                          <p:spTgt spid="17"/>
                                        </p:tgtEl>
                                        <p:attrNameLst>
                                          <p:attrName>style.visibility</p:attrName>
                                        </p:attrNameLst>
                                      </p:cBhvr>
                                      <p:to>
                                        <p:strVal val="visible"/>
                                      </p:to>
                                    </p:set>
                                    <p:anim calcmode="lin" valueType="num">
                                      <p:cBhvr additive="base">
                                        <p:cTn id="72" dur="250" fill="hold"/>
                                        <p:tgtEl>
                                          <p:spTgt spid="17"/>
                                        </p:tgtEl>
                                        <p:attrNameLst>
                                          <p:attrName>ppt_x</p:attrName>
                                        </p:attrNameLst>
                                      </p:cBhvr>
                                      <p:tavLst>
                                        <p:tav tm="0">
                                          <p:val>
                                            <p:strVal val="#ppt_x"/>
                                          </p:val>
                                        </p:tav>
                                        <p:tav tm="100000">
                                          <p:val>
                                            <p:strVal val="#ppt_x"/>
                                          </p:val>
                                        </p:tav>
                                      </p:tavLst>
                                    </p:anim>
                                    <p:anim calcmode="lin" valueType="num">
                                      <p:cBhvr additive="base">
                                        <p:cTn id="73" dur="250" fill="hold"/>
                                        <p:tgtEl>
                                          <p:spTgt spid="17"/>
                                        </p:tgtEl>
                                        <p:attrNameLst>
                                          <p:attrName>ppt_y</p:attrName>
                                        </p:attrNameLst>
                                      </p:cBhvr>
                                      <p:tavLst>
                                        <p:tav tm="0">
                                          <p:val>
                                            <p:strVal val="1+#ppt_h/2"/>
                                          </p:val>
                                        </p:tav>
                                        <p:tav tm="100000">
                                          <p:val>
                                            <p:strVal val="#ppt_y"/>
                                          </p:val>
                                        </p:tav>
                                      </p:tavLst>
                                    </p:anim>
                                  </p:childTnLst>
                                </p:cTn>
                              </p:par>
                            </p:childTnLst>
                          </p:cTn>
                        </p:par>
                        <p:par>
                          <p:cTn id="74" fill="hold">
                            <p:stCondLst>
                              <p:cond delay="3750"/>
                            </p:stCondLst>
                            <p:childTnLst>
                              <p:par>
                                <p:cTn id="75" presetID="2" presetClass="entr" presetSubtype="4" fill="hold" grpId="0" nodeType="afterEffect">
                                  <p:stCondLst>
                                    <p:cond delay="0"/>
                                  </p:stCondLst>
                                  <p:childTnLst>
                                    <p:set>
                                      <p:cBhvr>
                                        <p:cTn id="76" dur="1" fill="hold">
                                          <p:stCondLst>
                                            <p:cond delay="0"/>
                                          </p:stCondLst>
                                        </p:cTn>
                                        <p:tgtEl>
                                          <p:spTgt spid="18"/>
                                        </p:tgtEl>
                                        <p:attrNameLst>
                                          <p:attrName>style.visibility</p:attrName>
                                        </p:attrNameLst>
                                      </p:cBhvr>
                                      <p:to>
                                        <p:strVal val="visible"/>
                                      </p:to>
                                    </p:set>
                                    <p:anim calcmode="lin" valueType="num">
                                      <p:cBhvr additive="base">
                                        <p:cTn id="77" dur="250" fill="hold"/>
                                        <p:tgtEl>
                                          <p:spTgt spid="18"/>
                                        </p:tgtEl>
                                        <p:attrNameLst>
                                          <p:attrName>ppt_x</p:attrName>
                                        </p:attrNameLst>
                                      </p:cBhvr>
                                      <p:tavLst>
                                        <p:tav tm="0">
                                          <p:val>
                                            <p:strVal val="#ppt_x"/>
                                          </p:val>
                                        </p:tav>
                                        <p:tav tm="100000">
                                          <p:val>
                                            <p:strVal val="#ppt_x"/>
                                          </p:val>
                                        </p:tav>
                                      </p:tavLst>
                                    </p:anim>
                                    <p:anim calcmode="lin" valueType="num">
                                      <p:cBhvr additive="base">
                                        <p:cTn id="78" dur="250" fill="hold"/>
                                        <p:tgtEl>
                                          <p:spTgt spid="18"/>
                                        </p:tgtEl>
                                        <p:attrNameLst>
                                          <p:attrName>ppt_y</p:attrName>
                                        </p:attrNameLst>
                                      </p:cBhvr>
                                      <p:tavLst>
                                        <p:tav tm="0">
                                          <p:val>
                                            <p:strVal val="1+#ppt_h/2"/>
                                          </p:val>
                                        </p:tav>
                                        <p:tav tm="100000">
                                          <p:val>
                                            <p:strVal val="#ppt_y"/>
                                          </p:val>
                                        </p:tav>
                                      </p:tavLst>
                                    </p:anim>
                                  </p:childTnLst>
                                </p:cTn>
                              </p:par>
                            </p:childTnLst>
                          </p:cTn>
                        </p:par>
                        <p:par>
                          <p:cTn id="79" fill="hold">
                            <p:stCondLst>
                              <p:cond delay="4000"/>
                            </p:stCondLst>
                            <p:childTnLst>
                              <p:par>
                                <p:cTn id="80" presetID="2" presetClass="entr" presetSubtype="4" fill="hold" grpId="0" nodeType="afterEffect">
                                  <p:stCondLst>
                                    <p:cond delay="0"/>
                                  </p:stCondLst>
                                  <p:childTnLst>
                                    <p:set>
                                      <p:cBhvr>
                                        <p:cTn id="81" dur="1" fill="hold">
                                          <p:stCondLst>
                                            <p:cond delay="0"/>
                                          </p:stCondLst>
                                        </p:cTn>
                                        <p:tgtEl>
                                          <p:spTgt spid="19"/>
                                        </p:tgtEl>
                                        <p:attrNameLst>
                                          <p:attrName>style.visibility</p:attrName>
                                        </p:attrNameLst>
                                      </p:cBhvr>
                                      <p:to>
                                        <p:strVal val="visible"/>
                                      </p:to>
                                    </p:set>
                                    <p:anim calcmode="lin" valueType="num">
                                      <p:cBhvr additive="base">
                                        <p:cTn id="82" dur="250" fill="hold"/>
                                        <p:tgtEl>
                                          <p:spTgt spid="19"/>
                                        </p:tgtEl>
                                        <p:attrNameLst>
                                          <p:attrName>ppt_x</p:attrName>
                                        </p:attrNameLst>
                                      </p:cBhvr>
                                      <p:tavLst>
                                        <p:tav tm="0">
                                          <p:val>
                                            <p:strVal val="#ppt_x"/>
                                          </p:val>
                                        </p:tav>
                                        <p:tav tm="100000">
                                          <p:val>
                                            <p:strVal val="#ppt_x"/>
                                          </p:val>
                                        </p:tav>
                                      </p:tavLst>
                                    </p:anim>
                                    <p:anim calcmode="lin" valueType="num">
                                      <p:cBhvr additive="base">
                                        <p:cTn id="83" dur="250" fill="hold"/>
                                        <p:tgtEl>
                                          <p:spTgt spid="19"/>
                                        </p:tgtEl>
                                        <p:attrNameLst>
                                          <p:attrName>ppt_y</p:attrName>
                                        </p:attrNameLst>
                                      </p:cBhvr>
                                      <p:tavLst>
                                        <p:tav tm="0">
                                          <p:val>
                                            <p:strVal val="1+#ppt_h/2"/>
                                          </p:val>
                                        </p:tav>
                                        <p:tav tm="100000">
                                          <p:val>
                                            <p:strVal val="#ppt_y"/>
                                          </p:val>
                                        </p:tav>
                                      </p:tavLst>
                                    </p:anim>
                                  </p:childTnLst>
                                </p:cTn>
                              </p:par>
                            </p:childTnLst>
                          </p:cTn>
                        </p:par>
                        <p:par>
                          <p:cTn id="84" fill="hold">
                            <p:stCondLst>
                              <p:cond delay="4250"/>
                            </p:stCondLst>
                            <p:childTnLst>
                              <p:par>
                                <p:cTn id="85" presetID="2" presetClass="entr" presetSubtype="4" fill="hold" grpId="0" nodeType="afterEffect">
                                  <p:stCondLst>
                                    <p:cond delay="0"/>
                                  </p:stCondLst>
                                  <p:childTnLst>
                                    <p:set>
                                      <p:cBhvr>
                                        <p:cTn id="86" dur="1" fill="hold">
                                          <p:stCondLst>
                                            <p:cond delay="0"/>
                                          </p:stCondLst>
                                        </p:cTn>
                                        <p:tgtEl>
                                          <p:spTgt spid="20"/>
                                        </p:tgtEl>
                                        <p:attrNameLst>
                                          <p:attrName>style.visibility</p:attrName>
                                        </p:attrNameLst>
                                      </p:cBhvr>
                                      <p:to>
                                        <p:strVal val="visible"/>
                                      </p:to>
                                    </p:set>
                                    <p:anim calcmode="lin" valueType="num">
                                      <p:cBhvr additive="base">
                                        <p:cTn id="87" dur="250" fill="hold"/>
                                        <p:tgtEl>
                                          <p:spTgt spid="20"/>
                                        </p:tgtEl>
                                        <p:attrNameLst>
                                          <p:attrName>ppt_x</p:attrName>
                                        </p:attrNameLst>
                                      </p:cBhvr>
                                      <p:tavLst>
                                        <p:tav tm="0">
                                          <p:val>
                                            <p:strVal val="#ppt_x"/>
                                          </p:val>
                                        </p:tav>
                                        <p:tav tm="100000">
                                          <p:val>
                                            <p:strVal val="#ppt_x"/>
                                          </p:val>
                                        </p:tav>
                                      </p:tavLst>
                                    </p:anim>
                                    <p:anim calcmode="lin" valueType="num">
                                      <p:cBhvr additive="base">
                                        <p:cTn id="88" dur="25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p:bldP spid="14" grpId="0"/>
      <p:bldP spid="15" grpId="0"/>
      <p:bldP spid="16" grpId="0"/>
      <p:bldP spid="17" grpId="0"/>
      <p:bldP spid="18" grpId="0"/>
      <p:bldP spid="19" grpId="0"/>
      <p:bldP spid="2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13"/>
          <p:cNvSpPr/>
          <p:nvPr/>
        </p:nvSpPr>
        <p:spPr>
          <a:xfrm>
            <a:off x="0" y="812798"/>
            <a:ext cx="3044824" cy="2819401"/>
          </a:xfrm>
          <a:prstGeom prst="rect">
            <a:avLst/>
          </a:prstGeom>
          <a:blipFill dpi="0" rotWithShape="1">
            <a:blip r:embed="rId3"/>
            <a:srcRect/>
            <a:tile tx="0" ty="0" sx="38000" sy="38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27" name="Rectangle 13"/>
          <p:cNvSpPr/>
          <p:nvPr/>
        </p:nvSpPr>
        <p:spPr>
          <a:xfrm>
            <a:off x="3044012" y="812797"/>
            <a:ext cx="3044012" cy="2819401"/>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28" name="Rectangle 13"/>
          <p:cNvSpPr/>
          <p:nvPr/>
        </p:nvSpPr>
        <p:spPr>
          <a:xfrm>
            <a:off x="6087870" y="812797"/>
            <a:ext cx="3044012" cy="2819401"/>
          </a:xfrm>
          <a:prstGeom prst="rect">
            <a:avLst/>
          </a:prstGeom>
          <a:blipFill dpi="0" rotWithShape="1">
            <a:blip r:embed="rId5"/>
            <a:srcRect/>
            <a:tile tx="0" ty="0" sx="38000" sy="38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29" name="Rectangle 13"/>
          <p:cNvSpPr/>
          <p:nvPr/>
        </p:nvSpPr>
        <p:spPr>
          <a:xfrm>
            <a:off x="9130915" y="812797"/>
            <a:ext cx="3059497" cy="2819401"/>
          </a:xfrm>
          <a:prstGeom prst="rect">
            <a:avLst/>
          </a:prstGeom>
          <a:blipFill dpi="0" rotWithShape="1">
            <a:blip r:embed="rId6"/>
            <a:srcRect/>
            <a:tile tx="0" ty="0" sx="38000" sy="38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grpSp>
        <p:nvGrpSpPr>
          <p:cNvPr id="22" name="组合 21"/>
          <p:cNvGrpSpPr/>
          <p:nvPr/>
        </p:nvGrpSpPr>
        <p:grpSpPr>
          <a:xfrm>
            <a:off x="383213" y="4115245"/>
            <a:ext cx="11409624" cy="2074523"/>
            <a:chOff x="1063859" y="3830126"/>
            <a:chExt cx="9246459" cy="1681211"/>
          </a:xfrm>
        </p:grpSpPr>
        <p:sp>
          <p:nvSpPr>
            <p:cNvPr id="2" name="Subtitle 2"/>
            <p:cNvSpPr txBox="1">
              <a:spLocks/>
            </p:cNvSpPr>
            <p:nvPr/>
          </p:nvSpPr>
          <p:spPr>
            <a:xfrm>
              <a:off x="3509667" y="5017057"/>
              <a:ext cx="2122283" cy="494280"/>
            </a:xfrm>
            <a:prstGeom prst="rect">
              <a:avLst/>
            </a:prstGeom>
          </p:spPr>
          <p:txBody>
            <a:bodyPr vert="horz" wrap="square" lIns="108717" tIns="54358" rIns="108717" bIns="5435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a:t>
              </a:r>
            </a:p>
          </p:txBody>
        </p:sp>
        <p:sp>
          <p:nvSpPr>
            <p:cNvPr id="3" name="TextBox 9"/>
            <p:cNvSpPr txBox="1"/>
            <p:nvPr/>
          </p:nvSpPr>
          <p:spPr>
            <a:xfrm>
              <a:off x="3722454" y="4645758"/>
              <a:ext cx="1660391" cy="274367"/>
            </a:xfrm>
            <a:prstGeom prst="rect">
              <a:avLst/>
            </a:prstGeom>
            <a:noFill/>
          </p:spPr>
          <p:txBody>
            <a:bodyPr wrap="none" rtlCol="0" anchor="ctr" anchorCtr="0">
              <a:spAutoFit/>
            </a:bodyPr>
            <a:lstStyle/>
            <a:p>
              <a:pPr algn="ctr"/>
              <a:r>
                <a:rPr lang="en-US" sz="1600" dirty="0">
                  <a:solidFill>
                    <a:schemeClr val="tx2">
                      <a:lumMod val="75000"/>
                    </a:schemeClr>
                  </a:solidFill>
                  <a:latin typeface="Montserrat" charset="0"/>
                  <a:ea typeface="Montserrat" charset="0"/>
                  <a:cs typeface="Montserrat" charset="0"/>
                </a:rPr>
                <a:t>Also called investment</a:t>
              </a:r>
            </a:p>
          </p:txBody>
        </p:sp>
        <p:sp>
          <p:nvSpPr>
            <p:cNvPr id="4" name="Oval 10"/>
            <p:cNvSpPr/>
            <p:nvPr/>
          </p:nvSpPr>
          <p:spPr>
            <a:xfrm>
              <a:off x="4290310" y="3830126"/>
              <a:ext cx="560998" cy="56099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5" name="Subtitle 2"/>
            <p:cNvSpPr txBox="1">
              <a:spLocks/>
            </p:cNvSpPr>
            <p:nvPr/>
          </p:nvSpPr>
          <p:spPr>
            <a:xfrm>
              <a:off x="8188035" y="5017057"/>
              <a:ext cx="2122283" cy="494280"/>
            </a:xfrm>
            <a:prstGeom prst="rect">
              <a:avLst/>
            </a:prstGeom>
          </p:spPr>
          <p:txBody>
            <a:bodyPr vert="horz" wrap="square" lIns="108717" tIns="54358" rIns="108717" bIns="5435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a:t>
              </a:r>
            </a:p>
          </p:txBody>
        </p:sp>
        <p:sp>
          <p:nvSpPr>
            <p:cNvPr id="6" name="TextBox 12"/>
            <p:cNvSpPr txBox="1"/>
            <p:nvPr/>
          </p:nvSpPr>
          <p:spPr>
            <a:xfrm>
              <a:off x="8400822" y="4645758"/>
              <a:ext cx="1660391" cy="274367"/>
            </a:xfrm>
            <a:prstGeom prst="rect">
              <a:avLst/>
            </a:prstGeom>
            <a:noFill/>
          </p:spPr>
          <p:txBody>
            <a:bodyPr wrap="none" rtlCol="0" anchor="ctr" anchorCtr="0">
              <a:spAutoFit/>
            </a:bodyPr>
            <a:lstStyle/>
            <a:p>
              <a:pPr algn="ctr"/>
              <a:r>
                <a:rPr lang="en-US" sz="1600" dirty="0">
                  <a:solidFill>
                    <a:schemeClr val="tx2">
                      <a:lumMod val="75000"/>
                    </a:schemeClr>
                  </a:solidFill>
                  <a:latin typeface="Montserrat" charset="0"/>
                  <a:ea typeface="Montserrat" charset="0"/>
                  <a:cs typeface="Montserrat" charset="0"/>
                </a:rPr>
                <a:t>Also called investment</a:t>
              </a:r>
            </a:p>
          </p:txBody>
        </p:sp>
        <p:sp>
          <p:nvSpPr>
            <p:cNvPr id="7" name="Oval 13"/>
            <p:cNvSpPr/>
            <p:nvPr/>
          </p:nvSpPr>
          <p:spPr>
            <a:xfrm>
              <a:off x="8968677" y="3830126"/>
              <a:ext cx="560998" cy="56099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8" name="Subtitle 2"/>
            <p:cNvSpPr txBox="1">
              <a:spLocks/>
            </p:cNvSpPr>
            <p:nvPr/>
          </p:nvSpPr>
          <p:spPr>
            <a:xfrm>
              <a:off x="1063859" y="5017057"/>
              <a:ext cx="2122283" cy="494280"/>
            </a:xfrm>
            <a:prstGeom prst="rect">
              <a:avLst/>
            </a:prstGeom>
          </p:spPr>
          <p:txBody>
            <a:bodyPr vert="horz" wrap="square" lIns="108717" tIns="54358" rIns="108717" bIns="5435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a:t>
              </a:r>
            </a:p>
          </p:txBody>
        </p:sp>
        <p:sp>
          <p:nvSpPr>
            <p:cNvPr id="9" name="TextBox 15"/>
            <p:cNvSpPr txBox="1"/>
            <p:nvPr/>
          </p:nvSpPr>
          <p:spPr>
            <a:xfrm>
              <a:off x="1276646" y="4645758"/>
              <a:ext cx="1660391" cy="274367"/>
            </a:xfrm>
            <a:prstGeom prst="rect">
              <a:avLst/>
            </a:prstGeom>
            <a:noFill/>
          </p:spPr>
          <p:txBody>
            <a:bodyPr wrap="none" rtlCol="0" anchor="ctr" anchorCtr="0">
              <a:spAutoFit/>
            </a:bodyPr>
            <a:lstStyle/>
            <a:p>
              <a:pPr algn="ctr"/>
              <a:r>
                <a:rPr lang="en-US" sz="1600" dirty="0">
                  <a:solidFill>
                    <a:schemeClr val="tx2">
                      <a:lumMod val="75000"/>
                    </a:schemeClr>
                  </a:solidFill>
                  <a:latin typeface="Montserrat" charset="0"/>
                  <a:ea typeface="Montserrat" charset="0"/>
                  <a:cs typeface="Montserrat" charset="0"/>
                </a:rPr>
                <a:t>Also called investment</a:t>
              </a:r>
            </a:p>
          </p:txBody>
        </p:sp>
        <p:sp>
          <p:nvSpPr>
            <p:cNvPr id="10" name="Oval 16"/>
            <p:cNvSpPr/>
            <p:nvPr/>
          </p:nvSpPr>
          <p:spPr>
            <a:xfrm>
              <a:off x="1844502" y="3830126"/>
              <a:ext cx="560998" cy="56099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1" name="Shape 2579"/>
            <p:cNvSpPr/>
            <p:nvPr/>
          </p:nvSpPr>
          <p:spPr>
            <a:xfrm>
              <a:off x="1996616" y="3963888"/>
              <a:ext cx="279255" cy="279255"/>
            </a:xfrm>
            <a:custGeom>
              <a:avLst/>
              <a:gdLst/>
              <a:ahLst/>
              <a:cxnLst>
                <a:cxn ang="0">
                  <a:pos x="wd2" y="hd2"/>
                </a:cxn>
                <a:cxn ang="5400000">
                  <a:pos x="wd2" y="hd2"/>
                </a:cxn>
                <a:cxn ang="10800000">
                  <a:pos x="wd2" y="hd2"/>
                </a:cxn>
                <a:cxn ang="16200000">
                  <a:pos x="wd2" y="hd2"/>
                </a:cxn>
              </a:cxnLst>
              <a:rect l="0" t="0" r="r" b="b"/>
              <a:pathLst>
                <a:path w="21600" h="21600" extrusionOk="0">
                  <a:moveTo>
                    <a:pt x="16257" y="18984"/>
                  </a:moveTo>
                  <a:lnTo>
                    <a:pt x="11380" y="15408"/>
                  </a:lnTo>
                  <a:lnTo>
                    <a:pt x="10800" y="14983"/>
                  </a:lnTo>
                  <a:lnTo>
                    <a:pt x="10219" y="15408"/>
                  </a:lnTo>
                  <a:lnTo>
                    <a:pt x="5343" y="18984"/>
                  </a:lnTo>
                  <a:lnTo>
                    <a:pt x="7313" y="13075"/>
                  </a:lnTo>
                  <a:lnTo>
                    <a:pt x="7534" y="12411"/>
                  </a:lnTo>
                  <a:lnTo>
                    <a:pt x="6980" y="11985"/>
                  </a:lnTo>
                  <a:lnTo>
                    <a:pt x="2887" y="8836"/>
                  </a:lnTo>
                  <a:lnTo>
                    <a:pt x="8535" y="8836"/>
                  </a:lnTo>
                  <a:lnTo>
                    <a:pt x="8774" y="8199"/>
                  </a:lnTo>
                  <a:lnTo>
                    <a:pt x="10800" y="2796"/>
                  </a:lnTo>
                  <a:lnTo>
                    <a:pt x="12826" y="8199"/>
                  </a:lnTo>
                  <a:lnTo>
                    <a:pt x="13065" y="8836"/>
                  </a:lnTo>
                  <a:lnTo>
                    <a:pt x="18714" y="8836"/>
                  </a:lnTo>
                  <a:lnTo>
                    <a:pt x="14619" y="11985"/>
                  </a:lnTo>
                  <a:lnTo>
                    <a:pt x="14066" y="12411"/>
                  </a:lnTo>
                  <a:cubicBezTo>
                    <a:pt x="14066" y="12411"/>
                    <a:pt x="16257" y="18984"/>
                    <a:pt x="16257" y="18984"/>
                  </a:cubicBezTo>
                  <a:close/>
                  <a:moveTo>
                    <a:pt x="21600" y="7855"/>
                  </a:moveTo>
                  <a:lnTo>
                    <a:pt x="13745" y="7855"/>
                  </a:lnTo>
                  <a:lnTo>
                    <a:pt x="10800" y="0"/>
                  </a:lnTo>
                  <a:lnTo>
                    <a:pt x="7855" y="7855"/>
                  </a:lnTo>
                  <a:lnTo>
                    <a:pt x="0" y="7855"/>
                  </a:lnTo>
                  <a:lnTo>
                    <a:pt x="6382" y="12764"/>
                  </a:lnTo>
                  <a:lnTo>
                    <a:pt x="3436" y="21600"/>
                  </a:lnTo>
                  <a:lnTo>
                    <a:pt x="10800" y="16200"/>
                  </a:lnTo>
                  <a:lnTo>
                    <a:pt x="18164" y="21600"/>
                  </a:lnTo>
                  <a:lnTo>
                    <a:pt x="15218" y="12764"/>
                  </a:lnTo>
                  <a:cubicBezTo>
                    <a:pt x="15218" y="12764"/>
                    <a:pt x="21600" y="7855"/>
                    <a:pt x="21600" y="7855"/>
                  </a:cubicBezTo>
                  <a:close/>
                </a:path>
              </a:pathLst>
            </a:custGeom>
            <a:solidFill>
              <a:schemeClr val="bg1"/>
            </a:solidFill>
            <a:ln w="12700">
              <a:miter lim="400000"/>
            </a:ln>
          </p:spPr>
          <p:txBody>
            <a:bodyPr lIns="19040" tIns="19040" rIns="19040" bIns="19040" anchor="ctr"/>
            <a:lstStyle/>
            <a:p>
              <a:pPr defTabSz="228486">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99"/>
            </a:p>
          </p:txBody>
        </p:sp>
        <p:sp>
          <p:nvSpPr>
            <p:cNvPr id="12" name="Shape 2629"/>
            <p:cNvSpPr/>
            <p:nvPr/>
          </p:nvSpPr>
          <p:spPr>
            <a:xfrm>
              <a:off x="4431143" y="3973450"/>
              <a:ext cx="279332" cy="279255"/>
            </a:xfrm>
            <a:custGeom>
              <a:avLst/>
              <a:gdLst/>
              <a:ahLst/>
              <a:cxnLst>
                <a:cxn ang="0">
                  <a:pos x="wd2" y="hd2"/>
                </a:cxn>
                <a:cxn ang="5400000">
                  <a:pos x="wd2" y="hd2"/>
                </a:cxn>
                <a:cxn ang="10800000">
                  <a:pos x="wd2" y="hd2"/>
                </a:cxn>
                <a:cxn ang="16200000">
                  <a:pos x="wd2" y="hd2"/>
                </a:cxn>
              </a:cxnLst>
              <a:rect l="0" t="0" r="r" b="b"/>
              <a:pathLst>
                <a:path w="21600" h="21600" extrusionOk="0">
                  <a:moveTo>
                    <a:pt x="16441" y="20618"/>
                  </a:moveTo>
                  <a:cubicBezTo>
                    <a:pt x="15826" y="20618"/>
                    <a:pt x="15226" y="20482"/>
                    <a:pt x="14660" y="20214"/>
                  </a:cubicBezTo>
                  <a:cubicBezTo>
                    <a:pt x="14607" y="20189"/>
                    <a:pt x="14552" y="20170"/>
                    <a:pt x="14497" y="20155"/>
                  </a:cubicBezTo>
                  <a:cubicBezTo>
                    <a:pt x="8918" y="17308"/>
                    <a:pt x="4295" y="12685"/>
                    <a:pt x="1448" y="7105"/>
                  </a:cubicBezTo>
                  <a:cubicBezTo>
                    <a:pt x="1432" y="7048"/>
                    <a:pt x="1412" y="6991"/>
                    <a:pt x="1386" y="6936"/>
                  </a:cubicBezTo>
                  <a:cubicBezTo>
                    <a:pt x="1117" y="6369"/>
                    <a:pt x="982" y="5770"/>
                    <a:pt x="982" y="5155"/>
                  </a:cubicBezTo>
                  <a:cubicBezTo>
                    <a:pt x="982" y="2774"/>
                    <a:pt x="3066" y="982"/>
                    <a:pt x="4417" y="982"/>
                  </a:cubicBezTo>
                  <a:cubicBezTo>
                    <a:pt x="4594" y="982"/>
                    <a:pt x="4711" y="1072"/>
                    <a:pt x="4764" y="1126"/>
                  </a:cubicBezTo>
                  <a:cubicBezTo>
                    <a:pt x="4776" y="1139"/>
                    <a:pt x="4798" y="1164"/>
                    <a:pt x="4831" y="1216"/>
                  </a:cubicBezTo>
                  <a:cubicBezTo>
                    <a:pt x="4848" y="1244"/>
                    <a:pt x="4867" y="1271"/>
                    <a:pt x="4887" y="1297"/>
                  </a:cubicBezTo>
                  <a:lnTo>
                    <a:pt x="8118" y="5453"/>
                  </a:lnTo>
                  <a:cubicBezTo>
                    <a:pt x="8143" y="5485"/>
                    <a:pt x="8170" y="5515"/>
                    <a:pt x="8199" y="5544"/>
                  </a:cubicBezTo>
                  <a:cubicBezTo>
                    <a:pt x="8253" y="5598"/>
                    <a:pt x="8343" y="5715"/>
                    <a:pt x="8343" y="5891"/>
                  </a:cubicBezTo>
                  <a:cubicBezTo>
                    <a:pt x="8343" y="5978"/>
                    <a:pt x="8319" y="6060"/>
                    <a:pt x="8272" y="6135"/>
                  </a:cubicBezTo>
                  <a:lnTo>
                    <a:pt x="7178" y="7221"/>
                  </a:lnTo>
                  <a:cubicBezTo>
                    <a:pt x="7173" y="7226"/>
                    <a:pt x="7168" y="7231"/>
                    <a:pt x="7163" y="7236"/>
                  </a:cubicBezTo>
                  <a:cubicBezTo>
                    <a:pt x="6767" y="7609"/>
                    <a:pt x="6541" y="8126"/>
                    <a:pt x="6541" y="8668"/>
                  </a:cubicBezTo>
                  <a:cubicBezTo>
                    <a:pt x="6541" y="9175"/>
                    <a:pt x="6738" y="9658"/>
                    <a:pt x="7080" y="10020"/>
                  </a:cubicBezTo>
                  <a:cubicBezTo>
                    <a:pt x="7092" y="10040"/>
                    <a:pt x="7105" y="10059"/>
                    <a:pt x="7119" y="10078"/>
                  </a:cubicBezTo>
                  <a:cubicBezTo>
                    <a:pt x="8325" y="11745"/>
                    <a:pt x="9807" y="13222"/>
                    <a:pt x="11525" y="14469"/>
                  </a:cubicBezTo>
                  <a:cubicBezTo>
                    <a:pt x="11538" y="14478"/>
                    <a:pt x="11551" y="14487"/>
                    <a:pt x="11565" y="14496"/>
                  </a:cubicBezTo>
                  <a:cubicBezTo>
                    <a:pt x="11928" y="14844"/>
                    <a:pt x="12414" y="15045"/>
                    <a:pt x="12924" y="15045"/>
                  </a:cubicBezTo>
                  <a:cubicBezTo>
                    <a:pt x="13436" y="15045"/>
                    <a:pt x="13930" y="14840"/>
                    <a:pt x="14297" y="14479"/>
                  </a:cubicBezTo>
                  <a:cubicBezTo>
                    <a:pt x="14316" y="14463"/>
                    <a:pt x="14335" y="14446"/>
                    <a:pt x="14352" y="14427"/>
                  </a:cubicBezTo>
                  <a:lnTo>
                    <a:pt x="15451" y="13320"/>
                  </a:lnTo>
                  <a:cubicBezTo>
                    <a:pt x="15529" y="13271"/>
                    <a:pt x="15611" y="13247"/>
                    <a:pt x="15697" y="13247"/>
                  </a:cubicBezTo>
                  <a:cubicBezTo>
                    <a:pt x="15874" y="13247"/>
                    <a:pt x="15990" y="13337"/>
                    <a:pt x="16044" y="13391"/>
                  </a:cubicBezTo>
                  <a:cubicBezTo>
                    <a:pt x="16073" y="13420"/>
                    <a:pt x="16103" y="13447"/>
                    <a:pt x="16135" y="13472"/>
                  </a:cubicBezTo>
                  <a:lnTo>
                    <a:pt x="20291" y="16704"/>
                  </a:lnTo>
                  <a:cubicBezTo>
                    <a:pt x="20317" y="16725"/>
                    <a:pt x="20345" y="16744"/>
                    <a:pt x="20374" y="16762"/>
                  </a:cubicBezTo>
                  <a:cubicBezTo>
                    <a:pt x="20426" y="16795"/>
                    <a:pt x="20449" y="16816"/>
                    <a:pt x="20461" y="16827"/>
                  </a:cubicBezTo>
                  <a:cubicBezTo>
                    <a:pt x="20515" y="16881"/>
                    <a:pt x="20605" y="16997"/>
                    <a:pt x="20605" y="17174"/>
                  </a:cubicBezTo>
                  <a:cubicBezTo>
                    <a:pt x="20605" y="17207"/>
                    <a:pt x="20606" y="17240"/>
                    <a:pt x="20610" y="17273"/>
                  </a:cubicBezTo>
                  <a:cubicBezTo>
                    <a:pt x="20533" y="18625"/>
                    <a:pt x="18769" y="20618"/>
                    <a:pt x="16441" y="20618"/>
                  </a:cubicBezTo>
                  <a:moveTo>
                    <a:pt x="21586" y="17174"/>
                  </a:moveTo>
                  <a:cubicBezTo>
                    <a:pt x="21586" y="16768"/>
                    <a:pt x="21421" y="16399"/>
                    <a:pt x="21155" y="16133"/>
                  </a:cubicBezTo>
                  <a:cubicBezTo>
                    <a:pt x="21077" y="16054"/>
                    <a:pt x="20988" y="15988"/>
                    <a:pt x="20893" y="15929"/>
                  </a:cubicBezTo>
                  <a:lnTo>
                    <a:pt x="16738" y="12697"/>
                  </a:lnTo>
                  <a:cubicBezTo>
                    <a:pt x="16471" y="12430"/>
                    <a:pt x="16104" y="12265"/>
                    <a:pt x="15697" y="12265"/>
                  </a:cubicBezTo>
                  <a:cubicBezTo>
                    <a:pt x="15364" y="12265"/>
                    <a:pt x="15060" y="12380"/>
                    <a:pt x="14815" y="12567"/>
                  </a:cubicBezTo>
                  <a:lnTo>
                    <a:pt x="13655" y="13736"/>
                  </a:lnTo>
                  <a:lnTo>
                    <a:pt x="13652" y="13733"/>
                  </a:lnTo>
                  <a:cubicBezTo>
                    <a:pt x="13473" y="13934"/>
                    <a:pt x="13214" y="14063"/>
                    <a:pt x="12924" y="14063"/>
                  </a:cubicBezTo>
                  <a:cubicBezTo>
                    <a:pt x="12592" y="14063"/>
                    <a:pt x="12300" y="13897"/>
                    <a:pt x="12122" y="13645"/>
                  </a:cubicBezTo>
                  <a:cubicBezTo>
                    <a:pt x="12116" y="13654"/>
                    <a:pt x="12107" y="13663"/>
                    <a:pt x="12101" y="13674"/>
                  </a:cubicBezTo>
                  <a:cubicBezTo>
                    <a:pt x="10497" y="12510"/>
                    <a:pt x="9076" y="11108"/>
                    <a:pt x="7914" y="9502"/>
                  </a:cubicBezTo>
                  <a:cubicBezTo>
                    <a:pt x="7925" y="9495"/>
                    <a:pt x="7935" y="9486"/>
                    <a:pt x="7947" y="9479"/>
                  </a:cubicBezTo>
                  <a:cubicBezTo>
                    <a:pt x="7691" y="9299"/>
                    <a:pt x="7523" y="9004"/>
                    <a:pt x="7523" y="8668"/>
                  </a:cubicBezTo>
                  <a:cubicBezTo>
                    <a:pt x="7523" y="8367"/>
                    <a:pt x="7659" y="8101"/>
                    <a:pt x="7871" y="7920"/>
                  </a:cubicBezTo>
                  <a:lnTo>
                    <a:pt x="7870" y="7918"/>
                  </a:lnTo>
                  <a:lnTo>
                    <a:pt x="9023" y="6773"/>
                  </a:lnTo>
                  <a:cubicBezTo>
                    <a:pt x="9211" y="6528"/>
                    <a:pt x="9325" y="6224"/>
                    <a:pt x="9325" y="5891"/>
                  </a:cubicBezTo>
                  <a:cubicBezTo>
                    <a:pt x="9325" y="5485"/>
                    <a:pt x="9160" y="5116"/>
                    <a:pt x="8893" y="4850"/>
                  </a:cubicBezTo>
                  <a:lnTo>
                    <a:pt x="5662" y="693"/>
                  </a:lnTo>
                  <a:cubicBezTo>
                    <a:pt x="5603" y="599"/>
                    <a:pt x="5537" y="510"/>
                    <a:pt x="5458" y="432"/>
                  </a:cubicBezTo>
                  <a:cubicBezTo>
                    <a:pt x="5191" y="165"/>
                    <a:pt x="4823" y="0"/>
                    <a:pt x="4417" y="0"/>
                  </a:cubicBezTo>
                  <a:cubicBezTo>
                    <a:pt x="2454" y="0"/>
                    <a:pt x="0" y="2308"/>
                    <a:pt x="0" y="5155"/>
                  </a:cubicBezTo>
                  <a:cubicBezTo>
                    <a:pt x="0" y="5943"/>
                    <a:pt x="183" y="6688"/>
                    <a:pt x="499" y="7356"/>
                  </a:cubicBezTo>
                  <a:lnTo>
                    <a:pt x="482" y="7373"/>
                  </a:lnTo>
                  <a:cubicBezTo>
                    <a:pt x="3435" y="13255"/>
                    <a:pt x="8343" y="18164"/>
                    <a:pt x="14224" y="21117"/>
                  </a:cubicBezTo>
                  <a:lnTo>
                    <a:pt x="14240" y="21101"/>
                  </a:lnTo>
                  <a:cubicBezTo>
                    <a:pt x="14908" y="21418"/>
                    <a:pt x="15652" y="21600"/>
                    <a:pt x="16441" y="21600"/>
                  </a:cubicBezTo>
                  <a:cubicBezTo>
                    <a:pt x="19287" y="21600"/>
                    <a:pt x="21594" y="19145"/>
                    <a:pt x="21594" y="17182"/>
                  </a:cubicBezTo>
                  <a:cubicBezTo>
                    <a:pt x="21594" y="17179"/>
                    <a:pt x="21594" y="17177"/>
                    <a:pt x="21594" y="17174"/>
                  </a:cubicBezTo>
                  <a:cubicBezTo>
                    <a:pt x="21594" y="17174"/>
                    <a:pt x="21586" y="17174"/>
                    <a:pt x="21586" y="17174"/>
                  </a:cubicBezTo>
                  <a:close/>
                  <a:moveTo>
                    <a:pt x="11785" y="10800"/>
                  </a:moveTo>
                  <a:cubicBezTo>
                    <a:pt x="12326" y="10800"/>
                    <a:pt x="12766" y="10360"/>
                    <a:pt x="12766" y="9819"/>
                  </a:cubicBezTo>
                  <a:cubicBezTo>
                    <a:pt x="12766" y="9276"/>
                    <a:pt x="12326" y="8836"/>
                    <a:pt x="11785" y="8836"/>
                  </a:cubicBezTo>
                  <a:cubicBezTo>
                    <a:pt x="11242" y="8836"/>
                    <a:pt x="10803" y="9276"/>
                    <a:pt x="10803" y="9819"/>
                  </a:cubicBezTo>
                  <a:cubicBezTo>
                    <a:pt x="10803" y="10360"/>
                    <a:pt x="11242" y="10800"/>
                    <a:pt x="11785" y="10800"/>
                  </a:cubicBezTo>
                  <a:moveTo>
                    <a:pt x="11785" y="5891"/>
                  </a:moveTo>
                  <a:cubicBezTo>
                    <a:pt x="13953" y="5891"/>
                    <a:pt x="15711" y="7649"/>
                    <a:pt x="15711" y="9819"/>
                  </a:cubicBezTo>
                  <a:cubicBezTo>
                    <a:pt x="15711" y="10090"/>
                    <a:pt x="15930" y="10309"/>
                    <a:pt x="16201" y="10309"/>
                  </a:cubicBezTo>
                  <a:cubicBezTo>
                    <a:pt x="16472" y="10309"/>
                    <a:pt x="16692" y="10090"/>
                    <a:pt x="16692" y="9819"/>
                  </a:cubicBezTo>
                  <a:cubicBezTo>
                    <a:pt x="16692" y="7107"/>
                    <a:pt x="14495" y="4909"/>
                    <a:pt x="11785" y="4909"/>
                  </a:cubicBezTo>
                  <a:cubicBezTo>
                    <a:pt x="11513" y="4909"/>
                    <a:pt x="11294" y="5129"/>
                    <a:pt x="11294" y="5400"/>
                  </a:cubicBezTo>
                  <a:cubicBezTo>
                    <a:pt x="11294" y="5672"/>
                    <a:pt x="11513" y="5891"/>
                    <a:pt x="11785" y="5891"/>
                  </a:cubicBezTo>
                  <a:moveTo>
                    <a:pt x="11785" y="982"/>
                  </a:moveTo>
                  <a:cubicBezTo>
                    <a:pt x="16663" y="982"/>
                    <a:pt x="20618" y="4939"/>
                    <a:pt x="20618" y="9819"/>
                  </a:cubicBezTo>
                  <a:cubicBezTo>
                    <a:pt x="20618" y="10090"/>
                    <a:pt x="20838" y="10309"/>
                    <a:pt x="21109" y="10309"/>
                  </a:cubicBezTo>
                  <a:cubicBezTo>
                    <a:pt x="21380" y="10309"/>
                    <a:pt x="21600" y="10090"/>
                    <a:pt x="21600" y="9819"/>
                  </a:cubicBezTo>
                  <a:cubicBezTo>
                    <a:pt x="21600" y="4396"/>
                    <a:pt x="17206" y="0"/>
                    <a:pt x="11785" y="0"/>
                  </a:cubicBezTo>
                  <a:cubicBezTo>
                    <a:pt x="11513" y="0"/>
                    <a:pt x="11294" y="220"/>
                    <a:pt x="11294" y="491"/>
                  </a:cubicBezTo>
                  <a:cubicBezTo>
                    <a:pt x="11294" y="762"/>
                    <a:pt x="11513" y="982"/>
                    <a:pt x="11785" y="982"/>
                  </a:cubicBezTo>
                </a:path>
              </a:pathLst>
            </a:custGeom>
            <a:solidFill>
              <a:schemeClr val="bg1"/>
            </a:solidFill>
            <a:ln w="12700">
              <a:miter lim="400000"/>
            </a:ln>
          </p:spPr>
          <p:txBody>
            <a:bodyPr lIns="19040" tIns="19040" rIns="19040" bIns="19040" anchor="ctr"/>
            <a:lstStyle/>
            <a:p>
              <a:pPr defTabSz="228486">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99"/>
            </a:p>
          </p:txBody>
        </p:sp>
        <p:sp>
          <p:nvSpPr>
            <p:cNvPr id="13" name="Subtitle 2"/>
            <p:cNvSpPr txBox="1">
              <a:spLocks/>
            </p:cNvSpPr>
            <p:nvPr/>
          </p:nvSpPr>
          <p:spPr>
            <a:xfrm>
              <a:off x="5877429" y="5017057"/>
              <a:ext cx="2122283" cy="494280"/>
            </a:xfrm>
            <a:prstGeom prst="rect">
              <a:avLst/>
            </a:prstGeom>
          </p:spPr>
          <p:txBody>
            <a:bodyPr vert="horz" wrap="square" lIns="108717" tIns="54358" rIns="108717" bIns="5435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a:t>
              </a:r>
            </a:p>
          </p:txBody>
        </p:sp>
        <p:sp>
          <p:nvSpPr>
            <p:cNvPr id="14" name="TextBox 21"/>
            <p:cNvSpPr txBox="1"/>
            <p:nvPr/>
          </p:nvSpPr>
          <p:spPr>
            <a:xfrm>
              <a:off x="6090216" y="4645758"/>
              <a:ext cx="1660391" cy="274367"/>
            </a:xfrm>
            <a:prstGeom prst="rect">
              <a:avLst/>
            </a:prstGeom>
            <a:noFill/>
          </p:spPr>
          <p:txBody>
            <a:bodyPr wrap="none" rtlCol="0" anchor="ctr" anchorCtr="0">
              <a:spAutoFit/>
            </a:bodyPr>
            <a:lstStyle/>
            <a:p>
              <a:pPr algn="ctr"/>
              <a:r>
                <a:rPr lang="en-US" sz="1600" dirty="0">
                  <a:solidFill>
                    <a:schemeClr val="tx2">
                      <a:lumMod val="75000"/>
                    </a:schemeClr>
                  </a:solidFill>
                  <a:latin typeface="Montserrat" charset="0"/>
                  <a:ea typeface="Montserrat" charset="0"/>
                  <a:cs typeface="Montserrat" charset="0"/>
                </a:rPr>
                <a:t>Also called investment</a:t>
              </a:r>
            </a:p>
          </p:txBody>
        </p:sp>
        <p:sp>
          <p:nvSpPr>
            <p:cNvPr id="15" name="Oval 22"/>
            <p:cNvSpPr/>
            <p:nvPr/>
          </p:nvSpPr>
          <p:spPr>
            <a:xfrm>
              <a:off x="6658071" y="3830126"/>
              <a:ext cx="560998" cy="56099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6" name="Shape 2633"/>
            <p:cNvSpPr/>
            <p:nvPr/>
          </p:nvSpPr>
          <p:spPr>
            <a:xfrm>
              <a:off x="6798943" y="3973450"/>
              <a:ext cx="279255" cy="279255"/>
            </a:xfrm>
            <a:custGeom>
              <a:avLst/>
              <a:gdLst/>
              <a:ahLst/>
              <a:cxnLst>
                <a:cxn ang="0">
                  <a:pos x="wd2" y="hd2"/>
                </a:cxn>
                <a:cxn ang="5400000">
                  <a:pos x="wd2" y="hd2"/>
                </a:cxn>
                <a:cxn ang="10800000">
                  <a:pos x="wd2" y="hd2"/>
                </a:cxn>
                <a:cxn ang="16200000">
                  <a:pos x="wd2" y="hd2"/>
                </a:cxn>
              </a:cxnLst>
              <a:rect l="0" t="0" r="r" b="b"/>
              <a:pathLst>
                <a:path w="21600" h="21600" extrusionOk="0">
                  <a:moveTo>
                    <a:pt x="12144" y="18334"/>
                  </a:moveTo>
                  <a:lnTo>
                    <a:pt x="15583" y="6873"/>
                  </a:lnTo>
                  <a:lnTo>
                    <a:pt x="20168" y="6873"/>
                  </a:lnTo>
                  <a:cubicBezTo>
                    <a:pt x="20168" y="6873"/>
                    <a:pt x="12144" y="18334"/>
                    <a:pt x="12144" y="18334"/>
                  </a:cubicBezTo>
                  <a:close/>
                  <a:moveTo>
                    <a:pt x="10800" y="19403"/>
                  </a:moveTo>
                  <a:lnTo>
                    <a:pt x="7041" y="6873"/>
                  </a:lnTo>
                  <a:lnTo>
                    <a:pt x="14559" y="6873"/>
                  </a:lnTo>
                  <a:cubicBezTo>
                    <a:pt x="14559" y="6873"/>
                    <a:pt x="10800" y="19403"/>
                    <a:pt x="10800" y="19403"/>
                  </a:cubicBezTo>
                  <a:close/>
                  <a:moveTo>
                    <a:pt x="1432" y="6873"/>
                  </a:moveTo>
                  <a:lnTo>
                    <a:pt x="6017" y="6873"/>
                  </a:lnTo>
                  <a:lnTo>
                    <a:pt x="9456" y="18334"/>
                  </a:lnTo>
                  <a:cubicBezTo>
                    <a:pt x="9456" y="18334"/>
                    <a:pt x="1432" y="6873"/>
                    <a:pt x="1432" y="6873"/>
                  </a:cubicBezTo>
                  <a:close/>
                  <a:moveTo>
                    <a:pt x="6578" y="982"/>
                  </a:moveTo>
                  <a:lnTo>
                    <a:pt x="8536" y="982"/>
                  </a:lnTo>
                  <a:lnTo>
                    <a:pt x="6082" y="5891"/>
                  </a:lnTo>
                  <a:lnTo>
                    <a:pt x="1669" y="5891"/>
                  </a:lnTo>
                  <a:cubicBezTo>
                    <a:pt x="1669" y="5891"/>
                    <a:pt x="6578" y="982"/>
                    <a:pt x="6578" y="982"/>
                  </a:cubicBezTo>
                  <a:close/>
                  <a:moveTo>
                    <a:pt x="11973" y="982"/>
                  </a:moveTo>
                  <a:lnTo>
                    <a:pt x="14427" y="5891"/>
                  </a:lnTo>
                  <a:lnTo>
                    <a:pt x="7173" y="5891"/>
                  </a:lnTo>
                  <a:lnTo>
                    <a:pt x="9627" y="982"/>
                  </a:lnTo>
                  <a:cubicBezTo>
                    <a:pt x="9627" y="982"/>
                    <a:pt x="11973" y="982"/>
                    <a:pt x="11973" y="982"/>
                  </a:cubicBezTo>
                  <a:close/>
                  <a:moveTo>
                    <a:pt x="15022" y="982"/>
                  </a:moveTo>
                  <a:lnTo>
                    <a:pt x="19931" y="5891"/>
                  </a:lnTo>
                  <a:lnTo>
                    <a:pt x="15518" y="5891"/>
                  </a:lnTo>
                  <a:lnTo>
                    <a:pt x="13064" y="982"/>
                  </a:lnTo>
                  <a:cubicBezTo>
                    <a:pt x="13064" y="982"/>
                    <a:pt x="15022" y="982"/>
                    <a:pt x="15022" y="982"/>
                  </a:cubicBezTo>
                  <a:close/>
                  <a:moveTo>
                    <a:pt x="21600" y="6382"/>
                  </a:moveTo>
                  <a:cubicBezTo>
                    <a:pt x="21600" y="6272"/>
                    <a:pt x="21557" y="6175"/>
                    <a:pt x="21495" y="6093"/>
                  </a:cubicBezTo>
                  <a:lnTo>
                    <a:pt x="21502" y="6088"/>
                  </a:lnTo>
                  <a:lnTo>
                    <a:pt x="21471" y="6057"/>
                  </a:lnTo>
                  <a:cubicBezTo>
                    <a:pt x="21459" y="6044"/>
                    <a:pt x="21448" y="6032"/>
                    <a:pt x="21434" y="6020"/>
                  </a:cubicBezTo>
                  <a:lnTo>
                    <a:pt x="15611" y="197"/>
                  </a:lnTo>
                  <a:lnTo>
                    <a:pt x="15604" y="201"/>
                  </a:lnTo>
                  <a:cubicBezTo>
                    <a:pt x="15514" y="82"/>
                    <a:pt x="15379" y="0"/>
                    <a:pt x="15218" y="0"/>
                  </a:cubicBezTo>
                  <a:lnTo>
                    <a:pt x="6382" y="0"/>
                  </a:lnTo>
                  <a:cubicBezTo>
                    <a:pt x="6221" y="0"/>
                    <a:pt x="6086" y="82"/>
                    <a:pt x="5996" y="201"/>
                  </a:cubicBezTo>
                  <a:lnTo>
                    <a:pt x="5989" y="197"/>
                  </a:lnTo>
                  <a:lnTo>
                    <a:pt x="166" y="6020"/>
                  </a:lnTo>
                  <a:cubicBezTo>
                    <a:pt x="152" y="6032"/>
                    <a:pt x="141" y="6044"/>
                    <a:pt x="129" y="6057"/>
                  </a:cubicBezTo>
                  <a:lnTo>
                    <a:pt x="98" y="6088"/>
                  </a:lnTo>
                  <a:lnTo>
                    <a:pt x="105" y="6093"/>
                  </a:lnTo>
                  <a:cubicBezTo>
                    <a:pt x="43" y="6175"/>
                    <a:pt x="0" y="6272"/>
                    <a:pt x="0" y="6382"/>
                  </a:cubicBezTo>
                  <a:cubicBezTo>
                    <a:pt x="0" y="6499"/>
                    <a:pt x="46" y="6602"/>
                    <a:pt x="115" y="6686"/>
                  </a:cubicBezTo>
                  <a:lnTo>
                    <a:pt x="109" y="6690"/>
                  </a:lnTo>
                  <a:lnTo>
                    <a:pt x="10418" y="21418"/>
                  </a:lnTo>
                  <a:lnTo>
                    <a:pt x="10424" y="21413"/>
                  </a:lnTo>
                  <a:cubicBezTo>
                    <a:pt x="10514" y="21525"/>
                    <a:pt x="10646" y="21600"/>
                    <a:pt x="10800" y="21600"/>
                  </a:cubicBezTo>
                  <a:cubicBezTo>
                    <a:pt x="10954" y="21600"/>
                    <a:pt x="11086" y="21525"/>
                    <a:pt x="11176" y="21413"/>
                  </a:cubicBezTo>
                  <a:lnTo>
                    <a:pt x="11182" y="21418"/>
                  </a:lnTo>
                  <a:lnTo>
                    <a:pt x="21491" y="6690"/>
                  </a:lnTo>
                  <a:lnTo>
                    <a:pt x="21485" y="6686"/>
                  </a:lnTo>
                  <a:cubicBezTo>
                    <a:pt x="21553" y="6602"/>
                    <a:pt x="21600" y="6499"/>
                    <a:pt x="21600" y="6382"/>
                  </a:cubicBezTo>
                </a:path>
              </a:pathLst>
            </a:custGeom>
            <a:solidFill>
              <a:schemeClr val="bg1"/>
            </a:solidFill>
            <a:ln w="12700">
              <a:miter lim="400000"/>
            </a:ln>
          </p:spPr>
          <p:txBody>
            <a:bodyPr lIns="19040" tIns="19040" rIns="19040" bIns="19040" anchor="ctr"/>
            <a:lstStyle/>
            <a:p>
              <a:pPr defTabSz="228486">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99"/>
            </a:p>
          </p:txBody>
        </p:sp>
        <p:sp>
          <p:nvSpPr>
            <p:cNvPr id="17" name="Shape 2562"/>
            <p:cNvSpPr/>
            <p:nvPr/>
          </p:nvSpPr>
          <p:spPr>
            <a:xfrm>
              <a:off x="9117446" y="3977405"/>
              <a:ext cx="279255" cy="279255"/>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9"/>
                    <a:pt x="19636" y="20619"/>
                  </a:cubicBezTo>
                  <a:lnTo>
                    <a:pt x="1964" y="20619"/>
                  </a:lnTo>
                  <a:cubicBezTo>
                    <a:pt x="1421" y="20619"/>
                    <a:pt x="982" y="20179"/>
                    <a:pt x="982" y="19636"/>
                  </a:cubicBezTo>
                  <a:lnTo>
                    <a:pt x="982" y="1964"/>
                  </a:lnTo>
                  <a:cubicBezTo>
                    <a:pt x="982" y="1422"/>
                    <a:pt x="1421"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4294" y="17673"/>
                  </a:moveTo>
                  <a:lnTo>
                    <a:pt x="8376" y="10732"/>
                  </a:lnTo>
                  <a:lnTo>
                    <a:pt x="10838" y="14425"/>
                  </a:lnTo>
                  <a:cubicBezTo>
                    <a:pt x="10862" y="14484"/>
                    <a:pt x="10898" y="14536"/>
                    <a:pt x="10942" y="14581"/>
                  </a:cubicBezTo>
                  <a:lnTo>
                    <a:pt x="10944" y="14583"/>
                  </a:lnTo>
                  <a:cubicBezTo>
                    <a:pt x="11033" y="14673"/>
                    <a:pt x="11155" y="14727"/>
                    <a:pt x="11291" y="14727"/>
                  </a:cubicBezTo>
                  <a:cubicBezTo>
                    <a:pt x="11427" y="14727"/>
                    <a:pt x="11549" y="14673"/>
                    <a:pt x="11638" y="14583"/>
                  </a:cubicBezTo>
                  <a:lnTo>
                    <a:pt x="13686" y="12536"/>
                  </a:lnTo>
                  <a:lnTo>
                    <a:pt x="17242" y="17673"/>
                  </a:lnTo>
                  <a:cubicBezTo>
                    <a:pt x="17242" y="17673"/>
                    <a:pt x="4294" y="17673"/>
                    <a:pt x="4294" y="17673"/>
                  </a:cubicBezTo>
                  <a:close/>
                  <a:moveTo>
                    <a:pt x="18620" y="17982"/>
                  </a:moveTo>
                  <a:lnTo>
                    <a:pt x="18617" y="17978"/>
                  </a:lnTo>
                  <a:cubicBezTo>
                    <a:pt x="18590" y="17913"/>
                    <a:pt x="18551" y="17858"/>
                    <a:pt x="18501" y="17810"/>
                  </a:cubicBezTo>
                  <a:lnTo>
                    <a:pt x="14201" y="11600"/>
                  </a:lnTo>
                  <a:lnTo>
                    <a:pt x="14200" y="11601"/>
                  </a:lnTo>
                  <a:cubicBezTo>
                    <a:pt x="14127" y="11420"/>
                    <a:pt x="13952" y="11291"/>
                    <a:pt x="13745" y="11291"/>
                  </a:cubicBezTo>
                  <a:cubicBezTo>
                    <a:pt x="13610" y="11291"/>
                    <a:pt x="13488" y="11346"/>
                    <a:pt x="13398" y="11435"/>
                  </a:cubicBezTo>
                  <a:lnTo>
                    <a:pt x="11360" y="13473"/>
                  </a:lnTo>
                  <a:lnTo>
                    <a:pt x="8798" y="9630"/>
                  </a:lnTo>
                  <a:cubicBezTo>
                    <a:pt x="8724" y="9453"/>
                    <a:pt x="8550" y="9327"/>
                    <a:pt x="8345" y="9327"/>
                  </a:cubicBezTo>
                  <a:cubicBezTo>
                    <a:pt x="8175" y="9327"/>
                    <a:pt x="8033" y="9420"/>
                    <a:pt x="7945" y="9551"/>
                  </a:cubicBezTo>
                  <a:lnTo>
                    <a:pt x="7937" y="9546"/>
                  </a:lnTo>
                  <a:lnTo>
                    <a:pt x="3028" y="17891"/>
                  </a:lnTo>
                  <a:lnTo>
                    <a:pt x="3036" y="17897"/>
                  </a:lnTo>
                  <a:cubicBezTo>
                    <a:pt x="2983" y="17974"/>
                    <a:pt x="2945" y="18063"/>
                    <a:pt x="2945" y="18164"/>
                  </a:cubicBezTo>
                  <a:cubicBezTo>
                    <a:pt x="2945" y="18435"/>
                    <a:pt x="3165" y="18655"/>
                    <a:pt x="3436" y="18655"/>
                  </a:cubicBezTo>
                  <a:lnTo>
                    <a:pt x="18164" y="18655"/>
                  </a:lnTo>
                  <a:cubicBezTo>
                    <a:pt x="18435" y="18655"/>
                    <a:pt x="18655" y="18435"/>
                    <a:pt x="18655" y="18164"/>
                  </a:cubicBezTo>
                  <a:cubicBezTo>
                    <a:pt x="18655" y="18099"/>
                    <a:pt x="18640" y="18039"/>
                    <a:pt x="18618" y="17983"/>
                  </a:cubicBezTo>
                  <a:cubicBezTo>
                    <a:pt x="18618" y="17983"/>
                    <a:pt x="18620" y="17982"/>
                    <a:pt x="18620" y="17982"/>
                  </a:cubicBezTo>
                  <a:close/>
                  <a:moveTo>
                    <a:pt x="5400" y="3927"/>
                  </a:moveTo>
                  <a:cubicBezTo>
                    <a:pt x="6213" y="3927"/>
                    <a:pt x="6873" y="4587"/>
                    <a:pt x="6873" y="5400"/>
                  </a:cubicBezTo>
                  <a:cubicBezTo>
                    <a:pt x="6873" y="6214"/>
                    <a:pt x="6213" y="6873"/>
                    <a:pt x="5400" y="6873"/>
                  </a:cubicBezTo>
                  <a:cubicBezTo>
                    <a:pt x="4587" y="6873"/>
                    <a:pt x="3927" y="6214"/>
                    <a:pt x="3927" y="5400"/>
                  </a:cubicBezTo>
                  <a:cubicBezTo>
                    <a:pt x="3927" y="4587"/>
                    <a:pt x="4587" y="3927"/>
                    <a:pt x="5400" y="3927"/>
                  </a:cubicBezTo>
                  <a:moveTo>
                    <a:pt x="5400" y="7855"/>
                  </a:moveTo>
                  <a:cubicBezTo>
                    <a:pt x="6756" y="7855"/>
                    <a:pt x="7855" y="6756"/>
                    <a:pt x="7855" y="5400"/>
                  </a:cubicBezTo>
                  <a:cubicBezTo>
                    <a:pt x="7855" y="4045"/>
                    <a:pt x="6756" y="2945"/>
                    <a:pt x="5400" y="2945"/>
                  </a:cubicBezTo>
                  <a:cubicBezTo>
                    <a:pt x="4044" y="2945"/>
                    <a:pt x="2945" y="4045"/>
                    <a:pt x="2945" y="5400"/>
                  </a:cubicBezTo>
                  <a:cubicBezTo>
                    <a:pt x="2945" y="6756"/>
                    <a:pt x="4044" y="7855"/>
                    <a:pt x="5400" y="7855"/>
                  </a:cubicBezTo>
                </a:path>
              </a:pathLst>
            </a:custGeom>
            <a:solidFill>
              <a:schemeClr val="bg1"/>
            </a:solidFill>
            <a:ln w="12700">
              <a:miter lim="400000"/>
            </a:ln>
          </p:spPr>
          <p:txBody>
            <a:bodyPr lIns="19040" tIns="19040" rIns="19040" bIns="19040" anchor="ctr"/>
            <a:lstStyle/>
            <a:p>
              <a:pPr defTabSz="228486">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99"/>
            </a:p>
          </p:txBody>
        </p:sp>
      </p:grpSp>
      <p:grpSp>
        <p:nvGrpSpPr>
          <p:cNvPr id="23" name="组合 22"/>
          <p:cNvGrpSpPr/>
          <p:nvPr/>
        </p:nvGrpSpPr>
        <p:grpSpPr>
          <a:xfrm>
            <a:off x="10228109" y="96798"/>
            <a:ext cx="1860704" cy="496292"/>
            <a:chOff x="10063856" y="172796"/>
            <a:chExt cx="1860704" cy="496292"/>
          </a:xfrm>
        </p:grpSpPr>
        <p:sp>
          <p:nvSpPr>
            <p:cNvPr id="24" name="Rectangle 37"/>
            <p:cNvSpPr/>
            <p:nvPr/>
          </p:nvSpPr>
          <p:spPr>
            <a:xfrm>
              <a:off x="10605949" y="623369"/>
              <a:ext cx="776519" cy="4571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25"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spTree>
    <p:extLst>
      <p:ext uri="{BB962C8B-B14F-4D97-AF65-F5344CB8AC3E}">
        <p14:creationId xmlns:p14="http://schemas.microsoft.com/office/powerpoint/2010/main" val="349135651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left)">
                                      <p:cBhvr>
                                        <p:cTn id="12" dur="500"/>
                                        <p:tgtEl>
                                          <p:spTgt spid="26"/>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wipe(left)">
                                      <p:cBhvr>
                                        <p:cTn id="16" dur="500"/>
                                        <p:tgtEl>
                                          <p:spTgt spid="27"/>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wipe(left)">
                                      <p:cBhvr>
                                        <p:cTn id="20" dur="500"/>
                                        <p:tgtEl>
                                          <p:spTgt spid="28"/>
                                        </p:tgtEl>
                                      </p:cBhvr>
                                    </p:animEffect>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wipe(left)">
                                      <p:cBhvr>
                                        <p:cTn id="24" dur="500"/>
                                        <p:tgtEl>
                                          <p:spTgt spid="29"/>
                                        </p:tgtEl>
                                      </p:cBhvr>
                                    </p:animEffect>
                                  </p:childTnLst>
                                </p:cTn>
                              </p:par>
                            </p:childTnLst>
                          </p:cTn>
                        </p:par>
                        <p:par>
                          <p:cTn id="25" fill="hold">
                            <p:stCondLst>
                              <p:cond delay="2500"/>
                            </p:stCondLst>
                            <p:childTnLst>
                              <p:par>
                                <p:cTn id="26" presetID="42" presetClass="entr" presetSubtype="0" fill="hold"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1000"/>
                                        <p:tgtEl>
                                          <p:spTgt spid="22"/>
                                        </p:tgtEl>
                                      </p:cBhvr>
                                    </p:animEffect>
                                    <p:anim calcmode="lin" valueType="num">
                                      <p:cBhvr>
                                        <p:cTn id="29" dur="1000" fill="hold"/>
                                        <p:tgtEl>
                                          <p:spTgt spid="22"/>
                                        </p:tgtEl>
                                        <p:attrNameLst>
                                          <p:attrName>ppt_x</p:attrName>
                                        </p:attrNameLst>
                                      </p:cBhvr>
                                      <p:tavLst>
                                        <p:tav tm="0">
                                          <p:val>
                                            <p:strVal val="#ppt_x"/>
                                          </p:val>
                                        </p:tav>
                                        <p:tav tm="100000">
                                          <p:val>
                                            <p:strVal val="#ppt_x"/>
                                          </p:val>
                                        </p:tav>
                                      </p:tavLst>
                                    </p:anim>
                                    <p:anim calcmode="lin" valueType="num">
                                      <p:cBhvr>
                                        <p:cTn id="30"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228109" y="96798"/>
            <a:ext cx="1860704" cy="496292"/>
            <a:chOff x="10063856" y="172796"/>
            <a:chExt cx="1860704" cy="496292"/>
          </a:xfrm>
        </p:grpSpPr>
        <p:sp>
          <p:nvSpPr>
            <p:cNvPr id="3" name="Rectangle 37"/>
            <p:cNvSpPr/>
            <p:nvPr/>
          </p:nvSpPr>
          <p:spPr>
            <a:xfrm>
              <a:off x="10605949" y="623369"/>
              <a:ext cx="776519" cy="4571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4"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sp>
        <p:nvSpPr>
          <p:cNvPr id="5" name="Rounded Rectangle 3"/>
          <p:cNvSpPr/>
          <p:nvPr/>
        </p:nvSpPr>
        <p:spPr>
          <a:xfrm>
            <a:off x="1580917" y="5142756"/>
            <a:ext cx="67594" cy="676987"/>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6" name="TextBox 72"/>
          <p:cNvSpPr txBox="1"/>
          <p:nvPr/>
        </p:nvSpPr>
        <p:spPr>
          <a:xfrm>
            <a:off x="1867432" y="5352187"/>
            <a:ext cx="3523729" cy="483659"/>
          </a:xfrm>
          <a:prstGeom prst="rect">
            <a:avLst/>
          </a:prstGeom>
          <a:noFill/>
        </p:spPr>
        <p:txBody>
          <a:bodyPr wrap="square" lIns="0" tIns="0" rIns="0" bIns="0" rtlCol="0">
            <a:spAutoFit/>
          </a:bodyPr>
          <a:lstStyle/>
          <a:p>
            <a:pPr>
              <a:lnSpc>
                <a:spcPts val="2033"/>
              </a:lnSpc>
            </a:pPr>
            <a:r>
              <a:rPr lang="en-US" sz="1200" dirty="0">
                <a:solidFill>
                  <a:schemeClr val="bg1">
                    <a:lumMod val="50000"/>
                  </a:schemeClr>
                </a:solidFill>
                <a:latin typeface="Lato Light" charset="0"/>
                <a:ea typeface="Lato Light" charset="0"/>
                <a:cs typeface="Lato Light" charset="0"/>
              </a:rPr>
              <a:t>Phenomenon whereby something new and somehow valuable is formed the created item</a:t>
            </a:r>
          </a:p>
        </p:txBody>
      </p:sp>
      <p:sp>
        <p:nvSpPr>
          <p:cNvPr id="7" name="TextBox 87"/>
          <p:cNvSpPr txBox="1"/>
          <p:nvPr/>
        </p:nvSpPr>
        <p:spPr>
          <a:xfrm>
            <a:off x="1867432" y="5043300"/>
            <a:ext cx="920893" cy="218008"/>
          </a:xfrm>
          <a:prstGeom prst="rect">
            <a:avLst/>
          </a:prstGeom>
          <a:noFill/>
        </p:spPr>
        <p:txBody>
          <a:bodyPr wrap="none" lIns="0" tIns="0" rIns="0" bIns="0" rtlCol="0">
            <a:spAutoFit/>
          </a:bodyPr>
          <a:lstStyle/>
          <a:p>
            <a:pPr>
              <a:lnSpc>
                <a:spcPts val="1733"/>
              </a:lnSpc>
              <a:spcAft>
                <a:spcPts val="1600"/>
              </a:spcAft>
            </a:pPr>
            <a:r>
              <a:rPr lang="en-US" sz="1600" b="1" dirty="0">
                <a:solidFill>
                  <a:schemeClr val="tx2">
                    <a:lumMod val="75000"/>
                  </a:schemeClr>
                </a:solidFill>
                <a:latin typeface="Lato Bold" charset="0"/>
                <a:ea typeface="Lato Bold" charset="0"/>
                <a:cs typeface="Lato Bold" charset="0"/>
              </a:rPr>
              <a:t>New York</a:t>
            </a:r>
          </a:p>
        </p:txBody>
      </p:sp>
      <p:sp>
        <p:nvSpPr>
          <p:cNvPr id="8" name="Rounded Rectangle 88"/>
          <p:cNvSpPr/>
          <p:nvPr/>
        </p:nvSpPr>
        <p:spPr>
          <a:xfrm>
            <a:off x="1580917" y="4049337"/>
            <a:ext cx="67594" cy="676987"/>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9" name="TextBox 89"/>
          <p:cNvSpPr txBox="1"/>
          <p:nvPr/>
        </p:nvSpPr>
        <p:spPr>
          <a:xfrm>
            <a:off x="1867432" y="4258768"/>
            <a:ext cx="3523729" cy="483659"/>
          </a:xfrm>
          <a:prstGeom prst="rect">
            <a:avLst/>
          </a:prstGeom>
          <a:noFill/>
        </p:spPr>
        <p:txBody>
          <a:bodyPr wrap="square" lIns="0" tIns="0" rIns="0" bIns="0" rtlCol="0">
            <a:spAutoFit/>
          </a:bodyPr>
          <a:lstStyle/>
          <a:p>
            <a:pPr>
              <a:lnSpc>
                <a:spcPts val="2033"/>
              </a:lnSpc>
            </a:pPr>
            <a:r>
              <a:rPr lang="en-US" sz="1200" dirty="0">
                <a:solidFill>
                  <a:schemeClr val="bg1">
                    <a:lumMod val="50000"/>
                  </a:schemeClr>
                </a:solidFill>
                <a:latin typeface="Lato Light" charset="0"/>
                <a:ea typeface="Lato Light" charset="0"/>
                <a:cs typeface="Lato Light" charset="0"/>
              </a:rPr>
              <a:t>Phenomenon whereby something new and somehow valuable is formed the created item</a:t>
            </a:r>
          </a:p>
        </p:txBody>
      </p:sp>
      <p:sp>
        <p:nvSpPr>
          <p:cNvPr id="10" name="TextBox 90"/>
          <p:cNvSpPr txBox="1"/>
          <p:nvPr/>
        </p:nvSpPr>
        <p:spPr>
          <a:xfrm>
            <a:off x="1867432" y="3949881"/>
            <a:ext cx="526554" cy="218008"/>
          </a:xfrm>
          <a:prstGeom prst="rect">
            <a:avLst/>
          </a:prstGeom>
          <a:noFill/>
        </p:spPr>
        <p:txBody>
          <a:bodyPr wrap="none" lIns="0" tIns="0" rIns="0" bIns="0" rtlCol="0">
            <a:spAutoFit/>
          </a:bodyPr>
          <a:lstStyle/>
          <a:p>
            <a:pPr>
              <a:lnSpc>
                <a:spcPts val="1733"/>
              </a:lnSpc>
              <a:spcAft>
                <a:spcPts val="1600"/>
              </a:spcAft>
            </a:pPr>
            <a:r>
              <a:rPr lang="en-US" sz="1600" b="1" dirty="0">
                <a:solidFill>
                  <a:schemeClr val="tx2">
                    <a:lumMod val="75000"/>
                  </a:schemeClr>
                </a:solidFill>
                <a:latin typeface="Lato Bold" charset="0"/>
                <a:ea typeface="Lato Bold" charset="0"/>
                <a:cs typeface="Lato Bold" charset="0"/>
              </a:rPr>
              <a:t>Texas</a:t>
            </a:r>
          </a:p>
        </p:txBody>
      </p:sp>
      <p:sp>
        <p:nvSpPr>
          <p:cNvPr id="11" name="Rounded Rectangle 94"/>
          <p:cNvSpPr/>
          <p:nvPr/>
        </p:nvSpPr>
        <p:spPr>
          <a:xfrm>
            <a:off x="1580917" y="2972581"/>
            <a:ext cx="67594" cy="67698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12" name="TextBox 95"/>
          <p:cNvSpPr txBox="1"/>
          <p:nvPr/>
        </p:nvSpPr>
        <p:spPr>
          <a:xfrm>
            <a:off x="1867432" y="3182012"/>
            <a:ext cx="3523729" cy="483659"/>
          </a:xfrm>
          <a:prstGeom prst="rect">
            <a:avLst/>
          </a:prstGeom>
          <a:noFill/>
        </p:spPr>
        <p:txBody>
          <a:bodyPr wrap="square" lIns="0" tIns="0" rIns="0" bIns="0" rtlCol="0">
            <a:spAutoFit/>
          </a:bodyPr>
          <a:lstStyle/>
          <a:p>
            <a:pPr>
              <a:lnSpc>
                <a:spcPts val="2033"/>
              </a:lnSpc>
            </a:pPr>
            <a:r>
              <a:rPr lang="en-US" sz="1200" dirty="0">
                <a:solidFill>
                  <a:schemeClr val="bg1">
                    <a:lumMod val="50000"/>
                  </a:schemeClr>
                </a:solidFill>
                <a:latin typeface="Lato Light" charset="0"/>
                <a:ea typeface="Lato Light" charset="0"/>
                <a:cs typeface="Lato Light" charset="0"/>
              </a:rPr>
              <a:t>Phenomenon whereby something new and somehow valuable is formed the created item</a:t>
            </a:r>
          </a:p>
        </p:txBody>
      </p:sp>
      <p:sp>
        <p:nvSpPr>
          <p:cNvPr id="13" name="TextBox 96"/>
          <p:cNvSpPr txBox="1"/>
          <p:nvPr/>
        </p:nvSpPr>
        <p:spPr>
          <a:xfrm>
            <a:off x="1867432" y="2873125"/>
            <a:ext cx="907300" cy="218008"/>
          </a:xfrm>
          <a:prstGeom prst="rect">
            <a:avLst/>
          </a:prstGeom>
          <a:noFill/>
        </p:spPr>
        <p:txBody>
          <a:bodyPr wrap="none" lIns="0" tIns="0" rIns="0" bIns="0" rtlCol="0">
            <a:spAutoFit/>
          </a:bodyPr>
          <a:lstStyle/>
          <a:p>
            <a:pPr>
              <a:lnSpc>
                <a:spcPts val="1733"/>
              </a:lnSpc>
              <a:spcAft>
                <a:spcPts val="1600"/>
              </a:spcAft>
            </a:pPr>
            <a:r>
              <a:rPr lang="en-US" sz="1600" b="1" dirty="0">
                <a:solidFill>
                  <a:schemeClr val="tx2">
                    <a:lumMod val="75000"/>
                  </a:schemeClr>
                </a:solidFill>
                <a:latin typeface="Lato Bold" charset="0"/>
                <a:ea typeface="Lato Bold" charset="0"/>
                <a:cs typeface="Lato Bold" charset="0"/>
              </a:rPr>
              <a:t>Nebraska</a:t>
            </a:r>
          </a:p>
        </p:txBody>
      </p:sp>
      <p:sp>
        <p:nvSpPr>
          <p:cNvPr id="14" name="Rounded Rectangle 97"/>
          <p:cNvSpPr/>
          <p:nvPr/>
        </p:nvSpPr>
        <p:spPr>
          <a:xfrm>
            <a:off x="1580917" y="1879162"/>
            <a:ext cx="67594" cy="676987"/>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15" name="TextBox 98"/>
          <p:cNvSpPr txBox="1"/>
          <p:nvPr/>
        </p:nvSpPr>
        <p:spPr>
          <a:xfrm>
            <a:off x="1867432" y="2088593"/>
            <a:ext cx="3523729" cy="483659"/>
          </a:xfrm>
          <a:prstGeom prst="rect">
            <a:avLst/>
          </a:prstGeom>
          <a:noFill/>
        </p:spPr>
        <p:txBody>
          <a:bodyPr wrap="square" lIns="0" tIns="0" rIns="0" bIns="0" rtlCol="0">
            <a:spAutoFit/>
          </a:bodyPr>
          <a:lstStyle/>
          <a:p>
            <a:pPr>
              <a:lnSpc>
                <a:spcPts val="2033"/>
              </a:lnSpc>
            </a:pPr>
            <a:r>
              <a:rPr lang="en-US" sz="1200" dirty="0">
                <a:solidFill>
                  <a:schemeClr val="bg1">
                    <a:lumMod val="50000"/>
                  </a:schemeClr>
                </a:solidFill>
                <a:latin typeface="Lato Light" charset="0"/>
                <a:ea typeface="Lato Light" charset="0"/>
                <a:cs typeface="Lato Light" charset="0"/>
              </a:rPr>
              <a:t>Phenomenon whereby something new and somehow valuable is formed the created item</a:t>
            </a:r>
          </a:p>
        </p:txBody>
      </p:sp>
      <p:sp>
        <p:nvSpPr>
          <p:cNvPr id="16" name="TextBox 99"/>
          <p:cNvSpPr txBox="1"/>
          <p:nvPr/>
        </p:nvSpPr>
        <p:spPr>
          <a:xfrm>
            <a:off x="1867432" y="1779706"/>
            <a:ext cx="931922" cy="218008"/>
          </a:xfrm>
          <a:prstGeom prst="rect">
            <a:avLst/>
          </a:prstGeom>
          <a:noFill/>
        </p:spPr>
        <p:txBody>
          <a:bodyPr wrap="none" lIns="0" tIns="0" rIns="0" bIns="0" rtlCol="0">
            <a:spAutoFit/>
          </a:bodyPr>
          <a:lstStyle/>
          <a:p>
            <a:pPr>
              <a:lnSpc>
                <a:spcPts val="1733"/>
              </a:lnSpc>
              <a:spcAft>
                <a:spcPts val="1600"/>
              </a:spcAft>
            </a:pPr>
            <a:r>
              <a:rPr lang="en-US" sz="1600" b="1" dirty="0">
                <a:solidFill>
                  <a:schemeClr val="tx2">
                    <a:lumMod val="75000"/>
                  </a:schemeClr>
                </a:solidFill>
                <a:latin typeface="Lato Bold" charset="0"/>
                <a:ea typeface="Lato Bold" charset="0"/>
                <a:cs typeface="Lato Bold" charset="0"/>
              </a:rPr>
              <a:t>California</a:t>
            </a:r>
          </a:p>
        </p:txBody>
      </p:sp>
      <p:grpSp>
        <p:nvGrpSpPr>
          <p:cNvPr id="17" name="Group 4"/>
          <p:cNvGrpSpPr/>
          <p:nvPr/>
        </p:nvGrpSpPr>
        <p:grpSpPr>
          <a:xfrm>
            <a:off x="6619968" y="1726960"/>
            <a:ext cx="4292049" cy="4310165"/>
            <a:chOff x="6978323" y="3209657"/>
            <a:chExt cx="10462184" cy="10506343"/>
          </a:xfrm>
        </p:grpSpPr>
        <p:sp>
          <p:nvSpPr>
            <p:cNvPr id="18" name="Oval 123"/>
            <p:cNvSpPr/>
            <p:nvPr/>
          </p:nvSpPr>
          <p:spPr>
            <a:xfrm>
              <a:off x="6978323" y="3209657"/>
              <a:ext cx="10462184" cy="1046218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19" name="Oval 133"/>
            <p:cNvSpPr/>
            <p:nvPr/>
          </p:nvSpPr>
          <p:spPr>
            <a:xfrm>
              <a:off x="8038419" y="5374005"/>
              <a:ext cx="8341995" cy="834199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20" name="Oval 134"/>
            <p:cNvSpPr/>
            <p:nvPr/>
          </p:nvSpPr>
          <p:spPr>
            <a:xfrm>
              <a:off x="9255512" y="7808194"/>
              <a:ext cx="5907806" cy="590780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21" name="Oval 3"/>
            <p:cNvSpPr/>
            <p:nvPr/>
          </p:nvSpPr>
          <p:spPr>
            <a:xfrm>
              <a:off x="10566337" y="10470200"/>
              <a:ext cx="3244978" cy="324497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grpSp>
      <p:sp>
        <p:nvSpPr>
          <p:cNvPr id="22" name="TextBox 135"/>
          <p:cNvSpPr txBox="1"/>
          <p:nvPr/>
        </p:nvSpPr>
        <p:spPr>
          <a:xfrm>
            <a:off x="8118436" y="4142977"/>
            <a:ext cx="1296830" cy="243656"/>
          </a:xfrm>
          <a:prstGeom prst="rect">
            <a:avLst/>
          </a:prstGeom>
          <a:noFill/>
        </p:spPr>
        <p:txBody>
          <a:bodyPr wrap="none" lIns="0" tIns="0" rIns="0" bIns="0" rtlCol="0">
            <a:spAutoFit/>
          </a:bodyPr>
          <a:lstStyle/>
          <a:p>
            <a:pPr algn="ctr">
              <a:lnSpc>
                <a:spcPts val="1867"/>
              </a:lnSpc>
              <a:spcAft>
                <a:spcPts val="1600"/>
              </a:spcAft>
            </a:pPr>
            <a:r>
              <a:rPr lang="en-US" sz="1450" b="1" spc="150" dirty="0">
                <a:solidFill>
                  <a:schemeClr val="bg1"/>
                </a:solidFill>
                <a:latin typeface="Lato Bold" charset="0"/>
                <a:cs typeface="Lato Bold" charset="0"/>
              </a:rPr>
              <a:t>$4 BILLIONS</a:t>
            </a:r>
          </a:p>
        </p:txBody>
      </p:sp>
      <p:sp>
        <p:nvSpPr>
          <p:cNvPr id="23" name="TextBox 137"/>
          <p:cNvSpPr txBox="1"/>
          <p:nvPr/>
        </p:nvSpPr>
        <p:spPr>
          <a:xfrm>
            <a:off x="8118436" y="2056695"/>
            <a:ext cx="1296830" cy="243656"/>
          </a:xfrm>
          <a:prstGeom prst="rect">
            <a:avLst/>
          </a:prstGeom>
          <a:noFill/>
        </p:spPr>
        <p:txBody>
          <a:bodyPr wrap="none" lIns="0" tIns="0" rIns="0" bIns="0" rtlCol="0">
            <a:spAutoFit/>
          </a:bodyPr>
          <a:lstStyle/>
          <a:p>
            <a:pPr algn="ctr">
              <a:lnSpc>
                <a:spcPts val="1867"/>
              </a:lnSpc>
              <a:spcAft>
                <a:spcPts val="1600"/>
              </a:spcAft>
            </a:pPr>
            <a:r>
              <a:rPr lang="en-US" sz="1450" b="1" spc="150" dirty="0">
                <a:solidFill>
                  <a:schemeClr val="bg1"/>
                </a:solidFill>
                <a:latin typeface="Lato Bold" charset="0"/>
                <a:cs typeface="Lato Bold" charset="0"/>
              </a:rPr>
              <a:t>$9 BILLIONS</a:t>
            </a:r>
          </a:p>
        </p:txBody>
      </p:sp>
      <p:sp>
        <p:nvSpPr>
          <p:cNvPr id="24" name="TextBox 138"/>
          <p:cNvSpPr txBox="1"/>
          <p:nvPr/>
        </p:nvSpPr>
        <p:spPr>
          <a:xfrm>
            <a:off x="8289155" y="5297153"/>
            <a:ext cx="955390" cy="243656"/>
          </a:xfrm>
          <a:prstGeom prst="rect">
            <a:avLst/>
          </a:prstGeom>
          <a:noFill/>
        </p:spPr>
        <p:txBody>
          <a:bodyPr wrap="none" lIns="0" tIns="0" rIns="0" bIns="0" rtlCol="0">
            <a:spAutoFit/>
          </a:bodyPr>
          <a:lstStyle/>
          <a:p>
            <a:pPr algn="ctr">
              <a:lnSpc>
                <a:spcPts val="1867"/>
              </a:lnSpc>
              <a:spcAft>
                <a:spcPts val="1600"/>
              </a:spcAft>
            </a:pPr>
            <a:r>
              <a:rPr lang="en-US" sz="1450" b="1" spc="150" dirty="0">
                <a:solidFill>
                  <a:schemeClr val="bg1"/>
                </a:solidFill>
                <a:latin typeface="Lato Bold" charset="0"/>
                <a:cs typeface="Lato Bold" charset="0"/>
              </a:rPr>
              <a:t>$900,000</a:t>
            </a:r>
          </a:p>
        </p:txBody>
      </p:sp>
      <p:sp>
        <p:nvSpPr>
          <p:cNvPr id="25" name="TextBox 139"/>
          <p:cNvSpPr txBox="1"/>
          <p:nvPr/>
        </p:nvSpPr>
        <p:spPr>
          <a:xfrm>
            <a:off x="8118436" y="3040195"/>
            <a:ext cx="1296830" cy="243656"/>
          </a:xfrm>
          <a:prstGeom prst="rect">
            <a:avLst/>
          </a:prstGeom>
          <a:noFill/>
        </p:spPr>
        <p:txBody>
          <a:bodyPr wrap="none" lIns="0" tIns="0" rIns="0" bIns="0" rtlCol="0">
            <a:spAutoFit/>
          </a:bodyPr>
          <a:lstStyle/>
          <a:p>
            <a:pPr algn="ctr">
              <a:lnSpc>
                <a:spcPts val="1867"/>
              </a:lnSpc>
              <a:spcAft>
                <a:spcPts val="1600"/>
              </a:spcAft>
            </a:pPr>
            <a:r>
              <a:rPr lang="en-US" sz="1450" b="1" spc="150" dirty="0">
                <a:solidFill>
                  <a:schemeClr val="bg1"/>
                </a:solidFill>
                <a:latin typeface="Lato Bold" charset="0"/>
                <a:cs typeface="Lato Bold" charset="0"/>
              </a:rPr>
              <a:t>$6 BILLIONS</a:t>
            </a:r>
          </a:p>
        </p:txBody>
      </p:sp>
    </p:spTree>
    <p:extLst>
      <p:ext uri="{BB962C8B-B14F-4D97-AF65-F5344CB8AC3E}">
        <p14:creationId xmlns:p14="http://schemas.microsoft.com/office/powerpoint/2010/main" val="100129434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50"/>
                                        <p:tgtEl>
                                          <p:spTgt spid="5"/>
                                        </p:tgtEl>
                                      </p:cBhvr>
                                    </p:animEffect>
                                    <p:anim calcmode="lin" valueType="num">
                                      <p:cBhvr>
                                        <p:cTn id="13" dur="250" fill="hold"/>
                                        <p:tgtEl>
                                          <p:spTgt spid="5"/>
                                        </p:tgtEl>
                                        <p:attrNameLst>
                                          <p:attrName>ppt_x</p:attrName>
                                        </p:attrNameLst>
                                      </p:cBhvr>
                                      <p:tavLst>
                                        <p:tav tm="0">
                                          <p:val>
                                            <p:strVal val="#ppt_x"/>
                                          </p:val>
                                        </p:tav>
                                        <p:tav tm="100000">
                                          <p:val>
                                            <p:strVal val="#ppt_x"/>
                                          </p:val>
                                        </p:tav>
                                      </p:tavLst>
                                    </p:anim>
                                    <p:anim calcmode="lin" valueType="num">
                                      <p:cBhvr>
                                        <p:cTn id="14" dur="25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750"/>
                            </p:stCondLst>
                            <p:childTnLst>
                              <p:par>
                                <p:cTn id="16" presetID="42" presetClass="entr" presetSubtype="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250"/>
                                        <p:tgtEl>
                                          <p:spTgt spid="6"/>
                                        </p:tgtEl>
                                      </p:cBhvr>
                                    </p:animEffect>
                                    <p:anim calcmode="lin" valueType="num">
                                      <p:cBhvr>
                                        <p:cTn id="19" dur="250" fill="hold"/>
                                        <p:tgtEl>
                                          <p:spTgt spid="6"/>
                                        </p:tgtEl>
                                        <p:attrNameLst>
                                          <p:attrName>ppt_x</p:attrName>
                                        </p:attrNameLst>
                                      </p:cBhvr>
                                      <p:tavLst>
                                        <p:tav tm="0">
                                          <p:val>
                                            <p:strVal val="#ppt_x"/>
                                          </p:val>
                                        </p:tav>
                                        <p:tav tm="100000">
                                          <p:val>
                                            <p:strVal val="#ppt_x"/>
                                          </p:val>
                                        </p:tav>
                                      </p:tavLst>
                                    </p:anim>
                                    <p:anim calcmode="lin" valueType="num">
                                      <p:cBhvr>
                                        <p:cTn id="20" dur="250" fill="hold"/>
                                        <p:tgtEl>
                                          <p:spTgt spid="6"/>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42" presetClass="entr" presetSubtype="0"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250"/>
                                        <p:tgtEl>
                                          <p:spTgt spid="7"/>
                                        </p:tgtEl>
                                      </p:cBhvr>
                                    </p:animEffect>
                                    <p:anim calcmode="lin" valueType="num">
                                      <p:cBhvr>
                                        <p:cTn id="25" dur="250" fill="hold"/>
                                        <p:tgtEl>
                                          <p:spTgt spid="7"/>
                                        </p:tgtEl>
                                        <p:attrNameLst>
                                          <p:attrName>ppt_x</p:attrName>
                                        </p:attrNameLst>
                                      </p:cBhvr>
                                      <p:tavLst>
                                        <p:tav tm="0">
                                          <p:val>
                                            <p:strVal val="#ppt_x"/>
                                          </p:val>
                                        </p:tav>
                                        <p:tav tm="100000">
                                          <p:val>
                                            <p:strVal val="#ppt_x"/>
                                          </p:val>
                                        </p:tav>
                                      </p:tavLst>
                                    </p:anim>
                                    <p:anim calcmode="lin" valueType="num">
                                      <p:cBhvr>
                                        <p:cTn id="26" dur="250" fill="hold"/>
                                        <p:tgtEl>
                                          <p:spTgt spid="7"/>
                                        </p:tgtEl>
                                        <p:attrNameLst>
                                          <p:attrName>ppt_y</p:attrName>
                                        </p:attrNameLst>
                                      </p:cBhvr>
                                      <p:tavLst>
                                        <p:tav tm="0">
                                          <p:val>
                                            <p:strVal val="#ppt_y+.1"/>
                                          </p:val>
                                        </p:tav>
                                        <p:tav tm="100000">
                                          <p:val>
                                            <p:strVal val="#ppt_y"/>
                                          </p:val>
                                        </p:tav>
                                      </p:tavLst>
                                    </p:anim>
                                  </p:childTnLst>
                                </p:cTn>
                              </p:par>
                            </p:childTnLst>
                          </p:cTn>
                        </p:par>
                        <p:par>
                          <p:cTn id="27" fill="hold">
                            <p:stCondLst>
                              <p:cond delay="1250"/>
                            </p:stCondLst>
                            <p:childTnLst>
                              <p:par>
                                <p:cTn id="28" presetID="42" presetClass="entr" presetSubtype="0" fill="hold" grpId="0"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250"/>
                                        <p:tgtEl>
                                          <p:spTgt spid="8"/>
                                        </p:tgtEl>
                                      </p:cBhvr>
                                    </p:animEffect>
                                    <p:anim calcmode="lin" valueType="num">
                                      <p:cBhvr>
                                        <p:cTn id="31" dur="250" fill="hold"/>
                                        <p:tgtEl>
                                          <p:spTgt spid="8"/>
                                        </p:tgtEl>
                                        <p:attrNameLst>
                                          <p:attrName>ppt_x</p:attrName>
                                        </p:attrNameLst>
                                      </p:cBhvr>
                                      <p:tavLst>
                                        <p:tav tm="0">
                                          <p:val>
                                            <p:strVal val="#ppt_x"/>
                                          </p:val>
                                        </p:tav>
                                        <p:tav tm="100000">
                                          <p:val>
                                            <p:strVal val="#ppt_x"/>
                                          </p:val>
                                        </p:tav>
                                      </p:tavLst>
                                    </p:anim>
                                    <p:anim calcmode="lin" valueType="num">
                                      <p:cBhvr>
                                        <p:cTn id="32" dur="250" fill="hold"/>
                                        <p:tgtEl>
                                          <p:spTgt spid="8"/>
                                        </p:tgtEl>
                                        <p:attrNameLst>
                                          <p:attrName>ppt_y</p:attrName>
                                        </p:attrNameLst>
                                      </p:cBhvr>
                                      <p:tavLst>
                                        <p:tav tm="0">
                                          <p:val>
                                            <p:strVal val="#ppt_y+.1"/>
                                          </p:val>
                                        </p:tav>
                                        <p:tav tm="100000">
                                          <p:val>
                                            <p:strVal val="#ppt_y"/>
                                          </p:val>
                                        </p:tav>
                                      </p:tavLst>
                                    </p:anim>
                                  </p:childTnLst>
                                </p:cTn>
                              </p:par>
                            </p:childTnLst>
                          </p:cTn>
                        </p:par>
                        <p:par>
                          <p:cTn id="33" fill="hold">
                            <p:stCondLst>
                              <p:cond delay="1500"/>
                            </p:stCondLst>
                            <p:childTnLst>
                              <p:par>
                                <p:cTn id="34" presetID="42" presetClass="entr" presetSubtype="0"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250"/>
                                        <p:tgtEl>
                                          <p:spTgt spid="9"/>
                                        </p:tgtEl>
                                      </p:cBhvr>
                                    </p:animEffect>
                                    <p:anim calcmode="lin" valueType="num">
                                      <p:cBhvr>
                                        <p:cTn id="37" dur="250" fill="hold"/>
                                        <p:tgtEl>
                                          <p:spTgt spid="9"/>
                                        </p:tgtEl>
                                        <p:attrNameLst>
                                          <p:attrName>ppt_x</p:attrName>
                                        </p:attrNameLst>
                                      </p:cBhvr>
                                      <p:tavLst>
                                        <p:tav tm="0">
                                          <p:val>
                                            <p:strVal val="#ppt_x"/>
                                          </p:val>
                                        </p:tav>
                                        <p:tav tm="100000">
                                          <p:val>
                                            <p:strVal val="#ppt_x"/>
                                          </p:val>
                                        </p:tav>
                                      </p:tavLst>
                                    </p:anim>
                                    <p:anim calcmode="lin" valueType="num">
                                      <p:cBhvr>
                                        <p:cTn id="38" dur="250" fill="hold"/>
                                        <p:tgtEl>
                                          <p:spTgt spid="9"/>
                                        </p:tgtEl>
                                        <p:attrNameLst>
                                          <p:attrName>ppt_y</p:attrName>
                                        </p:attrNameLst>
                                      </p:cBhvr>
                                      <p:tavLst>
                                        <p:tav tm="0">
                                          <p:val>
                                            <p:strVal val="#ppt_y+.1"/>
                                          </p:val>
                                        </p:tav>
                                        <p:tav tm="100000">
                                          <p:val>
                                            <p:strVal val="#ppt_y"/>
                                          </p:val>
                                        </p:tav>
                                      </p:tavLst>
                                    </p:anim>
                                  </p:childTnLst>
                                </p:cTn>
                              </p:par>
                            </p:childTnLst>
                          </p:cTn>
                        </p:par>
                        <p:par>
                          <p:cTn id="39" fill="hold">
                            <p:stCondLst>
                              <p:cond delay="1750"/>
                            </p:stCondLst>
                            <p:childTnLst>
                              <p:par>
                                <p:cTn id="40" presetID="42" presetClass="entr" presetSubtype="0"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250"/>
                                        <p:tgtEl>
                                          <p:spTgt spid="10"/>
                                        </p:tgtEl>
                                      </p:cBhvr>
                                    </p:animEffect>
                                    <p:anim calcmode="lin" valueType="num">
                                      <p:cBhvr>
                                        <p:cTn id="43" dur="250" fill="hold"/>
                                        <p:tgtEl>
                                          <p:spTgt spid="10"/>
                                        </p:tgtEl>
                                        <p:attrNameLst>
                                          <p:attrName>ppt_x</p:attrName>
                                        </p:attrNameLst>
                                      </p:cBhvr>
                                      <p:tavLst>
                                        <p:tav tm="0">
                                          <p:val>
                                            <p:strVal val="#ppt_x"/>
                                          </p:val>
                                        </p:tav>
                                        <p:tav tm="100000">
                                          <p:val>
                                            <p:strVal val="#ppt_x"/>
                                          </p:val>
                                        </p:tav>
                                      </p:tavLst>
                                    </p:anim>
                                    <p:anim calcmode="lin" valueType="num">
                                      <p:cBhvr>
                                        <p:cTn id="44" dur="250" fill="hold"/>
                                        <p:tgtEl>
                                          <p:spTgt spid="10"/>
                                        </p:tgtEl>
                                        <p:attrNameLst>
                                          <p:attrName>ppt_y</p:attrName>
                                        </p:attrNameLst>
                                      </p:cBhvr>
                                      <p:tavLst>
                                        <p:tav tm="0">
                                          <p:val>
                                            <p:strVal val="#ppt_y+.1"/>
                                          </p:val>
                                        </p:tav>
                                        <p:tav tm="100000">
                                          <p:val>
                                            <p:strVal val="#ppt_y"/>
                                          </p:val>
                                        </p:tav>
                                      </p:tavLst>
                                    </p:anim>
                                  </p:childTnLst>
                                </p:cTn>
                              </p:par>
                            </p:childTnLst>
                          </p:cTn>
                        </p:par>
                        <p:par>
                          <p:cTn id="45" fill="hold">
                            <p:stCondLst>
                              <p:cond delay="2000"/>
                            </p:stCondLst>
                            <p:childTnLst>
                              <p:par>
                                <p:cTn id="46" presetID="42" presetClass="entr" presetSubtype="0" fill="hold" grpId="0" nodeType="after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250"/>
                                        <p:tgtEl>
                                          <p:spTgt spid="11"/>
                                        </p:tgtEl>
                                      </p:cBhvr>
                                    </p:animEffect>
                                    <p:anim calcmode="lin" valueType="num">
                                      <p:cBhvr>
                                        <p:cTn id="49" dur="250" fill="hold"/>
                                        <p:tgtEl>
                                          <p:spTgt spid="11"/>
                                        </p:tgtEl>
                                        <p:attrNameLst>
                                          <p:attrName>ppt_x</p:attrName>
                                        </p:attrNameLst>
                                      </p:cBhvr>
                                      <p:tavLst>
                                        <p:tav tm="0">
                                          <p:val>
                                            <p:strVal val="#ppt_x"/>
                                          </p:val>
                                        </p:tav>
                                        <p:tav tm="100000">
                                          <p:val>
                                            <p:strVal val="#ppt_x"/>
                                          </p:val>
                                        </p:tav>
                                      </p:tavLst>
                                    </p:anim>
                                    <p:anim calcmode="lin" valueType="num">
                                      <p:cBhvr>
                                        <p:cTn id="50" dur="250" fill="hold"/>
                                        <p:tgtEl>
                                          <p:spTgt spid="11"/>
                                        </p:tgtEl>
                                        <p:attrNameLst>
                                          <p:attrName>ppt_y</p:attrName>
                                        </p:attrNameLst>
                                      </p:cBhvr>
                                      <p:tavLst>
                                        <p:tav tm="0">
                                          <p:val>
                                            <p:strVal val="#ppt_y+.1"/>
                                          </p:val>
                                        </p:tav>
                                        <p:tav tm="100000">
                                          <p:val>
                                            <p:strVal val="#ppt_y"/>
                                          </p:val>
                                        </p:tav>
                                      </p:tavLst>
                                    </p:anim>
                                  </p:childTnLst>
                                </p:cTn>
                              </p:par>
                            </p:childTnLst>
                          </p:cTn>
                        </p:par>
                        <p:par>
                          <p:cTn id="51" fill="hold">
                            <p:stCondLst>
                              <p:cond delay="2250"/>
                            </p:stCondLst>
                            <p:childTnLst>
                              <p:par>
                                <p:cTn id="52" presetID="42" presetClass="entr" presetSubtype="0"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fade">
                                      <p:cBhvr>
                                        <p:cTn id="54" dur="250"/>
                                        <p:tgtEl>
                                          <p:spTgt spid="12"/>
                                        </p:tgtEl>
                                      </p:cBhvr>
                                    </p:animEffect>
                                    <p:anim calcmode="lin" valueType="num">
                                      <p:cBhvr>
                                        <p:cTn id="55" dur="250" fill="hold"/>
                                        <p:tgtEl>
                                          <p:spTgt spid="12"/>
                                        </p:tgtEl>
                                        <p:attrNameLst>
                                          <p:attrName>ppt_x</p:attrName>
                                        </p:attrNameLst>
                                      </p:cBhvr>
                                      <p:tavLst>
                                        <p:tav tm="0">
                                          <p:val>
                                            <p:strVal val="#ppt_x"/>
                                          </p:val>
                                        </p:tav>
                                        <p:tav tm="100000">
                                          <p:val>
                                            <p:strVal val="#ppt_x"/>
                                          </p:val>
                                        </p:tav>
                                      </p:tavLst>
                                    </p:anim>
                                    <p:anim calcmode="lin" valueType="num">
                                      <p:cBhvr>
                                        <p:cTn id="56" dur="250" fill="hold"/>
                                        <p:tgtEl>
                                          <p:spTgt spid="12"/>
                                        </p:tgtEl>
                                        <p:attrNameLst>
                                          <p:attrName>ppt_y</p:attrName>
                                        </p:attrNameLst>
                                      </p:cBhvr>
                                      <p:tavLst>
                                        <p:tav tm="0">
                                          <p:val>
                                            <p:strVal val="#ppt_y+.1"/>
                                          </p:val>
                                        </p:tav>
                                        <p:tav tm="100000">
                                          <p:val>
                                            <p:strVal val="#ppt_y"/>
                                          </p:val>
                                        </p:tav>
                                      </p:tavLst>
                                    </p:anim>
                                  </p:childTnLst>
                                </p:cTn>
                              </p:par>
                            </p:childTnLst>
                          </p:cTn>
                        </p:par>
                        <p:par>
                          <p:cTn id="57" fill="hold">
                            <p:stCondLst>
                              <p:cond delay="2500"/>
                            </p:stCondLst>
                            <p:childTnLst>
                              <p:par>
                                <p:cTn id="58" presetID="42" presetClass="entr" presetSubtype="0" fill="hold" grpId="0" nodeType="after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fade">
                                      <p:cBhvr>
                                        <p:cTn id="60" dur="250"/>
                                        <p:tgtEl>
                                          <p:spTgt spid="13"/>
                                        </p:tgtEl>
                                      </p:cBhvr>
                                    </p:animEffect>
                                    <p:anim calcmode="lin" valueType="num">
                                      <p:cBhvr>
                                        <p:cTn id="61" dur="250" fill="hold"/>
                                        <p:tgtEl>
                                          <p:spTgt spid="13"/>
                                        </p:tgtEl>
                                        <p:attrNameLst>
                                          <p:attrName>ppt_x</p:attrName>
                                        </p:attrNameLst>
                                      </p:cBhvr>
                                      <p:tavLst>
                                        <p:tav tm="0">
                                          <p:val>
                                            <p:strVal val="#ppt_x"/>
                                          </p:val>
                                        </p:tav>
                                        <p:tav tm="100000">
                                          <p:val>
                                            <p:strVal val="#ppt_x"/>
                                          </p:val>
                                        </p:tav>
                                      </p:tavLst>
                                    </p:anim>
                                    <p:anim calcmode="lin" valueType="num">
                                      <p:cBhvr>
                                        <p:cTn id="62" dur="250" fill="hold"/>
                                        <p:tgtEl>
                                          <p:spTgt spid="13"/>
                                        </p:tgtEl>
                                        <p:attrNameLst>
                                          <p:attrName>ppt_y</p:attrName>
                                        </p:attrNameLst>
                                      </p:cBhvr>
                                      <p:tavLst>
                                        <p:tav tm="0">
                                          <p:val>
                                            <p:strVal val="#ppt_y+.1"/>
                                          </p:val>
                                        </p:tav>
                                        <p:tav tm="100000">
                                          <p:val>
                                            <p:strVal val="#ppt_y"/>
                                          </p:val>
                                        </p:tav>
                                      </p:tavLst>
                                    </p:anim>
                                  </p:childTnLst>
                                </p:cTn>
                              </p:par>
                            </p:childTnLst>
                          </p:cTn>
                        </p:par>
                        <p:par>
                          <p:cTn id="63" fill="hold">
                            <p:stCondLst>
                              <p:cond delay="2750"/>
                            </p:stCondLst>
                            <p:childTnLst>
                              <p:par>
                                <p:cTn id="64" presetID="42" presetClass="entr" presetSubtype="0" fill="hold" grpId="0" nodeType="afterEffect">
                                  <p:stCondLst>
                                    <p:cond delay="0"/>
                                  </p:stCondLst>
                                  <p:childTnLst>
                                    <p:set>
                                      <p:cBhvr>
                                        <p:cTn id="65" dur="1" fill="hold">
                                          <p:stCondLst>
                                            <p:cond delay="0"/>
                                          </p:stCondLst>
                                        </p:cTn>
                                        <p:tgtEl>
                                          <p:spTgt spid="14"/>
                                        </p:tgtEl>
                                        <p:attrNameLst>
                                          <p:attrName>style.visibility</p:attrName>
                                        </p:attrNameLst>
                                      </p:cBhvr>
                                      <p:to>
                                        <p:strVal val="visible"/>
                                      </p:to>
                                    </p:set>
                                    <p:animEffect transition="in" filter="fade">
                                      <p:cBhvr>
                                        <p:cTn id="66" dur="250"/>
                                        <p:tgtEl>
                                          <p:spTgt spid="14"/>
                                        </p:tgtEl>
                                      </p:cBhvr>
                                    </p:animEffect>
                                    <p:anim calcmode="lin" valueType="num">
                                      <p:cBhvr>
                                        <p:cTn id="67" dur="250" fill="hold"/>
                                        <p:tgtEl>
                                          <p:spTgt spid="14"/>
                                        </p:tgtEl>
                                        <p:attrNameLst>
                                          <p:attrName>ppt_x</p:attrName>
                                        </p:attrNameLst>
                                      </p:cBhvr>
                                      <p:tavLst>
                                        <p:tav tm="0">
                                          <p:val>
                                            <p:strVal val="#ppt_x"/>
                                          </p:val>
                                        </p:tav>
                                        <p:tav tm="100000">
                                          <p:val>
                                            <p:strVal val="#ppt_x"/>
                                          </p:val>
                                        </p:tav>
                                      </p:tavLst>
                                    </p:anim>
                                    <p:anim calcmode="lin" valueType="num">
                                      <p:cBhvr>
                                        <p:cTn id="68" dur="250" fill="hold"/>
                                        <p:tgtEl>
                                          <p:spTgt spid="14"/>
                                        </p:tgtEl>
                                        <p:attrNameLst>
                                          <p:attrName>ppt_y</p:attrName>
                                        </p:attrNameLst>
                                      </p:cBhvr>
                                      <p:tavLst>
                                        <p:tav tm="0">
                                          <p:val>
                                            <p:strVal val="#ppt_y+.1"/>
                                          </p:val>
                                        </p:tav>
                                        <p:tav tm="100000">
                                          <p:val>
                                            <p:strVal val="#ppt_y"/>
                                          </p:val>
                                        </p:tav>
                                      </p:tavLst>
                                    </p:anim>
                                  </p:childTnLst>
                                </p:cTn>
                              </p:par>
                            </p:childTnLst>
                          </p:cTn>
                        </p:par>
                        <p:par>
                          <p:cTn id="69" fill="hold">
                            <p:stCondLst>
                              <p:cond delay="3000"/>
                            </p:stCondLst>
                            <p:childTnLst>
                              <p:par>
                                <p:cTn id="70" presetID="42" presetClass="entr" presetSubtype="0" fill="hold" grpId="0" nodeType="afterEffect">
                                  <p:stCondLst>
                                    <p:cond delay="0"/>
                                  </p:stCondLst>
                                  <p:childTnLst>
                                    <p:set>
                                      <p:cBhvr>
                                        <p:cTn id="71" dur="1" fill="hold">
                                          <p:stCondLst>
                                            <p:cond delay="0"/>
                                          </p:stCondLst>
                                        </p:cTn>
                                        <p:tgtEl>
                                          <p:spTgt spid="15"/>
                                        </p:tgtEl>
                                        <p:attrNameLst>
                                          <p:attrName>style.visibility</p:attrName>
                                        </p:attrNameLst>
                                      </p:cBhvr>
                                      <p:to>
                                        <p:strVal val="visible"/>
                                      </p:to>
                                    </p:set>
                                    <p:animEffect transition="in" filter="fade">
                                      <p:cBhvr>
                                        <p:cTn id="72" dur="250"/>
                                        <p:tgtEl>
                                          <p:spTgt spid="15"/>
                                        </p:tgtEl>
                                      </p:cBhvr>
                                    </p:animEffect>
                                    <p:anim calcmode="lin" valueType="num">
                                      <p:cBhvr>
                                        <p:cTn id="73" dur="250" fill="hold"/>
                                        <p:tgtEl>
                                          <p:spTgt spid="15"/>
                                        </p:tgtEl>
                                        <p:attrNameLst>
                                          <p:attrName>ppt_x</p:attrName>
                                        </p:attrNameLst>
                                      </p:cBhvr>
                                      <p:tavLst>
                                        <p:tav tm="0">
                                          <p:val>
                                            <p:strVal val="#ppt_x"/>
                                          </p:val>
                                        </p:tav>
                                        <p:tav tm="100000">
                                          <p:val>
                                            <p:strVal val="#ppt_x"/>
                                          </p:val>
                                        </p:tav>
                                      </p:tavLst>
                                    </p:anim>
                                    <p:anim calcmode="lin" valueType="num">
                                      <p:cBhvr>
                                        <p:cTn id="74" dur="250" fill="hold"/>
                                        <p:tgtEl>
                                          <p:spTgt spid="15"/>
                                        </p:tgtEl>
                                        <p:attrNameLst>
                                          <p:attrName>ppt_y</p:attrName>
                                        </p:attrNameLst>
                                      </p:cBhvr>
                                      <p:tavLst>
                                        <p:tav tm="0">
                                          <p:val>
                                            <p:strVal val="#ppt_y+.1"/>
                                          </p:val>
                                        </p:tav>
                                        <p:tav tm="100000">
                                          <p:val>
                                            <p:strVal val="#ppt_y"/>
                                          </p:val>
                                        </p:tav>
                                      </p:tavLst>
                                    </p:anim>
                                  </p:childTnLst>
                                </p:cTn>
                              </p:par>
                            </p:childTnLst>
                          </p:cTn>
                        </p:par>
                        <p:par>
                          <p:cTn id="75" fill="hold">
                            <p:stCondLst>
                              <p:cond delay="3250"/>
                            </p:stCondLst>
                            <p:childTnLst>
                              <p:par>
                                <p:cTn id="76" presetID="42" presetClass="entr" presetSubtype="0" fill="hold" grpId="0" nodeType="after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fade">
                                      <p:cBhvr>
                                        <p:cTn id="78" dur="250"/>
                                        <p:tgtEl>
                                          <p:spTgt spid="16"/>
                                        </p:tgtEl>
                                      </p:cBhvr>
                                    </p:animEffect>
                                    <p:anim calcmode="lin" valueType="num">
                                      <p:cBhvr>
                                        <p:cTn id="79" dur="250" fill="hold"/>
                                        <p:tgtEl>
                                          <p:spTgt spid="16"/>
                                        </p:tgtEl>
                                        <p:attrNameLst>
                                          <p:attrName>ppt_x</p:attrName>
                                        </p:attrNameLst>
                                      </p:cBhvr>
                                      <p:tavLst>
                                        <p:tav tm="0">
                                          <p:val>
                                            <p:strVal val="#ppt_x"/>
                                          </p:val>
                                        </p:tav>
                                        <p:tav tm="100000">
                                          <p:val>
                                            <p:strVal val="#ppt_x"/>
                                          </p:val>
                                        </p:tav>
                                      </p:tavLst>
                                    </p:anim>
                                    <p:anim calcmode="lin" valueType="num">
                                      <p:cBhvr>
                                        <p:cTn id="80" dur="250" fill="hold"/>
                                        <p:tgtEl>
                                          <p:spTgt spid="16"/>
                                        </p:tgtEl>
                                        <p:attrNameLst>
                                          <p:attrName>ppt_y</p:attrName>
                                        </p:attrNameLst>
                                      </p:cBhvr>
                                      <p:tavLst>
                                        <p:tav tm="0">
                                          <p:val>
                                            <p:strVal val="#ppt_y+.1"/>
                                          </p:val>
                                        </p:tav>
                                        <p:tav tm="100000">
                                          <p:val>
                                            <p:strVal val="#ppt_y"/>
                                          </p:val>
                                        </p:tav>
                                      </p:tavLst>
                                    </p:anim>
                                  </p:childTnLst>
                                </p:cTn>
                              </p:par>
                            </p:childTnLst>
                          </p:cTn>
                        </p:par>
                        <p:par>
                          <p:cTn id="81" fill="hold">
                            <p:stCondLst>
                              <p:cond delay="3500"/>
                            </p:stCondLst>
                            <p:childTnLst>
                              <p:par>
                                <p:cTn id="82" presetID="42" presetClass="entr" presetSubtype="0" fill="hold" nodeType="afterEffect">
                                  <p:stCondLst>
                                    <p:cond delay="0"/>
                                  </p:stCondLst>
                                  <p:childTnLst>
                                    <p:set>
                                      <p:cBhvr>
                                        <p:cTn id="83" dur="1" fill="hold">
                                          <p:stCondLst>
                                            <p:cond delay="0"/>
                                          </p:stCondLst>
                                        </p:cTn>
                                        <p:tgtEl>
                                          <p:spTgt spid="17"/>
                                        </p:tgtEl>
                                        <p:attrNameLst>
                                          <p:attrName>style.visibility</p:attrName>
                                        </p:attrNameLst>
                                      </p:cBhvr>
                                      <p:to>
                                        <p:strVal val="visible"/>
                                      </p:to>
                                    </p:set>
                                    <p:animEffect transition="in" filter="fade">
                                      <p:cBhvr>
                                        <p:cTn id="84" dur="250"/>
                                        <p:tgtEl>
                                          <p:spTgt spid="17"/>
                                        </p:tgtEl>
                                      </p:cBhvr>
                                    </p:animEffect>
                                    <p:anim calcmode="lin" valueType="num">
                                      <p:cBhvr>
                                        <p:cTn id="85" dur="250" fill="hold"/>
                                        <p:tgtEl>
                                          <p:spTgt spid="17"/>
                                        </p:tgtEl>
                                        <p:attrNameLst>
                                          <p:attrName>ppt_x</p:attrName>
                                        </p:attrNameLst>
                                      </p:cBhvr>
                                      <p:tavLst>
                                        <p:tav tm="0">
                                          <p:val>
                                            <p:strVal val="#ppt_x"/>
                                          </p:val>
                                        </p:tav>
                                        <p:tav tm="100000">
                                          <p:val>
                                            <p:strVal val="#ppt_x"/>
                                          </p:val>
                                        </p:tav>
                                      </p:tavLst>
                                    </p:anim>
                                    <p:anim calcmode="lin" valueType="num">
                                      <p:cBhvr>
                                        <p:cTn id="86" dur="250" fill="hold"/>
                                        <p:tgtEl>
                                          <p:spTgt spid="17"/>
                                        </p:tgtEl>
                                        <p:attrNameLst>
                                          <p:attrName>ppt_y</p:attrName>
                                        </p:attrNameLst>
                                      </p:cBhvr>
                                      <p:tavLst>
                                        <p:tav tm="0">
                                          <p:val>
                                            <p:strVal val="#ppt_y+.1"/>
                                          </p:val>
                                        </p:tav>
                                        <p:tav tm="100000">
                                          <p:val>
                                            <p:strVal val="#ppt_y"/>
                                          </p:val>
                                        </p:tav>
                                      </p:tavLst>
                                    </p:anim>
                                  </p:childTnLst>
                                </p:cTn>
                              </p:par>
                            </p:childTnLst>
                          </p:cTn>
                        </p:par>
                        <p:par>
                          <p:cTn id="87" fill="hold">
                            <p:stCondLst>
                              <p:cond delay="3750"/>
                            </p:stCondLst>
                            <p:childTnLst>
                              <p:par>
                                <p:cTn id="88" presetID="42" presetClass="entr" presetSubtype="0" fill="hold" grpId="0" nodeType="afterEffect">
                                  <p:stCondLst>
                                    <p:cond delay="0"/>
                                  </p:stCondLst>
                                  <p:childTnLst>
                                    <p:set>
                                      <p:cBhvr>
                                        <p:cTn id="89" dur="1" fill="hold">
                                          <p:stCondLst>
                                            <p:cond delay="0"/>
                                          </p:stCondLst>
                                        </p:cTn>
                                        <p:tgtEl>
                                          <p:spTgt spid="22"/>
                                        </p:tgtEl>
                                        <p:attrNameLst>
                                          <p:attrName>style.visibility</p:attrName>
                                        </p:attrNameLst>
                                      </p:cBhvr>
                                      <p:to>
                                        <p:strVal val="visible"/>
                                      </p:to>
                                    </p:set>
                                    <p:animEffect transition="in" filter="fade">
                                      <p:cBhvr>
                                        <p:cTn id="90" dur="250"/>
                                        <p:tgtEl>
                                          <p:spTgt spid="22"/>
                                        </p:tgtEl>
                                      </p:cBhvr>
                                    </p:animEffect>
                                    <p:anim calcmode="lin" valueType="num">
                                      <p:cBhvr>
                                        <p:cTn id="91" dur="250" fill="hold"/>
                                        <p:tgtEl>
                                          <p:spTgt spid="22"/>
                                        </p:tgtEl>
                                        <p:attrNameLst>
                                          <p:attrName>ppt_x</p:attrName>
                                        </p:attrNameLst>
                                      </p:cBhvr>
                                      <p:tavLst>
                                        <p:tav tm="0">
                                          <p:val>
                                            <p:strVal val="#ppt_x"/>
                                          </p:val>
                                        </p:tav>
                                        <p:tav tm="100000">
                                          <p:val>
                                            <p:strVal val="#ppt_x"/>
                                          </p:val>
                                        </p:tav>
                                      </p:tavLst>
                                    </p:anim>
                                    <p:anim calcmode="lin" valueType="num">
                                      <p:cBhvr>
                                        <p:cTn id="92" dur="250" fill="hold"/>
                                        <p:tgtEl>
                                          <p:spTgt spid="22"/>
                                        </p:tgtEl>
                                        <p:attrNameLst>
                                          <p:attrName>ppt_y</p:attrName>
                                        </p:attrNameLst>
                                      </p:cBhvr>
                                      <p:tavLst>
                                        <p:tav tm="0">
                                          <p:val>
                                            <p:strVal val="#ppt_y+.1"/>
                                          </p:val>
                                        </p:tav>
                                        <p:tav tm="100000">
                                          <p:val>
                                            <p:strVal val="#ppt_y"/>
                                          </p:val>
                                        </p:tav>
                                      </p:tavLst>
                                    </p:anim>
                                  </p:childTnLst>
                                </p:cTn>
                              </p:par>
                            </p:childTnLst>
                          </p:cTn>
                        </p:par>
                        <p:par>
                          <p:cTn id="93" fill="hold">
                            <p:stCondLst>
                              <p:cond delay="4000"/>
                            </p:stCondLst>
                            <p:childTnLst>
                              <p:par>
                                <p:cTn id="94" presetID="42" presetClass="entr" presetSubtype="0" fill="hold" grpId="0" nodeType="afterEffect">
                                  <p:stCondLst>
                                    <p:cond delay="0"/>
                                  </p:stCondLst>
                                  <p:childTnLst>
                                    <p:set>
                                      <p:cBhvr>
                                        <p:cTn id="95" dur="1" fill="hold">
                                          <p:stCondLst>
                                            <p:cond delay="0"/>
                                          </p:stCondLst>
                                        </p:cTn>
                                        <p:tgtEl>
                                          <p:spTgt spid="23"/>
                                        </p:tgtEl>
                                        <p:attrNameLst>
                                          <p:attrName>style.visibility</p:attrName>
                                        </p:attrNameLst>
                                      </p:cBhvr>
                                      <p:to>
                                        <p:strVal val="visible"/>
                                      </p:to>
                                    </p:set>
                                    <p:animEffect transition="in" filter="fade">
                                      <p:cBhvr>
                                        <p:cTn id="96" dur="250"/>
                                        <p:tgtEl>
                                          <p:spTgt spid="23"/>
                                        </p:tgtEl>
                                      </p:cBhvr>
                                    </p:animEffect>
                                    <p:anim calcmode="lin" valueType="num">
                                      <p:cBhvr>
                                        <p:cTn id="97" dur="250" fill="hold"/>
                                        <p:tgtEl>
                                          <p:spTgt spid="23"/>
                                        </p:tgtEl>
                                        <p:attrNameLst>
                                          <p:attrName>ppt_x</p:attrName>
                                        </p:attrNameLst>
                                      </p:cBhvr>
                                      <p:tavLst>
                                        <p:tav tm="0">
                                          <p:val>
                                            <p:strVal val="#ppt_x"/>
                                          </p:val>
                                        </p:tav>
                                        <p:tav tm="100000">
                                          <p:val>
                                            <p:strVal val="#ppt_x"/>
                                          </p:val>
                                        </p:tav>
                                      </p:tavLst>
                                    </p:anim>
                                    <p:anim calcmode="lin" valueType="num">
                                      <p:cBhvr>
                                        <p:cTn id="98" dur="250" fill="hold"/>
                                        <p:tgtEl>
                                          <p:spTgt spid="23"/>
                                        </p:tgtEl>
                                        <p:attrNameLst>
                                          <p:attrName>ppt_y</p:attrName>
                                        </p:attrNameLst>
                                      </p:cBhvr>
                                      <p:tavLst>
                                        <p:tav tm="0">
                                          <p:val>
                                            <p:strVal val="#ppt_y+.1"/>
                                          </p:val>
                                        </p:tav>
                                        <p:tav tm="100000">
                                          <p:val>
                                            <p:strVal val="#ppt_y"/>
                                          </p:val>
                                        </p:tav>
                                      </p:tavLst>
                                    </p:anim>
                                  </p:childTnLst>
                                </p:cTn>
                              </p:par>
                            </p:childTnLst>
                          </p:cTn>
                        </p:par>
                        <p:par>
                          <p:cTn id="99" fill="hold">
                            <p:stCondLst>
                              <p:cond delay="4250"/>
                            </p:stCondLst>
                            <p:childTnLst>
                              <p:par>
                                <p:cTn id="100" presetID="42" presetClass="entr" presetSubtype="0" fill="hold" grpId="0" nodeType="afterEffect">
                                  <p:stCondLst>
                                    <p:cond delay="0"/>
                                  </p:stCondLst>
                                  <p:childTnLst>
                                    <p:set>
                                      <p:cBhvr>
                                        <p:cTn id="101" dur="1" fill="hold">
                                          <p:stCondLst>
                                            <p:cond delay="0"/>
                                          </p:stCondLst>
                                        </p:cTn>
                                        <p:tgtEl>
                                          <p:spTgt spid="24"/>
                                        </p:tgtEl>
                                        <p:attrNameLst>
                                          <p:attrName>style.visibility</p:attrName>
                                        </p:attrNameLst>
                                      </p:cBhvr>
                                      <p:to>
                                        <p:strVal val="visible"/>
                                      </p:to>
                                    </p:set>
                                    <p:animEffect transition="in" filter="fade">
                                      <p:cBhvr>
                                        <p:cTn id="102" dur="250"/>
                                        <p:tgtEl>
                                          <p:spTgt spid="24"/>
                                        </p:tgtEl>
                                      </p:cBhvr>
                                    </p:animEffect>
                                    <p:anim calcmode="lin" valueType="num">
                                      <p:cBhvr>
                                        <p:cTn id="103" dur="250" fill="hold"/>
                                        <p:tgtEl>
                                          <p:spTgt spid="24"/>
                                        </p:tgtEl>
                                        <p:attrNameLst>
                                          <p:attrName>ppt_x</p:attrName>
                                        </p:attrNameLst>
                                      </p:cBhvr>
                                      <p:tavLst>
                                        <p:tav tm="0">
                                          <p:val>
                                            <p:strVal val="#ppt_x"/>
                                          </p:val>
                                        </p:tav>
                                        <p:tav tm="100000">
                                          <p:val>
                                            <p:strVal val="#ppt_x"/>
                                          </p:val>
                                        </p:tav>
                                      </p:tavLst>
                                    </p:anim>
                                    <p:anim calcmode="lin" valueType="num">
                                      <p:cBhvr>
                                        <p:cTn id="104" dur="250" fill="hold"/>
                                        <p:tgtEl>
                                          <p:spTgt spid="24"/>
                                        </p:tgtEl>
                                        <p:attrNameLst>
                                          <p:attrName>ppt_y</p:attrName>
                                        </p:attrNameLst>
                                      </p:cBhvr>
                                      <p:tavLst>
                                        <p:tav tm="0">
                                          <p:val>
                                            <p:strVal val="#ppt_y+.1"/>
                                          </p:val>
                                        </p:tav>
                                        <p:tav tm="100000">
                                          <p:val>
                                            <p:strVal val="#ppt_y"/>
                                          </p:val>
                                        </p:tav>
                                      </p:tavLst>
                                    </p:anim>
                                  </p:childTnLst>
                                </p:cTn>
                              </p:par>
                            </p:childTnLst>
                          </p:cTn>
                        </p:par>
                        <p:par>
                          <p:cTn id="105" fill="hold">
                            <p:stCondLst>
                              <p:cond delay="4500"/>
                            </p:stCondLst>
                            <p:childTnLst>
                              <p:par>
                                <p:cTn id="106" presetID="42" presetClass="entr" presetSubtype="0" fill="hold" grpId="0" nodeType="afterEffect">
                                  <p:stCondLst>
                                    <p:cond delay="0"/>
                                  </p:stCondLst>
                                  <p:childTnLst>
                                    <p:set>
                                      <p:cBhvr>
                                        <p:cTn id="107" dur="1" fill="hold">
                                          <p:stCondLst>
                                            <p:cond delay="0"/>
                                          </p:stCondLst>
                                        </p:cTn>
                                        <p:tgtEl>
                                          <p:spTgt spid="25"/>
                                        </p:tgtEl>
                                        <p:attrNameLst>
                                          <p:attrName>style.visibility</p:attrName>
                                        </p:attrNameLst>
                                      </p:cBhvr>
                                      <p:to>
                                        <p:strVal val="visible"/>
                                      </p:to>
                                    </p:set>
                                    <p:animEffect transition="in" filter="fade">
                                      <p:cBhvr>
                                        <p:cTn id="108" dur="250"/>
                                        <p:tgtEl>
                                          <p:spTgt spid="25"/>
                                        </p:tgtEl>
                                      </p:cBhvr>
                                    </p:animEffect>
                                    <p:anim calcmode="lin" valueType="num">
                                      <p:cBhvr>
                                        <p:cTn id="109" dur="250" fill="hold"/>
                                        <p:tgtEl>
                                          <p:spTgt spid="25"/>
                                        </p:tgtEl>
                                        <p:attrNameLst>
                                          <p:attrName>ppt_x</p:attrName>
                                        </p:attrNameLst>
                                      </p:cBhvr>
                                      <p:tavLst>
                                        <p:tav tm="0">
                                          <p:val>
                                            <p:strVal val="#ppt_x"/>
                                          </p:val>
                                        </p:tav>
                                        <p:tav tm="100000">
                                          <p:val>
                                            <p:strVal val="#ppt_x"/>
                                          </p:val>
                                        </p:tav>
                                      </p:tavLst>
                                    </p:anim>
                                    <p:anim calcmode="lin" valueType="num">
                                      <p:cBhvr>
                                        <p:cTn id="110" dur="25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animBg="1"/>
      <p:bldP spid="9" grpId="0"/>
      <p:bldP spid="10" grpId="0"/>
      <p:bldP spid="11" grpId="0" animBg="1"/>
      <p:bldP spid="12" grpId="0"/>
      <p:bldP spid="13" grpId="0"/>
      <p:bldP spid="14" grpId="0" animBg="1"/>
      <p:bldP spid="15" grpId="0"/>
      <p:bldP spid="16" grpId="0"/>
      <p:bldP spid="22" grpId="0"/>
      <p:bldP spid="23" grpId="0"/>
      <p:bldP spid="24" grpId="0"/>
      <p:bldP spid="2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p:cNvGrpSpPr/>
          <p:nvPr/>
        </p:nvGrpSpPr>
        <p:grpSpPr>
          <a:xfrm>
            <a:off x="6553347" y="2430258"/>
            <a:ext cx="5109091" cy="2103510"/>
            <a:chOff x="747631" y="2473800"/>
            <a:chExt cx="5109091" cy="2103510"/>
          </a:xfrm>
        </p:grpSpPr>
        <p:sp>
          <p:nvSpPr>
            <p:cNvPr id="48" name="文本框 2"/>
            <p:cNvSpPr txBox="1"/>
            <p:nvPr/>
          </p:nvSpPr>
          <p:spPr>
            <a:xfrm>
              <a:off x="885778" y="2473800"/>
              <a:ext cx="1368300" cy="523220"/>
            </a:xfrm>
            <a:prstGeom prst="rect">
              <a:avLst/>
            </a:prstGeom>
            <a:solidFill>
              <a:schemeClr val="accent1"/>
            </a:solidFill>
            <a:ln w="19050">
              <a:noFill/>
            </a:ln>
            <a:effectLst/>
          </p:spPr>
          <p:txBody>
            <a:bodyPr wrap="square" rtlCol="0">
              <a:spAutoFit/>
            </a:bodyPr>
            <a:lstStyle/>
            <a:p>
              <a:pPr algn="ctr"/>
              <a:r>
                <a:rPr lang="en-US" altLang="zh-CN" sz="2800" dirty="0">
                  <a:solidFill>
                    <a:schemeClr val="bg1"/>
                  </a:solidFill>
                  <a:latin typeface="张海山锐线体简" panose="02000000000000000000" pitchFamily="2" charset="-122"/>
                  <a:ea typeface="张海山锐线体简" panose="02000000000000000000" pitchFamily="2" charset="-122"/>
                </a:rPr>
                <a:t>LOGO</a:t>
              </a:r>
              <a:endParaRPr lang="zh-CN" altLang="en-US" sz="2800" dirty="0">
                <a:solidFill>
                  <a:schemeClr val="bg1"/>
                </a:solidFill>
                <a:latin typeface="张海山锐线体简" panose="02000000000000000000" pitchFamily="2" charset="-122"/>
                <a:ea typeface="张海山锐线体简" panose="02000000000000000000" pitchFamily="2" charset="-122"/>
              </a:endParaRPr>
            </a:p>
          </p:txBody>
        </p:sp>
        <p:sp>
          <p:nvSpPr>
            <p:cNvPr id="49" name="文本框 10"/>
            <p:cNvSpPr txBox="1"/>
            <p:nvPr/>
          </p:nvSpPr>
          <p:spPr>
            <a:xfrm>
              <a:off x="935850" y="4238756"/>
              <a:ext cx="2031326" cy="338554"/>
            </a:xfrm>
            <a:prstGeom prst="rect">
              <a:avLst/>
            </a:prstGeom>
            <a:noFill/>
          </p:spPr>
          <p:txBody>
            <a:bodyPr wrap="none" rtlCol="0">
              <a:spAutoFit/>
            </a:bodyPr>
            <a:lstStyle/>
            <a:p>
              <a:pPr algn="ctr"/>
              <a:r>
                <a:rPr lang="en-US" altLang="zh-CN" sz="1600" cap="all" dirty="0">
                  <a:solidFill>
                    <a:schemeClr val="tx2">
                      <a:lumMod val="50000"/>
                    </a:schemeClr>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rPr>
                <a:t>THE Scenery DESIGN</a:t>
              </a:r>
              <a:endParaRPr lang="zh-CN" altLang="en-US" sz="1600" cap="all" dirty="0">
                <a:solidFill>
                  <a:schemeClr val="tx2">
                    <a:lumMod val="50000"/>
                  </a:schemeClr>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endParaRPr>
            </a:p>
          </p:txBody>
        </p:sp>
        <p:sp>
          <p:nvSpPr>
            <p:cNvPr id="50" name="文本框 12"/>
            <p:cNvSpPr txBox="1"/>
            <p:nvPr/>
          </p:nvSpPr>
          <p:spPr>
            <a:xfrm>
              <a:off x="747631" y="3157059"/>
              <a:ext cx="5109091" cy="830997"/>
            </a:xfrm>
            <a:prstGeom prst="rect">
              <a:avLst/>
            </a:prstGeom>
            <a:noFill/>
          </p:spPr>
          <p:txBody>
            <a:bodyPr wrap="none" rtlCol="0">
              <a:spAutoFit/>
            </a:bodyPr>
            <a:lstStyle/>
            <a:p>
              <a:pPr algn="ctr"/>
              <a:r>
                <a:rPr lang="zh-CN" altLang="en-US" sz="4800" dirty="0">
                  <a:solidFill>
                    <a:schemeClr val="tx2">
                      <a:lumMod val="50000"/>
                    </a:schemeClr>
                  </a:solidFill>
                  <a:latin typeface="微软雅黑" pitchFamily="34" charset="-122"/>
                  <a:ea typeface="微软雅黑" pitchFamily="34" charset="-122"/>
                  <a:cs typeface="Microsoft JhengHei Light" panose="020B0304030504040204" pitchFamily="34" charset="-122"/>
                </a:rPr>
                <a:t>点击加入</a:t>
              </a:r>
              <a:r>
                <a:rPr lang="zh-CN" altLang="en-US" sz="4800" b="1" dirty="0">
                  <a:solidFill>
                    <a:schemeClr val="tx2">
                      <a:lumMod val="50000"/>
                    </a:schemeClr>
                  </a:solidFill>
                  <a:latin typeface="微软雅黑" pitchFamily="34" charset="-122"/>
                  <a:ea typeface="微软雅黑" pitchFamily="34" charset="-122"/>
                  <a:cs typeface="Microsoft JhengHei Light" panose="020B0304030504040204" pitchFamily="34" charset="-122"/>
                </a:rPr>
                <a:t>你的标题</a:t>
              </a:r>
            </a:p>
          </p:txBody>
        </p:sp>
        <p:sp>
          <p:nvSpPr>
            <p:cNvPr id="51" name="矩形 50"/>
            <p:cNvSpPr/>
            <p:nvPr/>
          </p:nvSpPr>
          <p:spPr>
            <a:xfrm>
              <a:off x="873078" y="4060717"/>
              <a:ext cx="3240000" cy="18000"/>
            </a:xfrm>
            <a:prstGeom prst="rect">
              <a:avLst/>
            </a:prstGeom>
            <a:solidFill>
              <a:schemeClr val="tx2">
                <a:lumMod val="50000"/>
              </a:schemeClr>
            </a:solidFill>
            <a:ln w="127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52" name="TextBox 23"/>
          <p:cNvSpPr txBox="1"/>
          <p:nvPr/>
        </p:nvSpPr>
        <p:spPr>
          <a:xfrm>
            <a:off x="6606473" y="4984155"/>
            <a:ext cx="4070692" cy="1200329"/>
          </a:xfrm>
          <a:prstGeom prst="rect">
            <a:avLst/>
          </a:prstGeom>
          <a:noFill/>
        </p:spPr>
        <p:txBody>
          <a:bodyPr wrap="square" rtlCol="0">
            <a:spAutoFit/>
          </a:bodyPr>
          <a:lstStyle/>
          <a:p>
            <a:r>
              <a:rPr lang="en-US" altLang="zh-CN" sz="8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 Your content to play here, or through your copy, </a:t>
            </a:r>
            <a:r>
              <a:rPr lang="en-US" altLang="zh-CN" sz="800" dirty="0" err="1">
                <a:solidFill>
                  <a:schemeClr val="bg1">
                    <a:lumMod val="75000"/>
                  </a:schemeClr>
                </a:solidFill>
                <a:latin typeface="微软雅黑" pitchFamily="34" charset="-122"/>
                <a:ea typeface="微软雅黑" pitchFamily="34" charset="-122"/>
              </a:rPr>
              <a:t>aste</a:t>
            </a:r>
            <a:r>
              <a:rPr lang="en-US" altLang="zh-CN" sz="800" dirty="0">
                <a:solidFill>
                  <a:schemeClr val="bg1">
                    <a:lumMod val="75000"/>
                  </a:schemeClr>
                </a:solidFill>
                <a:latin typeface="微软雅黑" pitchFamily="34" charset="-122"/>
                <a:ea typeface="微软雅黑" pitchFamily="34" charset="-122"/>
              </a:rPr>
              <a:t> in this box, and select only the text. Your content to play here, or through your copy, paste in this box, and select only the text.</a:t>
            </a:r>
            <a:endParaRPr lang="zh-CN" altLang="en-US" sz="800" dirty="0">
              <a:solidFill>
                <a:schemeClr val="bg1">
                  <a:lumMod val="75000"/>
                </a:schemeClr>
              </a:solidFill>
              <a:latin typeface="微软雅黑" pitchFamily="34" charset="-122"/>
              <a:ea typeface="微软雅黑" pitchFamily="34" charset="-122"/>
            </a:endParaRPr>
          </a:p>
          <a:p>
            <a:r>
              <a:rPr lang="en-US" altLang="zh-CN" sz="800" dirty="0">
                <a:solidFill>
                  <a:schemeClr val="bg1">
                    <a:lumMod val="75000"/>
                  </a:schemeClr>
                </a:solidFill>
                <a:latin typeface="微软雅黑" pitchFamily="34" charset="-122"/>
                <a:ea typeface="微软雅黑" pitchFamily="34" charset="-122"/>
              </a:rPr>
              <a:t>Your content to play here, or through your copy, </a:t>
            </a:r>
          </a:p>
          <a:p>
            <a:r>
              <a:rPr lang="en-US" altLang="zh-CN" sz="8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 Your content to play here, or through your copy, </a:t>
            </a:r>
            <a:r>
              <a:rPr lang="en-US" altLang="zh-CN" sz="800" dirty="0" err="1">
                <a:solidFill>
                  <a:schemeClr val="bg1">
                    <a:lumMod val="75000"/>
                  </a:schemeClr>
                </a:solidFill>
                <a:latin typeface="微软雅黑" pitchFamily="34" charset="-122"/>
                <a:ea typeface="微软雅黑" pitchFamily="34" charset="-122"/>
              </a:rPr>
              <a:t>aste</a:t>
            </a:r>
            <a:r>
              <a:rPr lang="en-US" altLang="zh-CN" sz="800" dirty="0">
                <a:solidFill>
                  <a:schemeClr val="bg1">
                    <a:lumMod val="75000"/>
                  </a:schemeClr>
                </a:solidFill>
                <a:latin typeface="微软雅黑" pitchFamily="34" charset="-122"/>
                <a:ea typeface="微软雅黑" pitchFamily="34" charset="-122"/>
              </a:rPr>
              <a:t> in this box, and select only the text. Your content to play here, or through your copy, paste in this box, and select only the text.</a:t>
            </a:r>
          </a:p>
        </p:txBody>
      </p:sp>
      <p:sp>
        <p:nvSpPr>
          <p:cNvPr id="20" name="矩形 19"/>
          <p:cNvSpPr/>
          <p:nvPr/>
        </p:nvSpPr>
        <p:spPr>
          <a:xfrm>
            <a:off x="1043928" y="1700037"/>
            <a:ext cx="5208158" cy="4460408"/>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rot="5400000">
            <a:off x="1209320" y="357887"/>
            <a:ext cx="4177333" cy="5110638"/>
            <a:chOff x="1014410" y="146868"/>
            <a:chExt cx="10161590" cy="6267450"/>
          </a:xfrm>
        </p:grpSpPr>
        <p:sp>
          <p:nvSpPr>
            <p:cNvPr id="22" name="矩形 21"/>
            <p:cNvSpPr/>
            <p:nvPr/>
          </p:nvSpPr>
          <p:spPr>
            <a:xfrm>
              <a:off x="1014410" y="432618"/>
              <a:ext cx="10161590" cy="5981700"/>
            </a:xfrm>
            <a:prstGeom prst="rect">
              <a:avLst/>
            </a:prstGeom>
            <a:noFill/>
            <a:ln w="762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1880882" y="146868"/>
              <a:ext cx="1260624" cy="603248"/>
              <a:chOff x="1880882" y="323850"/>
              <a:chExt cx="1260624" cy="603248"/>
            </a:xfrm>
          </p:grpSpPr>
          <p:sp>
            <p:nvSpPr>
              <p:cNvPr id="24" name="矩形 23"/>
              <p:cNvSpPr/>
              <p:nvPr/>
            </p:nvSpPr>
            <p:spPr>
              <a:xfrm>
                <a:off x="1880882" y="323850"/>
                <a:ext cx="313065"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2350699" y="355598"/>
                <a:ext cx="278318"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2790032" y="325120"/>
                <a:ext cx="35147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7" name="矩形 26"/>
          <p:cNvSpPr/>
          <p:nvPr/>
        </p:nvSpPr>
        <p:spPr>
          <a:xfrm>
            <a:off x="1400969" y="865031"/>
            <a:ext cx="1814122" cy="888810"/>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b="1" dirty="0">
                <a:solidFill>
                  <a:schemeClr val="tx2">
                    <a:lumMod val="75000"/>
                  </a:schemeClr>
                </a:solidFill>
                <a:latin typeface="微软雅黑" pitchFamily="34" charset="-122"/>
                <a:ea typeface="微软雅黑" pitchFamily="34" charset="-122"/>
              </a:rPr>
              <a:t>FOUR</a:t>
            </a:r>
            <a:endParaRPr lang="zh-CN" altLang="en-US" sz="1100" b="1" dirty="0">
              <a:solidFill>
                <a:schemeClr val="tx2">
                  <a:lumMod val="75000"/>
                </a:schemeClr>
              </a:solidFill>
              <a:latin typeface="微软雅黑" pitchFamily="34" charset="-122"/>
              <a:ea typeface="微软雅黑" pitchFamily="34" charset="-122"/>
            </a:endParaRPr>
          </a:p>
        </p:txBody>
      </p:sp>
      <p:grpSp>
        <p:nvGrpSpPr>
          <p:cNvPr id="28" name="组合 27"/>
          <p:cNvGrpSpPr/>
          <p:nvPr/>
        </p:nvGrpSpPr>
        <p:grpSpPr>
          <a:xfrm>
            <a:off x="0" y="6442565"/>
            <a:ext cx="12190413" cy="2422802"/>
            <a:chOff x="-642802" y="5954997"/>
            <a:chExt cx="13394002" cy="3207983"/>
          </a:xfrm>
        </p:grpSpPr>
        <p:sp>
          <p:nvSpPr>
            <p:cNvPr id="29" name="Hexagon 2"/>
            <p:cNvSpPr/>
            <p:nvPr/>
          </p:nvSpPr>
          <p:spPr>
            <a:xfrm rot="5400000">
              <a:off x="9764458" y="6176237"/>
              <a:ext cx="3207982" cy="2765502"/>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30" name="Hexagon 51"/>
            <p:cNvSpPr/>
            <p:nvPr/>
          </p:nvSpPr>
          <p:spPr>
            <a:xfrm rot="5400000">
              <a:off x="6221624" y="6176238"/>
              <a:ext cx="3207982" cy="2765502"/>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31" name="Hexagon 52"/>
            <p:cNvSpPr/>
            <p:nvPr/>
          </p:nvSpPr>
          <p:spPr>
            <a:xfrm rot="5400000">
              <a:off x="2678791" y="6176237"/>
              <a:ext cx="3207982" cy="2765502"/>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32" name="Hexagon 53"/>
            <p:cNvSpPr/>
            <p:nvPr/>
          </p:nvSpPr>
          <p:spPr>
            <a:xfrm rot="5400000">
              <a:off x="-864042" y="6176237"/>
              <a:ext cx="3207982" cy="2765502"/>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grpSp>
    </p:spTree>
    <p:extLst>
      <p:ext uri="{BB962C8B-B14F-4D97-AF65-F5344CB8AC3E}">
        <p14:creationId xmlns:p14="http://schemas.microsoft.com/office/powerpoint/2010/main" val="308267266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heel(1)">
                                      <p:cBhvr>
                                        <p:cTn id="12" dur="1750"/>
                                        <p:tgtEl>
                                          <p:spTgt spid="21"/>
                                        </p:tgtEl>
                                      </p:cBhvr>
                                    </p:animEffect>
                                  </p:childTnLst>
                                </p:cTn>
                              </p:par>
                            </p:childTnLst>
                          </p:cTn>
                        </p:par>
                        <p:par>
                          <p:cTn id="13" fill="hold">
                            <p:stCondLst>
                              <p:cond delay="1750"/>
                            </p:stCondLst>
                            <p:childTnLst>
                              <p:par>
                                <p:cTn id="14" presetID="42" presetClass="entr" presetSubtype="0"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750"/>
                                        <p:tgtEl>
                                          <p:spTgt spid="27"/>
                                        </p:tgtEl>
                                      </p:cBhvr>
                                    </p:animEffect>
                                    <p:anim calcmode="lin" valueType="num">
                                      <p:cBhvr>
                                        <p:cTn id="17" dur="750" fill="hold"/>
                                        <p:tgtEl>
                                          <p:spTgt spid="27"/>
                                        </p:tgtEl>
                                        <p:attrNameLst>
                                          <p:attrName>ppt_x</p:attrName>
                                        </p:attrNameLst>
                                      </p:cBhvr>
                                      <p:tavLst>
                                        <p:tav tm="0">
                                          <p:val>
                                            <p:strVal val="#ppt_x"/>
                                          </p:val>
                                        </p:tav>
                                        <p:tav tm="100000">
                                          <p:val>
                                            <p:strVal val="#ppt_x"/>
                                          </p:val>
                                        </p:tav>
                                      </p:tavLst>
                                    </p:anim>
                                    <p:anim calcmode="lin" valueType="num">
                                      <p:cBhvr>
                                        <p:cTn id="18" dur="750" fill="hold"/>
                                        <p:tgtEl>
                                          <p:spTgt spid="27"/>
                                        </p:tgtEl>
                                        <p:attrNameLst>
                                          <p:attrName>ppt_y</p:attrName>
                                        </p:attrNameLst>
                                      </p:cBhvr>
                                      <p:tavLst>
                                        <p:tav tm="0">
                                          <p:val>
                                            <p:strVal val="#ppt_y+.1"/>
                                          </p:val>
                                        </p:tav>
                                        <p:tav tm="100000">
                                          <p:val>
                                            <p:strVal val="#ppt_y"/>
                                          </p:val>
                                        </p:tav>
                                      </p:tavLst>
                                    </p:anim>
                                  </p:childTnLst>
                                </p:cTn>
                              </p:par>
                            </p:childTnLst>
                          </p:cTn>
                        </p:par>
                        <p:par>
                          <p:cTn id="19" fill="hold">
                            <p:stCondLst>
                              <p:cond delay="2500"/>
                            </p:stCondLst>
                            <p:childTnLst>
                              <p:par>
                                <p:cTn id="20" presetID="22" presetClass="entr" presetSubtype="8" fill="hold" nodeType="after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wipe(left)">
                                      <p:cBhvr>
                                        <p:cTn id="22" dur="750"/>
                                        <p:tgtEl>
                                          <p:spTgt spid="47"/>
                                        </p:tgtEl>
                                      </p:cBhvr>
                                    </p:animEffect>
                                  </p:childTnLst>
                                </p:cTn>
                              </p:par>
                            </p:childTnLst>
                          </p:cTn>
                        </p:par>
                        <p:par>
                          <p:cTn id="23" fill="hold">
                            <p:stCondLst>
                              <p:cond delay="3250"/>
                            </p:stCondLst>
                            <p:childTnLst>
                              <p:par>
                                <p:cTn id="24" presetID="22" presetClass="entr" presetSubtype="8" fill="hold" grpId="0" nodeType="afterEffect">
                                  <p:stCondLst>
                                    <p:cond delay="17"/>
                                  </p:stCondLst>
                                  <p:iterate type="lt">
                                    <p:tmPct val="30000"/>
                                  </p:iterate>
                                  <p:childTnLst>
                                    <p:set>
                                      <p:cBhvr>
                                        <p:cTn id="25" dur="1" fill="hold">
                                          <p:stCondLst>
                                            <p:cond delay="0"/>
                                          </p:stCondLst>
                                        </p:cTn>
                                        <p:tgtEl>
                                          <p:spTgt spid="52"/>
                                        </p:tgtEl>
                                        <p:attrNameLst>
                                          <p:attrName>style.visibility</p:attrName>
                                        </p:attrNameLst>
                                      </p:cBhvr>
                                      <p:to>
                                        <p:strVal val="visible"/>
                                      </p:to>
                                    </p:set>
                                    <p:animEffect transition="in" filter="wipe(left)">
                                      <p:cBhvr>
                                        <p:cTn id="26" dur="10"/>
                                        <p:tgtEl>
                                          <p:spTgt spid="52"/>
                                        </p:tgtEl>
                                      </p:cBhvr>
                                    </p:animEffect>
                                  </p:childTnLst>
                                </p:cTn>
                              </p:par>
                            </p:childTnLst>
                          </p:cTn>
                        </p:par>
                        <p:par>
                          <p:cTn id="27" fill="hold">
                            <p:stCondLst>
                              <p:cond delay="4972"/>
                            </p:stCondLst>
                            <p:childTnLst>
                              <p:par>
                                <p:cTn id="28" presetID="2" presetClass="entr" presetSubtype="1" fill="hold" nodeType="afterEffect">
                                  <p:stCondLst>
                                    <p:cond delay="0"/>
                                  </p:stCondLst>
                                  <p:childTnLst>
                                    <p:set>
                                      <p:cBhvr>
                                        <p:cTn id="29" dur="1" fill="hold">
                                          <p:stCondLst>
                                            <p:cond delay="0"/>
                                          </p:stCondLst>
                                        </p:cTn>
                                        <p:tgtEl>
                                          <p:spTgt spid="28"/>
                                        </p:tgtEl>
                                        <p:attrNameLst>
                                          <p:attrName>style.visibility</p:attrName>
                                        </p:attrNameLst>
                                      </p:cBhvr>
                                      <p:to>
                                        <p:strVal val="visible"/>
                                      </p:to>
                                    </p:set>
                                    <p:anim calcmode="lin" valueType="num">
                                      <p:cBhvr additive="base">
                                        <p:cTn id="30" dur="500" fill="hold"/>
                                        <p:tgtEl>
                                          <p:spTgt spid="28"/>
                                        </p:tgtEl>
                                        <p:attrNameLst>
                                          <p:attrName>ppt_x</p:attrName>
                                        </p:attrNameLst>
                                      </p:cBhvr>
                                      <p:tavLst>
                                        <p:tav tm="0">
                                          <p:val>
                                            <p:strVal val="#ppt_x"/>
                                          </p:val>
                                        </p:tav>
                                        <p:tav tm="100000">
                                          <p:val>
                                            <p:strVal val="#ppt_x"/>
                                          </p:val>
                                        </p:tav>
                                      </p:tavLst>
                                    </p:anim>
                                    <p:anim calcmode="lin" valueType="num">
                                      <p:cBhvr additive="base">
                                        <p:cTn id="31" dur="500" fill="hold"/>
                                        <p:tgtEl>
                                          <p:spTgt spid="2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20" grpId="0" animBg="1"/>
      <p:bldP spid="2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13"/>
          <p:cNvSpPr/>
          <p:nvPr/>
        </p:nvSpPr>
        <p:spPr>
          <a:xfrm>
            <a:off x="1273384" y="1839950"/>
            <a:ext cx="3044824" cy="3111190"/>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32" name="Rectangle 13"/>
          <p:cNvSpPr/>
          <p:nvPr/>
        </p:nvSpPr>
        <p:spPr>
          <a:xfrm>
            <a:off x="4590883" y="1839950"/>
            <a:ext cx="3044824" cy="3111190"/>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33" name="Rectangle 13"/>
          <p:cNvSpPr/>
          <p:nvPr/>
        </p:nvSpPr>
        <p:spPr>
          <a:xfrm>
            <a:off x="7883394" y="1839950"/>
            <a:ext cx="3044824" cy="3111190"/>
          </a:xfrm>
          <a:prstGeom prst="rect">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grpSp>
        <p:nvGrpSpPr>
          <p:cNvPr id="21" name="组合 20"/>
          <p:cNvGrpSpPr/>
          <p:nvPr/>
        </p:nvGrpSpPr>
        <p:grpSpPr>
          <a:xfrm>
            <a:off x="10228109" y="96798"/>
            <a:ext cx="1860704" cy="496292"/>
            <a:chOff x="10063856" y="172796"/>
            <a:chExt cx="1860704" cy="496292"/>
          </a:xfrm>
        </p:grpSpPr>
        <p:sp>
          <p:nvSpPr>
            <p:cNvPr id="22" name="Rectangle 37"/>
            <p:cNvSpPr/>
            <p:nvPr/>
          </p:nvSpPr>
          <p:spPr>
            <a:xfrm>
              <a:off x="10605949" y="623369"/>
              <a:ext cx="776519" cy="4571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23"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sp>
        <p:nvSpPr>
          <p:cNvPr id="27" name="Subtitle 2"/>
          <p:cNvSpPr txBox="1">
            <a:spLocks/>
          </p:cNvSpPr>
          <p:nvPr/>
        </p:nvSpPr>
        <p:spPr>
          <a:xfrm>
            <a:off x="3407985" y="5209485"/>
            <a:ext cx="5394626" cy="548582"/>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820"/>
              </a:lnSpc>
            </a:pPr>
            <a:r>
              <a:rPr lang="en-US" sz="1200" dirty="0">
                <a:solidFill>
                  <a:schemeClr val="tx2">
                    <a:lumMod val="75000"/>
                  </a:schemeClr>
                </a:solidFill>
                <a:latin typeface="Lato Light" charset="0"/>
                <a:ea typeface="Lato Light" charset="0"/>
                <a:cs typeface="Lato Light" charset="0"/>
              </a:rPr>
              <a:t>We’ve packed all the features you could want into one awesome &amp; stunning presentation with unlimited colors</a:t>
            </a:r>
          </a:p>
        </p:txBody>
      </p:sp>
    </p:spTree>
    <p:extLst>
      <p:ext uri="{BB962C8B-B14F-4D97-AF65-F5344CB8AC3E}">
        <p14:creationId xmlns:p14="http://schemas.microsoft.com/office/powerpoint/2010/main" val="28472134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additive="base">
                                        <p:cTn id="12" dur="500" fill="hold"/>
                                        <p:tgtEl>
                                          <p:spTgt spid="31"/>
                                        </p:tgtEl>
                                        <p:attrNameLst>
                                          <p:attrName>ppt_x</p:attrName>
                                        </p:attrNameLst>
                                      </p:cBhvr>
                                      <p:tavLst>
                                        <p:tav tm="0">
                                          <p:val>
                                            <p:strVal val="#ppt_x"/>
                                          </p:val>
                                        </p:tav>
                                        <p:tav tm="100000">
                                          <p:val>
                                            <p:strVal val="#ppt_x"/>
                                          </p:val>
                                        </p:tav>
                                      </p:tavLst>
                                    </p:anim>
                                    <p:anim calcmode="lin" valueType="num">
                                      <p:cBhvr additive="base">
                                        <p:cTn id="13" dur="500" fill="hold"/>
                                        <p:tgtEl>
                                          <p:spTgt spid="3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32"/>
                                        </p:tgtEl>
                                        <p:attrNameLst>
                                          <p:attrName>style.visibility</p:attrName>
                                        </p:attrNameLst>
                                      </p:cBhvr>
                                      <p:to>
                                        <p:strVal val="visible"/>
                                      </p:to>
                                    </p:set>
                                    <p:anim calcmode="lin" valueType="num">
                                      <p:cBhvr additive="base">
                                        <p:cTn id="17" dur="500" fill="hold"/>
                                        <p:tgtEl>
                                          <p:spTgt spid="32"/>
                                        </p:tgtEl>
                                        <p:attrNameLst>
                                          <p:attrName>ppt_x</p:attrName>
                                        </p:attrNameLst>
                                      </p:cBhvr>
                                      <p:tavLst>
                                        <p:tav tm="0">
                                          <p:val>
                                            <p:strVal val="#ppt_x"/>
                                          </p:val>
                                        </p:tav>
                                        <p:tav tm="100000">
                                          <p:val>
                                            <p:strVal val="#ppt_x"/>
                                          </p:val>
                                        </p:tav>
                                      </p:tavLst>
                                    </p:anim>
                                    <p:anim calcmode="lin" valueType="num">
                                      <p:cBhvr additive="base">
                                        <p:cTn id="18" dur="500" fill="hold"/>
                                        <p:tgtEl>
                                          <p:spTgt spid="32"/>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33"/>
                                        </p:tgtEl>
                                        <p:attrNameLst>
                                          <p:attrName>style.visibility</p:attrName>
                                        </p:attrNameLst>
                                      </p:cBhvr>
                                      <p:to>
                                        <p:strVal val="visible"/>
                                      </p:to>
                                    </p:set>
                                    <p:anim calcmode="lin" valueType="num">
                                      <p:cBhvr additive="base">
                                        <p:cTn id="22" dur="500" fill="hold"/>
                                        <p:tgtEl>
                                          <p:spTgt spid="33"/>
                                        </p:tgtEl>
                                        <p:attrNameLst>
                                          <p:attrName>ppt_x</p:attrName>
                                        </p:attrNameLst>
                                      </p:cBhvr>
                                      <p:tavLst>
                                        <p:tav tm="0">
                                          <p:val>
                                            <p:strVal val="#ppt_x"/>
                                          </p:val>
                                        </p:tav>
                                        <p:tav tm="100000">
                                          <p:val>
                                            <p:strVal val="#ppt_x"/>
                                          </p:val>
                                        </p:tav>
                                      </p:tavLst>
                                    </p:anim>
                                    <p:anim calcmode="lin" valueType="num">
                                      <p:cBhvr additive="base">
                                        <p:cTn id="23" dur="500" fill="hold"/>
                                        <p:tgtEl>
                                          <p:spTgt spid="33"/>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500" fill="hold"/>
                                        <p:tgtEl>
                                          <p:spTgt spid="27"/>
                                        </p:tgtEl>
                                        <p:attrNameLst>
                                          <p:attrName>ppt_x</p:attrName>
                                        </p:attrNameLst>
                                      </p:cBhvr>
                                      <p:tavLst>
                                        <p:tav tm="0">
                                          <p:val>
                                            <p:strVal val="#ppt_x"/>
                                          </p:val>
                                        </p:tav>
                                        <p:tav tm="100000">
                                          <p:val>
                                            <p:strVal val="#ppt_x"/>
                                          </p:val>
                                        </p:tav>
                                      </p:tavLst>
                                    </p:anim>
                                    <p:anim calcmode="lin" valueType="num">
                                      <p:cBhvr additive="base">
                                        <p:cTn id="2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2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4"/>
          <p:cNvSpPr/>
          <p:nvPr/>
        </p:nvSpPr>
        <p:spPr>
          <a:xfrm>
            <a:off x="8515795" y="2068763"/>
            <a:ext cx="1846261" cy="1846741"/>
          </a:xfrm>
          <a:prstGeom prst="ellipse">
            <a:avLst/>
          </a:prstGeom>
          <a:solidFill>
            <a:schemeClr val="accent3"/>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latin typeface="Lato Light" charset="0"/>
            </a:endParaRPr>
          </a:p>
        </p:txBody>
      </p:sp>
      <p:sp>
        <p:nvSpPr>
          <p:cNvPr id="3" name="TextBox 9"/>
          <p:cNvSpPr txBox="1"/>
          <p:nvPr/>
        </p:nvSpPr>
        <p:spPr>
          <a:xfrm>
            <a:off x="9079083" y="4102125"/>
            <a:ext cx="801823" cy="338554"/>
          </a:xfrm>
          <a:prstGeom prst="rect">
            <a:avLst/>
          </a:prstGeom>
          <a:noFill/>
        </p:spPr>
        <p:txBody>
          <a:bodyPr wrap="none" rtlCol="0" anchor="ctr" anchorCtr="0">
            <a:spAutoFit/>
          </a:bodyPr>
          <a:lstStyle/>
          <a:p>
            <a:pPr algn="ctr"/>
            <a:r>
              <a:rPr lang="en-US" sz="1600" b="1" dirty="0">
                <a:solidFill>
                  <a:schemeClr val="tx2">
                    <a:lumMod val="75000"/>
                  </a:schemeClr>
                </a:solidFill>
                <a:latin typeface="Lato Bold" charset="0"/>
                <a:ea typeface="Lato Bold" charset="0"/>
                <a:cs typeface="Lato Bold" charset="0"/>
              </a:rPr>
              <a:t>Model</a:t>
            </a:r>
          </a:p>
        </p:txBody>
      </p:sp>
      <p:sp>
        <p:nvSpPr>
          <p:cNvPr id="4" name="Oval 12"/>
          <p:cNvSpPr/>
          <p:nvPr/>
        </p:nvSpPr>
        <p:spPr>
          <a:xfrm>
            <a:off x="1864839" y="2068763"/>
            <a:ext cx="1846261" cy="1846741"/>
          </a:xfrm>
          <a:prstGeom prst="ellipse">
            <a:avLst/>
          </a:prstGeom>
          <a:solidFill>
            <a:schemeClr val="accent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latin typeface="Lato Light" charset="0"/>
            </a:endParaRPr>
          </a:p>
        </p:txBody>
      </p:sp>
      <p:sp>
        <p:nvSpPr>
          <p:cNvPr id="5" name="Shape 2525"/>
          <p:cNvSpPr/>
          <p:nvPr/>
        </p:nvSpPr>
        <p:spPr>
          <a:xfrm>
            <a:off x="2456541" y="2661684"/>
            <a:ext cx="669038" cy="669038"/>
          </a:xfrm>
          <a:custGeom>
            <a:avLst/>
            <a:gdLst/>
            <a:ahLst/>
            <a:cxnLst>
              <a:cxn ang="0">
                <a:pos x="wd2" y="hd2"/>
              </a:cxn>
              <a:cxn ang="5400000">
                <a:pos x="wd2" y="hd2"/>
              </a:cxn>
              <a:cxn ang="10800000">
                <a:pos x="wd2" y="hd2"/>
              </a:cxn>
              <a:cxn ang="16200000">
                <a:pos x="wd2" y="hd2"/>
              </a:cxn>
            </a:cxnLst>
            <a:rect l="0" t="0" r="r" b="b"/>
            <a:pathLst>
              <a:path w="21600" h="21600" extrusionOk="0">
                <a:moveTo>
                  <a:pt x="11291" y="17673"/>
                </a:moveTo>
                <a:cubicBezTo>
                  <a:pt x="11562" y="17673"/>
                  <a:pt x="11782" y="17453"/>
                  <a:pt x="11782" y="17182"/>
                </a:cubicBezTo>
                <a:cubicBezTo>
                  <a:pt x="11782" y="16911"/>
                  <a:pt x="11562" y="16691"/>
                  <a:pt x="11291" y="16691"/>
                </a:cubicBezTo>
                <a:cubicBezTo>
                  <a:pt x="11020" y="16691"/>
                  <a:pt x="10800" y="16911"/>
                  <a:pt x="10800" y="17182"/>
                </a:cubicBezTo>
                <a:cubicBezTo>
                  <a:pt x="10800" y="17453"/>
                  <a:pt x="11020" y="17673"/>
                  <a:pt x="11291" y="17673"/>
                </a:cubicBezTo>
                <a:moveTo>
                  <a:pt x="17673" y="18655"/>
                </a:moveTo>
                <a:lnTo>
                  <a:pt x="13745" y="18655"/>
                </a:lnTo>
                <a:lnTo>
                  <a:pt x="13745" y="12273"/>
                </a:lnTo>
                <a:cubicBezTo>
                  <a:pt x="13745" y="12002"/>
                  <a:pt x="13525" y="11782"/>
                  <a:pt x="13255" y="11782"/>
                </a:cubicBezTo>
                <a:lnTo>
                  <a:pt x="8345" y="11782"/>
                </a:lnTo>
                <a:cubicBezTo>
                  <a:pt x="8075" y="11782"/>
                  <a:pt x="7855" y="12002"/>
                  <a:pt x="7855" y="12273"/>
                </a:cubicBezTo>
                <a:lnTo>
                  <a:pt x="7855" y="18655"/>
                </a:lnTo>
                <a:lnTo>
                  <a:pt x="3927" y="18655"/>
                </a:lnTo>
                <a:lnTo>
                  <a:pt x="3927" y="8058"/>
                </a:lnTo>
                <a:lnTo>
                  <a:pt x="10800" y="1185"/>
                </a:lnTo>
                <a:lnTo>
                  <a:pt x="17673" y="8058"/>
                </a:lnTo>
                <a:cubicBezTo>
                  <a:pt x="17673" y="8058"/>
                  <a:pt x="17673" y="18655"/>
                  <a:pt x="17673" y="18655"/>
                </a:cubicBezTo>
                <a:close/>
                <a:moveTo>
                  <a:pt x="17673" y="20618"/>
                </a:moveTo>
                <a:lnTo>
                  <a:pt x="13745" y="20618"/>
                </a:lnTo>
                <a:lnTo>
                  <a:pt x="13745" y="19636"/>
                </a:lnTo>
                <a:lnTo>
                  <a:pt x="17673" y="19636"/>
                </a:lnTo>
                <a:cubicBezTo>
                  <a:pt x="17673" y="19636"/>
                  <a:pt x="17673" y="20618"/>
                  <a:pt x="17673" y="20618"/>
                </a:cubicBezTo>
                <a:close/>
                <a:moveTo>
                  <a:pt x="12764" y="20618"/>
                </a:moveTo>
                <a:lnTo>
                  <a:pt x="8836" y="20618"/>
                </a:lnTo>
                <a:lnTo>
                  <a:pt x="8836" y="12764"/>
                </a:lnTo>
                <a:lnTo>
                  <a:pt x="12764" y="12764"/>
                </a:lnTo>
                <a:cubicBezTo>
                  <a:pt x="12764" y="12764"/>
                  <a:pt x="12764" y="20618"/>
                  <a:pt x="12764" y="20618"/>
                </a:cubicBezTo>
                <a:close/>
                <a:moveTo>
                  <a:pt x="7855" y="20618"/>
                </a:moveTo>
                <a:lnTo>
                  <a:pt x="3927" y="20618"/>
                </a:lnTo>
                <a:lnTo>
                  <a:pt x="3927" y="19636"/>
                </a:lnTo>
                <a:lnTo>
                  <a:pt x="7855" y="19636"/>
                </a:lnTo>
                <a:cubicBezTo>
                  <a:pt x="7855" y="19636"/>
                  <a:pt x="7855" y="20618"/>
                  <a:pt x="7855" y="20618"/>
                </a:cubicBezTo>
                <a:close/>
                <a:moveTo>
                  <a:pt x="14727" y="1964"/>
                </a:moveTo>
                <a:lnTo>
                  <a:pt x="16691" y="1964"/>
                </a:lnTo>
                <a:lnTo>
                  <a:pt x="16691" y="5688"/>
                </a:lnTo>
                <a:lnTo>
                  <a:pt x="14727" y="3724"/>
                </a:lnTo>
                <a:cubicBezTo>
                  <a:pt x="14727" y="3724"/>
                  <a:pt x="14727" y="1964"/>
                  <a:pt x="14727" y="1964"/>
                </a:cubicBezTo>
                <a:close/>
                <a:moveTo>
                  <a:pt x="21456" y="10453"/>
                </a:moveTo>
                <a:lnTo>
                  <a:pt x="17673" y="6670"/>
                </a:lnTo>
                <a:lnTo>
                  <a:pt x="17673" y="1473"/>
                </a:lnTo>
                <a:cubicBezTo>
                  <a:pt x="17673" y="1202"/>
                  <a:pt x="17453" y="982"/>
                  <a:pt x="17182" y="982"/>
                </a:cubicBezTo>
                <a:lnTo>
                  <a:pt x="14236" y="982"/>
                </a:lnTo>
                <a:cubicBezTo>
                  <a:pt x="13966" y="982"/>
                  <a:pt x="13745" y="1202"/>
                  <a:pt x="13745" y="1473"/>
                </a:cubicBezTo>
                <a:lnTo>
                  <a:pt x="13745" y="2742"/>
                </a:lnTo>
                <a:lnTo>
                  <a:pt x="11147" y="144"/>
                </a:lnTo>
                <a:cubicBezTo>
                  <a:pt x="11058" y="55"/>
                  <a:pt x="10935" y="0"/>
                  <a:pt x="10800" y="0"/>
                </a:cubicBezTo>
                <a:cubicBezTo>
                  <a:pt x="10665" y="0"/>
                  <a:pt x="10542" y="55"/>
                  <a:pt x="10453" y="144"/>
                </a:cubicBezTo>
                <a:lnTo>
                  <a:pt x="144" y="10453"/>
                </a:lnTo>
                <a:cubicBezTo>
                  <a:pt x="55" y="10542"/>
                  <a:pt x="0" y="10665"/>
                  <a:pt x="0" y="10800"/>
                </a:cubicBezTo>
                <a:cubicBezTo>
                  <a:pt x="0" y="11072"/>
                  <a:pt x="220" y="11291"/>
                  <a:pt x="491" y="11291"/>
                </a:cubicBezTo>
                <a:cubicBezTo>
                  <a:pt x="626" y="11291"/>
                  <a:pt x="749" y="11236"/>
                  <a:pt x="838" y="11147"/>
                </a:cubicBezTo>
                <a:lnTo>
                  <a:pt x="2945" y="9040"/>
                </a:lnTo>
                <a:lnTo>
                  <a:pt x="2945" y="21109"/>
                </a:lnTo>
                <a:cubicBezTo>
                  <a:pt x="2945" y="21381"/>
                  <a:pt x="3166" y="21600"/>
                  <a:pt x="3436" y="21600"/>
                </a:cubicBezTo>
                <a:lnTo>
                  <a:pt x="18164" y="21600"/>
                </a:lnTo>
                <a:cubicBezTo>
                  <a:pt x="18434" y="21600"/>
                  <a:pt x="18655" y="21381"/>
                  <a:pt x="18655" y="21109"/>
                </a:cubicBezTo>
                <a:lnTo>
                  <a:pt x="18655" y="9040"/>
                </a:lnTo>
                <a:lnTo>
                  <a:pt x="20762" y="11147"/>
                </a:lnTo>
                <a:cubicBezTo>
                  <a:pt x="20851" y="11236"/>
                  <a:pt x="20974" y="11291"/>
                  <a:pt x="21109" y="11291"/>
                </a:cubicBezTo>
                <a:cubicBezTo>
                  <a:pt x="21380" y="11291"/>
                  <a:pt x="21600" y="11072"/>
                  <a:pt x="21600" y="10800"/>
                </a:cubicBezTo>
                <a:cubicBezTo>
                  <a:pt x="21600" y="10665"/>
                  <a:pt x="21545" y="10542"/>
                  <a:pt x="21456" y="10453"/>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solidFill>
                <a:schemeClr val="bg1"/>
              </a:solidFill>
              <a:latin typeface="Lato Light" charset="0"/>
              <a:ea typeface="Lato Light" charset="0"/>
              <a:cs typeface="Lato Light" charset="0"/>
            </a:endParaRPr>
          </a:p>
        </p:txBody>
      </p:sp>
      <p:sp>
        <p:nvSpPr>
          <p:cNvPr id="6" name="TextBox 15"/>
          <p:cNvSpPr txBox="1"/>
          <p:nvPr/>
        </p:nvSpPr>
        <p:spPr>
          <a:xfrm>
            <a:off x="2335221" y="4102125"/>
            <a:ext cx="925703" cy="338554"/>
          </a:xfrm>
          <a:prstGeom prst="rect">
            <a:avLst/>
          </a:prstGeom>
          <a:noFill/>
        </p:spPr>
        <p:txBody>
          <a:bodyPr wrap="none" rtlCol="0" anchor="ctr" anchorCtr="0">
            <a:spAutoFit/>
          </a:bodyPr>
          <a:lstStyle/>
          <a:p>
            <a:pPr algn="ctr"/>
            <a:r>
              <a:rPr lang="en-US" sz="1600" b="1" dirty="0">
                <a:solidFill>
                  <a:schemeClr val="tx2">
                    <a:lumMod val="75000"/>
                  </a:schemeClr>
                </a:solidFill>
                <a:latin typeface="Lato Bold" charset="0"/>
                <a:ea typeface="Lato Bold" charset="0"/>
                <a:cs typeface="Lato Bold" charset="0"/>
              </a:rPr>
              <a:t>Execute</a:t>
            </a:r>
          </a:p>
        </p:txBody>
      </p:sp>
      <p:sp>
        <p:nvSpPr>
          <p:cNvPr id="7" name="Oval 16"/>
          <p:cNvSpPr/>
          <p:nvPr/>
        </p:nvSpPr>
        <p:spPr>
          <a:xfrm>
            <a:off x="5184741" y="2068763"/>
            <a:ext cx="1846261" cy="1846741"/>
          </a:xfrm>
          <a:prstGeom prst="ellipse">
            <a:avLst/>
          </a:prstGeom>
          <a:solidFill>
            <a:schemeClr val="accent2"/>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latin typeface="Lato Light" charset="0"/>
            </a:endParaRPr>
          </a:p>
        </p:txBody>
      </p:sp>
      <p:sp>
        <p:nvSpPr>
          <p:cNvPr id="8" name="Shape 2550"/>
          <p:cNvSpPr/>
          <p:nvPr/>
        </p:nvSpPr>
        <p:spPr>
          <a:xfrm>
            <a:off x="5791722" y="2663874"/>
            <a:ext cx="669038" cy="669038"/>
          </a:xfrm>
          <a:custGeom>
            <a:avLst/>
            <a:gdLst/>
            <a:ahLst/>
            <a:cxnLst>
              <a:cxn ang="0">
                <a:pos x="wd2" y="hd2"/>
              </a:cxn>
              <a:cxn ang="5400000">
                <a:pos x="wd2" y="hd2"/>
              </a:cxn>
              <a:cxn ang="10800000">
                <a:pos x="wd2" y="hd2"/>
              </a:cxn>
              <a:cxn ang="16200000">
                <a:pos x="wd2" y="hd2"/>
              </a:cxn>
            </a:cxnLst>
            <a:rect l="0" t="0" r="r" b="b"/>
            <a:pathLst>
              <a:path w="21600" h="21600" extrusionOk="0">
                <a:moveTo>
                  <a:pt x="21109" y="7364"/>
                </a:moveTo>
                <a:cubicBezTo>
                  <a:pt x="20838" y="7364"/>
                  <a:pt x="20618" y="7584"/>
                  <a:pt x="20618" y="7855"/>
                </a:cubicBezTo>
                <a:lnTo>
                  <a:pt x="20618" y="18655"/>
                </a:lnTo>
                <a:cubicBezTo>
                  <a:pt x="20618" y="19739"/>
                  <a:pt x="19739" y="20618"/>
                  <a:pt x="18655" y="20618"/>
                </a:cubicBezTo>
                <a:lnTo>
                  <a:pt x="2945" y="20618"/>
                </a:lnTo>
                <a:cubicBezTo>
                  <a:pt x="1861" y="20618"/>
                  <a:pt x="982" y="19739"/>
                  <a:pt x="982" y="18655"/>
                </a:cubicBezTo>
                <a:lnTo>
                  <a:pt x="982" y="2945"/>
                </a:lnTo>
                <a:cubicBezTo>
                  <a:pt x="982" y="1861"/>
                  <a:pt x="1861" y="982"/>
                  <a:pt x="2945" y="982"/>
                </a:cubicBezTo>
                <a:lnTo>
                  <a:pt x="13745" y="982"/>
                </a:lnTo>
                <a:cubicBezTo>
                  <a:pt x="14017" y="982"/>
                  <a:pt x="14236" y="762"/>
                  <a:pt x="14236" y="491"/>
                </a:cubicBezTo>
                <a:cubicBezTo>
                  <a:pt x="14236" y="220"/>
                  <a:pt x="14017" y="0"/>
                  <a:pt x="13745" y="0"/>
                </a:cubicBezTo>
                <a:lnTo>
                  <a:pt x="2945" y="0"/>
                </a:lnTo>
                <a:cubicBezTo>
                  <a:pt x="1318" y="0"/>
                  <a:pt x="0" y="1319"/>
                  <a:pt x="0" y="2945"/>
                </a:cubicBezTo>
                <a:lnTo>
                  <a:pt x="0" y="18655"/>
                </a:lnTo>
                <a:cubicBezTo>
                  <a:pt x="0" y="20282"/>
                  <a:pt x="1318" y="21600"/>
                  <a:pt x="2945" y="21600"/>
                </a:cubicBezTo>
                <a:lnTo>
                  <a:pt x="18655" y="21600"/>
                </a:lnTo>
                <a:cubicBezTo>
                  <a:pt x="20282" y="21600"/>
                  <a:pt x="21600" y="20282"/>
                  <a:pt x="21600" y="18655"/>
                </a:cubicBezTo>
                <a:lnTo>
                  <a:pt x="21600" y="7855"/>
                </a:lnTo>
                <a:cubicBezTo>
                  <a:pt x="21600" y="7584"/>
                  <a:pt x="21380" y="7364"/>
                  <a:pt x="21109" y="7364"/>
                </a:cubicBezTo>
                <a:moveTo>
                  <a:pt x="7006" y="12764"/>
                </a:moveTo>
                <a:lnTo>
                  <a:pt x="8836" y="12764"/>
                </a:lnTo>
                <a:lnTo>
                  <a:pt x="8836" y="14594"/>
                </a:lnTo>
                <a:lnTo>
                  <a:pt x="6627" y="14973"/>
                </a:lnTo>
                <a:cubicBezTo>
                  <a:pt x="6627" y="14973"/>
                  <a:pt x="7006" y="12764"/>
                  <a:pt x="7006" y="12764"/>
                </a:cubicBezTo>
                <a:close/>
                <a:moveTo>
                  <a:pt x="16775" y="2742"/>
                </a:moveTo>
                <a:lnTo>
                  <a:pt x="18858" y="4825"/>
                </a:lnTo>
                <a:lnTo>
                  <a:pt x="9818" y="13865"/>
                </a:lnTo>
                <a:lnTo>
                  <a:pt x="9818" y="11782"/>
                </a:lnTo>
                <a:lnTo>
                  <a:pt x="7736" y="11782"/>
                </a:lnTo>
                <a:cubicBezTo>
                  <a:pt x="7736" y="11782"/>
                  <a:pt x="16775" y="2742"/>
                  <a:pt x="16775" y="2742"/>
                </a:cubicBezTo>
                <a:close/>
                <a:moveTo>
                  <a:pt x="18104" y="1414"/>
                </a:moveTo>
                <a:cubicBezTo>
                  <a:pt x="18371" y="1147"/>
                  <a:pt x="18739" y="982"/>
                  <a:pt x="19145" y="982"/>
                </a:cubicBezTo>
                <a:cubicBezTo>
                  <a:pt x="19959" y="982"/>
                  <a:pt x="20618" y="1642"/>
                  <a:pt x="20618" y="2455"/>
                </a:cubicBezTo>
                <a:cubicBezTo>
                  <a:pt x="20618" y="2861"/>
                  <a:pt x="20453" y="3230"/>
                  <a:pt x="20187" y="3496"/>
                </a:cubicBezTo>
                <a:lnTo>
                  <a:pt x="19552" y="4131"/>
                </a:lnTo>
                <a:lnTo>
                  <a:pt x="17469" y="2048"/>
                </a:lnTo>
                <a:cubicBezTo>
                  <a:pt x="17469" y="2048"/>
                  <a:pt x="18104" y="1414"/>
                  <a:pt x="18104" y="1414"/>
                </a:cubicBezTo>
                <a:close/>
                <a:moveTo>
                  <a:pt x="5400" y="16200"/>
                </a:moveTo>
                <a:lnTo>
                  <a:pt x="9590" y="15481"/>
                </a:lnTo>
                <a:lnTo>
                  <a:pt x="20881" y="4190"/>
                </a:lnTo>
                <a:cubicBezTo>
                  <a:pt x="21325" y="3746"/>
                  <a:pt x="21600" y="3133"/>
                  <a:pt x="21600" y="2455"/>
                </a:cubicBezTo>
                <a:cubicBezTo>
                  <a:pt x="21600" y="1099"/>
                  <a:pt x="20501" y="0"/>
                  <a:pt x="19145" y="0"/>
                </a:cubicBezTo>
                <a:cubicBezTo>
                  <a:pt x="18468" y="0"/>
                  <a:pt x="17854" y="275"/>
                  <a:pt x="17410" y="719"/>
                </a:cubicBezTo>
                <a:lnTo>
                  <a:pt x="6119" y="12010"/>
                </a:lnTo>
                <a:cubicBezTo>
                  <a:pt x="6119" y="12010"/>
                  <a:pt x="5400" y="16200"/>
                  <a:pt x="5400" y="16200"/>
                </a:cubicBezTo>
                <a:close/>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Light" charset="0"/>
              <a:ea typeface="Lato Light" charset="0"/>
              <a:cs typeface="Lato Light" charset="0"/>
            </a:endParaRPr>
          </a:p>
        </p:txBody>
      </p:sp>
      <p:sp>
        <p:nvSpPr>
          <p:cNvPr id="9" name="TextBox 19"/>
          <p:cNvSpPr txBox="1"/>
          <p:nvPr/>
        </p:nvSpPr>
        <p:spPr>
          <a:xfrm>
            <a:off x="5748030" y="4102125"/>
            <a:ext cx="801823" cy="338554"/>
          </a:xfrm>
          <a:prstGeom prst="rect">
            <a:avLst/>
          </a:prstGeom>
          <a:noFill/>
        </p:spPr>
        <p:txBody>
          <a:bodyPr wrap="none" rtlCol="0" anchor="ctr" anchorCtr="0">
            <a:spAutoFit/>
          </a:bodyPr>
          <a:lstStyle/>
          <a:p>
            <a:pPr algn="ctr"/>
            <a:r>
              <a:rPr lang="en-US" sz="1600" b="1" dirty="0">
                <a:solidFill>
                  <a:schemeClr val="tx2">
                    <a:lumMod val="75000"/>
                  </a:schemeClr>
                </a:solidFill>
                <a:latin typeface="Lato Bold" charset="0"/>
                <a:ea typeface="Lato Bold" charset="0"/>
                <a:cs typeface="Lato Bold" charset="0"/>
              </a:rPr>
              <a:t>Model</a:t>
            </a:r>
          </a:p>
        </p:txBody>
      </p:sp>
      <p:sp>
        <p:nvSpPr>
          <p:cNvPr id="10" name="Subtitle 2"/>
          <p:cNvSpPr txBox="1">
            <a:spLocks/>
          </p:cNvSpPr>
          <p:nvPr/>
        </p:nvSpPr>
        <p:spPr>
          <a:xfrm>
            <a:off x="8075106" y="4508425"/>
            <a:ext cx="2809778" cy="1135730"/>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2020"/>
              </a:lnSpc>
            </a:pPr>
            <a:r>
              <a:rPr lang="en-US" sz="1200" dirty="0">
                <a:solidFill>
                  <a:schemeClr val="bg1">
                    <a:lumMod val="50000"/>
                  </a:schemeClr>
                </a:solidFill>
                <a:latin typeface="Lato Light" charset="0"/>
                <a:ea typeface="Lato Light" charset="0"/>
                <a:cs typeface="Lato Light" charset="0"/>
              </a:rPr>
              <a:t>Phenomenon whereby something new and somehow valuable is formed the created item may be intangible such as an idea or a physical object</a:t>
            </a:r>
          </a:p>
        </p:txBody>
      </p:sp>
      <p:sp>
        <p:nvSpPr>
          <p:cNvPr id="11" name="Subtitle 2"/>
          <p:cNvSpPr txBox="1">
            <a:spLocks/>
          </p:cNvSpPr>
          <p:nvPr/>
        </p:nvSpPr>
        <p:spPr>
          <a:xfrm>
            <a:off x="1383080" y="4508425"/>
            <a:ext cx="2809778" cy="1135730"/>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2020"/>
              </a:lnSpc>
            </a:pPr>
            <a:r>
              <a:rPr lang="en-US" sz="1200" dirty="0">
                <a:solidFill>
                  <a:schemeClr val="bg1">
                    <a:lumMod val="50000"/>
                  </a:schemeClr>
                </a:solidFill>
                <a:latin typeface="Lato Light" charset="0"/>
                <a:ea typeface="Lato Light" charset="0"/>
                <a:cs typeface="Lato Light" charset="0"/>
              </a:rPr>
              <a:t>Phenomenon whereby something new and somehow valuable is formed the created item may be intangible such as an idea or a physical object</a:t>
            </a:r>
          </a:p>
        </p:txBody>
      </p:sp>
      <p:sp>
        <p:nvSpPr>
          <p:cNvPr id="12" name="Subtitle 2"/>
          <p:cNvSpPr txBox="1">
            <a:spLocks/>
          </p:cNvSpPr>
          <p:nvPr/>
        </p:nvSpPr>
        <p:spPr>
          <a:xfrm>
            <a:off x="4728556" y="4508425"/>
            <a:ext cx="2809778" cy="1135730"/>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2020"/>
              </a:lnSpc>
            </a:pPr>
            <a:r>
              <a:rPr lang="en-US" sz="1200" dirty="0">
                <a:solidFill>
                  <a:schemeClr val="bg1">
                    <a:lumMod val="50000"/>
                  </a:schemeClr>
                </a:solidFill>
                <a:latin typeface="Lato Light" charset="0"/>
                <a:ea typeface="Lato Light" charset="0"/>
                <a:cs typeface="Lato Light" charset="0"/>
              </a:rPr>
              <a:t>Phenomenon whereby something new and somehow valuable is formed the created item may be intangible such as an idea or a physical object</a:t>
            </a:r>
          </a:p>
        </p:txBody>
      </p:sp>
      <p:sp>
        <p:nvSpPr>
          <p:cNvPr id="13" name="Shape 2633"/>
          <p:cNvSpPr/>
          <p:nvPr/>
        </p:nvSpPr>
        <p:spPr>
          <a:xfrm>
            <a:off x="9097806" y="2672835"/>
            <a:ext cx="682238" cy="682240"/>
          </a:xfrm>
          <a:custGeom>
            <a:avLst/>
            <a:gdLst/>
            <a:ahLst/>
            <a:cxnLst>
              <a:cxn ang="0">
                <a:pos x="wd2" y="hd2"/>
              </a:cxn>
              <a:cxn ang="5400000">
                <a:pos x="wd2" y="hd2"/>
              </a:cxn>
              <a:cxn ang="10800000">
                <a:pos x="wd2" y="hd2"/>
              </a:cxn>
              <a:cxn ang="16200000">
                <a:pos x="wd2" y="hd2"/>
              </a:cxn>
            </a:cxnLst>
            <a:rect l="0" t="0" r="r" b="b"/>
            <a:pathLst>
              <a:path w="21600" h="21600" extrusionOk="0">
                <a:moveTo>
                  <a:pt x="12144" y="18334"/>
                </a:moveTo>
                <a:lnTo>
                  <a:pt x="15583" y="6873"/>
                </a:lnTo>
                <a:lnTo>
                  <a:pt x="20168" y="6873"/>
                </a:lnTo>
                <a:cubicBezTo>
                  <a:pt x="20168" y="6873"/>
                  <a:pt x="12144" y="18334"/>
                  <a:pt x="12144" y="18334"/>
                </a:cubicBezTo>
                <a:close/>
                <a:moveTo>
                  <a:pt x="10800" y="19403"/>
                </a:moveTo>
                <a:lnTo>
                  <a:pt x="7041" y="6873"/>
                </a:lnTo>
                <a:lnTo>
                  <a:pt x="14559" y="6873"/>
                </a:lnTo>
                <a:cubicBezTo>
                  <a:pt x="14559" y="6873"/>
                  <a:pt x="10800" y="19403"/>
                  <a:pt x="10800" y="19403"/>
                </a:cubicBezTo>
                <a:close/>
                <a:moveTo>
                  <a:pt x="1432" y="6873"/>
                </a:moveTo>
                <a:lnTo>
                  <a:pt x="6017" y="6873"/>
                </a:lnTo>
                <a:lnTo>
                  <a:pt x="9456" y="18334"/>
                </a:lnTo>
                <a:cubicBezTo>
                  <a:pt x="9456" y="18334"/>
                  <a:pt x="1432" y="6873"/>
                  <a:pt x="1432" y="6873"/>
                </a:cubicBezTo>
                <a:close/>
                <a:moveTo>
                  <a:pt x="6578" y="982"/>
                </a:moveTo>
                <a:lnTo>
                  <a:pt x="8536" y="982"/>
                </a:lnTo>
                <a:lnTo>
                  <a:pt x="6082" y="5891"/>
                </a:lnTo>
                <a:lnTo>
                  <a:pt x="1669" y="5891"/>
                </a:lnTo>
                <a:cubicBezTo>
                  <a:pt x="1669" y="5891"/>
                  <a:pt x="6578" y="982"/>
                  <a:pt x="6578" y="982"/>
                </a:cubicBezTo>
                <a:close/>
                <a:moveTo>
                  <a:pt x="11973" y="982"/>
                </a:moveTo>
                <a:lnTo>
                  <a:pt x="14427" y="5891"/>
                </a:lnTo>
                <a:lnTo>
                  <a:pt x="7173" y="5891"/>
                </a:lnTo>
                <a:lnTo>
                  <a:pt x="9627" y="982"/>
                </a:lnTo>
                <a:cubicBezTo>
                  <a:pt x="9627" y="982"/>
                  <a:pt x="11973" y="982"/>
                  <a:pt x="11973" y="982"/>
                </a:cubicBezTo>
                <a:close/>
                <a:moveTo>
                  <a:pt x="15022" y="982"/>
                </a:moveTo>
                <a:lnTo>
                  <a:pt x="19931" y="5891"/>
                </a:lnTo>
                <a:lnTo>
                  <a:pt x="15518" y="5891"/>
                </a:lnTo>
                <a:lnTo>
                  <a:pt x="13064" y="982"/>
                </a:lnTo>
                <a:cubicBezTo>
                  <a:pt x="13064" y="982"/>
                  <a:pt x="15022" y="982"/>
                  <a:pt x="15022" y="982"/>
                </a:cubicBezTo>
                <a:close/>
                <a:moveTo>
                  <a:pt x="21600" y="6382"/>
                </a:moveTo>
                <a:cubicBezTo>
                  <a:pt x="21600" y="6272"/>
                  <a:pt x="21557" y="6175"/>
                  <a:pt x="21495" y="6093"/>
                </a:cubicBezTo>
                <a:lnTo>
                  <a:pt x="21502" y="6088"/>
                </a:lnTo>
                <a:lnTo>
                  <a:pt x="21471" y="6057"/>
                </a:lnTo>
                <a:cubicBezTo>
                  <a:pt x="21459" y="6044"/>
                  <a:pt x="21448" y="6032"/>
                  <a:pt x="21434" y="6020"/>
                </a:cubicBezTo>
                <a:lnTo>
                  <a:pt x="15611" y="197"/>
                </a:lnTo>
                <a:lnTo>
                  <a:pt x="15604" y="201"/>
                </a:lnTo>
                <a:cubicBezTo>
                  <a:pt x="15514" y="82"/>
                  <a:pt x="15379" y="0"/>
                  <a:pt x="15218" y="0"/>
                </a:cubicBezTo>
                <a:lnTo>
                  <a:pt x="6382" y="0"/>
                </a:lnTo>
                <a:cubicBezTo>
                  <a:pt x="6221" y="0"/>
                  <a:pt x="6086" y="82"/>
                  <a:pt x="5996" y="201"/>
                </a:cubicBezTo>
                <a:lnTo>
                  <a:pt x="5989" y="197"/>
                </a:lnTo>
                <a:lnTo>
                  <a:pt x="166" y="6020"/>
                </a:lnTo>
                <a:cubicBezTo>
                  <a:pt x="152" y="6032"/>
                  <a:pt x="141" y="6044"/>
                  <a:pt x="129" y="6057"/>
                </a:cubicBezTo>
                <a:lnTo>
                  <a:pt x="98" y="6088"/>
                </a:lnTo>
                <a:lnTo>
                  <a:pt x="105" y="6093"/>
                </a:lnTo>
                <a:cubicBezTo>
                  <a:pt x="43" y="6175"/>
                  <a:pt x="0" y="6272"/>
                  <a:pt x="0" y="6382"/>
                </a:cubicBezTo>
                <a:cubicBezTo>
                  <a:pt x="0" y="6499"/>
                  <a:pt x="46" y="6602"/>
                  <a:pt x="115" y="6686"/>
                </a:cubicBezTo>
                <a:lnTo>
                  <a:pt x="109" y="6690"/>
                </a:lnTo>
                <a:lnTo>
                  <a:pt x="10418" y="21418"/>
                </a:lnTo>
                <a:lnTo>
                  <a:pt x="10424" y="21413"/>
                </a:lnTo>
                <a:cubicBezTo>
                  <a:pt x="10514" y="21525"/>
                  <a:pt x="10646" y="21600"/>
                  <a:pt x="10800" y="21600"/>
                </a:cubicBezTo>
                <a:cubicBezTo>
                  <a:pt x="10954" y="21600"/>
                  <a:pt x="11086" y="21525"/>
                  <a:pt x="11176" y="21413"/>
                </a:cubicBezTo>
                <a:lnTo>
                  <a:pt x="11182" y="21418"/>
                </a:lnTo>
                <a:lnTo>
                  <a:pt x="21491" y="6690"/>
                </a:lnTo>
                <a:lnTo>
                  <a:pt x="21485" y="6686"/>
                </a:lnTo>
                <a:cubicBezTo>
                  <a:pt x="21553" y="6602"/>
                  <a:pt x="21600" y="6499"/>
                  <a:pt x="21600" y="6382"/>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Regular" charset="0"/>
              <a:ea typeface="Lato Regular" charset="0"/>
              <a:cs typeface="Lato Regular" charset="0"/>
            </a:endParaRPr>
          </a:p>
        </p:txBody>
      </p:sp>
      <p:grpSp>
        <p:nvGrpSpPr>
          <p:cNvPr id="14" name="组合 13"/>
          <p:cNvGrpSpPr/>
          <p:nvPr/>
        </p:nvGrpSpPr>
        <p:grpSpPr>
          <a:xfrm>
            <a:off x="10228109" y="96798"/>
            <a:ext cx="1860704" cy="496292"/>
            <a:chOff x="10063856" y="172796"/>
            <a:chExt cx="1860704" cy="496292"/>
          </a:xfrm>
        </p:grpSpPr>
        <p:sp>
          <p:nvSpPr>
            <p:cNvPr id="15" name="Rectangle 37"/>
            <p:cNvSpPr/>
            <p:nvPr/>
          </p:nvSpPr>
          <p:spPr>
            <a:xfrm>
              <a:off x="10605949" y="623369"/>
              <a:ext cx="776519" cy="4571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16"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spTree>
    <p:extLst>
      <p:ext uri="{BB962C8B-B14F-4D97-AF65-F5344CB8AC3E}">
        <p14:creationId xmlns:p14="http://schemas.microsoft.com/office/powerpoint/2010/main" val="309203159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50"/>
                                        <p:tgtEl>
                                          <p:spTgt spid="2"/>
                                        </p:tgtEl>
                                      </p:cBhvr>
                                    </p:animEffect>
                                    <p:anim calcmode="lin" valueType="num">
                                      <p:cBhvr>
                                        <p:cTn id="13" dur="250" fill="hold"/>
                                        <p:tgtEl>
                                          <p:spTgt spid="2"/>
                                        </p:tgtEl>
                                        <p:attrNameLst>
                                          <p:attrName>ppt_x</p:attrName>
                                        </p:attrNameLst>
                                      </p:cBhvr>
                                      <p:tavLst>
                                        <p:tav tm="0">
                                          <p:val>
                                            <p:strVal val="#ppt_x"/>
                                          </p:val>
                                        </p:tav>
                                        <p:tav tm="100000">
                                          <p:val>
                                            <p:strVal val="#ppt_x"/>
                                          </p:val>
                                        </p:tav>
                                      </p:tavLst>
                                    </p:anim>
                                    <p:anim calcmode="lin" valueType="num">
                                      <p:cBhvr>
                                        <p:cTn id="14" dur="25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750"/>
                            </p:stCondLst>
                            <p:childTnLst>
                              <p:par>
                                <p:cTn id="16" presetID="42" presetClass="entr" presetSubtype="0"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250"/>
                                        <p:tgtEl>
                                          <p:spTgt spid="3"/>
                                        </p:tgtEl>
                                      </p:cBhvr>
                                    </p:animEffect>
                                    <p:anim calcmode="lin" valueType="num">
                                      <p:cBhvr>
                                        <p:cTn id="19" dur="250" fill="hold"/>
                                        <p:tgtEl>
                                          <p:spTgt spid="3"/>
                                        </p:tgtEl>
                                        <p:attrNameLst>
                                          <p:attrName>ppt_x</p:attrName>
                                        </p:attrNameLst>
                                      </p:cBhvr>
                                      <p:tavLst>
                                        <p:tav tm="0">
                                          <p:val>
                                            <p:strVal val="#ppt_x"/>
                                          </p:val>
                                        </p:tav>
                                        <p:tav tm="100000">
                                          <p:val>
                                            <p:strVal val="#ppt_x"/>
                                          </p:val>
                                        </p:tav>
                                      </p:tavLst>
                                    </p:anim>
                                    <p:anim calcmode="lin" valueType="num">
                                      <p:cBhvr>
                                        <p:cTn id="20" dur="250" fill="hold"/>
                                        <p:tgtEl>
                                          <p:spTgt spid="3"/>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42" presetClass="entr" presetSubtype="0"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250"/>
                                        <p:tgtEl>
                                          <p:spTgt spid="4"/>
                                        </p:tgtEl>
                                      </p:cBhvr>
                                    </p:animEffect>
                                    <p:anim calcmode="lin" valueType="num">
                                      <p:cBhvr>
                                        <p:cTn id="25" dur="250" fill="hold"/>
                                        <p:tgtEl>
                                          <p:spTgt spid="4"/>
                                        </p:tgtEl>
                                        <p:attrNameLst>
                                          <p:attrName>ppt_x</p:attrName>
                                        </p:attrNameLst>
                                      </p:cBhvr>
                                      <p:tavLst>
                                        <p:tav tm="0">
                                          <p:val>
                                            <p:strVal val="#ppt_x"/>
                                          </p:val>
                                        </p:tav>
                                        <p:tav tm="100000">
                                          <p:val>
                                            <p:strVal val="#ppt_x"/>
                                          </p:val>
                                        </p:tav>
                                      </p:tavLst>
                                    </p:anim>
                                    <p:anim calcmode="lin" valueType="num">
                                      <p:cBhvr>
                                        <p:cTn id="26" dur="250" fill="hold"/>
                                        <p:tgtEl>
                                          <p:spTgt spid="4"/>
                                        </p:tgtEl>
                                        <p:attrNameLst>
                                          <p:attrName>ppt_y</p:attrName>
                                        </p:attrNameLst>
                                      </p:cBhvr>
                                      <p:tavLst>
                                        <p:tav tm="0">
                                          <p:val>
                                            <p:strVal val="#ppt_y+.1"/>
                                          </p:val>
                                        </p:tav>
                                        <p:tav tm="100000">
                                          <p:val>
                                            <p:strVal val="#ppt_y"/>
                                          </p:val>
                                        </p:tav>
                                      </p:tavLst>
                                    </p:anim>
                                  </p:childTnLst>
                                </p:cTn>
                              </p:par>
                            </p:childTnLst>
                          </p:cTn>
                        </p:par>
                        <p:par>
                          <p:cTn id="27" fill="hold">
                            <p:stCondLst>
                              <p:cond delay="1250"/>
                            </p:stCondLst>
                            <p:childTnLst>
                              <p:par>
                                <p:cTn id="28" presetID="42" presetClass="entr" presetSubtype="0"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250"/>
                                        <p:tgtEl>
                                          <p:spTgt spid="5"/>
                                        </p:tgtEl>
                                      </p:cBhvr>
                                    </p:animEffect>
                                    <p:anim calcmode="lin" valueType="num">
                                      <p:cBhvr>
                                        <p:cTn id="31" dur="250" fill="hold"/>
                                        <p:tgtEl>
                                          <p:spTgt spid="5"/>
                                        </p:tgtEl>
                                        <p:attrNameLst>
                                          <p:attrName>ppt_x</p:attrName>
                                        </p:attrNameLst>
                                      </p:cBhvr>
                                      <p:tavLst>
                                        <p:tav tm="0">
                                          <p:val>
                                            <p:strVal val="#ppt_x"/>
                                          </p:val>
                                        </p:tav>
                                        <p:tav tm="100000">
                                          <p:val>
                                            <p:strVal val="#ppt_x"/>
                                          </p:val>
                                        </p:tav>
                                      </p:tavLst>
                                    </p:anim>
                                    <p:anim calcmode="lin" valueType="num">
                                      <p:cBhvr>
                                        <p:cTn id="32" dur="250" fill="hold"/>
                                        <p:tgtEl>
                                          <p:spTgt spid="5"/>
                                        </p:tgtEl>
                                        <p:attrNameLst>
                                          <p:attrName>ppt_y</p:attrName>
                                        </p:attrNameLst>
                                      </p:cBhvr>
                                      <p:tavLst>
                                        <p:tav tm="0">
                                          <p:val>
                                            <p:strVal val="#ppt_y+.1"/>
                                          </p:val>
                                        </p:tav>
                                        <p:tav tm="100000">
                                          <p:val>
                                            <p:strVal val="#ppt_y"/>
                                          </p:val>
                                        </p:tav>
                                      </p:tavLst>
                                    </p:anim>
                                  </p:childTnLst>
                                </p:cTn>
                              </p:par>
                            </p:childTnLst>
                          </p:cTn>
                        </p:par>
                        <p:par>
                          <p:cTn id="33" fill="hold">
                            <p:stCondLst>
                              <p:cond delay="1500"/>
                            </p:stCondLst>
                            <p:childTnLst>
                              <p:par>
                                <p:cTn id="34" presetID="42" presetClass="entr" presetSubtype="0" fill="hold" grpId="0" nodeType="after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250"/>
                                        <p:tgtEl>
                                          <p:spTgt spid="6"/>
                                        </p:tgtEl>
                                      </p:cBhvr>
                                    </p:animEffect>
                                    <p:anim calcmode="lin" valueType="num">
                                      <p:cBhvr>
                                        <p:cTn id="37" dur="250" fill="hold"/>
                                        <p:tgtEl>
                                          <p:spTgt spid="6"/>
                                        </p:tgtEl>
                                        <p:attrNameLst>
                                          <p:attrName>ppt_x</p:attrName>
                                        </p:attrNameLst>
                                      </p:cBhvr>
                                      <p:tavLst>
                                        <p:tav tm="0">
                                          <p:val>
                                            <p:strVal val="#ppt_x"/>
                                          </p:val>
                                        </p:tav>
                                        <p:tav tm="100000">
                                          <p:val>
                                            <p:strVal val="#ppt_x"/>
                                          </p:val>
                                        </p:tav>
                                      </p:tavLst>
                                    </p:anim>
                                    <p:anim calcmode="lin" valueType="num">
                                      <p:cBhvr>
                                        <p:cTn id="38" dur="250" fill="hold"/>
                                        <p:tgtEl>
                                          <p:spTgt spid="6"/>
                                        </p:tgtEl>
                                        <p:attrNameLst>
                                          <p:attrName>ppt_y</p:attrName>
                                        </p:attrNameLst>
                                      </p:cBhvr>
                                      <p:tavLst>
                                        <p:tav tm="0">
                                          <p:val>
                                            <p:strVal val="#ppt_y+.1"/>
                                          </p:val>
                                        </p:tav>
                                        <p:tav tm="100000">
                                          <p:val>
                                            <p:strVal val="#ppt_y"/>
                                          </p:val>
                                        </p:tav>
                                      </p:tavLst>
                                    </p:anim>
                                  </p:childTnLst>
                                </p:cTn>
                              </p:par>
                            </p:childTnLst>
                          </p:cTn>
                        </p:par>
                        <p:par>
                          <p:cTn id="39" fill="hold">
                            <p:stCondLst>
                              <p:cond delay="1750"/>
                            </p:stCondLst>
                            <p:childTnLst>
                              <p:par>
                                <p:cTn id="40" presetID="42" presetClass="entr" presetSubtype="0" fill="hold" grpId="0" nodeType="after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250"/>
                                        <p:tgtEl>
                                          <p:spTgt spid="7"/>
                                        </p:tgtEl>
                                      </p:cBhvr>
                                    </p:animEffect>
                                    <p:anim calcmode="lin" valueType="num">
                                      <p:cBhvr>
                                        <p:cTn id="43" dur="250" fill="hold"/>
                                        <p:tgtEl>
                                          <p:spTgt spid="7"/>
                                        </p:tgtEl>
                                        <p:attrNameLst>
                                          <p:attrName>ppt_x</p:attrName>
                                        </p:attrNameLst>
                                      </p:cBhvr>
                                      <p:tavLst>
                                        <p:tav tm="0">
                                          <p:val>
                                            <p:strVal val="#ppt_x"/>
                                          </p:val>
                                        </p:tav>
                                        <p:tav tm="100000">
                                          <p:val>
                                            <p:strVal val="#ppt_x"/>
                                          </p:val>
                                        </p:tav>
                                      </p:tavLst>
                                    </p:anim>
                                    <p:anim calcmode="lin" valueType="num">
                                      <p:cBhvr>
                                        <p:cTn id="44" dur="250" fill="hold"/>
                                        <p:tgtEl>
                                          <p:spTgt spid="7"/>
                                        </p:tgtEl>
                                        <p:attrNameLst>
                                          <p:attrName>ppt_y</p:attrName>
                                        </p:attrNameLst>
                                      </p:cBhvr>
                                      <p:tavLst>
                                        <p:tav tm="0">
                                          <p:val>
                                            <p:strVal val="#ppt_y+.1"/>
                                          </p:val>
                                        </p:tav>
                                        <p:tav tm="100000">
                                          <p:val>
                                            <p:strVal val="#ppt_y"/>
                                          </p:val>
                                        </p:tav>
                                      </p:tavLst>
                                    </p:anim>
                                  </p:childTnLst>
                                </p:cTn>
                              </p:par>
                            </p:childTnLst>
                          </p:cTn>
                        </p:par>
                        <p:par>
                          <p:cTn id="45" fill="hold">
                            <p:stCondLst>
                              <p:cond delay="2000"/>
                            </p:stCondLst>
                            <p:childTnLst>
                              <p:par>
                                <p:cTn id="46" presetID="42" presetClass="entr" presetSubtype="0" fill="hold" grpId="0" nodeType="after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fade">
                                      <p:cBhvr>
                                        <p:cTn id="48" dur="250"/>
                                        <p:tgtEl>
                                          <p:spTgt spid="8"/>
                                        </p:tgtEl>
                                      </p:cBhvr>
                                    </p:animEffect>
                                    <p:anim calcmode="lin" valueType="num">
                                      <p:cBhvr>
                                        <p:cTn id="49" dur="250" fill="hold"/>
                                        <p:tgtEl>
                                          <p:spTgt spid="8"/>
                                        </p:tgtEl>
                                        <p:attrNameLst>
                                          <p:attrName>ppt_x</p:attrName>
                                        </p:attrNameLst>
                                      </p:cBhvr>
                                      <p:tavLst>
                                        <p:tav tm="0">
                                          <p:val>
                                            <p:strVal val="#ppt_x"/>
                                          </p:val>
                                        </p:tav>
                                        <p:tav tm="100000">
                                          <p:val>
                                            <p:strVal val="#ppt_x"/>
                                          </p:val>
                                        </p:tav>
                                      </p:tavLst>
                                    </p:anim>
                                    <p:anim calcmode="lin" valueType="num">
                                      <p:cBhvr>
                                        <p:cTn id="50" dur="250" fill="hold"/>
                                        <p:tgtEl>
                                          <p:spTgt spid="8"/>
                                        </p:tgtEl>
                                        <p:attrNameLst>
                                          <p:attrName>ppt_y</p:attrName>
                                        </p:attrNameLst>
                                      </p:cBhvr>
                                      <p:tavLst>
                                        <p:tav tm="0">
                                          <p:val>
                                            <p:strVal val="#ppt_y+.1"/>
                                          </p:val>
                                        </p:tav>
                                        <p:tav tm="100000">
                                          <p:val>
                                            <p:strVal val="#ppt_y"/>
                                          </p:val>
                                        </p:tav>
                                      </p:tavLst>
                                    </p:anim>
                                  </p:childTnLst>
                                </p:cTn>
                              </p:par>
                            </p:childTnLst>
                          </p:cTn>
                        </p:par>
                        <p:par>
                          <p:cTn id="51" fill="hold">
                            <p:stCondLst>
                              <p:cond delay="2250"/>
                            </p:stCondLst>
                            <p:childTnLst>
                              <p:par>
                                <p:cTn id="52" presetID="42" presetClass="entr" presetSubtype="0" fill="hold" grpId="0" nodeType="after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fade">
                                      <p:cBhvr>
                                        <p:cTn id="54" dur="250"/>
                                        <p:tgtEl>
                                          <p:spTgt spid="9"/>
                                        </p:tgtEl>
                                      </p:cBhvr>
                                    </p:animEffect>
                                    <p:anim calcmode="lin" valueType="num">
                                      <p:cBhvr>
                                        <p:cTn id="55" dur="250" fill="hold"/>
                                        <p:tgtEl>
                                          <p:spTgt spid="9"/>
                                        </p:tgtEl>
                                        <p:attrNameLst>
                                          <p:attrName>ppt_x</p:attrName>
                                        </p:attrNameLst>
                                      </p:cBhvr>
                                      <p:tavLst>
                                        <p:tav tm="0">
                                          <p:val>
                                            <p:strVal val="#ppt_x"/>
                                          </p:val>
                                        </p:tav>
                                        <p:tav tm="100000">
                                          <p:val>
                                            <p:strVal val="#ppt_x"/>
                                          </p:val>
                                        </p:tav>
                                      </p:tavLst>
                                    </p:anim>
                                    <p:anim calcmode="lin" valueType="num">
                                      <p:cBhvr>
                                        <p:cTn id="56" dur="250" fill="hold"/>
                                        <p:tgtEl>
                                          <p:spTgt spid="9"/>
                                        </p:tgtEl>
                                        <p:attrNameLst>
                                          <p:attrName>ppt_y</p:attrName>
                                        </p:attrNameLst>
                                      </p:cBhvr>
                                      <p:tavLst>
                                        <p:tav tm="0">
                                          <p:val>
                                            <p:strVal val="#ppt_y+.1"/>
                                          </p:val>
                                        </p:tav>
                                        <p:tav tm="100000">
                                          <p:val>
                                            <p:strVal val="#ppt_y"/>
                                          </p:val>
                                        </p:tav>
                                      </p:tavLst>
                                    </p:anim>
                                  </p:childTnLst>
                                </p:cTn>
                              </p:par>
                            </p:childTnLst>
                          </p:cTn>
                        </p:par>
                        <p:par>
                          <p:cTn id="57" fill="hold">
                            <p:stCondLst>
                              <p:cond delay="2500"/>
                            </p:stCondLst>
                            <p:childTnLst>
                              <p:par>
                                <p:cTn id="58" presetID="42" presetClass="entr" presetSubtype="0" fill="hold" grpId="0" nodeType="after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fade">
                                      <p:cBhvr>
                                        <p:cTn id="60" dur="250"/>
                                        <p:tgtEl>
                                          <p:spTgt spid="10"/>
                                        </p:tgtEl>
                                      </p:cBhvr>
                                    </p:animEffect>
                                    <p:anim calcmode="lin" valueType="num">
                                      <p:cBhvr>
                                        <p:cTn id="61" dur="250" fill="hold"/>
                                        <p:tgtEl>
                                          <p:spTgt spid="10"/>
                                        </p:tgtEl>
                                        <p:attrNameLst>
                                          <p:attrName>ppt_x</p:attrName>
                                        </p:attrNameLst>
                                      </p:cBhvr>
                                      <p:tavLst>
                                        <p:tav tm="0">
                                          <p:val>
                                            <p:strVal val="#ppt_x"/>
                                          </p:val>
                                        </p:tav>
                                        <p:tav tm="100000">
                                          <p:val>
                                            <p:strVal val="#ppt_x"/>
                                          </p:val>
                                        </p:tav>
                                      </p:tavLst>
                                    </p:anim>
                                    <p:anim calcmode="lin" valueType="num">
                                      <p:cBhvr>
                                        <p:cTn id="62" dur="250" fill="hold"/>
                                        <p:tgtEl>
                                          <p:spTgt spid="10"/>
                                        </p:tgtEl>
                                        <p:attrNameLst>
                                          <p:attrName>ppt_y</p:attrName>
                                        </p:attrNameLst>
                                      </p:cBhvr>
                                      <p:tavLst>
                                        <p:tav tm="0">
                                          <p:val>
                                            <p:strVal val="#ppt_y+.1"/>
                                          </p:val>
                                        </p:tav>
                                        <p:tav tm="100000">
                                          <p:val>
                                            <p:strVal val="#ppt_y"/>
                                          </p:val>
                                        </p:tav>
                                      </p:tavLst>
                                    </p:anim>
                                  </p:childTnLst>
                                </p:cTn>
                              </p:par>
                            </p:childTnLst>
                          </p:cTn>
                        </p:par>
                        <p:par>
                          <p:cTn id="63" fill="hold">
                            <p:stCondLst>
                              <p:cond delay="2750"/>
                            </p:stCondLst>
                            <p:childTnLst>
                              <p:par>
                                <p:cTn id="64" presetID="42" presetClass="entr" presetSubtype="0" fill="hold" grpId="0" nodeType="afterEffect">
                                  <p:stCondLst>
                                    <p:cond delay="0"/>
                                  </p:stCondLst>
                                  <p:childTnLst>
                                    <p:set>
                                      <p:cBhvr>
                                        <p:cTn id="65" dur="1" fill="hold">
                                          <p:stCondLst>
                                            <p:cond delay="0"/>
                                          </p:stCondLst>
                                        </p:cTn>
                                        <p:tgtEl>
                                          <p:spTgt spid="11"/>
                                        </p:tgtEl>
                                        <p:attrNameLst>
                                          <p:attrName>style.visibility</p:attrName>
                                        </p:attrNameLst>
                                      </p:cBhvr>
                                      <p:to>
                                        <p:strVal val="visible"/>
                                      </p:to>
                                    </p:set>
                                    <p:animEffect transition="in" filter="fade">
                                      <p:cBhvr>
                                        <p:cTn id="66" dur="250"/>
                                        <p:tgtEl>
                                          <p:spTgt spid="11"/>
                                        </p:tgtEl>
                                      </p:cBhvr>
                                    </p:animEffect>
                                    <p:anim calcmode="lin" valueType="num">
                                      <p:cBhvr>
                                        <p:cTn id="67" dur="250" fill="hold"/>
                                        <p:tgtEl>
                                          <p:spTgt spid="11"/>
                                        </p:tgtEl>
                                        <p:attrNameLst>
                                          <p:attrName>ppt_x</p:attrName>
                                        </p:attrNameLst>
                                      </p:cBhvr>
                                      <p:tavLst>
                                        <p:tav tm="0">
                                          <p:val>
                                            <p:strVal val="#ppt_x"/>
                                          </p:val>
                                        </p:tav>
                                        <p:tav tm="100000">
                                          <p:val>
                                            <p:strVal val="#ppt_x"/>
                                          </p:val>
                                        </p:tav>
                                      </p:tavLst>
                                    </p:anim>
                                    <p:anim calcmode="lin" valueType="num">
                                      <p:cBhvr>
                                        <p:cTn id="68" dur="250" fill="hold"/>
                                        <p:tgtEl>
                                          <p:spTgt spid="11"/>
                                        </p:tgtEl>
                                        <p:attrNameLst>
                                          <p:attrName>ppt_y</p:attrName>
                                        </p:attrNameLst>
                                      </p:cBhvr>
                                      <p:tavLst>
                                        <p:tav tm="0">
                                          <p:val>
                                            <p:strVal val="#ppt_y+.1"/>
                                          </p:val>
                                        </p:tav>
                                        <p:tav tm="100000">
                                          <p:val>
                                            <p:strVal val="#ppt_y"/>
                                          </p:val>
                                        </p:tav>
                                      </p:tavLst>
                                    </p:anim>
                                  </p:childTnLst>
                                </p:cTn>
                              </p:par>
                            </p:childTnLst>
                          </p:cTn>
                        </p:par>
                        <p:par>
                          <p:cTn id="69" fill="hold">
                            <p:stCondLst>
                              <p:cond delay="3000"/>
                            </p:stCondLst>
                            <p:childTnLst>
                              <p:par>
                                <p:cTn id="70" presetID="42" presetClass="entr" presetSubtype="0" fill="hold" grpId="0" nodeType="afterEffect">
                                  <p:stCondLst>
                                    <p:cond delay="0"/>
                                  </p:stCondLst>
                                  <p:childTnLst>
                                    <p:set>
                                      <p:cBhvr>
                                        <p:cTn id="71" dur="1" fill="hold">
                                          <p:stCondLst>
                                            <p:cond delay="0"/>
                                          </p:stCondLst>
                                        </p:cTn>
                                        <p:tgtEl>
                                          <p:spTgt spid="12"/>
                                        </p:tgtEl>
                                        <p:attrNameLst>
                                          <p:attrName>style.visibility</p:attrName>
                                        </p:attrNameLst>
                                      </p:cBhvr>
                                      <p:to>
                                        <p:strVal val="visible"/>
                                      </p:to>
                                    </p:set>
                                    <p:animEffect transition="in" filter="fade">
                                      <p:cBhvr>
                                        <p:cTn id="72" dur="250"/>
                                        <p:tgtEl>
                                          <p:spTgt spid="12"/>
                                        </p:tgtEl>
                                      </p:cBhvr>
                                    </p:animEffect>
                                    <p:anim calcmode="lin" valueType="num">
                                      <p:cBhvr>
                                        <p:cTn id="73" dur="250" fill="hold"/>
                                        <p:tgtEl>
                                          <p:spTgt spid="12"/>
                                        </p:tgtEl>
                                        <p:attrNameLst>
                                          <p:attrName>ppt_x</p:attrName>
                                        </p:attrNameLst>
                                      </p:cBhvr>
                                      <p:tavLst>
                                        <p:tav tm="0">
                                          <p:val>
                                            <p:strVal val="#ppt_x"/>
                                          </p:val>
                                        </p:tav>
                                        <p:tav tm="100000">
                                          <p:val>
                                            <p:strVal val="#ppt_x"/>
                                          </p:val>
                                        </p:tav>
                                      </p:tavLst>
                                    </p:anim>
                                    <p:anim calcmode="lin" valueType="num">
                                      <p:cBhvr>
                                        <p:cTn id="74" dur="250" fill="hold"/>
                                        <p:tgtEl>
                                          <p:spTgt spid="12"/>
                                        </p:tgtEl>
                                        <p:attrNameLst>
                                          <p:attrName>ppt_y</p:attrName>
                                        </p:attrNameLst>
                                      </p:cBhvr>
                                      <p:tavLst>
                                        <p:tav tm="0">
                                          <p:val>
                                            <p:strVal val="#ppt_y+.1"/>
                                          </p:val>
                                        </p:tav>
                                        <p:tav tm="100000">
                                          <p:val>
                                            <p:strVal val="#ppt_y"/>
                                          </p:val>
                                        </p:tav>
                                      </p:tavLst>
                                    </p:anim>
                                  </p:childTnLst>
                                </p:cTn>
                              </p:par>
                            </p:childTnLst>
                          </p:cTn>
                        </p:par>
                        <p:par>
                          <p:cTn id="75" fill="hold">
                            <p:stCondLst>
                              <p:cond delay="3250"/>
                            </p:stCondLst>
                            <p:childTnLst>
                              <p:par>
                                <p:cTn id="76" presetID="42" presetClass="entr" presetSubtype="0" fill="hold" grpId="0" nodeType="afterEffect">
                                  <p:stCondLst>
                                    <p:cond delay="0"/>
                                  </p:stCondLst>
                                  <p:childTnLst>
                                    <p:set>
                                      <p:cBhvr>
                                        <p:cTn id="77" dur="1" fill="hold">
                                          <p:stCondLst>
                                            <p:cond delay="0"/>
                                          </p:stCondLst>
                                        </p:cTn>
                                        <p:tgtEl>
                                          <p:spTgt spid="13"/>
                                        </p:tgtEl>
                                        <p:attrNameLst>
                                          <p:attrName>style.visibility</p:attrName>
                                        </p:attrNameLst>
                                      </p:cBhvr>
                                      <p:to>
                                        <p:strVal val="visible"/>
                                      </p:to>
                                    </p:set>
                                    <p:animEffect transition="in" filter="fade">
                                      <p:cBhvr>
                                        <p:cTn id="78" dur="250"/>
                                        <p:tgtEl>
                                          <p:spTgt spid="13"/>
                                        </p:tgtEl>
                                      </p:cBhvr>
                                    </p:animEffect>
                                    <p:anim calcmode="lin" valueType="num">
                                      <p:cBhvr>
                                        <p:cTn id="79" dur="250" fill="hold"/>
                                        <p:tgtEl>
                                          <p:spTgt spid="13"/>
                                        </p:tgtEl>
                                        <p:attrNameLst>
                                          <p:attrName>ppt_x</p:attrName>
                                        </p:attrNameLst>
                                      </p:cBhvr>
                                      <p:tavLst>
                                        <p:tav tm="0">
                                          <p:val>
                                            <p:strVal val="#ppt_x"/>
                                          </p:val>
                                        </p:tav>
                                        <p:tav tm="100000">
                                          <p:val>
                                            <p:strVal val="#ppt_x"/>
                                          </p:val>
                                        </p:tav>
                                      </p:tavLst>
                                    </p:anim>
                                    <p:anim calcmode="lin" valueType="num">
                                      <p:cBhvr>
                                        <p:cTn id="80" dur="25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6" grpId="0"/>
      <p:bldP spid="7" grpId="0" animBg="1"/>
      <p:bldP spid="8" grpId="0" animBg="1"/>
      <p:bldP spid="9" grpId="0"/>
      <p:bldP spid="10" grpId="0"/>
      <p:bldP spid="11" grpId="0"/>
      <p:bldP spid="12" grpId="0"/>
      <p:bldP spid="1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10228109" y="96798"/>
            <a:ext cx="1860704" cy="496292"/>
            <a:chOff x="10063856" y="172796"/>
            <a:chExt cx="1860704" cy="496292"/>
          </a:xfrm>
        </p:grpSpPr>
        <p:sp>
          <p:nvSpPr>
            <p:cNvPr id="15" name="Rectangle 37"/>
            <p:cNvSpPr/>
            <p:nvPr/>
          </p:nvSpPr>
          <p:spPr>
            <a:xfrm>
              <a:off x="10605949" y="623369"/>
              <a:ext cx="776519" cy="4571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16"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sp>
        <p:nvSpPr>
          <p:cNvPr id="17" name="Triangle 1"/>
          <p:cNvSpPr/>
          <p:nvPr/>
        </p:nvSpPr>
        <p:spPr>
          <a:xfrm>
            <a:off x="4010877" y="1802065"/>
            <a:ext cx="4344871" cy="3745578"/>
          </a:xfrm>
          <a:prstGeom prst="triangl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18" name="Oval 16"/>
          <p:cNvSpPr/>
          <p:nvPr/>
        </p:nvSpPr>
        <p:spPr>
          <a:xfrm>
            <a:off x="3543744" y="3340538"/>
            <a:ext cx="1700673" cy="1701115"/>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91422" tIns="45711" rIns="91422" bIns="45711" rtlCol="0" anchor="ctr"/>
          <a:lstStyle/>
          <a:p>
            <a:pPr algn="ctr"/>
            <a:endParaRPr lang="en-US" sz="3200" dirty="0">
              <a:solidFill>
                <a:schemeClr val="tx1"/>
              </a:solidFill>
              <a:latin typeface="Lato Light" charset="0"/>
            </a:endParaRPr>
          </a:p>
        </p:txBody>
      </p:sp>
      <p:sp>
        <p:nvSpPr>
          <p:cNvPr id="19" name="Oval 17"/>
          <p:cNvSpPr/>
          <p:nvPr/>
        </p:nvSpPr>
        <p:spPr>
          <a:xfrm>
            <a:off x="7147959" y="3340538"/>
            <a:ext cx="1700673" cy="1701115"/>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1422" tIns="45711" rIns="91422" bIns="45711" rtlCol="0" anchor="ctr"/>
          <a:lstStyle/>
          <a:p>
            <a:pPr algn="ctr"/>
            <a:endParaRPr lang="en-US" sz="3200" dirty="0">
              <a:solidFill>
                <a:schemeClr val="tx1"/>
              </a:solidFill>
              <a:latin typeface="Lato Light" charset="0"/>
            </a:endParaRPr>
          </a:p>
        </p:txBody>
      </p:sp>
      <p:sp>
        <p:nvSpPr>
          <p:cNvPr id="20" name="TextBox 27"/>
          <p:cNvSpPr txBox="1"/>
          <p:nvPr/>
        </p:nvSpPr>
        <p:spPr>
          <a:xfrm>
            <a:off x="5302899" y="3518235"/>
            <a:ext cx="1704314" cy="1338828"/>
          </a:xfrm>
          <a:prstGeom prst="rect">
            <a:avLst/>
          </a:prstGeom>
          <a:noFill/>
        </p:spPr>
        <p:txBody>
          <a:bodyPr wrap="none" rtlCol="0">
            <a:spAutoFit/>
          </a:bodyPr>
          <a:lstStyle/>
          <a:p>
            <a:pPr algn="ctr"/>
            <a:r>
              <a:rPr lang="en-US" sz="2700" b="1" dirty="0">
                <a:solidFill>
                  <a:schemeClr val="tx2">
                    <a:lumMod val="75000"/>
                  </a:schemeClr>
                </a:solidFill>
                <a:latin typeface="Lato Black" charset="0"/>
                <a:ea typeface="Lato Black" charset="0"/>
                <a:cs typeface="Lato Black" charset="0"/>
              </a:rPr>
              <a:t>Only</a:t>
            </a:r>
          </a:p>
          <a:p>
            <a:pPr algn="ctr"/>
            <a:r>
              <a:rPr lang="en-US" sz="2700" b="1" dirty="0">
                <a:solidFill>
                  <a:schemeClr val="tx2">
                    <a:lumMod val="75000"/>
                  </a:schemeClr>
                </a:solidFill>
                <a:latin typeface="Lato Black" charset="0"/>
                <a:ea typeface="Lato Black" charset="0"/>
                <a:cs typeface="Lato Black" charset="0"/>
              </a:rPr>
              <a:t>Great</a:t>
            </a:r>
          </a:p>
          <a:p>
            <a:pPr algn="ctr"/>
            <a:r>
              <a:rPr lang="en-US" sz="2700" b="1" dirty="0">
                <a:solidFill>
                  <a:schemeClr val="tx2">
                    <a:lumMod val="75000"/>
                  </a:schemeClr>
                </a:solidFill>
                <a:latin typeface="Lato Black" charset="0"/>
                <a:ea typeface="Lato Black" charset="0"/>
                <a:cs typeface="Lato Black" charset="0"/>
              </a:rPr>
              <a:t>Solutions</a:t>
            </a:r>
          </a:p>
        </p:txBody>
      </p:sp>
      <p:sp>
        <p:nvSpPr>
          <p:cNvPr id="21" name="TextBox 25"/>
          <p:cNvSpPr txBox="1"/>
          <p:nvPr/>
        </p:nvSpPr>
        <p:spPr>
          <a:xfrm>
            <a:off x="8976920" y="3729987"/>
            <a:ext cx="2090840" cy="1118255"/>
          </a:xfrm>
          <a:prstGeom prst="rect">
            <a:avLst/>
          </a:prstGeom>
          <a:noFill/>
        </p:spPr>
        <p:txBody>
          <a:bodyPr wrap="square" rtlCol="0">
            <a:spAutoFit/>
          </a:bodyPr>
          <a:lstStyle/>
          <a:p>
            <a:pPr>
              <a:lnSpc>
                <a:spcPts val="2020"/>
              </a:lnSpc>
            </a:pPr>
            <a:r>
              <a:rPr lang="en-US" sz="1200" dirty="0">
                <a:solidFill>
                  <a:schemeClr val="bg1">
                    <a:lumMod val="50000"/>
                  </a:schemeClr>
                </a:solidFill>
                <a:latin typeface="Lato Light" charset="0"/>
                <a:ea typeface="Lato Light" charset="0"/>
                <a:cs typeface="Lato Light" charset="0"/>
              </a:rPr>
              <a:t>Phenomenon whereby something new and somehow valuable is formed the create</a:t>
            </a:r>
          </a:p>
        </p:txBody>
      </p:sp>
      <p:sp>
        <p:nvSpPr>
          <p:cNvPr id="22" name="Rectangle 29"/>
          <p:cNvSpPr/>
          <p:nvPr/>
        </p:nvSpPr>
        <p:spPr>
          <a:xfrm>
            <a:off x="8976920" y="3351688"/>
            <a:ext cx="922047" cy="276999"/>
          </a:xfrm>
          <a:prstGeom prst="rect">
            <a:avLst/>
          </a:prstGeom>
        </p:spPr>
        <p:txBody>
          <a:bodyPr wrap="none">
            <a:spAutoFit/>
          </a:bodyPr>
          <a:lstStyle/>
          <a:p>
            <a:r>
              <a:rPr lang="en-US" sz="1200" b="1" dirty="0">
                <a:solidFill>
                  <a:schemeClr val="tx2">
                    <a:lumMod val="75000"/>
                  </a:schemeClr>
                </a:solidFill>
                <a:latin typeface="Lato Black" charset="0"/>
                <a:ea typeface="Lato Black" charset="0"/>
                <a:cs typeface="Lato Black" charset="0"/>
              </a:rPr>
              <a:t>Solution 2</a:t>
            </a:r>
          </a:p>
        </p:txBody>
      </p:sp>
      <p:sp>
        <p:nvSpPr>
          <p:cNvPr id="23" name="TextBox 39"/>
          <p:cNvSpPr txBox="1"/>
          <p:nvPr/>
        </p:nvSpPr>
        <p:spPr>
          <a:xfrm>
            <a:off x="1230314" y="3729987"/>
            <a:ext cx="2090840" cy="1118255"/>
          </a:xfrm>
          <a:prstGeom prst="rect">
            <a:avLst/>
          </a:prstGeom>
          <a:noFill/>
        </p:spPr>
        <p:txBody>
          <a:bodyPr wrap="square" rtlCol="0">
            <a:spAutoFit/>
          </a:bodyPr>
          <a:lstStyle/>
          <a:p>
            <a:pPr algn="r">
              <a:lnSpc>
                <a:spcPts val="2020"/>
              </a:lnSpc>
            </a:pPr>
            <a:r>
              <a:rPr lang="en-US" sz="1200" dirty="0">
                <a:solidFill>
                  <a:schemeClr val="bg1">
                    <a:lumMod val="50000"/>
                  </a:schemeClr>
                </a:solidFill>
                <a:latin typeface="Lato Light" charset="0"/>
                <a:ea typeface="Lato Light" charset="0"/>
                <a:cs typeface="Lato Light" charset="0"/>
              </a:rPr>
              <a:t>Phenomenon whereby something new and somehow valuable is formed the create</a:t>
            </a:r>
          </a:p>
        </p:txBody>
      </p:sp>
      <p:sp>
        <p:nvSpPr>
          <p:cNvPr id="24" name="Rectangle 40"/>
          <p:cNvSpPr/>
          <p:nvPr/>
        </p:nvSpPr>
        <p:spPr>
          <a:xfrm>
            <a:off x="2400379" y="3351688"/>
            <a:ext cx="922048" cy="276999"/>
          </a:xfrm>
          <a:prstGeom prst="rect">
            <a:avLst/>
          </a:prstGeom>
        </p:spPr>
        <p:txBody>
          <a:bodyPr wrap="none">
            <a:spAutoFit/>
          </a:bodyPr>
          <a:lstStyle/>
          <a:p>
            <a:pPr algn="r"/>
            <a:r>
              <a:rPr lang="en-US" sz="1200" b="1">
                <a:solidFill>
                  <a:schemeClr val="tx2">
                    <a:lumMod val="75000"/>
                  </a:schemeClr>
                </a:solidFill>
                <a:latin typeface="Lato Black" charset="0"/>
                <a:ea typeface="Lato Black" charset="0"/>
                <a:cs typeface="Lato Black" charset="0"/>
              </a:rPr>
              <a:t>Solution 1</a:t>
            </a:r>
            <a:endParaRPr lang="en-US" sz="1200" b="1" dirty="0">
              <a:solidFill>
                <a:schemeClr val="tx2">
                  <a:lumMod val="75000"/>
                </a:schemeClr>
              </a:solidFill>
              <a:latin typeface="Lato Black" charset="0"/>
              <a:ea typeface="Lato Black" charset="0"/>
              <a:cs typeface="Lato Black" charset="0"/>
            </a:endParaRPr>
          </a:p>
        </p:txBody>
      </p:sp>
      <p:sp>
        <p:nvSpPr>
          <p:cNvPr id="25" name="Shape 2616"/>
          <p:cNvSpPr/>
          <p:nvPr/>
        </p:nvSpPr>
        <p:spPr>
          <a:xfrm>
            <a:off x="4036592" y="3853668"/>
            <a:ext cx="714976" cy="650138"/>
          </a:xfrm>
          <a:custGeom>
            <a:avLst/>
            <a:gdLst/>
            <a:ahLst/>
            <a:cxnLst>
              <a:cxn ang="0">
                <a:pos x="wd2" y="hd2"/>
              </a:cxn>
              <a:cxn ang="5400000">
                <a:pos x="wd2" y="hd2"/>
              </a:cxn>
              <a:cxn ang="10800000">
                <a:pos x="wd2" y="hd2"/>
              </a:cxn>
              <a:cxn ang="16200000">
                <a:pos x="wd2" y="hd2"/>
              </a:cxn>
            </a:cxnLst>
            <a:rect l="0" t="0" r="r" b="b"/>
            <a:pathLst>
              <a:path w="21600" h="21600" extrusionOk="0">
                <a:moveTo>
                  <a:pt x="1016" y="20520"/>
                </a:moveTo>
                <a:cubicBezTo>
                  <a:pt x="1258" y="18675"/>
                  <a:pt x="2752" y="17923"/>
                  <a:pt x="4191" y="17361"/>
                </a:cubicBezTo>
                <a:cubicBezTo>
                  <a:pt x="5156" y="17087"/>
                  <a:pt x="6884" y="15971"/>
                  <a:pt x="6884" y="13567"/>
                </a:cubicBezTo>
                <a:cubicBezTo>
                  <a:pt x="6884" y="11510"/>
                  <a:pt x="6113" y="10507"/>
                  <a:pt x="5698" y="9969"/>
                </a:cubicBezTo>
                <a:cubicBezTo>
                  <a:pt x="5646" y="9902"/>
                  <a:pt x="5599" y="9842"/>
                  <a:pt x="5562" y="9786"/>
                </a:cubicBezTo>
                <a:cubicBezTo>
                  <a:pt x="5550" y="9769"/>
                  <a:pt x="5538" y="9752"/>
                  <a:pt x="5526" y="9735"/>
                </a:cubicBezTo>
                <a:cubicBezTo>
                  <a:pt x="5491" y="9662"/>
                  <a:pt x="5297" y="9177"/>
                  <a:pt x="5553" y="8011"/>
                </a:cubicBezTo>
                <a:cubicBezTo>
                  <a:pt x="5604" y="7777"/>
                  <a:pt x="5583" y="7531"/>
                  <a:pt x="5493" y="7312"/>
                </a:cubicBezTo>
                <a:cubicBezTo>
                  <a:pt x="5249" y="6721"/>
                  <a:pt x="4603" y="5151"/>
                  <a:pt x="5035" y="3988"/>
                </a:cubicBezTo>
                <a:cubicBezTo>
                  <a:pt x="5619" y="2411"/>
                  <a:pt x="6140" y="2099"/>
                  <a:pt x="7085" y="1642"/>
                </a:cubicBezTo>
                <a:cubicBezTo>
                  <a:pt x="7132" y="1619"/>
                  <a:pt x="7177" y="1592"/>
                  <a:pt x="7220" y="1562"/>
                </a:cubicBezTo>
                <a:cubicBezTo>
                  <a:pt x="7458" y="1393"/>
                  <a:pt x="8233" y="1080"/>
                  <a:pt x="9029" y="1080"/>
                </a:cubicBezTo>
                <a:cubicBezTo>
                  <a:pt x="9467" y="1080"/>
                  <a:pt x="9840" y="1172"/>
                  <a:pt x="10137" y="1353"/>
                </a:cubicBezTo>
                <a:cubicBezTo>
                  <a:pt x="10491" y="1569"/>
                  <a:pt x="10825" y="1968"/>
                  <a:pt x="11308" y="3213"/>
                </a:cubicBezTo>
                <a:cubicBezTo>
                  <a:pt x="11991" y="4974"/>
                  <a:pt x="11820" y="6477"/>
                  <a:pt x="11347" y="7186"/>
                </a:cubicBezTo>
                <a:cubicBezTo>
                  <a:pt x="11175" y="7442"/>
                  <a:pt x="11116" y="7769"/>
                  <a:pt x="11184" y="8078"/>
                </a:cubicBezTo>
                <a:cubicBezTo>
                  <a:pt x="11422" y="9164"/>
                  <a:pt x="11247" y="9602"/>
                  <a:pt x="11210" y="9679"/>
                </a:cubicBezTo>
                <a:cubicBezTo>
                  <a:pt x="11181" y="9712"/>
                  <a:pt x="11153" y="9748"/>
                  <a:pt x="11129" y="9786"/>
                </a:cubicBezTo>
                <a:cubicBezTo>
                  <a:pt x="11091" y="9842"/>
                  <a:pt x="11044" y="9902"/>
                  <a:pt x="10992" y="9969"/>
                </a:cubicBezTo>
                <a:cubicBezTo>
                  <a:pt x="10578" y="10507"/>
                  <a:pt x="9806" y="11510"/>
                  <a:pt x="9806" y="13567"/>
                </a:cubicBezTo>
                <a:cubicBezTo>
                  <a:pt x="9806" y="15972"/>
                  <a:pt x="11535" y="17087"/>
                  <a:pt x="12500" y="17361"/>
                </a:cubicBezTo>
                <a:cubicBezTo>
                  <a:pt x="13925" y="17916"/>
                  <a:pt x="15432" y="18665"/>
                  <a:pt x="15675" y="20520"/>
                </a:cubicBezTo>
                <a:cubicBezTo>
                  <a:pt x="15675" y="20520"/>
                  <a:pt x="1016" y="20520"/>
                  <a:pt x="1016" y="20520"/>
                </a:cubicBezTo>
                <a:close/>
                <a:moveTo>
                  <a:pt x="12782" y="16326"/>
                </a:moveTo>
                <a:cubicBezTo>
                  <a:pt x="12782" y="16326"/>
                  <a:pt x="10788" y="15813"/>
                  <a:pt x="10788" y="13567"/>
                </a:cubicBezTo>
                <a:cubicBezTo>
                  <a:pt x="10788" y="11595"/>
                  <a:pt x="11607" y="10900"/>
                  <a:pt x="11923" y="10420"/>
                </a:cubicBezTo>
                <a:cubicBezTo>
                  <a:pt x="11923" y="10420"/>
                  <a:pt x="12573" y="9806"/>
                  <a:pt x="12138" y="7825"/>
                </a:cubicBezTo>
                <a:cubicBezTo>
                  <a:pt x="12863" y="6740"/>
                  <a:pt x="12999" y="4821"/>
                  <a:pt x="12211" y="2789"/>
                </a:cubicBezTo>
                <a:cubicBezTo>
                  <a:pt x="11716" y="1514"/>
                  <a:pt x="11279" y="815"/>
                  <a:pt x="10613" y="409"/>
                </a:cubicBezTo>
                <a:cubicBezTo>
                  <a:pt x="10124" y="111"/>
                  <a:pt x="9569" y="0"/>
                  <a:pt x="9029" y="0"/>
                </a:cubicBezTo>
                <a:cubicBezTo>
                  <a:pt x="8023" y="0"/>
                  <a:pt x="7070" y="384"/>
                  <a:pt x="6690" y="653"/>
                </a:cubicBezTo>
                <a:cubicBezTo>
                  <a:pt x="5576" y="1192"/>
                  <a:pt x="4828" y="1688"/>
                  <a:pt x="4126" y="3579"/>
                </a:cubicBezTo>
                <a:cubicBezTo>
                  <a:pt x="3556" y="5114"/>
                  <a:pt x="4241" y="6891"/>
                  <a:pt x="4598" y="7757"/>
                </a:cubicBezTo>
                <a:cubicBezTo>
                  <a:pt x="4163" y="9739"/>
                  <a:pt x="4767" y="10420"/>
                  <a:pt x="4767" y="10420"/>
                </a:cubicBezTo>
                <a:cubicBezTo>
                  <a:pt x="5083" y="10900"/>
                  <a:pt x="5903" y="11595"/>
                  <a:pt x="5903" y="13567"/>
                </a:cubicBezTo>
                <a:cubicBezTo>
                  <a:pt x="5903" y="15813"/>
                  <a:pt x="3909" y="16326"/>
                  <a:pt x="3909" y="16326"/>
                </a:cubicBezTo>
                <a:cubicBezTo>
                  <a:pt x="2642" y="16817"/>
                  <a:pt x="0" y="17821"/>
                  <a:pt x="0" y="21060"/>
                </a:cubicBezTo>
                <a:cubicBezTo>
                  <a:pt x="0" y="21060"/>
                  <a:pt x="0" y="21600"/>
                  <a:pt x="491" y="21600"/>
                </a:cubicBezTo>
                <a:lnTo>
                  <a:pt x="16200" y="21600"/>
                </a:lnTo>
                <a:cubicBezTo>
                  <a:pt x="16691" y="21600"/>
                  <a:pt x="16691" y="21060"/>
                  <a:pt x="16691" y="21060"/>
                </a:cubicBezTo>
                <a:cubicBezTo>
                  <a:pt x="16691" y="17821"/>
                  <a:pt x="14048" y="16817"/>
                  <a:pt x="12782" y="16326"/>
                </a:cubicBezTo>
                <a:moveTo>
                  <a:pt x="18035" y="15774"/>
                </a:moveTo>
                <a:cubicBezTo>
                  <a:pt x="18035" y="15774"/>
                  <a:pt x="16217" y="15312"/>
                  <a:pt x="16217" y="13291"/>
                </a:cubicBezTo>
                <a:cubicBezTo>
                  <a:pt x="16217" y="11515"/>
                  <a:pt x="17087" y="10890"/>
                  <a:pt x="17376" y="10458"/>
                </a:cubicBezTo>
                <a:cubicBezTo>
                  <a:pt x="17376" y="10458"/>
                  <a:pt x="17968" y="9906"/>
                  <a:pt x="17572" y="8122"/>
                </a:cubicBezTo>
                <a:cubicBezTo>
                  <a:pt x="18232" y="7146"/>
                  <a:pt x="18387" y="5419"/>
                  <a:pt x="17669" y="3590"/>
                </a:cubicBezTo>
                <a:cubicBezTo>
                  <a:pt x="17218" y="2442"/>
                  <a:pt x="16666" y="1814"/>
                  <a:pt x="16059" y="1449"/>
                </a:cubicBezTo>
                <a:cubicBezTo>
                  <a:pt x="15612" y="1180"/>
                  <a:pt x="15107" y="1081"/>
                  <a:pt x="14614" y="1081"/>
                </a:cubicBezTo>
                <a:cubicBezTo>
                  <a:pt x="13880" y="1081"/>
                  <a:pt x="13182" y="1301"/>
                  <a:pt x="12753" y="1514"/>
                </a:cubicBezTo>
                <a:cubicBezTo>
                  <a:pt x="12878" y="1781"/>
                  <a:pt x="12997" y="2064"/>
                  <a:pt x="13115" y="2366"/>
                </a:cubicBezTo>
                <a:cubicBezTo>
                  <a:pt x="13131" y="2409"/>
                  <a:pt x="13143" y="2453"/>
                  <a:pt x="13159" y="2496"/>
                </a:cubicBezTo>
                <a:cubicBezTo>
                  <a:pt x="13436" y="2360"/>
                  <a:pt x="13994" y="2160"/>
                  <a:pt x="14614" y="2160"/>
                </a:cubicBezTo>
                <a:cubicBezTo>
                  <a:pt x="15001" y="2160"/>
                  <a:pt x="15328" y="2239"/>
                  <a:pt x="15588" y="2396"/>
                </a:cubicBezTo>
                <a:cubicBezTo>
                  <a:pt x="15893" y="2579"/>
                  <a:pt x="16347" y="2947"/>
                  <a:pt x="16767" y="4019"/>
                </a:cubicBezTo>
                <a:cubicBezTo>
                  <a:pt x="17366" y="5541"/>
                  <a:pt x="17207" y="6853"/>
                  <a:pt x="16784" y="7478"/>
                </a:cubicBezTo>
                <a:cubicBezTo>
                  <a:pt x="16610" y="7736"/>
                  <a:pt x="16549" y="8067"/>
                  <a:pt x="16618" y="8379"/>
                </a:cubicBezTo>
                <a:cubicBezTo>
                  <a:pt x="16817" y="9273"/>
                  <a:pt x="16689" y="9648"/>
                  <a:pt x="16656" y="9723"/>
                </a:cubicBezTo>
                <a:cubicBezTo>
                  <a:pt x="16631" y="9754"/>
                  <a:pt x="16607" y="9786"/>
                  <a:pt x="16584" y="9820"/>
                </a:cubicBezTo>
                <a:cubicBezTo>
                  <a:pt x="16565" y="9848"/>
                  <a:pt x="16497" y="9929"/>
                  <a:pt x="16447" y="9988"/>
                </a:cubicBezTo>
                <a:cubicBezTo>
                  <a:pt x="16023" y="10488"/>
                  <a:pt x="15236" y="11419"/>
                  <a:pt x="15236" y="13291"/>
                </a:cubicBezTo>
                <a:cubicBezTo>
                  <a:pt x="15236" y="15520"/>
                  <a:pt x="16851" y="16555"/>
                  <a:pt x="17757" y="16810"/>
                </a:cubicBezTo>
                <a:cubicBezTo>
                  <a:pt x="19050" y="17307"/>
                  <a:pt x="20311" y="17926"/>
                  <a:pt x="20570" y="19440"/>
                </a:cubicBezTo>
                <a:lnTo>
                  <a:pt x="17464" y="19440"/>
                </a:lnTo>
                <a:cubicBezTo>
                  <a:pt x="17553" y="19773"/>
                  <a:pt x="17615" y="20132"/>
                  <a:pt x="17645" y="20520"/>
                </a:cubicBezTo>
                <a:lnTo>
                  <a:pt x="21152" y="20520"/>
                </a:lnTo>
                <a:cubicBezTo>
                  <a:pt x="21600" y="20520"/>
                  <a:pt x="21600" y="20034"/>
                  <a:pt x="21600" y="20034"/>
                </a:cubicBezTo>
                <a:cubicBezTo>
                  <a:pt x="21600" y="17119"/>
                  <a:pt x="19191" y="16215"/>
                  <a:pt x="18035" y="15774"/>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Regular" charset="0"/>
              <a:ea typeface="Lato Regular" charset="0"/>
              <a:cs typeface="Lato Regular" charset="0"/>
            </a:endParaRPr>
          </a:p>
        </p:txBody>
      </p:sp>
      <p:sp>
        <p:nvSpPr>
          <p:cNvPr id="26" name="Shape 2618"/>
          <p:cNvSpPr/>
          <p:nvPr/>
        </p:nvSpPr>
        <p:spPr>
          <a:xfrm>
            <a:off x="7640842" y="3780287"/>
            <a:ext cx="714906" cy="715008"/>
          </a:xfrm>
          <a:custGeom>
            <a:avLst/>
            <a:gdLst/>
            <a:ahLst/>
            <a:cxnLst>
              <a:cxn ang="0">
                <a:pos x="wd2" y="hd2"/>
              </a:cxn>
              <a:cxn ang="5400000">
                <a:pos x="wd2" y="hd2"/>
              </a:cxn>
              <a:cxn ang="10800000">
                <a:pos x="wd2" y="hd2"/>
              </a:cxn>
              <a:cxn ang="16200000">
                <a:pos x="wd2" y="hd2"/>
              </a:cxn>
            </a:cxnLst>
            <a:rect l="0" t="0" r="r" b="b"/>
            <a:pathLst>
              <a:path w="21278" h="21600" extrusionOk="0">
                <a:moveTo>
                  <a:pt x="2560" y="18308"/>
                </a:moveTo>
                <a:cubicBezTo>
                  <a:pt x="2472" y="18397"/>
                  <a:pt x="2418" y="18520"/>
                  <a:pt x="2418" y="18655"/>
                </a:cubicBezTo>
                <a:cubicBezTo>
                  <a:pt x="2418" y="18926"/>
                  <a:pt x="2635" y="19146"/>
                  <a:pt x="2902" y="19146"/>
                </a:cubicBezTo>
                <a:cubicBezTo>
                  <a:pt x="3169" y="19146"/>
                  <a:pt x="3385" y="18926"/>
                  <a:pt x="3385" y="18655"/>
                </a:cubicBezTo>
                <a:cubicBezTo>
                  <a:pt x="3385" y="18384"/>
                  <a:pt x="3169" y="18164"/>
                  <a:pt x="2902" y="18164"/>
                </a:cubicBezTo>
                <a:cubicBezTo>
                  <a:pt x="2768" y="18164"/>
                  <a:pt x="2647" y="18219"/>
                  <a:pt x="2560" y="18308"/>
                </a:cubicBezTo>
                <a:moveTo>
                  <a:pt x="20499" y="4279"/>
                </a:moveTo>
                <a:lnTo>
                  <a:pt x="20091" y="4692"/>
                </a:lnTo>
                <a:lnTo>
                  <a:pt x="20088" y="4688"/>
                </a:lnTo>
                <a:lnTo>
                  <a:pt x="17670" y="7143"/>
                </a:lnTo>
                <a:lnTo>
                  <a:pt x="17664" y="7137"/>
                </a:lnTo>
                <a:cubicBezTo>
                  <a:pt x="17227" y="7580"/>
                  <a:pt x="16624" y="7853"/>
                  <a:pt x="15958" y="7853"/>
                </a:cubicBezTo>
                <a:cubicBezTo>
                  <a:pt x="14624" y="7853"/>
                  <a:pt x="13543" y="6755"/>
                  <a:pt x="13543" y="5401"/>
                </a:cubicBezTo>
                <a:cubicBezTo>
                  <a:pt x="13543" y="4725"/>
                  <a:pt x="13813" y="4113"/>
                  <a:pt x="14248" y="3670"/>
                </a:cubicBezTo>
                <a:lnTo>
                  <a:pt x="13563" y="2975"/>
                </a:lnTo>
                <a:cubicBezTo>
                  <a:pt x="12951" y="3596"/>
                  <a:pt x="12571" y="4452"/>
                  <a:pt x="12571" y="5401"/>
                </a:cubicBezTo>
                <a:cubicBezTo>
                  <a:pt x="12571" y="7300"/>
                  <a:pt x="14087" y="8840"/>
                  <a:pt x="15958" y="8840"/>
                </a:cubicBezTo>
                <a:cubicBezTo>
                  <a:pt x="16893" y="8840"/>
                  <a:pt x="17737" y="8454"/>
                  <a:pt x="18348" y="7832"/>
                </a:cubicBezTo>
                <a:lnTo>
                  <a:pt x="18353" y="7837"/>
                </a:lnTo>
                <a:lnTo>
                  <a:pt x="20152" y="6011"/>
                </a:lnTo>
                <a:cubicBezTo>
                  <a:pt x="20516" y="7368"/>
                  <a:pt x="20343" y="8670"/>
                  <a:pt x="19540" y="9505"/>
                </a:cubicBezTo>
                <a:lnTo>
                  <a:pt x="16947" y="12198"/>
                </a:lnTo>
                <a:cubicBezTo>
                  <a:pt x="16605" y="12553"/>
                  <a:pt x="16104" y="12766"/>
                  <a:pt x="15610" y="12766"/>
                </a:cubicBezTo>
                <a:cubicBezTo>
                  <a:pt x="15590" y="12765"/>
                  <a:pt x="13953" y="12652"/>
                  <a:pt x="12318" y="11611"/>
                </a:cubicBezTo>
                <a:lnTo>
                  <a:pt x="12314" y="11620"/>
                </a:lnTo>
                <a:cubicBezTo>
                  <a:pt x="12239" y="11572"/>
                  <a:pt x="12155" y="11537"/>
                  <a:pt x="12060" y="11537"/>
                </a:cubicBezTo>
                <a:cubicBezTo>
                  <a:pt x="11897" y="11537"/>
                  <a:pt x="11759" y="11625"/>
                  <a:pt x="11671" y="11753"/>
                </a:cubicBezTo>
                <a:lnTo>
                  <a:pt x="11654" y="11742"/>
                </a:lnTo>
                <a:lnTo>
                  <a:pt x="4270" y="20043"/>
                </a:lnTo>
                <a:cubicBezTo>
                  <a:pt x="3919" y="20399"/>
                  <a:pt x="3436" y="20618"/>
                  <a:pt x="2902" y="20618"/>
                </a:cubicBezTo>
                <a:cubicBezTo>
                  <a:pt x="1833" y="20618"/>
                  <a:pt x="967" y="19740"/>
                  <a:pt x="967" y="18655"/>
                </a:cubicBezTo>
                <a:cubicBezTo>
                  <a:pt x="967" y="18113"/>
                  <a:pt x="1184" y="17622"/>
                  <a:pt x="1534" y="17267"/>
                </a:cubicBezTo>
                <a:lnTo>
                  <a:pt x="9684" y="9801"/>
                </a:lnTo>
                <a:lnTo>
                  <a:pt x="9671" y="9786"/>
                </a:lnTo>
                <a:cubicBezTo>
                  <a:pt x="9796" y="9698"/>
                  <a:pt x="9884" y="9557"/>
                  <a:pt x="9884" y="9389"/>
                </a:cubicBezTo>
                <a:cubicBezTo>
                  <a:pt x="9884" y="9283"/>
                  <a:pt x="9844" y="9190"/>
                  <a:pt x="9787" y="9110"/>
                </a:cubicBezTo>
                <a:lnTo>
                  <a:pt x="9790" y="9107"/>
                </a:lnTo>
                <a:cubicBezTo>
                  <a:pt x="8390" y="7219"/>
                  <a:pt x="8340" y="5816"/>
                  <a:pt x="9546" y="4488"/>
                </a:cubicBezTo>
                <a:lnTo>
                  <a:pt x="12130" y="1805"/>
                </a:lnTo>
                <a:cubicBezTo>
                  <a:pt x="12785" y="1125"/>
                  <a:pt x="13641" y="982"/>
                  <a:pt x="14244" y="982"/>
                </a:cubicBezTo>
                <a:lnTo>
                  <a:pt x="14246" y="982"/>
                </a:lnTo>
                <a:cubicBezTo>
                  <a:pt x="14611" y="982"/>
                  <a:pt x="14988" y="1037"/>
                  <a:pt x="15366" y="1136"/>
                </a:cubicBezTo>
                <a:lnTo>
                  <a:pt x="13559" y="2970"/>
                </a:lnTo>
                <a:lnTo>
                  <a:pt x="14243" y="3664"/>
                </a:lnTo>
                <a:lnTo>
                  <a:pt x="16661" y="1210"/>
                </a:lnTo>
                <a:lnTo>
                  <a:pt x="16657" y="1206"/>
                </a:lnTo>
                <a:lnTo>
                  <a:pt x="17082" y="775"/>
                </a:lnTo>
                <a:cubicBezTo>
                  <a:pt x="16139" y="269"/>
                  <a:pt x="15160" y="0"/>
                  <a:pt x="14246" y="0"/>
                </a:cubicBezTo>
                <a:lnTo>
                  <a:pt x="14244" y="0"/>
                </a:lnTo>
                <a:cubicBezTo>
                  <a:pt x="13167" y="0"/>
                  <a:pt x="12182" y="361"/>
                  <a:pt x="11460" y="1111"/>
                </a:cubicBezTo>
                <a:lnTo>
                  <a:pt x="8867" y="3804"/>
                </a:lnTo>
                <a:cubicBezTo>
                  <a:pt x="7163" y="5672"/>
                  <a:pt x="7613" y="7584"/>
                  <a:pt x="8769" y="9315"/>
                </a:cubicBezTo>
                <a:lnTo>
                  <a:pt x="850" y="16572"/>
                </a:lnTo>
                <a:cubicBezTo>
                  <a:pt x="325" y="17106"/>
                  <a:pt x="0" y="17842"/>
                  <a:pt x="0" y="18655"/>
                </a:cubicBezTo>
                <a:cubicBezTo>
                  <a:pt x="0" y="20282"/>
                  <a:pt x="1299" y="21600"/>
                  <a:pt x="2902" y="21600"/>
                </a:cubicBezTo>
                <a:cubicBezTo>
                  <a:pt x="3703" y="21600"/>
                  <a:pt x="4429" y="21271"/>
                  <a:pt x="4954" y="20738"/>
                </a:cubicBezTo>
                <a:lnTo>
                  <a:pt x="12160" y="12652"/>
                </a:lnTo>
                <a:cubicBezTo>
                  <a:pt x="13800" y="13590"/>
                  <a:pt x="15363" y="13747"/>
                  <a:pt x="15606" y="13747"/>
                </a:cubicBezTo>
                <a:cubicBezTo>
                  <a:pt x="16313" y="13747"/>
                  <a:pt x="17067" y="13463"/>
                  <a:pt x="17617" y="12892"/>
                </a:cubicBezTo>
                <a:lnTo>
                  <a:pt x="20209" y="10198"/>
                </a:lnTo>
                <a:cubicBezTo>
                  <a:pt x="21560" y="8795"/>
                  <a:pt x="21600" y="6433"/>
                  <a:pt x="20499" y="4279"/>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Regular" charset="0"/>
              <a:ea typeface="Lato Regular" charset="0"/>
              <a:cs typeface="Lato Regular" charset="0"/>
            </a:endParaRPr>
          </a:p>
        </p:txBody>
      </p:sp>
    </p:spTree>
    <p:extLst>
      <p:ext uri="{BB962C8B-B14F-4D97-AF65-F5344CB8AC3E}">
        <p14:creationId xmlns:p14="http://schemas.microsoft.com/office/powerpoint/2010/main" val="90707482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250" fill="hold"/>
                                        <p:tgtEl>
                                          <p:spTgt spid="17"/>
                                        </p:tgtEl>
                                        <p:attrNameLst>
                                          <p:attrName>ppt_x</p:attrName>
                                        </p:attrNameLst>
                                      </p:cBhvr>
                                      <p:tavLst>
                                        <p:tav tm="0">
                                          <p:val>
                                            <p:strVal val="#ppt_x"/>
                                          </p:val>
                                        </p:tav>
                                        <p:tav tm="100000">
                                          <p:val>
                                            <p:strVal val="#ppt_x"/>
                                          </p:val>
                                        </p:tav>
                                      </p:tavLst>
                                    </p:anim>
                                    <p:anim calcmode="lin" valueType="num">
                                      <p:cBhvr additive="base">
                                        <p:cTn id="13" dur="250" fill="hold"/>
                                        <p:tgtEl>
                                          <p:spTgt spid="17"/>
                                        </p:tgtEl>
                                        <p:attrNameLst>
                                          <p:attrName>ppt_y</p:attrName>
                                        </p:attrNameLst>
                                      </p:cBhvr>
                                      <p:tavLst>
                                        <p:tav tm="0">
                                          <p:val>
                                            <p:strVal val="1+#ppt_h/2"/>
                                          </p:val>
                                        </p:tav>
                                        <p:tav tm="100000">
                                          <p:val>
                                            <p:strVal val="#ppt_y"/>
                                          </p:val>
                                        </p:tav>
                                      </p:tavLst>
                                    </p:anim>
                                  </p:childTnLst>
                                </p:cTn>
                              </p:par>
                            </p:childTnLst>
                          </p:cTn>
                        </p:par>
                        <p:par>
                          <p:cTn id="14" fill="hold">
                            <p:stCondLst>
                              <p:cond delay="750"/>
                            </p:stCondLst>
                            <p:childTnLst>
                              <p:par>
                                <p:cTn id="15" presetID="2" presetClass="entr" presetSubtype="4"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250" fill="hold"/>
                                        <p:tgtEl>
                                          <p:spTgt spid="18"/>
                                        </p:tgtEl>
                                        <p:attrNameLst>
                                          <p:attrName>ppt_x</p:attrName>
                                        </p:attrNameLst>
                                      </p:cBhvr>
                                      <p:tavLst>
                                        <p:tav tm="0">
                                          <p:val>
                                            <p:strVal val="#ppt_x"/>
                                          </p:val>
                                        </p:tav>
                                        <p:tav tm="100000">
                                          <p:val>
                                            <p:strVal val="#ppt_x"/>
                                          </p:val>
                                        </p:tav>
                                      </p:tavLst>
                                    </p:anim>
                                    <p:anim calcmode="lin" valueType="num">
                                      <p:cBhvr additive="base">
                                        <p:cTn id="18" dur="250" fill="hold"/>
                                        <p:tgtEl>
                                          <p:spTgt spid="18"/>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2" presetClass="entr" presetSubtype="4"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250" fill="hold"/>
                                        <p:tgtEl>
                                          <p:spTgt spid="19"/>
                                        </p:tgtEl>
                                        <p:attrNameLst>
                                          <p:attrName>ppt_x</p:attrName>
                                        </p:attrNameLst>
                                      </p:cBhvr>
                                      <p:tavLst>
                                        <p:tav tm="0">
                                          <p:val>
                                            <p:strVal val="#ppt_x"/>
                                          </p:val>
                                        </p:tav>
                                        <p:tav tm="100000">
                                          <p:val>
                                            <p:strVal val="#ppt_x"/>
                                          </p:val>
                                        </p:tav>
                                      </p:tavLst>
                                    </p:anim>
                                    <p:anim calcmode="lin" valueType="num">
                                      <p:cBhvr additive="base">
                                        <p:cTn id="23" dur="250" fill="hold"/>
                                        <p:tgtEl>
                                          <p:spTgt spid="19"/>
                                        </p:tgtEl>
                                        <p:attrNameLst>
                                          <p:attrName>ppt_y</p:attrName>
                                        </p:attrNameLst>
                                      </p:cBhvr>
                                      <p:tavLst>
                                        <p:tav tm="0">
                                          <p:val>
                                            <p:strVal val="1+#ppt_h/2"/>
                                          </p:val>
                                        </p:tav>
                                        <p:tav tm="100000">
                                          <p:val>
                                            <p:strVal val="#ppt_y"/>
                                          </p:val>
                                        </p:tav>
                                      </p:tavLst>
                                    </p:anim>
                                  </p:childTnLst>
                                </p:cTn>
                              </p:par>
                            </p:childTnLst>
                          </p:cTn>
                        </p:par>
                        <p:par>
                          <p:cTn id="24" fill="hold">
                            <p:stCondLst>
                              <p:cond delay="1250"/>
                            </p:stCondLst>
                            <p:childTnLst>
                              <p:par>
                                <p:cTn id="25" presetID="2" presetClass="entr" presetSubtype="4"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250" fill="hold"/>
                                        <p:tgtEl>
                                          <p:spTgt spid="20"/>
                                        </p:tgtEl>
                                        <p:attrNameLst>
                                          <p:attrName>ppt_x</p:attrName>
                                        </p:attrNameLst>
                                      </p:cBhvr>
                                      <p:tavLst>
                                        <p:tav tm="0">
                                          <p:val>
                                            <p:strVal val="#ppt_x"/>
                                          </p:val>
                                        </p:tav>
                                        <p:tav tm="100000">
                                          <p:val>
                                            <p:strVal val="#ppt_x"/>
                                          </p:val>
                                        </p:tav>
                                      </p:tavLst>
                                    </p:anim>
                                    <p:anim calcmode="lin" valueType="num">
                                      <p:cBhvr additive="base">
                                        <p:cTn id="28" dur="250" fill="hold"/>
                                        <p:tgtEl>
                                          <p:spTgt spid="20"/>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2" presetClass="entr" presetSubtype="4" fill="hold" grpId="0" nodeType="after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250" fill="hold"/>
                                        <p:tgtEl>
                                          <p:spTgt spid="21"/>
                                        </p:tgtEl>
                                        <p:attrNameLst>
                                          <p:attrName>ppt_x</p:attrName>
                                        </p:attrNameLst>
                                      </p:cBhvr>
                                      <p:tavLst>
                                        <p:tav tm="0">
                                          <p:val>
                                            <p:strVal val="#ppt_x"/>
                                          </p:val>
                                        </p:tav>
                                        <p:tav tm="100000">
                                          <p:val>
                                            <p:strVal val="#ppt_x"/>
                                          </p:val>
                                        </p:tav>
                                      </p:tavLst>
                                    </p:anim>
                                    <p:anim calcmode="lin" valueType="num">
                                      <p:cBhvr additive="base">
                                        <p:cTn id="33" dur="250" fill="hold"/>
                                        <p:tgtEl>
                                          <p:spTgt spid="21"/>
                                        </p:tgtEl>
                                        <p:attrNameLst>
                                          <p:attrName>ppt_y</p:attrName>
                                        </p:attrNameLst>
                                      </p:cBhvr>
                                      <p:tavLst>
                                        <p:tav tm="0">
                                          <p:val>
                                            <p:strVal val="1+#ppt_h/2"/>
                                          </p:val>
                                        </p:tav>
                                        <p:tav tm="100000">
                                          <p:val>
                                            <p:strVal val="#ppt_y"/>
                                          </p:val>
                                        </p:tav>
                                      </p:tavLst>
                                    </p:anim>
                                  </p:childTnLst>
                                </p:cTn>
                              </p:par>
                            </p:childTnLst>
                          </p:cTn>
                        </p:par>
                        <p:par>
                          <p:cTn id="34" fill="hold">
                            <p:stCondLst>
                              <p:cond delay="1750"/>
                            </p:stCondLst>
                            <p:childTnLst>
                              <p:par>
                                <p:cTn id="35" presetID="2" presetClass="entr" presetSubtype="4"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additive="base">
                                        <p:cTn id="37" dur="250" fill="hold"/>
                                        <p:tgtEl>
                                          <p:spTgt spid="22"/>
                                        </p:tgtEl>
                                        <p:attrNameLst>
                                          <p:attrName>ppt_x</p:attrName>
                                        </p:attrNameLst>
                                      </p:cBhvr>
                                      <p:tavLst>
                                        <p:tav tm="0">
                                          <p:val>
                                            <p:strVal val="#ppt_x"/>
                                          </p:val>
                                        </p:tav>
                                        <p:tav tm="100000">
                                          <p:val>
                                            <p:strVal val="#ppt_x"/>
                                          </p:val>
                                        </p:tav>
                                      </p:tavLst>
                                    </p:anim>
                                    <p:anim calcmode="lin" valueType="num">
                                      <p:cBhvr additive="base">
                                        <p:cTn id="38" dur="250" fill="hold"/>
                                        <p:tgtEl>
                                          <p:spTgt spid="22"/>
                                        </p:tgtEl>
                                        <p:attrNameLst>
                                          <p:attrName>ppt_y</p:attrName>
                                        </p:attrNameLst>
                                      </p:cBhvr>
                                      <p:tavLst>
                                        <p:tav tm="0">
                                          <p:val>
                                            <p:strVal val="1+#ppt_h/2"/>
                                          </p:val>
                                        </p:tav>
                                        <p:tav tm="100000">
                                          <p:val>
                                            <p:strVal val="#ppt_y"/>
                                          </p:val>
                                        </p:tav>
                                      </p:tavLst>
                                    </p:anim>
                                  </p:childTnLst>
                                </p:cTn>
                              </p:par>
                            </p:childTnLst>
                          </p:cTn>
                        </p:par>
                        <p:par>
                          <p:cTn id="39" fill="hold">
                            <p:stCondLst>
                              <p:cond delay="2000"/>
                            </p:stCondLst>
                            <p:childTnLst>
                              <p:par>
                                <p:cTn id="40" presetID="2" presetClass="entr" presetSubtype="4" fill="hold" grpId="0" nodeType="afterEffect">
                                  <p:stCondLst>
                                    <p:cond delay="0"/>
                                  </p:stCondLst>
                                  <p:childTnLst>
                                    <p:set>
                                      <p:cBhvr>
                                        <p:cTn id="41" dur="1" fill="hold">
                                          <p:stCondLst>
                                            <p:cond delay="0"/>
                                          </p:stCondLst>
                                        </p:cTn>
                                        <p:tgtEl>
                                          <p:spTgt spid="23"/>
                                        </p:tgtEl>
                                        <p:attrNameLst>
                                          <p:attrName>style.visibility</p:attrName>
                                        </p:attrNameLst>
                                      </p:cBhvr>
                                      <p:to>
                                        <p:strVal val="visible"/>
                                      </p:to>
                                    </p:set>
                                    <p:anim calcmode="lin" valueType="num">
                                      <p:cBhvr additive="base">
                                        <p:cTn id="42" dur="250" fill="hold"/>
                                        <p:tgtEl>
                                          <p:spTgt spid="23"/>
                                        </p:tgtEl>
                                        <p:attrNameLst>
                                          <p:attrName>ppt_x</p:attrName>
                                        </p:attrNameLst>
                                      </p:cBhvr>
                                      <p:tavLst>
                                        <p:tav tm="0">
                                          <p:val>
                                            <p:strVal val="#ppt_x"/>
                                          </p:val>
                                        </p:tav>
                                        <p:tav tm="100000">
                                          <p:val>
                                            <p:strVal val="#ppt_x"/>
                                          </p:val>
                                        </p:tav>
                                      </p:tavLst>
                                    </p:anim>
                                    <p:anim calcmode="lin" valueType="num">
                                      <p:cBhvr additive="base">
                                        <p:cTn id="43" dur="250" fill="hold"/>
                                        <p:tgtEl>
                                          <p:spTgt spid="23"/>
                                        </p:tgtEl>
                                        <p:attrNameLst>
                                          <p:attrName>ppt_y</p:attrName>
                                        </p:attrNameLst>
                                      </p:cBhvr>
                                      <p:tavLst>
                                        <p:tav tm="0">
                                          <p:val>
                                            <p:strVal val="1+#ppt_h/2"/>
                                          </p:val>
                                        </p:tav>
                                        <p:tav tm="100000">
                                          <p:val>
                                            <p:strVal val="#ppt_y"/>
                                          </p:val>
                                        </p:tav>
                                      </p:tavLst>
                                    </p:anim>
                                  </p:childTnLst>
                                </p:cTn>
                              </p:par>
                            </p:childTnLst>
                          </p:cTn>
                        </p:par>
                        <p:par>
                          <p:cTn id="44" fill="hold">
                            <p:stCondLst>
                              <p:cond delay="2250"/>
                            </p:stCondLst>
                            <p:childTnLst>
                              <p:par>
                                <p:cTn id="45" presetID="2" presetClass="entr" presetSubtype="4" fill="hold" grpId="0" nodeType="afterEffect">
                                  <p:stCondLst>
                                    <p:cond delay="0"/>
                                  </p:stCondLst>
                                  <p:childTnLst>
                                    <p:set>
                                      <p:cBhvr>
                                        <p:cTn id="46" dur="1" fill="hold">
                                          <p:stCondLst>
                                            <p:cond delay="0"/>
                                          </p:stCondLst>
                                        </p:cTn>
                                        <p:tgtEl>
                                          <p:spTgt spid="24"/>
                                        </p:tgtEl>
                                        <p:attrNameLst>
                                          <p:attrName>style.visibility</p:attrName>
                                        </p:attrNameLst>
                                      </p:cBhvr>
                                      <p:to>
                                        <p:strVal val="visible"/>
                                      </p:to>
                                    </p:set>
                                    <p:anim calcmode="lin" valueType="num">
                                      <p:cBhvr additive="base">
                                        <p:cTn id="47" dur="250" fill="hold"/>
                                        <p:tgtEl>
                                          <p:spTgt spid="24"/>
                                        </p:tgtEl>
                                        <p:attrNameLst>
                                          <p:attrName>ppt_x</p:attrName>
                                        </p:attrNameLst>
                                      </p:cBhvr>
                                      <p:tavLst>
                                        <p:tav tm="0">
                                          <p:val>
                                            <p:strVal val="#ppt_x"/>
                                          </p:val>
                                        </p:tav>
                                        <p:tav tm="100000">
                                          <p:val>
                                            <p:strVal val="#ppt_x"/>
                                          </p:val>
                                        </p:tav>
                                      </p:tavLst>
                                    </p:anim>
                                    <p:anim calcmode="lin" valueType="num">
                                      <p:cBhvr additive="base">
                                        <p:cTn id="48" dur="250" fill="hold"/>
                                        <p:tgtEl>
                                          <p:spTgt spid="24"/>
                                        </p:tgtEl>
                                        <p:attrNameLst>
                                          <p:attrName>ppt_y</p:attrName>
                                        </p:attrNameLst>
                                      </p:cBhvr>
                                      <p:tavLst>
                                        <p:tav tm="0">
                                          <p:val>
                                            <p:strVal val="1+#ppt_h/2"/>
                                          </p:val>
                                        </p:tav>
                                        <p:tav tm="100000">
                                          <p:val>
                                            <p:strVal val="#ppt_y"/>
                                          </p:val>
                                        </p:tav>
                                      </p:tavLst>
                                    </p:anim>
                                  </p:childTnLst>
                                </p:cTn>
                              </p:par>
                            </p:childTnLst>
                          </p:cTn>
                        </p:par>
                        <p:par>
                          <p:cTn id="49" fill="hold">
                            <p:stCondLst>
                              <p:cond delay="2500"/>
                            </p:stCondLst>
                            <p:childTnLst>
                              <p:par>
                                <p:cTn id="50" presetID="2" presetClass="entr" presetSubtype="4" fill="hold" grpId="0" nodeType="afterEffect">
                                  <p:stCondLst>
                                    <p:cond delay="0"/>
                                  </p:stCondLst>
                                  <p:childTnLst>
                                    <p:set>
                                      <p:cBhvr>
                                        <p:cTn id="51" dur="1" fill="hold">
                                          <p:stCondLst>
                                            <p:cond delay="0"/>
                                          </p:stCondLst>
                                        </p:cTn>
                                        <p:tgtEl>
                                          <p:spTgt spid="25"/>
                                        </p:tgtEl>
                                        <p:attrNameLst>
                                          <p:attrName>style.visibility</p:attrName>
                                        </p:attrNameLst>
                                      </p:cBhvr>
                                      <p:to>
                                        <p:strVal val="visible"/>
                                      </p:to>
                                    </p:set>
                                    <p:anim calcmode="lin" valueType="num">
                                      <p:cBhvr additive="base">
                                        <p:cTn id="52" dur="250" fill="hold"/>
                                        <p:tgtEl>
                                          <p:spTgt spid="25"/>
                                        </p:tgtEl>
                                        <p:attrNameLst>
                                          <p:attrName>ppt_x</p:attrName>
                                        </p:attrNameLst>
                                      </p:cBhvr>
                                      <p:tavLst>
                                        <p:tav tm="0">
                                          <p:val>
                                            <p:strVal val="#ppt_x"/>
                                          </p:val>
                                        </p:tav>
                                        <p:tav tm="100000">
                                          <p:val>
                                            <p:strVal val="#ppt_x"/>
                                          </p:val>
                                        </p:tav>
                                      </p:tavLst>
                                    </p:anim>
                                    <p:anim calcmode="lin" valueType="num">
                                      <p:cBhvr additive="base">
                                        <p:cTn id="53" dur="250" fill="hold"/>
                                        <p:tgtEl>
                                          <p:spTgt spid="25"/>
                                        </p:tgtEl>
                                        <p:attrNameLst>
                                          <p:attrName>ppt_y</p:attrName>
                                        </p:attrNameLst>
                                      </p:cBhvr>
                                      <p:tavLst>
                                        <p:tav tm="0">
                                          <p:val>
                                            <p:strVal val="1+#ppt_h/2"/>
                                          </p:val>
                                        </p:tav>
                                        <p:tav tm="100000">
                                          <p:val>
                                            <p:strVal val="#ppt_y"/>
                                          </p:val>
                                        </p:tav>
                                      </p:tavLst>
                                    </p:anim>
                                  </p:childTnLst>
                                </p:cTn>
                              </p:par>
                            </p:childTnLst>
                          </p:cTn>
                        </p:par>
                        <p:par>
                          <p:cTn id="54" fill="hold">
                            <p:stCondLst>
                              <p:cond delay="2750"/>
                            </p:stCondLst>
                            <p:childTnLst>
                              <p:par>
                                <p:cTn id="55" presetID="2" presetClass="entr" presetSubtype="4" fill="hold" grpId="0" nodeType="afterEffect">
                                  <p:stCondLst>
                                    <p:cond delay="0"/>
                                  </p:stCondLst>
                                  <p:childTnLst>
                                    <p:set>
                                      <p:cBhvr>
                                        <p:cTn id="56" dur="1" fill="hold">
                                          <p:stCondLst>
                                            <p:cond delay="0"/>
                                          </p:stCondLst>
                                        </p:cTn>
                                        <p:tgtEl>
                                          <p:spTgt spid="26"/>
                                        </p:tgtEl>
                                        <p:attrNameLst>
                                          <p:attrName>style.visibility</p:attrName>
                                        </p:attrNameLst>
                                      </p:cBhvr>
                                      <p:to>
                                        <p:strVal val="visible"/>
                                      </p:to>
                                    </p:set>
                                    <p:anim calcmode="lin" valueType="num">
                                      <p:cBhvr additive="base">
                                        <p:cTn id="57" dur="250" fill="hold"/>
                                        <p:tgtEl>
                                          <p:spTgt spid="26"/>
                                        </p:tgtEl>
                                        <p:attrNameLst>
                                          <p:attrName>ppt_x</p:attrName>
                                        </p:attrNameLst>
                                      </p:cBhvr>
                                      <p:tavLst>
                                        <p:tav tm="0">
                                          <p:val>
                                            <p:strVal val="#ppt_x"/>
                                          </p:val>
                                        </p:tav>
                                        <p:tav tm="100000">
                                          <p:val>
                                            <p:strVal val="#ppt_x"/>
                                          </p:val>
                                        </p:tav>
                                      </p:tavLst>
                                    </p:anim>
                                    <p:anim calcmode="lin" valueType="num">
                                      <p:cBhvr additive="base">
                                        <p:cTn id="58" dur="25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p:bldP spid="21" grpId="0"/>
      <p:bldP spid="22" grpId="0"/>
      <p:bldP spid="23" grpId="0"/>
      <p:bldP spid="24" grpId="0"/>
      <p:bldP spid="25" grpId="0" animBg="1"/>
      <p:bldP spid="2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2"/>
          <p:cNvSpPr txBox="1">
            <a:spLocks/>
          </p:cNvSpPr>
          <p:nvPr/>
        </p:nvSpPr>
        <p:spPr>
          <a:xfrm>
            <a:off x="1044892" y="4410499"/>
            <a:ext cx="5084128" cy="1979038"/>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just">
              <a:lnSpc>
                <a:spcPts val="2020"/>
              </a:lnSpc>
            </a:pPr>
            <a:r>
              <a:rPr lang="en-US" sz="1200" dirty="0">
                <a:solidFill>
                  <a:schemeClr val="bg1">
                    <a:lumMod val="50000"/>
                  </a:schemeClr>
                </a:solidFill>
                <a:latin typeface="Poppins Light" charset="0"/>
                <a:ea typeface="Poppins Light" charset="0"/>
                <a:cs typeface="Poppins Light" charset="0"/>
              </a:rPr>
              <a:t>Frequently, your initial font choice is taken out of your hands; companies often specify a typeface, or even a set of fonts, as part of their brand guidelines. Occasionally you’ll find a job has specific requirements.</a:t>
            </a:r>
          </a:p>
          <a:p>
            <a:pPr algn="just">
              <a:lnSpc>
                <a:spcPts val="2020"/>
              </a:lnSpc>
            </a:pPr>
            <a:endParaRPr lang="en-US" sz="1200" dirty="0">
              <a:solidFill>
                <a:schemeClr val="bg1">
                  <a:lumMod val="50000"/>
                </a:schemeClr>
              </a:solidFill>
              <a:latin typeface="Poppins Light" charset="0"/>
              <a:ea typeface="Poppins Light" charset="0"/>
              <a:cs typeface="Poppins Light" charset="0"/>
            </a:endParaRPr>
          </a:p>
          <a:p>
            <a:pPr algn="just">
              <a:lnSpc>
                <a:spcPts val="2020"/>
              </a:lnSpc>
            </a:pPr>
            <a:r>
              <a:rPr lang="en-US" sz="1200" dirty="0">
                <a:solidFill>
                  <a:schemeClr val="bg1">
                    <a:lumMod val="50000"/>
                  </a:schemeClr>
                </a:solidFill>
                <a:latin typeface="Poppins Light" charset="0"/>
                <a:ea typeface="Poppins Light" charset="0"/>
                <a:cs typeface="Poppins Light" charset="0"/>
              </a:rPr>
              <a:t>When selecting a typeface for body text, your primary concern should be readability. Don’t concern yourself with personality at this stage. I’m of the school of thought that believes</a:t>
            </a:r>
          </a:p>
        </p:txBody>
      </p:sp>
      <p:sp>
        <p:nvSpPr>
          <p:cNvPr id="3" name="TextBox 44"/>
          <p:cNvSpPr txBox="1"/>
          <p:nvPr/>
        </p:nvSpPr>
        <p:spPr>
          <a:xfrm>
            <a:off x="2988177" y="3695954"/>
            <a:ext cx="1016625" cy="253916"/>
          </a:xfrm>
          <a:prstGeom prst="rect">
            <a:avLst/>
          </a:prstGeom>
          <a:noFill/>
        </p:spPr>
        <p:txBody>
          <a:bodyPr wrap="none" rtlCol="0" anchor="ctr" anchorCtr="0">
            <a:spAutoFit/>
          </a:bodyPr>
          <a:lstStyle/>
          <a:p>
            <a:pPr algn="ctr"/>
            <a:r>
              <a:rPr lang="en-US" sz="1050" dirty="0">
                <a:solidFill>
                  <a:schemeClr val="tx2">
                    <a:lumMod val="75000"/>
                  </a:schemeClr>
                </a:solidFill>
                <a:latin typeface="Poppins Light" charset="0"/>
                <a:ea typeface="Poppins Light" charset="0"/>
                <a:cs typeface="Poppins Light" charset="0"/>
              </a:rPr>
              <a:t>CEO / Manager</a:t>
            </a:r>
          </a:p>
        </p:txBody>
      </p:sp>
      <p:sp>
        <p:nvSpPr>
          <p:cNvPr id="4" name="TextBox 45"/>
          <p:cNvSpPr txBox="1"/>
          <p:nvPr/>
        </p:nvSpPr>
        <p:spPr>
          <a:xfrm>
            <a:off x="2628141" y="3925490"/>
            <a:ext cx="1736694" cy="338554"/>
          </a:xfrm>
          <a:prstGeom prst="rect">
            <a:avLst/>
          </a:prstGeom>
          <a:noFill/>
        </p:spPr>
        <p:txBody>
          <a:bodyPr wrap="none" rtlCol="0" anchor="ctr" anchorCtr="0">
            <a:spAutoFit/>
          </a:bodyPr>
          <a:lstStyle/>
          <a:p>
            <a:pPr algn="ctr"/>
            <a:r>
              <a:rPr lang="en-US" sz="1600" b="1" dirty="0">
                <a:solidFill>
                  <a:schemeClr val="tx2">
                    <a:lumMod val="75000"/>
                  </a:schemeClr>
                </a:solidFill>
                <a:latin typeface="Poppins SemiBold" charset="0"/>
                <a:ea typeface="Poppins SemiBold" charset="0"/>
                <a:cs typeface="Poppins SemiBold" charset="0"/>
              </a:rPr>
              <a:t>SANDRA BULLOCK</a:t>
            </a:r>
          </a:p>
        </p:txBody>
      </p:sp>
      <p:sp>
        <p:nvSpPr>
          <p:cNvPr id="5" name="Subtitle 2"/>
          <p:cNvSpPr txBox="1">
            <a:spLocks/>
          </p:cNvSpPr>
          <p:nvPr/>
        </p:nvSpPr>
        <p:spPr>
          <a:xfrm>
            <a:off x="6621462" y="1684360"/>
            <a:ext cx="5048250" cy="4030881"/>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just">
              <a:lnSpc>
                <a:spcPts val="2020"/>
              </a:lnSpc>
            </a:pPr>
            <a:r>
              <a:rPr lang="en-US" sz="1200" dirty="0">
                <a:solidFill>
                  <a:schemeClr val="bg1">
                    <a:lumMod val="50000"/>
                  </a:schemeClr>
                </a:solidFill>
                <a:latin typeface="Poppins Light" charset="0"/>
                <a:ea typeface="Poppins Light" charset="0"/>
                <a:cs typeface="Poppins Light" charset="0"/>
              </a:rPr>
              <a:t>Frequently, your initial font choice is taken out of your hands; companies often specify a typeface, companies often specify a typeface, or even a set of fonts, as part of their brand guidelines. Occasionally you’ll find a job has specific or even a set of fonts, as part of their brand guidelines. Occasionally you’ll find a job has specific requirements, such as limited room that might require a condensed face, or a lot of legal text that might require a face that’s highly legible at small sizes. However, if you find yourself.</a:t>
            </a:r>
          </a:p>
          <a:p>
            <a:pPr algn="just">
              <a:lnSpc>
                <a:spcPts val="2020"/>
              </a:lnSpc>
            </a:pPr>
            <a:endParaRPr lang="en-US" sz="1200" dirty="0">
              <a:solidFill>
                <a:schemeClr val="bg1">
                  <a:lumMod val="50000"/>
                </a:schemeClr>
              </a:solidFill>
              <a:latin typeface="Poppins Light" charset="0"/>
              <a:ea typeface="Poppins Light" charset="0"/>
              <a:cs typeface="Poppins Light" charset="0"/>
            </a:endParaRPr>
          </a:p>
          <a:p>
            <a:pPr algn="just">
              <a:lnSpc>
                <a:spcPts val="2020"/>
              </a:lnSpc>
            </a:pPr>
            <a:r>
              <a:rPr lang="en-US" sz="1200" dirty="0">
                <a:solidFill>
                  <a:schemeClr val="bg1">
                    <a:lumMod val="50000"/>
                  </a:schemeClr>
                </a:solidFill>
                <a:latin typeface="Poppins Light" charset="0"/>
                <a:ea typeface="Poppins Light" charset="0"/>
                <a:cs typeface="Poppins Light" charset="0"/>
              </a:rPr>
              <a:t>When selecting a typeface for body text, your primary concern should be readability. Don’t concern yourself with personality at this stage. I’m of the school of thought that believes that you’re better off mastering a few typefaces frequently, your initial font choice is taken out of your hands; companies often specify a typeface, or even a set of fonts, as part of their brand guidelines. Occasionally you’ll find a job has specific don’t concern yourself with personality at this stage. </a:t>
            </a:r>
          </a:p>
        </p:txBody>
      </p:sp>
      <p:sp>
        <p:nvSpPr>
          <p:cNvPr id="6" name="Rectangle 48"/>
          <p:cNvSpPr>
            <a:spLocks/>
          </p:cNvSpPr>
          <p:nvPr/>
        </p:nvSpPr>
        <p:spPr bwMode="auto">
          <a:xfrm>
            <a:off x="1090612" y="555915"/>
            <a:ext cx="3420745" cy="447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vert="horz" wrap="none" lIns="0" tIns="0" rIns="0" bIns="0" anchor="ctr" anchorCtr="0">
            <a:spAutoFit/>
          </a:bodyPr>
          <a:lstStyle/>
          <a:p>
            <a:pPr defTabSz="2286000">
              <a:lnSpc>
                <a:spcPts val="3700"/>
              </a:lnSpc>
            </a:pPr>
            <a:r>
              <a:rPr lang="en-US" sz="2700" b="1" spc="250" dirty="0">
                <a:solidFill>
                  <a:schemeClr val="tx2">
                    <a:lumMod val="75000"/>
                  </a:schemeClr>
                </a:solidFill>
                <a:latin typeface="Poppins" charset="0"/>
                <a:ea typeface="Poppins" charset="0"/>
                <a:cs typeface="Poppins" charset="0"/>
                <a:sym typeface="Bebas Neue" charset="0"/>
              </a:rPr>
              <a:t>Welcome Message !</a:t>
            </a:r>
          </a:p>
        </p:txBody>
      </p:sp>
      <p:cxnSp>
        <p:nvCxnSpPr>
          <p:cNvPr id="7" name="Straight Connector 49"/>
          <p:cNvCxnSpPr/>
          <p:nvPr/>
        </p:nvCxnSpPr>
        <p:spPr>
          <a:xfrm>
            <a:off x="1090612" y="1331453"/>
            <a:ext cx="48136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Placeholder 4"/>
          <p:cNvPicPr>
            <a:picLocks noChangeAspect="1"/>
          </p:cNvPicPr>
          <p:nvPr/>
        </p:nvPicPr>
        <p:blipFill>
          <a:blip r:embed="rId3" cstate="email">
            <a:extLst>
              <a:ext uri="{28A0092B-C50C-407E-A947-70E740481C1C}">
                <a14:useLocalDpi xmlns:a14="http://schemas.microsoft.com/office/drawing/2010/main"/>
              </a:ext>
            </a:extLst>
          </a:blip>
          <a:srcRect l="21455" r="21455"/>
          <a:stretch>
            <a:fillRect/>
          </a:stretch>
        </p:blipFill>
        <p:spPr>
          <a:xfrm>
            <a:off x="2552261" y="1458453"/>
            <a:ext cx="1888452" cy="2190606"/>
          </a:xfrm>
          <a:custGeom>
            <a:avLst/>
            <a:gdLst>
              <a:gd name="connsiteX0" fmla="*/ 2147390 w 4294779"/>
              <a:gd name="connsiteY0" fmla="*/ 0 h 4981947"/>
              <a:gd name="connsiteX1" fmla="*/ 4294779 w 4294779"/>
              <a:gd name="connsiteY1" fmla="*/ 1073695 h 4981947"/>
              <a:gd name="connsiteX2" fmla="*/ 4294779 w 4294779"/>
              <a:gd name="connsiteY2" fmla="*/ 3908252 h 4981947"/>
              <a:gd name="connsiteX3" fmla="*/ 2147390 w 4294779"/>
              <a:gd name="connsiteY3" fmla="*/ 4981947 h 4981947"/>
              <a:gd name="connsiteX4" fmla="*/ 0 w 4294779"/>
              <a:gd name="connsiteY4" fmla="*/ 3908252 h 4981947"/>
              <a:gd name="connsiteX5" fmla="*/ 0 w 4294779"/>
              <a:gd name="connsiteY5" fmla="*/ 1073695 h 4981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94779" h="4981947">
                <a:moveTo>
                  <a:pt x="2147390" y="0"/>
                </a:moveTo>
                <a:lnTo>
                  <a:pt x="4294779" y="1073695"/>
                </a:lnTo>
                <a:lnTo>
                  <a:pt x="4294779" y="3908252"/>
                </a:lnTo>
                <a:lnTo>
                  <a:pt x="2147390" y="4981947"/>
                </a:lnTo>
                <a:lnTo>
                  <a:pt x="0" y="3908252"/>
                </a:lnTo>
                <a:lnTo>
                  <a:pt x="0" y="1073695"/>
                </a:lnTo>
                <a:close/>
              </a:path>
            </a:pathLst>
          </a:custGeom>
        </p:spPr>
      </p:pic>
      <p:grpSp>
        <p:nvGrpSpPr>
          <p:cNvPr id="12" name="组合 11"/>
          <p:cNvGrpSpPr/>
          <p:nvPr/>
        </p:nvGrpSpPr>
        <p:grpSpPr>
          <a:xfrm>
            <a:off x="10228109" y="96798"/>
            <a:ext cx="1860704" cy="496292"/>
            <a:chOff x="10063856" y="172796"/>
            <a:chExt cx="1860704" cy="496292"/>
          </a:xfrm>
        </p:grpSpPr>
        <p:sp>
          <p:nvSpPr>
            <p:cNvPr id="13" name="Rectangle 37"/>
            <p:cNvSpPr/>
            <p:nvPr/>
          </p:nvSpPr>
          <p:spPr>
            <a:xfrm>
              <a:off x="10605949" y="623369"/>
              <a:ext cx="776519" cy="4571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14"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spTree>
    <p:extLst>
      <p:ext uri="{BB962C8B-B14F-4D97-AF65-F5344CB8AC3E}">
        <p14:creationId xmlns:p14="http://schemas.microsoft.com/office/powerpoint/2010/main" val="17629439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250" fill="hold"/>
                                        <p:tgtEl>
                                          <p:spTgt spid="2"/>
                                        </p:tgtEl>
                                        <p:attrNameLst>
                                          <p:attrName>ppt_x</p:attrName>
                                        </p:attrNameLst>
                                      </p:cBhvr>
                                      <p:tavLst>
                                        <p:tav tm="0">
                                          <p:val>
                                            <p:strVal val="#ppt_x"/>
                                          </p:val>
                                        </p:tav>
                                        <p:tav tm="100000">
                                          <p:val>
                                            <p:strVal val="#ppt_x"/>
                                          </p:val>
                                        </p:tav>
                                      </p:tavLst>
                                    </p:anim>
                                    <p:anim calcmode="lin" valueType="num">
                                      <p:cBhvr additive="base">
                                        <p:cTn id="13" dur="250" fill="hold"/>
                                        <p:tgtEl>
                                          <p:spTgt spid="2"/>
                                        </p:tgtEl>
                                        <p:attrNameLst>
                                          <p:attrName>ppt_y</p:attrName>
                                        </p:attrNameLst>
                                      </p:cBhvr>
                                      <p:tavLst>
                                        <p:tav tm="0">
                                          <p:val>
                                            <p:strVal val="1+#ppt_h/2"/>
                                          </p:val>
                                        </p:tav>
                                        <p:tav tm="100000">
                                          <p:val>
                                            <p:strVal val="#ppt_y"/>
                                          </p:val>
                                        </p:tav>
                                      </p:tavLst>
                                    </p:anim>
                                  </p:childTnLst>
                                </p:cTn>
                              </p:par>
                            </p:childTnLst>
                          </p:cTn>
                        </p:par>
                        <p:par>
                          <p:cTn id="14" fill="hold">
                            <p:stCondLst>
                              <p:cond delay="750"/>
                            </p:stCondLst>
                            <p:childTnLst>
                              <p:par>
                                <p:cTn id="15" presetID="2" presetClass="entr" presetSubtype="4"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250" fill="hold"/>
                                        <p:tgtEl>
                                          <p:spTgt spid="3"/>
                                        </p:tgtEl>
                                        <p:attrNameLst>
                                          <p:attrName>ppt_x</p:attrName>
                                        </p:attrNameLst>
                                      </p:cBhvr>
                                      <p:tavLst>
                                        <p:tav tm="0">
                                          <p:val>
                                            <p:strVal val="#ppt_x"/>
                                          </p:val>
                                        </p:tav>
                                        <p:tav tm="100000">
                                          <p:val>
                                            <p:strVal val="#ppt_x"/>
                                          </p:val>
                                        </p:tav>
                                      </p:tavLst>
                                    </p:anim>
                                    <p:anim calcmode="lin" valueType="num">
                                      <p:cBhvr additive="base">
                                        <p:cTn id="18" dur="250" fill="hold"/>
                                        <p:tgtEl>
                                          <p:spTgt spid="3"/>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2" presetClass="entr" presetSubtype="4"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250" fill="hold"/>
                                        <p:tgtEl>
                                          <p:spTgt spid="4"/>
                                        </p:tgtEl>
                                        <p:attrNameLst>
                                          <p:attrName>ppt_x</p:attrName>
                                        </p:attrNameLst>
                                      </p:cBhvr>
                                      <p:tavLst>
                                        <p:tav tm="0">
                                          <p:val>
                                            <p:strVal val="#ppt_x"/>
                                          </p:val>
                                        </p:tav>
                                        <p:tav tm="100000">
                                          <p:val>
                                            <p:strVal val="#ppt_x"/>
                                          </p:val>
                                        </p:tav>
                                      </p:tavLst>
                                    </p:anim>
                                    <p:anim calcmode="lin" valueType="num">
                                      <p:cBhvr additive="base">
                                        <p:cTn id="23" dur="250" fill="hold"/>
                                        <p:tgtEl>
                                          <p:spTgt spid="4"/>
                                        </p:tgtEl>
                                        <p:attrNameLst>
                                          <p:attrName>ppt_y</p:attrName>
                                        </p:attrNameLst>
                                      </p:cBhvr>
                                      <p:tavLst>
                                        <p:tav tm="0">
                                          <p:val>
                                            <p:strVal val="1+#ppt_h/2"/>
                                          </p:val>
                                        </p:tav>
                                        <p:tav tm="100000">
                                          <p:val>
                                            <p:strVal val="#ppt_y"/>
                                          </p:val>
                                        </p:tav>
                                      </p:tavLst>
                                    </p:anim>
                                  </p:childTnLst>
                                </p:cTn>
                              </p:par>
                            </p:childTnLst>
                          </p:cTn>
                        </p:par>
                        <p:par>
                          <p:cTn id="24" fill="hold">
                            <p:stCondLst>
                              <p:cond delay="1250"/>
                            </p:stCondLst>
                            <p:childTnLst>
                              <p:par>
                                <p:cTn id="25" presetID="2" presetClass="entr" presetSubtype="4"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250" fill="hold"/>
                                        <p:tgtEl>
                                          <p:spTgt spid="5"/>
                                        </p:tgtEl>
                                        <p:attrNameLst>
                                          <p:attrName>ppt_x</p:attrName>
                                        </p:attrNameLst>
                                      </p:cBhvr>
                                      <p:tavLst>
                                        <p:tav tm="0">
                                          <p:val>
                                            <p:strVal val="#ppt_x"/>
                                          </p:val>
                                        </p:tav>
                                        <p:tav tm="100000">
                                          <p:val>
                                            <p:strVal val="#ppt_x"/>
                                          </p:val>
                                        </p:tav>
                                      </p:tavLst>
                                    </p:anim>
                                    <p:anim calcmode="lin" valueType="num">
                                      <p:cBhvr additive="base">
                                        <p:cTn id="28" dur="250" fill="hold"/>
                                        <p:tgtEl>
                                          <p:spTgt spid="5"/>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2" presetClass="entr" presetSubtype="4"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250" fill="hold"/>
                                        <p:tgtEl>
                                          <p:spTgt spid="6"/>
                                        </p:tgtEl>
                                        <p:attrNameLst>
                                          <p:attrName>ppt_x</p:attrName>
                                        </p:attrNameLst>
                                      </p:cBhvr>
                                      <p:tavLst>
                                        <p:tav tm="0">
                                          <p:val>
                                            <p:strVal val="#ppt_x"/>
                                          </p:val>
                                        </p:tav>
                                        <p:tav tm="100000">
                                          <p:val>
                                            <p:strVal val="#ppt_x"/>
                                          </p:val>
                                        </p:tav>
                                      </p:tavLst>
                                    </p:anim>
                                    <p:anim calcmode="lin" valueType="num">
                                      <p:cBhvr additive="base">
                                        <p:cTn id="33" dur="250" fill="hold"/>
                                        <p:tgtEl>
                                          <p:spTgt spid="6"/>
                                        </p:tgtEl>
                                        <p:attrNameLst>
                                          <p:attrName>ppt_y</p:attrName>
                                        </p:attrNameLst>
                                      </p:cBhvr>
                                      <p:tavLst>
                                        <p:tav tm="0">
                                          <p:val>
                                            <p:strVal val="1+#ppt_h/2"/>
                                          </p:val>
                                        </p:tav>
                                        <p:tav tm="100000">
                                          <p:val>
                                            <p:strVal val="#ppt_y"/>
                                          </p:val>
                                        </p:tav>
                                      </p:tavLst>
                                    </p:anim>
                                  </p:childTnLst>
                                </p:cTn>
                              </p:par>
                            </p:childTnLst>
                          </p:cTn>
                        </p:par>
                        <p:par>
                          <p:cTn id="34" fill="hold">
                            <p:stCondLst>
                              <p:cond delay="1750"/>
                            </p:stCondLst>
                            <p:childTnLst>
                              <p:par>
                                <p:cTn id="35" presetID="2" presetClass="entr" presetSubtype="4" fill="hold"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250" fill="hold"/>
                                        <p:tgtEl>
                                          <p:spTgt spid="7"/>
                                        </p:tgtEl>
                                        <p:attrNameLst>
                                          <p:attrName>ppt_x</p:attrName>
                                        </p:attrNameLst>
                                      </p:cBhvr>
                                      <p:tavLst>
                                        <p:tav tm="0">
                                          <p:val>
                                            <p:strVal val="#ppt_x"/>
                                          </p:val>
                                        </p:tav>
                                        <p:tav tm="100000">
                                          <p:val>
                                            <p:strVal val="#ppt_x"/>
                                          </p:val>
                                        </p:tav>
                                      </p:tavLst>
                                    </p:anim>
                                    <p:anim calcmode="lin" valueType="num">
                                      <p:cBhvr additive="base">
                                        <p:cTn id="38" dur="250" fill="hold"/>
                                        <p:tgtEl>
                                          <p:spTgt spid="7"/>
                                        </p:tgtEl>
                                        <p:attrNameLst>
                                          <p:attrName>ppt_y</p:attrName>
                                        </p:attrNameLst>
                                      </p:cBhvr>
                                      <p:tavLst>
                                        <p:tav tm="0">
                                          <p:val>
                                            <p:strVal val="1+#ppt_h/2"/>
                                          </p:val>
                                        </p:tav>
                                        <p:tav tm="100000">
                                          <p:val>
                                            <p:strVal val="#ppt_y"/>
                                          </p:val>
                                        </p:tav>
                                      </p:tavLst>
                                    </p:anim>
                                  </p:childTnLst>
                                </p:cTn>
                              </p:par>
                            </p:childTnLst>
                          </p:cTn>
                        </p:par>
                        <p:par>
                          <p:cTn id="39" fill="hold">
                            <p:stCondLst>
                              <p:cond delay="2000"/>
                            </p:stCondLst>
                            <p:childTnLst>
                              <p:par>
                                <p:cTn id="40" presetID="2" presetClass="entr" presetSubtype="4" fill="hold" nodeType="after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additive="base">
                                        <p:cTn id="42" dur="250" fill="hold"/>
                                        <p:tgtEl>
                                          <p:spTgt spid="8"/>
                                        </p:tgtEl>
                                        <p:attrNameLst>
                                          <p:attrName>ppt_x</p:attrName>
                                        </p:attrNameLst>
                                      </p:cBhvr>
                                      <p:tavLst>
                                        <p:tav tm="0">
                                          <p:val>
                                            <p:strVal val="#ppt_x"/>
                                          </p:val>
                                        </p:tav>
                                        <p:tav tm="100000">
                                          <p:val>
                                            <p:strVal val="#ppt_x"/>
                                          </p:val>
                                        </p:tav>
                                      </p:tavLst>
                                    </p:anim>
                                    <p:anim calcmode="lin" valueType="num">
                                      <p:cBhvr additive="base">
                                        <p:cTn id="43" dur="25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矩形 96"/>
          <p:cNvSpPr/>
          <p:nvPr/>
        </p:nvSpPr>
        <p:spPr>
          <a:xfrm rot="16200000" flipH="1">
            <a:off x="551649" y="205427"/>
            <a:ext cx="6859576" cy="6448711"/>
          </a:xfrm>
          <a:prstGeom prst="rect">
            <a:avLst/>
          </a:prstGeom>
          <a:blipFill dpi="0" rotWithShape="0">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8" name="矩形 97"/>
          <p:cNvSpPr/>
          <p:nvPr/>
        </p:nvSpPr>
        <p:spPr>
          <a:xfrm rot="5400000" flipH="1">
            <a:off x="1118118" y="-109536"/>
            <a:ext cx="5717952" cy="7078649"/>
          </a:xfrm>
          <a:prstGeom prst="rect">
            <a:avLst/>
          </a:prstGeom>
          <a:noFill/>
          <a:ln w="762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9" name="组合 98"/>
          <p:cNvGrpSpPr/>
          <p:nvPr/>
        </p:nvGrpSpPr>
        <p:grpSpPr>
          <a:xfrm rot="5400000" flipH="1">
            <a:off x="5706198" y="3461734"/>
            <a:ext cx="3931729" cy="742391"/>
            <a:chOff x="1885155" y="164403"/>
            <a:chExt cx="6987225" cy="627346"/>
          </a:xfrm>
        </p:grpSpPr>
        <p:sp>
          <p:nvSpPr>
            <p:cNvPr id="105" name="矩形 104"/>
            <p:cNvSpPr/>
            <p:nvPr/>
          </p:nvSpPr>
          <p:spPr>
            <a:xfrm>
              <a:off x="1885155" y="164403"/>
              <a:ext cx="385605"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矩形 105"/>
            <p:cNvSpPr/>
            <p:nvPr/>
          </p:nvSpPr>
          <p:spPr>
            <a:xfrm>
              <a:off x="2358985" y="196153"/>
              <a:ext cx="342821"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矩形 106"/>
            <p:cNvSpPr/>
            <p:nvPr/>
          </p:nvSpPr>
          <p:spPr>
            <a:xfrm>
              <a:off x="2790031" y="165670"/>
              <a:ext cx="351473"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矩形 107"/>
            <p:cNvSpPr/>
            <p:nvPr/>
          </p:nvSpPr>
          <p:spPr>
            <a:xfrm>
              <a:off x="3229731" y="220249"/>
              <a:ext cx="5642649"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0" name="组合 99"/>
          <p:cNvGrpSpPr/>
          <p:nvPr/>
        </p:nvGrpSpPr>
        <p:grpSpPr>
          <a:xfrm rot="5400000">
            <a:off x="5701670" y="2661400"/>
            <a:ext cx="3931729" cy="713876"/>
            <a:chOff x="1885156" y="164402"/>
            <a:chExt cx="6987225" cy="603250"/>
          </a:xfrm>
        </p:grpSpPr>
        <p:sp>
          <p:nvSpPr>
            <p:cNvPr id="101" name="矩形 100"/>
            <p:cNvSpPr/>
            <p:nvPr/>
          </p:nvSpPr>
          <p:spPr>
            <a:xfrm>
              <a:off x="1885156" y="164402"/>
              <a:ext cx="385605"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矩形 101"/>
            <p:cNvSpPr/>
            <p:nvPr/>
          </p:nvSpPr>
          <p:spPr>
            <a:xfrm>
              <a:off x="2358985" y="196152"/>
              <a:ext cx="342821"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矩形 102"/>
            <p:cNvSpPr/>
            <p:nvPr/>
          </p:nvSpPr>
          <p:spPr>
            <a:xfrm>
              <a:off x="2790028" y="165670"/>
              <a:ext cx="351473"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矩形 103"/>
            <p:cNvSpPr/>
            <p:nvPr/>
          </p:nvSpPr>
          <p:spPr>
            <a:xfrm>
              <a:off x="3229732" y="183452"/>
              <a:ext cx="5642649"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9" name="TextBox 16"/>
          <p:cNvSpPr txBox="1"/>
          <p:nvPr/>
        </p:nvSpPr>
        <p:spPr>
          <a:xfrm>
            <a:off x="6466921" y="3083997"/>
            <a:ext cx="5301451" cy="1323439"/>
          </a:xfrm>
          <a:prstGeom prst="rect">
            <a:avLst/>
          </a:prstGeom>
          <a:noFill/>
        </p:spPr>
        <p:txBody>
          <a:bodyPr wrap="none" rtlCol="0">
            <a:spAutoFit/>
          </a:bodyPr>
          <a:lstStyle/>
          <a:p>
            <a:r>
              <a:rPr lang="en-US" sz="8000" spc="300" dirty="0">
                <a:solidFill>
                  <a:schemeClr val="bg1"/>
                </a:solidFill>
                <a:latin typeface="Lato Black" charset="0"/>
                <a:ea typeface="Lato Black" charset="0"/>
                <a:cs typeface="Lato Black" charset="0"/>
              </a:rPr>
              <a:t>B</a:t>
            </a:r>
            <a:r>
              <a:rPr lang="en-US" sz="8000" spc="300" dirty="0">
                <a:solidFill>
                  <a:schemeClr val="tx2">
                    <a:lumMod val="75000"/>
                  </a:schemeClr>
                </a:solidFill>
                <a:latin typeface="Lato Black" charset="0"/>
                <a:ea typeface="Lato Black" charset="0"/>
                <a:cs typeface="Lato Black" charset="0"/>
              </a:rPr>
              <a:t>USI</a:t>
            </a:r>
            <a:r>
              <a:rPr lang="en-US" sz="8000" b="1" spc="300" dirty="0">
                <a:solidFill>
                  <a:schemeClr val="tx2">
                    <a:lumMod val="75000"/>
                  </a:schemeClr>
                </a:solidFill>
                <a:latin typeface="Lato Black" charset="0"/>
                <a:ea typeface="Lato Black" charset="0"/>
                <a:cs typeface="Lato Black" charset="0"/>
              </a:rPr>
              <a:t>NESS</a:t>
            </a:r>
          </a:p>
        </p:txBody>
      </p:sp>
      <p:sp>
        <p:nvSpPr>
          <p:cNvPr id="110" name="TextBox 17"/>
          <p:cNvSpPr txBox="1"/>
          <p:nvPr/>
        </p:nvSpPr>
        <p:spPr>
          <a:xfrm>
            <a:off x="6463441" y="2064394"/>
            <a:ext cx="3961341" cy="1323439"/>
          </a:xfrm>
          <a:prstGeom prst="rect">
            <a:avLst/>
          </a:prstGeom>
          <a:noFill/>
        </p:spPr>
        <p:txBody>
          <a:bodyPr wrap="none" rtlCol="0">
            <a:spAutoFit/>
          </a:bodyPr>
          <a:lstStyle/>
          <a:p>
            <a:r>
              <a:rPr lang="en-US" sz="8000" b="1" spc="300" dirty="0">
                <a:solidFill>
                  <a:schemeClr val="bg1"/>
                </a:solidFill>
                <a:latin typeface="Lato Black" charset="0"/>
                <a:ea typeface="Lato Black" charset="0"/>
                <a:cs typeface="Lato Black" charset="0"/>
              </a:rPr>
              <a:t>T</a:t>
            </a:r>
            <a:r>
              <a:rPr lang="en-US" sz="8000" b="1" spc="300" dirty="0">
                <a:solidFill>
                  <a:schemeClr val="tx2">
                    <a:lumMod val="75000"/>
                  </a:schemeClr>
                </a:solidFill>
                <a:latin typeface="Lato Black" charset="0"/>
                <a:ea typeface="Lato Black" charset="0"/>
                <a:cs typeface="Lato Black" charset="0"/>
              </a:rPr>
              <a:t>HANK</a:t>
            </a:r>
            <a:endParaRPr lang="en-US" sz="8000" spc="300" dirty="0">
              <a:solidFill>
                <a:schemeClr val="tx2">
                  <a:lumMod val="75000"/>
                </a:schemeClr>
              </a:solidFill>
              <a:latin typeface="Lato Black" charset="0"/>
              <a:ea typeface="Lato Black" charset="0"/>
              <a:cs typeface="Lato Black" charset="0"/>
            </a:endParaRPr>
          </a:p>
        </p:txBody>
      </p:sp>
      <p:grpSp>
        <p:nvGrpSpPr>
          <p:cNvPr id="111" name="Group 18"/>
          <p:cNvGrpSpPr/>
          <p:nvPr/>
        </p:nvGrpSpPr>
        <p:grpSpPr>
          <a:xfrm flipV="1">
            <a:off x="7408345" y="4439186"/>
            <a:ext cx="4248850" cy="192325"/>
            <a:chOff x="6927228" y="7552706"/>
            <a:chExt cx="5016271" cy="227062"/>
          </a:xfrm>
          <a:solidFill>
            <a:schemeClr val="tx2">
              <a:lumMod val="75000"/>
            </a:schemeClr>
          </a:solidFill>
        </p:grpSpPr>
        <p:sp>
          <p:nvSpPr>
            <p:cNvPr id="112" name="Oval 19"/>
            <p:cNvSpPr>
              <a:spLocks noChangeAspect="1"/>
            </p:cNvSpPr>
            <p:nvPr/>
          </p:nvSpPr>
          <p:spPr>
            <a:xfrm rot="18861538">
              <a:off x="6927228" y="771191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13" name="Oval 20"/>
            <p:cNvSpPr>
              <a:spLocks noChangeAspect="1"/>
            </p:cNvSpPr>
            <p:nvPr/>
          </p:nvSpPr>
          <p:spPr>
            <a:xfrm rot="18861538">
              <a:off x="7142741" y="7709503"/>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14" name="Oval 21"/>
            <p:cNvSpPr>
              <a:spLocks noChangeAspect="1"/>
            </p:cNvSpPr>
            <p:nvPr/>
          </p:nvSpPr>
          <p:spPr>
            <a:xfrm rot="18861538">
              <a:off x="7358254" y="7707092"/>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15" name="Oval 22"/>
            <p:cNvSpPr>
              <a:spLocks noChangeAspect="1"/>
            </p:cNvSpPr>
            <p:nvPr/>
          </p:nvSpPr>
          <p:spPr>
            <a:xfrm rot="18861538">
              <a:off x="7573766" y="7712631"/>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16" name="Oval 23"/>
            <p:cNvSpPr>
              <a:spLocks noChangeAspect="1"/>
            </p:cNvSpPr>
            <p:nvPr/>
          </p:nvSpPr>
          <p:spPr>
            <a:xfrm rot="18861538">
              <a:off x="7789279" y="7710220"/>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17" name="Oval 24"/>
            <p:cNvSpPr>
              <a:spLocks noChangeAspect="1"/>
            </p:cNvSpPr>
            <p:nvPr/>
          </p:nvSpPr>
          <p:spPr>
            <a:xfrm rot="18861538">
              <a:off x="8004792" y="7715760"/>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18" name="Oval 25"/>
            <p:cNvSpPr>
              <a:spLocks noChangeAspect="1"/>
            </p:cNvSpPr>
            <p:nvPr/>
          </p:nvSpPr>
          <p:spPr>
            <a:xfrm rot="18861538">
              <a:off x="8220304" y="7713348"/>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19" name="Oval 26"/>
            <p:cNvSpPr>
              <a:spLocks noChangeAspect="1"/>
            </p:cNvSpPr>
            <p:nvPr/>
          </p:nvSpPr>
          <p:spPr>
            <a:xfrm rot="18861538">
              <a:off x="8435817" y="7710937"/>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20" name="Oval 27"/>
            <p:cNvSpPr>
              <a:spLocks noChangeAspect="1"/>
            </p:cNvSpPr>
            <p:nvPr/>
          </p:nvSpPr>
          <p:spPr>
            <a:xfrm rot="18861538">
              <a:off x="8651330" y="7708526"/>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21" name="Oval 29"/>
            <p:cNvSpPr>
              <a:spLocks noChangeAspect="1"/>
            </p:cNvSpPr>
            <p:nvPr/>
          </p:nvSpPr>
          <p:spPr>
            <a:xfrm rot="18861538">
              <a:off x="8866842" y="7714065"/>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22" name="Oval 30"/>
            <p:cNvSpPr>
              <a:spLocks noChangeAspect="1"/>
            </p:cNvSpPr>
            <p:nvPr/>
          </p:nvSpPr>
          <p:spPr>
            <a:xfrm rot="18861538">
              <a:off x="9082355" y="771165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23" name="Oval 31"/>
            <p:cNvSpPr>
              <a:spLocks noChangeAspect="1"/>
            </p:cNvSpPr>
            <p:nvPr/>
          </p:nvSpPr>
          <p:spPr>
            <a:xfrm rot="18861538">
              <a:off x="9297868" y="7709243"/>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24" name="Oval 32"/>
            <p:cNvSpPr>
              <a:spLocks noChangeAspect="1"/>
            </p:cNvSpPr>
            <p:nvPr/>
          </p:nvSpPr>
          <p:spPr>
            <a:xfrm rot="18861538">
              <a:off x="6927228" y="7557528"/>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25" name="Oval 33"/>
            <p:cNvSpPr>
              <a:spLocks noChangeAspect="1"/>
            </p:cNvSpPr>
            <p:nvPr/>
          </p:nvSpPr>
          <p:spPr>
            <a:xfrm rot="18861538">
              <a:off x="7142741" y="7555117"/>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26" name="Oval 34"/>
            <p:cNvSpPr>
              <a:spLocks noChangeAspect="1"/>
            </p:cNvSpPr>
            <p:nvPr/>
          </p:nvSpPr>
          <p:spPr>
            <a:xfrm rot="18861538">
              <a:off x="7358254" y="7552706"/>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27" name="Oval 35"/>
            <p:cNvSpPr>
              <a:spLocks noChangeAspect="1"/>
            </p:cNvSpPr>
            <p:nvPr/>
          </p:nvSpPr>
          <p:spPr>
            <a:xfrm rot="18861538">
              <a:off x="7573766" y="7558245"/>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28" name="Oval 36"/>
            <p:cNvSpPr>
              <a:spLocks noChangeAspect="1"/>
            </p:cNvSpPr>
            <p:nvPr/>
          </p:nvSpPr>
          <p:spPr>
            <a:xfrm rot="18861538">
              <a:off x="7789279" y="755583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29" name="Oval 37"/>
            <p:cNvSpPr>
              <a:spLocks noChangeAspect="1"/>
            </p:cNvSpPr>
            <p:nvPr/>
          </p:nvSpPr>
          <p:spPr>
            <a:xfrm rot="18861538">
              <a:off x="8004792" y="756137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30" name="Oval 38"/>
            <p:cNvSpPr>
              <a:spLocks noChangeAspect="1"/>
            </p:cNvSpPr>
            <p:nvPr/>
          </p:nvSpPr>
          <p:spPr>
            <a:xfrm rot="18861538">
              <a:off x="8220304" y="7558962"/>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31" name="Oval 39"/>
            <p:cNvSpPr>
              <a:spLocks noChangeAspect="1"/>
            </p:cNvSpPr>
            <p:nvPr/>
          </p:nvSpPr>
          <p:spPr>
            <a:xfrm rot="18861538">
              <a:off x="8435817" y="7556551"/>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32" name="Oval 40"/>
            <p:cNvSpPr>
              <a:spLocks noChangeAspect="1"/>
            </p:cNvSpPr>
            <p:nvPr/>
          </p:nvSpPr>
          <p:spPr>
            <a:xfrm rot="18861538">
              <a:off x="8651330" y="7554140"/>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33" name="Oval 41"/>
            <p:cNvSpPr>
              <a:spLocks noChangeAspect="1"/>
            </p:cNvSpPr>
            <p:nvPr/>
          </p:nvSpPr>
          <p:spPr>
            <a:xfrm rot="18861538">
              <a:off x="8866842" y="7559679"/>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34" name="Oval 42"/>
            <p:cNvSpPr>
              <a:spLocks noChangeAspect="1"/>
            </p:cNvSpPr>
            <p:nvPr/>
          </p:nvSpPr>
          <p:spPr>
            <a:xfrm rot="18861538">
              <a:off x="9082355" y="7557268"/>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35" name="Oval 43"/>
            <p:cNvSpPr>
              <a:spLocks noChangeAspect="1"/>
            </p:cNvSpPr>
            <p:nvPr/>
          </p:nvSpPr>
          <p:spPr>
            <a:xfrm rot="18861538">
              <a:off x="9297868" y="7554857"/>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36" name="Oval 44"/>
            <p:cNvSpPr>
              <a:spLocks noChangeAspect="1"/>
            </p:cNvSpPr>
            <p:nvPr/>
          </p:nvSpPr>
          <p:spPr>
            <a:xfrm rot="18861538">
              <a:off x="9508851" y="771191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37" name="Oval 45"/>
            <p:cNvSpPr>
              <a:spLocks noChangeAspect="1"/>
            </p:cNvSpPr>
            <p:nvPr/>
          </p:nvSpPr>
          <p:spPr>
            <a:xfrm rot="18861538">
              <a:off x="9724364" y="7709503"/>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38" name="Oval 46"/>
            <p:cNvSpPr>
              <a:spLocks noChangeAspect="1"/>
            </p:cNvSpPr>
            <p:nvPr/>
          </p:nvSpPr>
          <p:spPr>
            <a:xfrm rot="18861538">
              <a:off x="9939877" y="7707092"/>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39" name="Oval 47"/>
            <p:cNvSpPr>
              <a:spLocks noChangeAspect="1"/>
            </p:cNvSpPr>
            <p:nvPr/>
          </p:nvSpPr>
          <p:spPr>
            <a:xfrm rot="18861538">
              <a:off x="10155389" y="7712631"/>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40" name="Oval 48"/>
            <p:cNvSpPr>
              <a:spLocks noChangeAspect="1"/>
            </p:cNvSpPr>
            <p:nvPr/>
          </p:nvSpPr>
          <p:spPr>
            <a:xfrm rot="18861538">
              <a:off x="10370902" y="7710220"/>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41" name="Oval 49"/>
            <p:cNvSpPr>
              <a:spLocks noChangeAspect="1"/>
            </p:cNvSpPr>
            <p:nvPr/>
          </p:nvSpPr>
          <p:spPr>
            <a:xfrm rot="18861538">
              <a:off x="10586415" y="7715760"/>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42" name="Oval 50"/>
            <p:cNvSpPr>
              <a:spLocks noChangeAspect="1"/>
            </p:cNvSpPr>
            <p:nvPr/>
          </p:nvSpPr>
          <p:spPr>
            <a:xfrm rot="18861538">
              <a:off x="10801927" y="7713348"/>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43" name="Oval 51"/>
            <p:cNvSpPr>
              <a:spLocks noChangeAspect="1"/>
            </p:cNvSpPr>
            <p:nvPr/>
          </p:nvSpPr>
          <p:spPr>
            <a:xfrm rot="18861538">
              <a:off x="11017440" y="7710937"/>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44" name="Oval 52"/>
            <p:cNvSpPr>
              <a:spLocks noChangeAspect="1"/>
            </p:cNvSpPr>
            <p:nvPr/>
          </p:nvSpPr>
          <p:spPr>
            <a:xfrm rot="18861538">
              <a:off x="11232953" y="7708526"/>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45" name="Oval 53"/>
            <p:cNvSpPr>
              <a:spLocks noChangeAspect="1"/>
            </p:cNvSpPr>
            <p:nvPr/>
          </p:nvSpPr>
          <p:spPr>
            <a:xfrm rot="18861538">
              <a:off x="11448465" y="7714065"/>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46" name="Oval 54"/>
            <p:cNvSpPr>
              <a:spLocks noChangeAspect="1"/>
            </p:cNvSpPr>
            <p:nvPr/>
          </p:nvSpPr>
          <p:spPr>
            <a:xfrm rot="18861538">
              <a:off x="11663978" y="771165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47" name="Oval 55"/>
            <p:cNvSpPr>
              <a:spLocks noChangeAspect="1"/>
            </p:cNvSpPr>
            <p:nvPr/>
          </p:nvSpPr>
          <p:spPr>
            <a:xfrm rot="18861538">
              <a:off x="11879491" y="7709243"/>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48" name="Oval 56"/>
            <p:cNvSpPr>
              <a:spLocks noChangeAspect="1"/>
            </p:cNvSpPr>
            <p:nvPr/>
          </p:nvSpPr>
          <p:spPr>
            <a:xfrm rot="18861538">
              <a:off x="9508851" y="7557528"/>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49" name="Oval 57"/>
            <p:cNvSpPr>
              <a:spLocks noChangeAspect="1"/>
            </p:cNvSpPr>
            <p:nvPr/>
          </p:nvSpPr>
          <p:spPr>
            <a:xfrm rot="18861538">
              <a:off x="9724364" y="7555117"/>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50" name="Oval 58"/>
            <p:cNvSpPr>
              <a:spLocks noChangeAspect="1"/>
            </p:cNvSpPr>
            <p:nvPr/>
          </p:nvSpPr>
          <p:spPr>
            <a:xfrm rot="18861538">
              <a:off x="9939877" y="7552706"/>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51" name="Oval 59"/>
            <p:cNvSpPr>
              <a:spLocks noChangeAspect="1"/>
            </p:cNvSpPr>
            <p:nvPr/>
          </p:nvSpPr>
          <p:spPr>
            <a:xfrm rot="18861538">
              <a:off x="10155389" y="7558245"/>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52" name="Oval 60"/>
            <p:cNvSpPr>
              <a:spLocks noChangeAspect="1"/>
            </p:cNvSpPr>
            <p:nvPr/>
          </p:nvSpPr>
          <p:spPr>
            <a:xfrm rot="18861538">
              <a:off x="10370902" y="755583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53" name="Oval 61"/>
            <p:cNvSpPr>
              <a:spLocks noChangeAspect="1"/>
            </p:cNvSpPr>
            <p:nvPr/>
          </p:nvSpPr>
          <p:spPr>
            <a:xfrm rot="18861538">
              <a:off x="10586415" y="756137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54" name="Oval 62"/>
            <p:cNvSpPr>
              <a:spLocks noChangeAspect="1"/>
            </p:cNvSpPr>
            <p:nvPr/>
          </p:nvSpPr>
          <p:spPr>
            <a:xfrm rot="18861538">
              <a:off x="10801927" y="7558962"/>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55" name="Oval 63"/>
            <p:cNvSpPr>
              <a:spLocks noChangeAspect="1"/>
            </p:cNvSpPr>
            <p:nvPr/>
          </p:nvSpPr>
          <p:spPr>
            <a:xfrm rot="18861538">
              <a:off x="11017440" y="7556551"/>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56" name="Oval 64"/>
            <p:cNvSpPr>
              <a:spLocks noChangeAspect="1"/>
            </p:cNvSpPr>
            <p:nvPr/>
          </p:nvSpPr>
          <p:spPr>
            <a:xfrm rot="18861538">
              <a:off x="11232953" y="7554140"/>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57" name="Oval 65"/>
            <p:cNvSpPr>
              <a:spLocks noChangeAspect="1"/>
            </p:cNvSpPr>
            <p:nvPr/>
          </p:nvSpPr>
          <p:spPr>
            <a:xfrm rot="18861538">
              <a:off x="11448465" y="7559679"/>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58" name="Oval 66"/>
            <p:cNvSpPr>
              <a:spLocks noChangeAspect="1"/>
            </p:cNvSpPr>
            <p:nvPr/>
          </p:nvSpPr>
          <p:spPr>
            <a:xfrm rot="18861538">
              <a:off x="11663978" y="7557268"/>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59" name="Oval 67"/>
            <p:cNvSpPr>
              <a:spLocks noChangeAspect="1"/>
            </p:cNvSpPr>
            <p:nvPr/>
          </p:nvSpPr>
          <p:spPr>
            <a:xfrm rot="18861538">
              <a:off x="11879491" y="7554857"/>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grpSp>
      <p:grpSp>
        <p:nvGrpSpPr>
          <p:cNvPr id="160" name="组合 159"/>
          <p:cNvGrpSpPr/>
          <p:nvPr/>
        </p:nvGrpSpPr>
        <p:grpSpPr>
          <a:xfrm rot="16200000">
            <a:off x="9288983" y="2581286"/>
            <a:ext cx="6878342" cy="1678261"/>
            <a:chOff x="-642802" y="5954997"/>
            <a:chExt cx="13394002" cy="3207983"/>
          </a:xfrm>
        </p:grpSpPr>
        <p:sp>
          <p:nvSpPr>
            <p:cNvPr id="161" name="Hexagon 2"/>
            <p:cNvSpPr/>
            <p:nvPr/>
          </p:nvSpPr>
          <p:spPr>
            <a:xfrm rot="5400000">
              <a:off x="9764458" y="6176237"/>
              <a:ext cx="3207982" cy="2765502"/>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162" name="Hexagon 51"/>
            <p:cNvSpPr/>
            <p:nvPr/>
          </p:nvSpPr>
          <p:spPr>
            <a:xfrm rot="5400000">
              <a:off x="6221624" y="6176238"/>
              <a:ext cx="3207982" cy="2765502"/>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163" name="Hexagon 52"/>
            <p:cNvSpPr/>
            <p:nvPr/>
          </p:nvSpPr>
          <p:spPr>
            <a:xfrm rot="5400000">
              <a:off x="2678791" y="6176237"/>
              <a:ext cx="3207982" cy="2765502"/>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164" name="Hexagon 53"/>
            <p:cNvSpPr/>
            <p:nvPr/>
          </p:nvSpPr>
          <p:spPr>
            <a:xfrm rot="5400000">
              <a:off x="-864042" y="6176237"/>
              <a:ext cx="3207982" cy="2765502"/>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grpSp>
    </p:spTree>
    <p:extLst>
      <p:ext uri="{BB962C8B-B14F-4D97-AF65-F5344CB8AC3E}">
        <p14:creationId xmlns:p14="http://schemas.microsoft.com/office/powerpoint/2010/main" val="389240425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0"/>
                                        </p:tgtEl>
                                        <p:attrNameLst>
                                          <p:attrName>style.visibility</p:attrName>
                                        </p:attrNameLst>
                                      </p:cBhvr>
                                      <p:to>
                                        <p:strVal val="visible"/>
                                      </p:to>
                                    </p:set>
                                    <p:animEffect transition="in" filter="wipe(left)">
                                      <p:cBhvr>
                                        <p:cTn id="7" dur="750"/>
                                        <p:tgtEl>
                                          <p:spTgt spid="110"/>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109"/>
                                        </p:tgtEl>
                                        <p:attrNameLst>
                                          <p:attrName>style.visibility</p:attrName>
                                        </p:attrNameLst>
                                      </p:cBhvr>
                                      <p:to>
                                        <p:strVal val="visible"/>
                                      </p:to>
                                    </p:set>
                                    <p:animEffect transition="in" filter="wipe(right)">
                                      <p:cBhvr>
                                        <p:cTn id="10" dur="750"/>
                                        <p:tgtEl>
                                          <p:spTgt spid="109"/>
                                        </p:tgtEl>
                                      </p:cBhvr>
                                    </p:animEffect>
                                  </p:childTnLst>
                                </p:cTn>
                              </p:par>
                            </p:childTnLst>
                          </p:cTn>
                        </p:par>
                        <p:par>
                          <p:cTn id="11" fill="hold">
                            <p:stCondLst>
                              <p:cond delay="750"/>
                            </p:stCondLst>
                            <p:childTnLst>
                              <p:par>
                                <p:cTn id="12" presetID="42" presetClass="entr" presetSubtype="0" fill="hold" nodeType="afterEffect">
                                  <p:stCondLst>
                                    <p:cond delay="0"/>
                                  </p:stCondLst>
                                  <p:childTnLst>
                                    <p:set>
                                      <p:cBhvr>
                                        <p:cTn id="13" dur="1" fill="hold">
                                          <p:stCondLst>
                                            <p:cond delay="0"/>
                                          </p:stCondLst>
                                        </p:cTn>
                                        <p:tgtEl>
                                          <p:spTgt spid="111"/>
                                        </p:tgtEl>
                                        <p:attrNameLst>
                                          <p:attrName>style.visibility</p:attrName>
                                        </p:attrNameLst>
                                      </p:cBhvr>
                                      <p:to>
                                        <p:strVal val="visible"/>
                                      </p:to>
                                    </p:set>
                                    <p:animEffect transition="in" filter="fade">
                                      <p:cBhvr>
                                        <p:cTn id="14" dur="750"/>
                                        <p:tgtEl>
                                          <p:spTgt spid="111"/>
                                        </p:tgtEl>
                                      </p:cBhvr>
                                    </p:animEffect>
                                    <p:anim calcmode="lin" valueType="num">
                                      <p:cBhvr>
                                        <p:cTn id="15" dur="750" fill="hold"/>
                                        <p:tgtEl>
                                          <p:spTgt spid="111"/>
                                        </p:tgtEl>
                                        <p:attrNameLst>
                                          <p:attrName>ppt_x</p:attrName>
                                        </p:attrNameLst>
                                      </p:cBhvr>
                                      <p:tavLst>
                                        <p:tav tm="0">
                                          <p:val>
                                            <p:strVal val="#ppt_x"/>
                                          </p:val>
                                        </p:tav>
                                        <p:tav tm="100000">
                                          <p:val>
                                            <p:strVal val="#ppt_x"/>
                                          </p:val>
                                        </p:tav>
                                      </p:tavLst>
                                    </p:anim>
                                    <p:anim calcmode="lin" valueType="num">
                                      <p:cBhvr>
                                        <p:cTn id="16" dur="750" fill="hold"/>
                                        <p:tgtEl>
                                          <p:spTgt spid="111"/>
                                        </p:tgtEl>
                                        <p:attrNameLst>
                                          <p:attrName>ppt_y</p:attrName>
                                        </p:attrNameLst>
                                      </p:cBhvr>
                                      <p:tavLst>
                                        <p:tav tm="0">
                                          <p:val>
                                            <p:strVal val="#ppt_y+.1"/>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160"/>
                                        </p:tgtEl>
                                        <p:attrNameLst>
                                          <p:attrName>style.visibility</p:attrName>
                                        </p:attrNameLst>
                                      </p:cBhvr>
                                      <p:to>
                                        <p:strVal val="visible"/>
                                      </p:to>
                                    </p:set>
                                    <p:anim calcmode="lin" valueType="num">
                                      <p:cBhvr additive="base">
                                        <p:cTn id="19" dur="750" fill="hold"/>
                                        <p:tgtEl>
                                          <p:spTgt spid="160"/>
                                        </p:tgtEl>
                                        <p:attrNameLst>
                                          <p:attrName>ppt_x</p:attrName>
                                        </p:attrNameLst>
                                      </p:cBhvr>
                                      <p:tavLst>
                                        <p:tav tm="0">
                                          <p:val>
                                            <p:strVal val="0-#ppt_w/2"/>
                                          </p:val>
                                        </p:tav>
                                        <p:tav tm="100000">
                                          <p:val>
                                            <p:strVal val="#ppt_x"/>
                                          </p:val>
                                        </p:tav>
                                      </p:tavLst>
                                    </p:anim>
                                    <p:anim calcmode="lin" valueType="num">
                                      <p:cBhvr additive="base">
                                        <p:cTn id="20" dur="750" fill="hold"/>
                                        <p:tgtEl>
                                          <p:spTgt spid="16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p:bldP spid="11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3694</TotalTime>
  <Words>2649</Words>
  <Application>Microsoft Office PowerPoint</Application>
  <PresentationFormat>自定义</PresentationFormat>
  <Paragraphs>234</Paragraphs>
  <Slides>25</Slides>
  <Notes>25</Notes>
  <HiddenSlides>0</HiddenSlides>
  <MMClips>0</MMClips>
  <ScaleCrop>false</ScaleCrop>
  <HeadingPairs>
    <vt:vector size="6" baseType="variant">
      <vt:variant>
        <vt:lpstr>已用的字体</vt:lpstr>
      </vt:variant>
      <vt:variant>
        <vt:i4>27</vt:i4>
      </vt:variant>
      <vt:variant>
        <vt:lpstr>主题</vt:lpstr>
      </vt:variant>
      <vt:variant>
        <vt:i4>10</vt:i4>
      </vt:variant>
      <vt:variant>
        <vt:lpstr>幻灯片标题</vt:lpstr>
      </vt:variant>
      <vt:variant>
        <vt:i4>25</vt:i4>
      </vt:variant>
    </vt:vector>
  </HeadingPairs>
  <TitlesOfParts>
    <vt:vector size="62" baseType="lpstr">
      <vt:lpstr>Bebas Neue</vt:lpstr>
      <vt:lpstr>Gill Sans</vt:lpstr>
      <vt:lpstr>ITC Avant Garde Std Bk</vt:lpstr>
      <vt:lpstr>Lato</vt:lpstr>
      <vt:lpstr>Lato Black</vt:lpstr>
      <vt:lpstr>Lato Bold</vt:lpstr>
      <vt:lpstr>Lato Light</vt:lpstr>
      <vt:lpstr>Lato Regular</vt:lpstr>
      <vt:lpstr>LiHei Pro</vt:lpstr>
      <vt:lpstr>Microsoft JhengHei Light</vt:lpstr>
      <vt:lpstr>Montserrat</vt:lpstr>
      <vt:lpstr>Montserrat Semi</vt:lpstr>
      <vt:lpstr>Poppins</vt:lpstr>
      <vt:lpstr>Poppins Light</vt:lpstr>
      <vt:lpstr>Poppins SemiBold</vt:lpstr>
      <vt:lpstr>Signika</vt:lpstr>
      <vt:lpstr>Source Sans Pro</vt:lpstr>
      <vt:lpstr>等线</vt:lpstr>
      <vt:lpstr>等线 Light</vt:lpstr>
      <vt:lpstr>迷你简汉真广标</vt:lpstr>
      <vt:lpstr>宋体</vt:lpstr>
      <vt:lpstr>微软雅黑</vt:lpstr>
      <vt:lpstr>张海山锐线体简</vt:lpstr>
      <vt:lpstr>Arial</vt:lpstr>
      <vt:lpstr>Calibri</vt:lpstr>
      <vt:lpstr>Impact</vt:lpstr>
      <vt:lpstr>Open Sans Extrabold</vt:lpstr>
      <vt:lpstr>Office 主题​​</vt:lpstr>
      <vt:lpstr>1_Office Theme</vt:lpstr>
      <vt:lpstr>2_Office Theme</vt:lpstr>
      <vt:lpstr>3_Office Theme</vt:lpstr>
      <vt:lpstr>4_Office Theme</vt:lpstr>
      <vt:lpstr>5_Office Theme</vt:lpstr>
      <vt:lpstr>6_Office Theme</vt:lpstr>
      <vt:lpstr>7_Office Theme</vt:lpstr>
      <vt:lpstr>8_Office Theme</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faith123</cp:lastModifiedBy>
  <cp:revision>2131</cp:revision>
  <dcterms:created xsi:type="dcterms:W3CDTF">2015-12-01T09:06:39Z</dcterms:created>
  <dcterms:modified xsi:type="dcterms:W3CDTF">2019-04-10T05:18:16Z</dcterms:modified>
</cp:coreProperties>
</file>