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3"/>
  </p:notesMasterIdLst>
  <p:handoutMasterIdLst>
    <p:handoutMasterId r:id="rId24"/>
  </p:handoutMasterIdLst>
  <p:sldIdLst>
    <p:sldId id="3084" r:id="rId2"/>
    <p:sldId id="3085" r:id="rId3"/>
    <p:sldId id="3086" r:id="rId4"/>
    <p:sldId id="3093" r:id="rId5"/>
    <p:sldId id="3092" r:id="rId6"/>
    <p:sldId id="3104" r:id="rId7"/>
    <p:sldId id="3087" r:id="rId8"/>
    <p:sldId id="3103" r:id="rId9"/>
    <p:sldId id="3105" r:id="rId10"/>
    <p:sldId id="3096" r:id="rId11"/>
    <p:sldId id="3102" r:id="rId12"/>
    <p:sldId id="3088" r:id="rId13"/>
    <p:sldId id="3095" r:id="rId14"/>
    <p:sldId id="3094" r:id="rId15"/>
    <p:sldId id="3098" r:id="rId16"/>
    <p:sldId id="3101" r:id="rId17"/>
    <p:sldId id="3089" r:id="rId18"/>
    <p:sldId id="3099" r:id="rId19"/>
    <p:sldId id="3097" r:id="rId20"/>
    <p:sldId id="3100" r:id="rId21"/>
    <p:sldId id="3106" r:id="rId22"/>
  </p:sldIdLst>
  <p:sldSz cx="12858750" cy="7232650"/>
  <p:notesSz cx="6858000" cy="9144000"/>
  <p:custDataLst>
    <p:tags r:id="rId2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C1DD"/>
    <a:srgbClr val="92D050"/>
    <a:srgbClr val="F39800"/>
    <a:srgbClr val="4B342A"/>
    <a:srgbClr val="64ACA5"/>
    <a:srgbClr val="424C80"/>
    <a:srgbClr val="B2409E"/>
    <a:srgbClr val="83CF8F"/>
    <a:srgbClr val="FED9E8"/>
    <a:srgbClr val="FB4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3" autoAdjust="0"/>
    <p:restoredTop sz="95317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2019/8/28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043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704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61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486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28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415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860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826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464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43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251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0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745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1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280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03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96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549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828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2219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06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235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827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086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806338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2019/8/28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65522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341143" y="1139825"/>
            <a:ext cx="787831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44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GONGZUOHUIBAO</a:t>
            </a:r>
            <a:endParaRPr lang="zh-CN" altLang="en-US" sz="4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504053" y="1880582"/>
            <a:ext cx="871540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800" b="1" cap="all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企业项目竞标报告</a:t>
            </a:r>
            <a:r>
              <a:rPr lang="en-US" altLang="zh-CN" sz="4800" b="1" cap="all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4800" b="1" cap="all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模板</a:t>
            </a:r>
            <a:endParaRPr lang="zh-CN" altLang="en-US" sz="4800" b="1" cap="all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874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917207" cy="72393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Others_1"/>
          <p:cNvSpPr txBox="1"/>
          <p:nvPr>
            <p:custDataLst>
              <p:tags r:id="rId2"/>
            </p:custDataLst>
          </p:nvPr>
        </p:nvSpPr>
        <p:spPr>
          <a:xfrm>
            <a:off x="1243487" y="1113625"/>
            <a:ext cx="243023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3"/>
            </p:custDataLst>
          </p:nvPr>
        </p:nvSpPr>
        <p:spPr>
          <a:xfrm>
            <a:off x="1255761" y="2129286"/>
            <a:ext cx="240568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09928" y="2268366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109928" y="3275268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09928" y="4282170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109928" y="5289072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8068419" y="2274423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8068419" y="3281325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8068419" y="4288227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8068419" y="5295129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6096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7" grpId="0"/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5998629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>
              <a:spLocks/>
            </p:cNvSpPr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/>
            </p:cNvSpPr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/>
            </p:cNvSpPr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/>
            </p:cNvSpPr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>
              <a:spLocks/>
            </p:cNvSpPr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>
            <a:spLocks/>
          </p:cNvSpPr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>
            <a:spLocks/>
          </p:cNvSpPr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>
            <a:spLocks/>
          </p:cNvSpPr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>
            <a:spLocks/>
          </p:cNvSpPr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>
            <a:spLocks/>
          </p:cNvSpPr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>
            <a:spLocks/>
          </p:cNvSpPr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>
            <a:spLocks/>
          </p:cNvSpPr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>
            <a:spLocks/>
          </p:cNvSpPr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>
            <a:spLocks/>
          </p:cNvSpPr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>
            <a:spLocks/>
          </p:cNvSpPr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>
            <a:spLocks/>
          </p:cNvSpPr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>
            <a:spLocks/>
          </p:cNvSpPr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>
            <a:spLocks/>
          </p:cNvSpPr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>
            <a:spLocks/>
          </p:cNvSpPr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>
            <a:spLocks/>
          </p:cNvSpPr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>
            <a:spLocks/>
          </p:cNvSpPr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>
            <a:spLocks/>
          </p:cNvSpPr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>
            <a:spLocks/>
          </p:cNvSpPr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>
            <a:spLocks/>
          </p:cNvSpPr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>
            <a:spLocks/>
          </p:cNvSpPr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>
            <a:spLocks/>
          </p:cNvSpPr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>
            <a:spLocks/>
          </p:cNvSpPr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>
            <a:spLocks/>
          </p:cNvSpPr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>
            <a:spLocks/>
          </p:cNvSpPr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>
            <a:spLocks/>
          </p:cNvSpPr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1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5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5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6597295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0800000">
            <a:off x="6146497" y="1966094"/>
            <a:ext cx="1258002" cy="1025467"/>
            <a:chOff x="3456897" y="3211271"/>
            <a:chExt cx="1232193" cy="1004428"/>
          </a:xfrm>
        </p:grpSpPr>
        <p:sp>
          <p:nvSpPr>
            <p:cNvPr id="9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664510" y="2463521"/>
            <a:ext cx="149729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rot="10800000">
            <a:off x="6614699" y="3681512"/>
            <a:ext cx="1258002" cy="1025467"/>
            <a:chOff x="3456897" y="3211271"/>
            <a:chExt cx="1232193" cy="1004428"/>
          </a:xfrm>
        </p:grpSpPr>
        <p:sp>
          <p:nvSpPr>
            <p:cNvPr id="16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188044" y="4200886"/>
            <a:ext cx="242665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rot="10800000">
            <a:off x="5489100" y="5213070"/>
            <a:ext cx="1258002" cy="1025467"/>
            <a:chOff x="3456897" y="3211271"/>
            <a:chExt cx="1232193" cy="1004428"/>
          </a:xfrm>
        </p:grpSpPr>
        <p:sp>
          <p:nvSpPr>
            <p:cNvPr id="2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424630" y="5725804"/>
            <a:ext cx="307977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67068" y="2305975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52623" y="4030732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13677" y="5540991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8" name="TextBox 39"/>
          <p:cNvSpPr txBox="1"/>
          <p:nvPr/>
        </p:nvSpPr>
        <p:spPr>
          <a:xfrm>
            <a:off x="7588526" y="2088695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8058426" y="37879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6906591" y="53881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163144" y="1373835"/>
            <a:ext cx="3681418" cy="6457680"/>
            <a:chOff x="998087" y="1374200"/>
            <a:chExt cx="4123216" cy="7232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8326">
              <a:off x="998087" y="1374200"/>
              <a:ext cx="4123216" cy="723265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 rot="922058">
              <a:off x="1610762" y="2427138"/>
              <a:ext cx="2935743" cy="512677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112015" y="1300747"/>
            <a:ext cx="3681418" cy="6457680"/>
            <a:chOff x="-3410131" y="1301112"/>
            <a:chExt cx="4123216" cy="72326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10131" y="1301112"/>
              <a:ext cx="4123216" cy="72326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2781609" y="2305975"/>
              <a:ext cx="2935743" cy="5126774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02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9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2073564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5211921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2275783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712098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72252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570120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580542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512428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52285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5368421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5378843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9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650368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2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0" name="Group 3290"/>
          <p:cNvGrpSpPr/>
          <p:nvPr/>
        </p:nvGrpSpPr>
        <p:grpSpPr>
          <a:xfrm>
            <a:off x="0" y="1367769"/>
            <a:ext cx="6387556" cy="5274912"/>
            <a:chOff x="-1646303" y="0"/>
            <a:chExt cx="12113363" cy="10003343"/>
          </a:xfrm>
        </p:grpSpPr>
        <p:sp>
          <p:nvSpPr>
            <p:cNvPr id="3271" name="Shape 3271"/>
            <p:cNvSpPr/>
            <p:nvPr/>
          </p:nvSpPr>
          <p:spPr>
            <a:xfrm>
              <a:off x="-1636724" y="1991671"/>
              <a:ext cx="375647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2" name="Shape 3272"/>
            <p:cNvSpPr/>
            <p:nvPr/>
          </p:nvSpPr>
          <p:spPr>
            <a:xfrm>
              <a:off x="-1646303" y="3188891"/>
              <a:ext cx="3778204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3" name="Shape 3273"/>
            <p:cNvSpPr/>
            <p:nvPr/>
          </p:nvSpPr>
          <p:spPr>
            <a:xfrm>
              <a:off x="-1646303" y="4386111"/>
              <a:ext cx="3778204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4" name="Shape 3274"/>
            <p:cNvSpPr/>
            <p:nvPr/>
          </p:nvSpPr>
          <p:spPr>
            <a:xfrm>
              <a:off x="-1646303" y="5555779"/>
              <a:ext cx="3778204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5" name="Shape 3275"/>
            <p:cNvSpPr/>
            <p:nvPr/>
          </p:nvSpPr>
          <p:spPr>
            <a:xfrm>
              <a:off x="-1636724" y="6764597"/>
              <a:ext cx="3756471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59" name="Shape 3259"/>
            <p:cNvSpPr/>
            <p:nvPr/>
          </p:nvSpPr>
          <p:spPr>
            <a:xfrm>
              <a:off x="6065230" y="6821586"/>
              <a:ext cx="4381730" cy="114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0" name="Shape 3260"/>
            <p:cNvSpPr/>
            <p:nvPr/>
          </p:nvSpPr>
          <p:spPr>
            <a:xfrm>
              <a:off x="6085331" y="5620846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1" name="Shape 3261"/>
            <p:cNvSpPr/>
            <p:nvPr/>
          </p:nvSpPr>
          <p:spPr>
            <a:xfrm>
              <a:off x="6085325" y="4401350"/>
              <a:ext cx="4381729" cy="1209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2" name="Shape 3262"/>
            <p:cNvSpPr/>
            <p:nvPr/>
          </p:nvSpPr>
          <p:spPr>
            <a:xfrm>
              <a:off x="6067213" y="4386181"/>
              <a:ext cx="3478230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3" name="Shape 3263"/>
            <p:cNvSpPr/>
            <p:nvPr/>
          </p:nvSpPr>
          <p:spPr>
            <a:xfrm>
              <a:off x="6085325" y="3173320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4" name="Shape 3264"/>
            <p:cNvSpPr/>
            <p:nvPr/>
          </p:nvSpPr>
          <p:spPr>
            <a:xfrm>
              <a:off x="6082670" y="1951919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3265" name="image2.png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991742" cy="10003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66" name="Shape 3266"/>
            <p:cNvSpPr/>
            <p:nvPr/>
          </p:nvSpPr>
          <p:spPr>
            <a:xfrm>
              <a:off x="2387685" y="1991672"/>
              <a:ext cx="3377551" cy="1205719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7" name="Shape 3267"/>
            <p:cNvSpPr/>
            <p:nvPr/>
          </p:nvSpPr>
          <p:spPr>
            <a:xfrm>
              <a:off x="2382945" y="3187673"/>
              <a:ext cx="3389692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8" name="Shape 3268"/>
            <p:cNvSpPr/>
            <p:nvPr/>
          </p:nvSpPr>
          <p:spPr>
            <a:xfrm>
              <a:off x="2370245" y="4386112"/>
              <a:ext cx="3412431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9" name="Shape 3269"/>
            <p:cNvSpPr/>
            <p:nvPr/>
          </p:nvSpPr>
          <p:spPr>
            <a:xfrm>
              <a:off x="2374985" y="5555778"/>
              <a:ext cx="3402951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0" name="Shape 3270"/>
            <p:cNvSpPr/>
            <p:nvPr/>
          </p:nvSpPr>
          <p:spPr>
            <a:xfrm>
              <a:off x="2374985" y="6759738"/>
              <a:ext cx="3397652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6" name="Shape 3276"/>
            <p:cNvSpPr/>
            <p:nvPr/>
          </p:nvSpPr>
          <p:spPr>
            <a:xfrm>
              <a:off x="6064558" y="1940941"/>
              <a:ext cx="347823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7" name="Shape 3277"/>
            <p:cNvSpPr/>
            <p:nvPr/>
          </p:nvSpPr>
          <p:spPr>
            <a:xfrm>
              <a:off x="6067213" y="3162342"/>
              <a:ext cx="3478230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" name="Shape 3278"/>
            <p:cNvSpPr/>
            <p:nvPr/>
          </p:nvSpPr>
          <p:spPr>
            <a:xfrm>
              <a:off x="6067219" y="5609868"/>
              <a:ext cx="3478230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9" name="Shape 3279"/>
            <p:cNvSpPr/>
            <p:nvPr/>
          </p:nvSpPr>
          <p:spPr>
            <a:xfrm>
              <a:off x="6072518" y="6810608"/>
              <a:ext cx="3478229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0" name="Shape 3280"/>
            <p:cNvSpPr/>
            <p:nvPr/>
          </p:nvSpPr>
          <p:spPr>
            <a:xfrm>
              <a:off x="10181681" y="2385692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1" name="Shape 3281"/>
            <p:cNvSpPr/>
            <p:nvPr/>
          </p:nvSpPr>
          <p:spPr>
            <a:xfrm>
              <a:off x="10194381" y="3608243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2" name="Shape 3282"/>
            <p:cNvSpPr/>
            <p:nvPr/>
          </p:nvSpPr>
          <p:spPr>
            <a:xfrm>
              <a:off x="10181681" y="4833156"/>
              <a:ext cx="256817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3" name="Shape 3283"/>
            <p:cNvSpPr/>
            <p:nvPr/>
          </p:nvSpPr>
          <p:spPr>
            <a:xfrm>
              <a:off x="10181681" y="6049166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4" name="Shape 3284"/>
            <p:cNvSpPr/>
            <p:nvPr/>
          </p:nvSpPr>
          <p:spPr>
            <a:xfrm>
              <a:off x="10168982" y="7199887"/>
              <a:ext cx="256816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5" name="Shape 3285"/>
            <p:cNvSpPr/>
            <p:nvPr/>
          </p:nvSpPr>
          <p:spPr>
            <a:xfrm>
              <a:off x="2896911" y="2379309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6" name="Shape 3286"/>
            <p:cNvSpPr/>
            <p:nvPr/>
          </p:nvSpPr>
          <p:spPr>
            <a:xfrm>
              <a:off x="2896911" y="4777688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7" name="Shape 3287"/>
            <p:cNvSpPr/>
            <p:nvPr/>
          </p:nvSpPr>
          <p:spPr>
            <a:xfrm>
              <a:off x="2926593" y="3532914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8" name="Shape 3288"/>
            <p:cNvSpPr/>
            <p:nvPr/>
          </p:nvSpPr>
          <p:spPr>
            <a:xfrm>
              <a:off x="2895382" y="7196457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9" name="Shape 3289"/>
            <p:cNvSpPr/>
            <p:nvPr/>
          </p:nvSpPr>
          <p:spPr>
            <a:xfrm>
              <a:off x="2843806" y="6022462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95" name="Group 3295"/>
          <p:cNvGrpSpPr/>
          <p:nvPr/>
        </p:nvGrpSpPr>
        <p:grpSpPr>
          <a:xfrm>
            <a:off x="7431833" y="2223301"/>
            <a:ext cx="3332543" cy="731560"/>
            <a:chOff x="0" y="0"/>
            <a:chExt cx="6319834" cy="1387327"/>
          </a:xfrm>
        </p:grpSpPr>
        <p:sp>
          <p:nvSpPr>
            <p:cNvPr id="3291" name="Shape 3291"/>
            <p:cNvSpPr/>
            <p:nvPr/>
          </p:nvSpPr>
          <p:spPr>
            <a:xfrm>
              <a:off x="0" y="242490"/>
              <a:ext cx="864618" cy="11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2" name="Shape 3292"/>
            <p:cNvSpPr/>
            <p:nvPr/>
          </p:nvSpPr>
          <p:spPr>
            <a:xfrm>
              <a:off x="211871" y="348548"/>
              <a:ext cx="759984" cy="890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3" name="Shape 3293"/>
            <p:cNvSpPr/>
            <p:nvPr/>
          </p:nvSpPr>
          <p:spPr>
            <a:xfrm>
              <a:off x="123128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4" name="Shape 3294"/>
            <p:cNvSpPr/>
            <p:nvPr/>
          </p:nvSpPr>
          <p:spPr>
            <a:xfrm>
              <a:off x="1269382" y="539890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0" name="Group 3300"/>
          <p:cNvGrpSpPr/>
          <p:nvPr/>
        </p:nvGrpSpPr>
        <p:grpSpPr>
          <a:xfrm>
            <a:off x="7431833" y="2941672"/>
            <a:ext cx="3342588" cy="728862"/>
            <a:chOff x="0" y="0"/>
            <a:chExt cx="6338884" cy="1382212"/>
          </a:xfrm>
        </p:grpSpPr>
        <p:sp>
          <p:nvSpPr>
            <p:cNvPr id="3296" name="Shape 3296"/>
            <p:cNvSpPr/>
            <p:nvPr/>
          </p:nvSpPr>
          <p:spPr>
            <a:xfrm>
              <a:off x="0" y="2373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7" name="Shape 3297"/>
            <p:cNvSpPr/>
            <p:nvPr/>
          </p:nvSpPr>
          <p:spPr>
            <a:xfrm>
              <a:off x="211872" y="3104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8" name="Shape 3298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9" name="Shape 3299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5" name="Group 3305"/>
          <p:cNvGrpSpPr/>
          <p:nvPr/>
        </p:nvGrpSpPr>
        <p:grpSpPr>
          <a:xfrm>
            <a:off x="7431833" y="3646650"/>
            <a:ext cx="3342588" cy="743204"/>
            <a:chOff x="0" y="0"/>
            <a:chExt cx="6338884" cy="1409410"/>
          </a:xfrm>
        </p:grpSpPr>
        <p:sp>
          <p:nvSpPr>
            <p:cNvPr id="3301" name="Shape 3301"/>
            <p:cNvSpPr/>
            <p:nvPr/>
          </p:nvSpPr>
          <p:spPr>
            <a:xfrm>
              <a:off x="0" y="264572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2" name="Shape 3302"/>
            <p:cNvSpPr/>
            <p:nvPr/>
          </p:nvSpPr>
          <p:spPr>
            <a:xfrm>
              <a:off x="211872" y="2977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3" name="Shape 3303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4" name="Shape 3304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0" name="Group 3310"/>
          <p:cNvGrpSpPr/>
          <p:nvPr/>
        </p:nvGrpSpPr>
        <p:grpSpPr>
          <a:xfrm>
            <a:off x="7431833" y="4366950"/>
            <a:ext cx="3318576" cy="730655"/>
            <a:chOff x="0" y="0"/>
            <a:chExt cx="6293347" cy="1385612"/>
          </a:xfrm>
        </p:grpSpPr>
        <p:sp>
          <p:nvSpPr>
            <p:cNvPr id="3306" name="Shape 3306"/>
            <p:cNvSpPr/>
            <p:nvPr/>
          </p:nvSpPr>
          <p:spPr>
            <a:xfrm>
              <a:off x="0" y="2407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7" name="Shape 3307"/>
            <p:cNvSpPr/>
            <p:nvPr/>
          </p:nvSpPr>
          <p:spPr>
            <a:xfrm>
              <a:off x="211871" y="310903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8" name="Shape 3308"/>
            <p:cNvSpPr/>
            <p:nvPr/>
          </p:nvSpPr>
          <p:spPr>
            <a:xfrm>
              <a:off x="1204794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9" name="Shape 3309"/>
            <p:cNvSpPr/>
            <p:nvPr/>
          </p:nvSpPr>
          <p:spPr>
            <a:xfrm>
              <a:off x="1242895" y="539891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5" name="Group 3315"/>
          <p:cNvGrpSpPr/>
          <p:nvPr/>
        </p:nvGrpSpPr>
        <p:grpSpPr>
          <a:xfrm>
            <a:off x="7431833" y="5087249"/>
            <a:ext cx="3332542" cy="710014"/>
            <a:chOff x="0" y="0"/>
            <a:chExt cx="6319833" cy="1346470"/>
          </a:xfrm>
        </p:grpSpPr>
        <p:sp>
          <p:nvSpPr>
            <p:cNvPr id="3311" name="Shape 3311"/>
            <p:cNvSpPr/>
            <p:nvPr/>
          </p:nvSpPr>
          <p:spPr>
            <a:xfrm>
              <a:off x="0" y="201631"/>
              <a:ext cx="864618" cy="114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2" name="Shape 3312"/>
            <p:cNvSpPr/>
            <p:nvPr/>
          </p:nvSpPr>
          <p:spPr>
            <a:xfrm>
              <a:off x="211872" y="256956"/>
              <a:ext cx="759984" cy="8904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3" name="Shape 3313"/>
            <p:cNvSpPr/>
            <p:nvPr/>
          </p:nvSpPr>
          <p:spPr>
            <a:xfrm>
              <a:off x="1231279" y="0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314" name="Shape 3314"/>
            <p:cNvSpPr/>
            <p:nvPr/>
          </p:nvSpPr>
          <p:spPr>
            <a:xfrm>
              <a:off x="1269380" y="539892"/>
              <a:ext cx="5050453" cy="534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4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800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800"/>
                                        <p:tgtEl>
                                          <p:spTgt spid="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0" grpId="0" advAuto="0"/>
      <p:bldP spid="3295" grpId="0" advAuto="0"/>
      <p:bldP spid="3300" grpId="0" advAuto="0"/>
      <p:bldP spid="3305" grpId="0" advAuto="0"/>
      <p:bldP spid="3310" grpId="0" advAuto="0"/>
      <p:bldP spid="3315" grpId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7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285288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6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65522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6613901" y="1139825"/>
            <a:ext cx="560555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937915" y="1815426"/>
            <a:ext cx="728154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9600" b="1" cap="all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9600" b="1" cap="all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88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商务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第一PPT，www.1ppt.com">
  <a:themeElements>
    <a:clrScheme name="自定义 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DD"/>
      </a:accent1>
      <a:accent2>
        <a:srgbClr val="435F8E"/>
      </a:accent2>
      <a:accent3>
        <a:srgbClr val="4BC1DD"/>
      </a:accent3>
      <a:accent4>
        <a:srgbClr val="435F8E"/>
      </a:accent4>
      <a:accent5>
        <a:srgbClr val="4BC1DD"/>
      </a:accent5>
      <a:accent6>
        <a:srgbClr val="435F8E"/>
      </a:accent6>
      <a:hlink>
        <a:srgbClr val="4BC1DD"/>
      </a:hlink>
      <a:folHlink>
        <a:srgbClr val="435F8E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2386</Words>
  <Application>Microsoft Office PowerPoint</Application>
  <PresentationFormat>自定义</PresentationFormat>
  <Paragraphs>272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FontAwesome</vt:lpstr>
      <vt:lpstr>Gill Sans</vt:lpstr>
      <vt:lpstr>Source Sans Pro ExtraLight</vt:lpstr>
      <vt:lpstr>STIXGeneral-Bold</vt:lpstr>
      <vt:lpstr>STIXGeneral-Regular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</dc:title>
  <dc:creator/>
  <cp:keywords>www.1ppt.com</cp:keywords>
  <dc:description>www.1ppt.com</dc:description>
  <cp:lastModifiedBy/>
  <cp:revision>1</cp:revision>
  <dcterms:created xsi:type="dcterms:W3CDTF">2016-12-24T15:50:11Z</dcterms:created>
  <dcterms:modified xsi:type="dcterms:W3CDTF">2019-08-28T02:31:13Z</dcterms:modified>
</cp:coreProperties>
</file>