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256" r:id="rId3"/>
    <p:sldId id="260" r:id="rId5"/>
    <p:sldId id="258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72" r:id="rId14"/>
    <p:sldId id="273" r:id="rId15"/>
    <p:sldId id="276" r:id="rId16"/>
    <p:sldId id="277" r:id="rId17"/>
    <p:sldId id="279" r:id="rId18"/>
    <p:sldId id="281" r:id="rId19"/>
    <p:sldId id="282" r:id="rId20"/>
    <p:sldId id="285" r:id="rId21"/>
    <p:sldId id="287" r:id="rId22"/>
    <p:sldId id="289" r:id="rId23"/>
    <p:sldId id="290" r:id="rId24"/>
    <p:sldId id="291" r:id="rId25"/>
    <p:sldId id="293" r:id="rId26"/>
    <p:sldId id="294" r:id="rId27"/>
    <p:sldId id="295" r:id="rId28"/>
    <p:sldId id="298" r:id="rId29"/>
    <p:sldId id="299" r:id="rId30"/>
  </p:sldIdLst>
  <p:sldSz cx="9144000" cy="5143500" type="screen16x9"/>
  <p:notesSz cx="6858000" cy="9144000"/>
  <p:defaultTextStyle>
    <a:defPPr>
      <a:defRPr lang="zh-CN"/>
    </a:defPPr>
    <a:lvl1pPr marL="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09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38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67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6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565" algn="l" defTabSz="685165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47" d="100"/>
          <a:sy n="147" d="100"/>
        </p:scale>
        <p:origin x="-594" y="-102"/>
      </p:cViewPr>
      <p:guideLst>
        <p:guide orient="horz" pos="1280"/>
        <p:guide pos="1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C99D0-ADD1-4845-AA08-3E267B8485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9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38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7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6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565" algn="l" defTabSz="6851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58F2A-BAA2-49FA-8BD1-A987B1CACB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26298-8A57-44CF-95B1-21076B7DF7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pull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microsoft.com/office/2007/relationships/hdphoto" Target="../media/hdphoto2.wdp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4" name="背景音乐 - 纯音乐 - 你是爱 Ppt2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1230809" y="-760335"/>
            <a:ext cx="457081" cy="45708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644147" y="1074557"/>
            <a:ext cx="1046460" cy="1046460"/>
            <a:chOff x="1677608" y="2996952"/>
            <a:chExt cx="1395643" cy="1395643"/>
          </a:xfrm>
        </p:grpSpPr>
        <p:sp>
          <p:nvSpPr>
            <p:cNvPr id="1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 flipH="1">
            <a:off x="3052379" y="1309322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id-ID" sz="33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579532" y="1093355"/>
            <a:ext cx="1046460" cy="1046460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 flipH="1">
            <a:off x="3967782" y="130932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latin typeface="Impact MT Std" pitchFamily="34" charset="0"/>
              </a:rPr>
              <a:t>0</a:t>
            </a:r>
            <a:endParaRPr lang="id-ID" sz="33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497395" y="1093355"/>
            <a:ext cx="1046460" cy="1046460"/>
            <a:chOff x="1677608" y="2996952"/>
            <a:chExt cx="1395643" cy="1395643"/>
          </a:xfrm>
        </p:grpSpPr>
        <p:sp>
          <p:nvSpPr>
            <p:cNvPr id="1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 flipH="1">
            <a:off x="4864499" y="1309322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id-ID" sz="33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15258" y="1093355"/>
            <a:ext cx="1046460" cy="1046460"/>
            <a:chOff x="1677608" y="2996952"/>
            <a:chExt cx="1395643" cy="1395643"/>
          </a:xfrm>
        </p:grpSpPr>
        <p:sp>
          <p:nvSpPr>
            <p:cNvPr id="2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2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 flipH="1">
            <a:off x="5772589" y="1309322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>
                <a:solidFill>
                  <a:schemeClr val="bg1"/>
                </a:solidFill>
                <a:latin typeface="Impact MT Std" pitchFamily="34" charset="0"/>
              </a:rPr>
              <a:t>9</a:t>
            </a:r>
            <a:endParaRPr lang="id-ID" sz="33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25" name="TextBox 7"/>
          <p:cNvSpPr>
            <a:spLocks noChangeArrowheads="1"/>
          </p:cNvSpPr>
          <p:nvPr/>
        </p:nvSpPr>
        <p:spPr bwMode="auto">
          <a:xfrm>
            <a:off x="2444806" y="2352079"/>
            <a:ext cx="4653558" cy="507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交通安全工作汇报</a:t>
            </a:r>
            <a:r>
              <a:rPr lang="en-US" altLang="zh-CN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7"/>
          <p:cNvSpPr>
            <a:spLocks noChangeArrowheads="1"/>
          </p:cNvSpPr>
          <p:nvPr/>
        </p:nvSpPr>
        <p:spPr bwMode="auto">
          <a:xfrm>
            <a:off x="2952242" y="2963148"/>
            <a:ext cx="329350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新年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计划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述职报告  工作汇报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矩形 41"/>
          <p:cNvSpPr/>
          <p:nvPr/>
        </p:nvSpPr>
        <p:spPr>
          <a:xfrm>
            <a:off x="1" y="4461468"/>
            <a:ext cx="9144000" cy="701895"/>
          </a:xfrm>
          <a:custGeom>
            <a:avLst/>
            <a:gdLst>
              <a:gd name="connsiteX0" fmla="*/ 0 w 12195175"/>
              <a:gd name="connsiteY0" fmla="*/ 0 h 2204864"/>
              <a:gd name="connsiteX1" fmla="*/ 12195175 w 12195175"/>
              <a:gd name="connsiteY1" fmla="*/ 0 h 2204864"/>
              <a:gd name="connsiteX2" fmla="*/ 12195175 w 12195175"/>
              <a:gd name="connsiteY2" fmla="*/ 2204864 h 2204864"/>
              <a:gd name="connsiteX3" fmla="*/ 0 w 12195175"/>
              <a:gd name="connsiteY3" fmla="*/ 2204864 h 2204864"/>
              <a:gd name="connsiteX4" fmla="*/ 0 w 12195175"/>
              <a:gd name="connsiteY4" fmla="*/ 0 h 2204864"/>
              <a:gd name="connsiteX0-1" fmla="*/ 0 w 12195175"/>
              <a:gd name="connsiteY0-2" fmla="*/ 4018 h 2208882"/>
              <a:gd name="connsiteX1-3" fmla="*/ 5976651 w 12195175"/>
              <a:gd name="connsiteY1-4" fmla="*/ 0 h 2208882"/>
              <a:gd name="connsiteX2-5" fmla="*/ 12195175 w 12195175"/>
              <a:gd name="connsiteY2-6" fmla="*/ 4018 h 2208882"/>
              <a:gd name="connsiteX3-7" fmla="*/ 12195175 w 12195175"/>
              <a:gd name="connsiteY3-8" fmla="*/ 2208882 h 2208882"/>
              <a:gd name="connsiteX4-9" fmla="*/ 0 w 12195175"/>
              <a:gd name="connsiteY4-10" fmla="*/ 2208882 h 2208882"/>
              <a:gd name="connsiteX5" fmla="*/ 0 w 12195175"/>
              <a:gd name="connsiteY5" fmla="*/ 4018 h 2208882"/>
              <a:gd name="connsiteX0-11" fmla="*/ 0 w 12195175"/>
              <a:gd name="connsiteY0-12" fmla="*/ 6772 h 2211636"/>
              <a:gd name="connsiteX1-13" fmla="*/ 5976651 w 12195175"/>
              <a:gd name="connsiteY1-14" fmla="*/ 2754 h 2211636"/>
              <a:gd name="connsiteX2-15" fmla="*/ 6221776 w 12195175"/>
              <a:gd name="connsiteY2-16" fmla="*/ 0 h 2211636"/>
              <a:gd name="connsiteX3-17" fmla="*/ 12195175 w 12195175"/>
              <a:gd name="connsiteY3-18" fmla="*/ 6772 h 2211636"/>
              <a:gd name="connsiteX4-19" fmla="*/ 12195175 w 12195175"/>
              <a:gd name="connsiteY4-20" fmla="*/ 2211636 h 2211636"/>
              <a:gd name="connsiteX5-21" fmla="*/ 0 w 12195175"/>
              <a:gd name="connsiteY5-22" fmla="*/ 2211636 h 2211636"/>
              <a:gd name="connsiteX6" fmla="*/ 0 w 12195175"/>
              <a:gd name="connsiteY6" fmla="*/ 6772 h 2211636"/>
              <a:gd name="connsiteX0-23" fmla="*/ 0 w 12195175"/>
              <a:gd name="connsiteY0-24" fmla="*/ 6772 h 2211636"/>
              <a:gd name="connsiteX1-25" fmla="*/ 5976651 w 12195175"/>
              <a:gd name="connsiteY1-26" fmla="*/ 2754 h 2211636"/>
              <a:gd name="connsiteX2-27" fmla="*/ 6089573 w 12195175"/>
              <a:gd name="connsiteY2-28" fmla="*/ 0 h 2211636"/>
              <a:gd name="connsiteX3-29" fmla="*/ 6221776 w 12195175"/>
              <a:gd name="connsiteY3-30" fmla="*/ 0 h 2211636"/>
              <a:gd name="connsiteX4-31" fmla="*/ 12195175 w 12195175"/>
              <a:gd name="connsiteY4-32" fmla="*/ 6772 h 2211636"/>
              <a:gd name="connsiteX5-33" fmla="*/ 12195175 w 12195175"/>
              <a:gd name="connsiteY5-34" fmla="*/ 2211636 h 2211636"/>
              <a:gd name="connsiteX6-35" fmla="*/ 0 w 12195175"/>
              <a:gd name="connsiteY6-36" fmla="*/ 2211636 h 2211636"/>
              <a:gd name="connsiteX7" fmla="*/ 0 w 12195175"/>
              <a:gd name="connsiteY7" fmla="*/ 6772 h 2211636"/>
              <a:gd name="connsiteX0-37" fmla="*/ 0 w 12195175"/>
              <a:gd name="connsiteY0-38" fmla="*/ 6772 h 2211636"/>
              <a:gd name="connsiteX1-39" fmla="*/ 5976651 w 12195175"/>
              <a:gd name="connsiteY1-40" fmla="*/ 2754 h 2211636"/>
              <a:gd name="connsiteX2-41" fmla="*/ 6108853 w 12195175"/>
              <a:gd name="connsiteY2-42" fmla="*/ 231354 h 2211636"/>
              <a:gd name="connsiteX3-43" fmla="*/ 6221776 w 12195175"/>
              <a:gd name="connsiteY3-44" fmla="*/ 0 h 2211636"/>
              <a:gd name="connsiteX4-45" fmla="*/ 12195175 w 12195175"/>
              <a:gd name="connsiteY4-46" fmla="*/ 6772 h 2211636"/>
              <a:gd name="connsiteX5-47" fmla="*/ 12195175 w 12195175"/>
              <a:gd name="connsiteY5-48" fmla="*/ 2211636 h 2211636"/>
              <a:gd name="connsiteX6-49" fmla="*/ 0 w 12195175"/>
              <a:gd name="connsiteY6-50" fmla="*/ 2211636 h 2211636"/>
              <a:gd name="connsiteX7-51" fmla="*/ 0 w 12195175"/>
              <a:gd name="connsiteY7-52" fmla="*/ 6772 h 2211636"/>
              <a:gd name="connsiteX0-53" fmla="*/ 0 w 12195175"/>
              <a:gd name="connsiteY0-54" fmla="*/ 6772 h 2211636"/>
              <a:gd name="connsiteX1-55" fmla="*/ 5976651 w 12195175"/>
              <a:gd name="connsiteY1-56" fmla="*/ 2754 h 2211636"/>
              <a:gd name="connsiteX2-57" fmla="*/ 6095082 w 12195175"/>
              <a:gd name="connsiteY2-58" fmla="*/ 236862 h 2211636"/>
              <a:gd name="connsiteX3-59" fmla="*/ 6221776 w 12195175"/>
              <a:gd name="connsiteY3-60" fmla="*/ 0 h 2211636"/>
              <a:gd name="connsiteX4-61" fmla="*/ 12195175 w 12195175"/>
              <a:gd name="connsiteY4-62" fmla="*/ 6772 h 2211636"/>
              <a:gd name="connsiteX5-63" fmla="*/ 12195175 w 12195175"/>
              <a:gd name="connsiteY5-64" fmla="*/ 2211636 h 2211636"/>
              <a:gd name="connsiteX6-65" fmla="*/ 0 w 12195175"/>
              <a:gd name="connsiteY6-66" fmla="*/ 2211636 h 2211636"/>
              <a:gd name="connsiteX7-67" fmla="*/ 0 w 12195175"/>
              <a:gd name="connsiteY7-68" fmla="*/ 6772 h 22116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195175" h="2211636">
                <a:moveTo>
                  <a:pt x="0" y="6772"/>
                </a:moveTo>
                <a:lnTo>
                  <a:pt x="5976651" y="2754"/>
                </a:lnTo>
                <a:lnTo>
                  <a:pt x="6095082" y="236862"/>
                </a:lnTo>
                <a:lnTo>
                  <a:pt x="6221776" y="0"/>
                </a:lnTo>
                <a:lnTo>
                  <a:pt x="12195175" y="6772"/>
                </a:lnTo>
                <a:lnTo>
                  <a:pt x="12195175" y="2211636"/>
                </a:lnTo>
                <a:lnTo>
                  <a:pt x="0" y="2211636"/>
                </a:lnTo>
                <a:lnTo>
                  <a:pt x="0" y="677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" t="30400" r="59453"/>
          <a:stretch>
            <a:fillRect/>
          </a:stretch>
        </p:blipFill>
        <p:spPr>
          <a:xfrm>
            <a:off x="306135" y="1583071"/>
            <a:ext cx="3384377" cy="357986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2" t="33201" r="1161" b="37400"/>
          <a:stretch>
            <a:fillRect/>
          </a:stretch>
        </p:blipFill>
        <p:spPr>
          <a:xfrm>
            <a:off x="5391137" y="3464151"/>
            <a:ext cx="3414454" cy="84357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8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2" grpId="0"/>
      <p:bldP spid="16" grpId="0"/>
      <p:bldP spid="20" grpId="0"/>
      <p:bldP spid="24" grpId="0"/>
      <p:bldP spid="25" grpId="0"/>
      <p:bldP spid="25" grpId="1"/>
      <p:bldP spid="26" grpId="0"/>
      <p:bldP spid="5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37" name="圆角矩形 36"/>
          <p:cNvSpPr/>
          <p:nvPr/>
        </p:nvSpPr>
        <p:spPr>
          <a:xfrm>
            <a:off x="900548" y="1059976"/>
            <a:ext cx="7288912" cy="3146115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23" name="组合 22"/>
          <p:cNvGrpSpPr/>
          <p:nvPr/>
        </p:nvGrpSpPr>
        <p:grpSpPr>
          <a:xfrm>
            <a:off x="4605379" y="376878"/>
            <a:ext cx="1046460" cy="1046460"/>
            <a:chOff x="1677608" y="2996952"/>
            <a:chExt cx="1395643" cy="1395643"/>
          </a:xfrm>
        </p:grpSpPr>
        <p:sp>
          <p:nvSpPr>
            <p:cNvPr id="2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15865" y="358081"/>
            <a:ext cx="1046460" cy="1046460"/>
            <a:chOff x="1677608" y="2996952"/>
            <a:chExt cx="1395643" cy="1395643"/>
          </a:xfrm>
        </p:grpSpPr>
        <p:sp>
          <p:nvSpPr>
            <p:cNvPr id="3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 flipH="1">
            <a:off x="3924097" y="64502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5024548" y="64502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1440468" y="1722461"/>
            <a:ext cx="6219138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光阴如梭，一年的工作转瞬又将成为历史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请添加您的文本，请添加您的文本，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请添加您的文本，请添加您的文本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，pptcn</a:t>
            </a: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2" grpId="0"/>
      <p:bldP spid="33" grpId="0"/>
      <p:bldP spid="49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670"/>
            <a:ext cx="9144000" cy="89943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30" name="圆角矩形 29"/>
          <p:cNvSpPr/>
          <p:nvPr/>
        </p:nvSpPr>
        <p:spPr>
          <a:xfrm>
            <a:off x="3276194" y="3975541"/>
            <a:ext cx="3104536" cy="47117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31" name="文本框 9"/>
          <p:cNvSpPr txBox="1"/>
          <p:nvPr/>
        </p:nvSpPr>
        <p:spPr>
          <a:xfrm>
            <a:off x="3756794" y="4070788"/>
            <a:ext cx="1787061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en-US" altLang="zh-CN" sz="1500" b="1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en-US" altLang="zh-CN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2790266" y="3288401"/>
            <a:ext cx="2948329" cy="47117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29" name="文本框 9"/>
          <p:cNvSpPr txBox="1"/>
          <p:nvPr/>
        </p:nvSpPr>
        <p:spPr>
          <a:xfrm>
            <a:off x="3762122" y="3384543"/>
            <a:ext cx="1819789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en-US" altLang="zh-CN" sz="1500" b="1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en-US" altLang="zh-CN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283574" y="2571750"/>
            <a:ext cx="2962176" cy="47117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24" name="圆角矩形 23"/>
          <p:cNvSpPr/>
          <p:nvPr/>
        </p:nvSpPr>
        <p:spPr>
          <a:xfrm>
            <a:off x="2790265" y="1877233"/>
            <a:ext cx="2948330" cy="47117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4" name="组合 3"/>
          <p:cNvGrpSpPr/>
          <p:nvPr/>
        </p:nvGrpSpPr>
        <p:grpSpPr>
          <a:xfrm>
            <a:off x="2466314" y="1761871"/>
            <a:ext cx="701895" cy="701895"/>
            <a:chOff x="1677608" y="2996952"/>
            <a:chExt cx="1395643" cy="1395643"/>
          </a:xfrm>
        </p:grpSpPr>
        <p:sp>
          <p:nvSpPr>
            <p:cNvPr id="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7" name="KSO_Shape"/>
          <p:cNvSpPr/>
          <p:nvPr/>
        </p:nvSpPr>
        <p:spPr bwMode="auto">
          <a:xfrm>
            <a:off x="2692715" y="2037133"/>
            <a:ext cx="249092" cy="18889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21799" y="2442529"/>
            <a:ext cx="701895" cy="701895"/>
            <a:chOff x="1677608" y="2996952"/>
            <a:chExt cx="1395643" cy="1395643"/>
          </a:xfrm>
        </p:grpSpPr>
        <p:sp>
          <p:nvSpPr>
            <p:cNvPr id="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466314" y="3147850"/>
            <a:ext cx="701895" cy="701895"/>
            <a:chOff x="1677608" y="2996952"/>
            <a:chExt cx="1395643" cy="1395643"/>
          </a:xfrm>
        </p:grpSpPr>
        <p:sp>
          <p:nvSpPr>
            <p:cNvPr id="1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21799" y="3867557"/>
            <a:ext cx="701895" cy="701895"/>
            <a:chOff x="1677608" y="2996952"/>
            <a:chExt cx="1395643" cy="1395643"/>
          </a:xfrm>
        </p:grpSpPr>
        <p:sp>
          <p:nvSpPr>
            <p:cNvPr id="1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0" name="KSO_Shape"/>
          <p:cNvSpPr/>
          <p:nvPr/>
        </p:nvSpPr>
        <p:spPr bwMode="auto">
          <a:xfrm>
            <a:off x="6158995" y="2706614"/>
            <a:ext cx="241172" cy="20539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2698218" y="3407066"/>
            <a:ext cx="238088" cy="2357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6157879" y="4121124"/>
            <a:ext cx="259913" cy="22092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3762121" y="1973375"/>
            <a:ext cx="1781734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en-US" altLang="zh-CN" sz="1500" b="1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en-US" altLang="zh-CN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3762121" y="2666998"/>
            <a:ext cx="1781734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en-US" altLang="zh-CN" sz="1500" b="1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en-US" altLang="zh-CN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044847" y="376878"/>
            <a:ext cx="1046460" cy="1046460"/>
            <a:chOff x="1677608" y="2996952"/>
            <a:chExt cx="1395643" cy="1395643"/>
          </a:xfrm>
        </p:grpSpPr>
        <p:sp>
          <p:nvSpPr>
            <p:cNvPr id="3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145299" y="376878"/>
            <a:ext cx="1046460" cy="1046460"/>
            <a:chOff x="1677608" y="2996952"/>
            <a:chExt cx="1395643" cy="1395643"/>
          </a:xfrm>
        </p:grpSpPr>
        <p:sp>
          <p:nvSpPr>
            <p:cNvPr id="3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55333" y="358081"/>
            <a:ext cx="1046460" cy="1046460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 flipH="1">
            <a:off x="3363564" y="64502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4464016" y="64502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5543855" y="64502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1" grpId="0"/>
      <p:bldP spid="28" grpId="0" animBg="1"/>
      <p:bldP spid="29" grpId="0"/>
      <p:bldP spid="26" grpId="0" animBg="1"/>
      <p:bldP spid="24" grpId="0" animBg="1"/>
      <p:bldP spid="7" grpId="0" animBg="1"/>
      <p:bldP spid="20" grpId="0" animBg="1"/>
      <p:bldP spid="21" grpId="0" animBg="1"/>
      <p:bldP spid="22" grpId="0" animBg="1"/>
      <p:bldP spid="25" grpId="0"/>
      <p:bldP spid="27" grpId="0"/>
      <p:bldP spid="41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" y="669"/>
            <a:ext cx="9141291" cy="51435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924097" y="2551402"/>
            <a:ext cx="2321653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086073" y="2125451"/>
            <a:ext cx="2171860" cy="39226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请添加您的标题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52242" y="2048521"/>
            <a:ext cx="1046460" cy="1046460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5" name="KSO_Shape"/>
          <p:cNvSpPr/>
          <p:nvPr/>
        </p:nvSpPr>
        <p:spPr bwMode="auto">
          <a:xfrm>
            <a:off x="3255904" y="2400715"/>
            <a:ext cx="439136" cy="33301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194057" y="2680169"/>
            <a:ext cx="1077226" cy="161583"/>
            <a:chOff x="4369395" y="3284984"/>
            <a:chExt cx="1436675" cy="215500"/>
          </a:xfrm>
        </p:grpSpPr>
        <p:sp>
          <p:nvSpPr>
            <p:cNvPr id="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请添加小标题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219904" y="2679734"/>
            <a:ext cx="1224304" cy="161583"/>
            <a:chOff x="4369395" y="3284984"/>
            <a:chExt cx="1632830" cy="215500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6" y="3284984"/>
              <a:ext cx="1420289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请添加您的标题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194057" y="2896137"/>
            <a:ext cx="1077226" cy="161583"/>
            <a:chOff x="4369395" y="3284984"/>
            <a:chExt cx="1436675" cy="215500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请添加小标题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219904" y="2895702"/>
            <a:ext cx="1077226" cy="161583"/>
            <a:chOff x="4369395" y="3284984"/>
            <a:chExt cx="1436675" cy="215500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请添加小标题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1" name="组合 3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4" name="文本框 9"/>
          <p:cNvSpPr txBox="1"/>
          <p:nvPr/>
        </p:nvSpPr>
        <p:spPr>
          <a:xfrm>
            <a:off x="630588" y="152453"/>
            <a:ext cx="971855" cy="207672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1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ko-KR" sz="101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250845" y="191576"/>
            <a:ext cx="219568" cy="16650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1" name="组合 3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4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250845" y="191576"/>
            <a:ext cx="219568" cy="16650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295493" y="1372735"/>
            <a:ext cx="1403790" cy="1403790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01980" t="-13479" r="-127524" b="-120759"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2574299" y="2889517"/>
            <a:ext cx="809880" cy="27614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2602595" y="2895701"/>
            <a:ext cx="781584" cy="207672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49"/>
          <p:cNvSpPr/>
          <p:nvPr/>
        </p:nvSpPr>
        <p:spPr>
          <a:xfrm>
            <a:off x="2468683" y="3219654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60"/>
          <p:cNvSpPr/>
          <p:nvPr/>
        </p:nvSpPr>
        <p:spPr>
          <a:xfrm>
            <a:off x="2304339" y="3516543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Straight Connector 2"/>
          <p:cNvCxnSpPr/>
          <p:nvPr/>
        </p:nvCxnSpPr>
        <p:spPr>
          <a:xfrm>
            <a:off x="2344222" y="3490307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圆角矩形 43"/>
          <p:cNvSpPr/>
          <p:nvPr/>
        </p:nvSpPr>
        <p:spPr>
          <a:xfrm>
            <a:off x="3978089" y="1707879"/>
            <a:ext cx="2969557" cy="107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45" name="圆角矩形 44"/>
          <p:cNvSpPr/>
          <p:nvPr/>
        </p:nvSpPr>
        <p:spPr>
          <a:xfrm>
            <a:off x="3978088" y="1707879"/>
            <a:ext cx="1831870" cy="10798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文本框 9"/>
          <p:cNvSpPr txBox="1"/>
          <p:nvPr/>
        </p:nvSpPr>
        <p:spPr>
          <a:xfrm>
            <a:off x="3978089" y="1815863"/>
            <a:ext cx="1025847" cy="190424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专业技能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699511" y="1475038"/>
            <a:ext cx="269960" cy="178882"/>
            <a:chOff x="4909455" y="1331912"/>
            <a:chExt cx="360040" cy="2385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矩形标注 4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9" name="文本框 9"/>
            <p:cNvSpPr txBox="1"/>
            <p:nvPr/>
          </p:nvSpPr>
          <p:spPr>
            <a:xfrm>
              <a:off x="4909455" y="1331912"/>
              <a:ext cx="360040" cy="238571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圆角矩形 49"/>
          <p:cNvSpPr/>
          <p:nvPr/>
        </p:nvSpPr>
        <p:spPr>
          <a:xfrm>
            <a:off x="3978089" y="2128276"/>
            <a:ext cx="2969557" cy="107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51" name="圆角矩形 50"/>
          <p:cNvSpPr/>
          <p:nvPr/>
        </p:nvSpPr>
        <p:spPr>
          <a:xfrm>
            <a:off x="3978088" y="2128276"/>
            <a:ext cx="2410355" cy="10798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3978089" y="2236260"/>
            <a:ext cx="1025847" cy="190424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办事效率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299742" y="1906974"/>
            <a:ext cx="269960" cy="178882"/>
            <a:chOff x="4909455" y="1320661"/>
            <a:chExt cx="360040" cy="2385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矩形标注 53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55" name="文本框 9"/>
            <p:cNvSpPr txBox="1"/>
            <p:nvPr/>
          </p:nvSpPr>
          <p:spPr>
            <a:xfrm>
              <a:off x="4909455" y="1320661"/>
              <a:ext cx="360040" cy="238571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圆角矩形 55"/>
          <p:cNvSpPr/>
          <p:nvPr/>
        </p:nvSpPr>
        <p:spPr>
          <a:xfrm>
            <a:off x="3978089" y="2543338"/>
            <a:ext cx="2969557" cy="107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57" name="圆角矩形 56"/>
          <p:cNvSpPr/>
          <p:nvPr/>
        </p:nvSpPr>
        <p:spPr>
          <a:xfrm>
            <a:off x="3978089" y="2543338"/>
            <a:ext cx="2699597" cy="10798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58" name="文本框 9"/>
          <p:cNvSpPr txBox="1"/>
          <p:nvPr/>
        </p:nvSpPr>
        <p:spPr>
          <a:xfrm>
            <a:off x="3978089" y="2651323"/>
            <a:ext cx="1025847" cy="190424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领导评价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562384" y="2330473"/>
            <a:ext cx="269960" cy="187317"/>
            <a:chOff x="4909455" y="1331913"/>
            <a:chExt cx="360040" cy="2498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矩形标注 5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61" name="文本框 9"/>
            <p:cNvSpPr txBox="1"/>
            <p:nvPr/>
          </p:nvSpPr>
          <p:spPr>
            <a:xfrm>
              <a:off x="4909455" y="1343163"/>
              <a:ext cx="360040" cy="238571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TextBox 7"/>
          <p:cNvSpPr>
            <a:spLocks noChangeArrowheads="1"/>
          </p:cNvSpPr>
          <p:nvPr/>
        </p:nvSpPr>
        <p:spPr bwMode="auto">
          <a:xfrm>
            <a:off x="3978089" y="3167403"/>
            <a:ext cx="32935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/>
      <p:bldP spid="42" grpId="0"/>
      <p:bldP spid="44" grpId="0" animBg="1"/>
      <p:bldP spid="45" grpId="0" animBg="1"/>
      <p:bldP spid="46" grpId="0"/>
      <p:bldP spid="50" grpId="0" animBg="1"/>
      <p:bldP spid="51" grpId="0" animBg="1"/>
      <p:bldP spid="52" grpId="0"/>
      <p:bldP spid="56" grpId="0" animBg="1"/>
      <p:bldP spid="57" grpId="0" animBg="1"/>
      <p:bldP spid="58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1" name="组合 3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250845" y="191576"/>
            <a:ext cx="219568" cy="16650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40468" y="1372735"/>
            <a:ext cx="1403790" cy="1403790"/>
            <a:chOff x="1677608" y="2996952"/>
            <a:chExt cx="1395643" cy="1395643"/>
          </a:xfrm>
        </p:grpSpPr>
        <p:sp>
          <p:nvSpPr>
            <p:cNvPr id="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01980" t="-13479" r="-127524" b="-120759"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1719273" y="2889517"/>
            <a:ext cx="809880" cy="27614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 b="1">
              <a:solidFill>
                <a:srgbClr val="C00000"/>
              </a:solidFill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1747569" y="2924735"/>
            <a:ext cx="781584" cy="236590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49"/>
          <p:cNvSpPr/>
          <p:nvPr/>
        </p:nvSpPr>
        <p:spPr>
          <a:xfrm>
            <a:off x="1613657" y="3219654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60"/>
          <p:cNvSpPr/>
          <p:nvPr/>
        </p:nvSpPr>
        <p:spPr>
          <a:xfrm>
            <a:off x="1449314" y="3516543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Straight Connector 2"/>
          <p:cNvCxnSpPr/>
          <p:nvPr/>
        </p:nvCxnSpPr>
        <p:spPr>
          <a:xfrm>
            <a:off x="1489196" y="3490307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060226" y="1385428"/>
            <a:ext cx="1403790" cy="1403790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0894" t="-13479" r="-178610" b="-120759"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3339031" y="2902210"/>
            <a:ext cx="809880" cy="27614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 b="1">
              <a:solidFill>
                <a:srgbClr val="C00000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3367327" y="2937428"/>
            <a:ext cx="781584" cy="236590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49"/>
          <p:cNvSpPr/>
          <p:nvPr/>
        </p:nvSpPr>
        <p:spPr>
          <a:xfrm>
            <a:off x="3233416" y="3232346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60"/>
          <p:cNvSpPr/>
          <p:nvPr/>
        </p:nvSpPr>
        <p:spPr>
          <a:xfrm>
            <a:off x="3069072" y="3529236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Straight Connector 2"/>
          <p:cNvCxnSpPr/>
          <p:nvPr/>
        </p:nvCxnSpPr>
        <p:spPr>
          <a:xfrm>
            <a:off x="3108954" y="3503000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4688830" y="1385428"/>
            <a:ext cx="1403790" cy="1403790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22034" t="-22794" r="-53450" b="-130082"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4967635" y="2902210"/>
            <a:ext cx="809880" cy="27614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 b="1">
              <a:solidFill>
                <a:srgbClr val="C00000"/>
              </a:solidFill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4995931" y="2937428"/>
            <a:ext cx="781584" cy="236590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49"/>
          <p:cNvSpPr/>
          <p:nvPr/>
        </p:nvSpPr>
        <p:spPr>
          <a:xfrm>
            <a:off x="4862019" y="3232346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60"/>
          <p:cNvSpPr/>
          <p:nvPr/>
        </p:nvSpPr>
        <p:spPr>
          <a:xfrm>
            <a:off x="4697675" y="3529236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Straight Connector 2"/>
          <p:cNvCxnSpPr/>
          <p:nvPr/>
        </p:nvCxnSpPr>
        <p:spPr>
          <a:xfrm>
            <a:off x="4737558" y="3503000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6353734" y="1383928"/>
            <a:ext cx="1403790" cy="1403790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75673" t="-47064" r="-4917" b="-118584"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41" name="圆角矩形 40"/>
          <p:cNvSpPr/>
          <p:nvPr/>
        </p:nvSpPr>
        <p:spPr>
          <a:xfrm>
            <a:off x="6632539" y="2900710"/>
            <a:ext cx="809880" cy="27614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 b="1">
              <a:solidFill>
                <a:srgbClr val="C00000"/>
              </a:solidFill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6660836" y="2935927"/>
            <a:ext cx="781584" cy="236590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49"/>
          <p:cNvSpPr/>
          <p:nvPr/>
        </p:nvSpPr>
        <p:spPr>
          <a:xfrm>
            <a:off x="6526924" y="3230846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60"/>
          <p:cNvSpPr/>
          <p:nvPr/>
        </p:nvSpPr>
        <p:spPr>
          <a:xfrm>
            <a:off x="6362580" y="3527735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Straight Connector 2"/>
          <p:cNvCxnSpPr/>
          <p:nvPr/>
        </p:nvCxnSpPr>
        <p:spPr>
          <a:xfrm>
            <a:off x="6402463" y="3501500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95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9" grpId="0" animBg="1"/>
      <p:bldP spid="20" grpId="0"/>
      <p:bldP spid="21" grpId="0"/>
      <p:bldP spid="22" grpId="0"/>
      <p:bldP spid="27" grpId="0" animBg="1"/>
      <p:bldP spid="28" grpId="0"/>
      <p:bldP spid="29" grpId="0"/>
      <p:bldP spid="36" grpId="0"/>
      <p:bldP spid="41" grpId="0" animBg="1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1" name="组合 3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250845" y="191576"/>
            <a:ext cx="219568" cy="16650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56032" y="1551973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 rot="16200000">
            <a:off x="2219601" y="2349829"/>
            <a:ext cx="2214212" cy="623254"/>
            <a:chOff x="9094388" y="3131023"/>
            <a:chExt cx="1220012" cy="566265"/>
          </a:xfrm>
        </p:grpSpPr>
        <p:sp>
          <p:nvSpPr>
            <p:cNvPr id="10" name="Line 128"/>
            <p:cNvSpPr>
              <a:spLocks noChangeShapeType="1"/>
            </p:cNvSpPr>
            <p:nvPr/>
          </p:nvSpPr>
          <p:spPr bwMode="auto">
            <a:xfrm>
              <a:off x="9702801" y="3131023"/>
              <a:ext cx="0" cy="56467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129"/>
            <p:cNvSpPr>
              <a:spLocks noChangeShapeType="1"/>
            </p:cNvSpPr>
            <p:nvPr/>
          </p:nvSpPr>
          <p:spPr bwMode="auto">
            <a:xfrm flipH="1">
              <a:off x="9094388" y="3492501"/>
              <a:ext cx="1219891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30"/>
            <p:cNvSpPr>
              <a:spLocks noChangeShapeType="1"/>
            </p:cNvSpPr>
            <p:nvPr/>
          </p:nvSpPr>
          <p:spPr bwMode="auto">
            <a:xfrm>
              <a:off x="9094683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31"/>
            <p:cNvSpPr>
              <a:spLocks noChangeShapeType="1"/>
            </p:cNvSpPr>
            <p:nvPr/>
          </p:nvSpPr>
          <p:spPr bwMode="auto">
            <a:xfrm>
              <a:off x="10314400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656435" y="1932293"/>
            <a:ext cx="1403790" cy="1403790"/>
            <a:chOff x="1677608" y="2996952"/>
            <a:chExt cx="1395643" cy="1395643"/>
          </a:xfrm>
        </p:grpSpPr>
        <p:sp>
          <p:nvSpPr>
            <p:cNvPr id="1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152195" y="2364229"/>
            <a:ext cx="412270" cy="572528"/>
            <a:chOff x="8032306" y="5624901"/>
            <a:chExt cx="429201" cy="596039"/>
          </a:xfrm>
          <a:solidFill>
            <a:schemeClr val="bg1"/>
          </a:solidFill>
        </p:grpSpPr>
        <p:sp>
          <p:nvSpPr>
            <p:cNvPr id="18" name="Freeform 276"/>
            <p:cNvSpPr/>
            <p:nvPr/>
          </p:nvSpPr>
          <p:spPr bwMode="auto">
            <a:xfrm>
              <a:off x="8032306" y="5715047"/>
              <a:ext cx="429201" cy="505893"/>
            </a:xfrm>
            <a:custGeom>
              <a:avLst/>
              <a:gdLst>
                <a:gd name="T0" fmla="*/ 166 w 203"/>
                <a:gd name="T1" fmla="*/ 0 h 239"/>
                <a:gd name="T2" fmla="*/ 166 w 203"/>
                <a:gd name="T3" fmla="*/ 22 h 239"/>
                <a:gd name="T4" fmla="*/ 181 w 203"/>
                <a:gd name="T5" fmla="*/ 37 h 239"/>
                <a:gd name="T6" fmla="*/ 181 w 203"/>
                <a:gd name="T7" fmla="*/ 203 h 239"/>
                <a:gd name="T8" fmla="*/ 166 w 203"/>
                <a:gd name="T9" fmla="*/ 218 h 239"/>
                <a:gd name="T10" fmla="*/ 36 w 203"/>
                <a:gd name="T11" fmla="*/ 218 h 239"/>
                <a:gd name="T12" fmla="*/ 22 w 203"/>
                <a:gd name="T13" fmla="*/ 203 h 239"/>
                <a:gd name="T14" fmla="*/ 22 w 203"/>
                <a:gd name="T15" fmla="*/ 37 h 239"/>
                <a:gd name="T16" fmla="*/ 36 w 203"/>
                <a:gd name="T17" fmla="*/ 22 h 239"/>
                <a:gd name="T18" fmla="*/ 36 w 203"/>
                <a:gd name="T19" fmla="*/ 0 h 239"/>
                <a:gd name="T20" fmla="*/ 0 w 203"/>
                <a:gd name="T21" fmla="*/ 37 h 239"/>
                <a:gd name="T22" fmla="*/ 0 w 203"/>
                <a:gd name="T23" fmla="*/ 203 h 239"/>
                <a:gd name="T24" fmla="*/ 36 w 203"/>
                <a:gd name="T25" fmla="*/ 239 h 239"/>
                <a:gd name="T26" fmla="*/ 166 w 203"/>
                <a:gd name="T27" fmla="*/ 239 h 239"/>
                <a:gd name="T28" fmla="*/ 203 w 203"/>
                <a:gd name="T29" fmla="*/ 203 h 239"/>
                <a:gd name="T30" fmla="*/ 203 w 203"/>
                <a:gd name="T31" fmla="*/ 37 h 239"/>
                <a:gd name="T32" fmla="*/ 166 w 203"/>
                <a:gd name="T3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39">
                  <a:moveTo>
                    <a:pt x="166" y="0"/>
                  </a:move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9"/>
                    <a:pt x="181" y="37"/>
                  </a:cubicBezTo>
                  <a:cubicBezTo>
                    <a:pt x="181" y="203"/>
                    <a:pt x="181" y="203"/>
                    <a:pt x="181" y="203"/>
                  </a:cubicBezTo>
                  <a:cubicBezTo>
                    <a:pt x="181" y="211"/>
                    <a:pt x="174" y="218"/>
                    <a:pt x="166" y="218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28" y="218"/>
                    <a:pt x="22" y="211"/>
                    <a:pt x="22" y="20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9"/>
                    <a:pt x="28" y="22"/>
                    <a:pt x="36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86" y="239"/>
                    <a:pt x="203" y="223"/>
                    <a:pt x="203" y="203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17"/>
                    <a:pt x="186" y="0"/>
                    <a:pt x="1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  <p:sp>
          <p:nvSpPr>
            <p:cNvPr id="19" name="Freeform 277"/>
            <p:cNvSpPr/>
            <p:nvPr/>
          </p:nvSpPr>
          <p:spPr bwMode="auto">
            <a:xfrm>
              <a:off x="8139943" y="5624901"/>
              <a:ext cx="213928" cy="137237"/>
            </a:xfrm>
            <a:custGeom>
              <a:avLst/>
              <a:gdLst>
                <a:gd name="T0" fmla="*/ 101 w 101"/>
                <a:gd name="T1" fmla="*/ 29 h 65"/>
                <a:gd name="T2" fmla="*/ 79 w 101"/>
                <a:gd name="T3" fmla="*/ 29 h 65"/>
                <a:gd name="T4" fmla="*/ 50 w 101"/>
                <a:gd name="T5" fmla="*/ 0 h 65"/>
                <a:gd name="T6" fmla="*/ 21 w 101"/>
                <a:gd name="T7" fmla="*/ 29 h 65"/>
                <a:gd name="T8" fmla="*/ 0 w 101"/>
                <a:gd name="T9" fmla="*/ 29 h 65"/>
                <a:gd name="T10" fmla="*/ 0 w 101"/>
                <a:gd name="T11" fmla="*/ 65 h 65"/>
                <a:gd name="T12" fmla="*/ 101 w 101"/>
                <a:gd name="T13" fmla="*/ 65 h 65"/>
                <a:gd name="T14" fmla="*/ 101 w 101"/>
                <a:gd name="T15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5">
                  <a:moveTo>
                    <a:pt x="101" y="29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9" y="13"/>
                    <a:pt x="66" y="0"/>
                    <a:pt x="50" y="0"/>
                  </a:cubicBezTo>
                  <a:cubicBezTo>
                    <a:pt x="34" y="0"/>
                    <a:pt x="21" y="13"/>
                    <a:pt x="2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1" y="65"/>
                    <a:pt x="101" y="65"/>
                    <a:pt x="101" y="65"/>
                  </a:cubicBezTo>
                  <a:lnTo>
                    <a:pt x="101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  <p:sp>
          <p:nvSpPr>
            <p:cNvPr id="20" name="Rectangle 278"/>
            <p:cNvSpPr>
              <a:spLocks noChangeArrowheads="1"/>
            </p:cNvSpPr>
            <p:nvPr/>
          </p:nvSpPr>
          <p:spPr bwMode="auto">
            <a:xfrm>
              <a:off x="8123797" y="5837484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  <p:sp>
          <p:nvSpPr>
            <p:cNvPr id="21" name="Rectangle 279"/>
            <p:cNvSpPr>
              <a:spLocks noChangeArrowheads="1"/>
            </p:cNvSpPr>
            <p:nvPr/>
          </p:nvSpPr>
          <p:spPr bwMode="auto">
            <a:xfrm>
              <a:off x="8123797" y="5914175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  <p:sp>
          <p:nvSpPr>
            <p:cNvPr id="22" name="Rectangle 280"/>
            <p:cNvSpPr>
              <a:spLocks noChangeArrowheads="1"/>
            </p:cNvSpPr>
            <p:nvPr/>
          </p:nvSpPr>
          <p:spPr bwMode="auto">
            <a:xfrm>
              <a:off x="8123797" y="5992211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  <p:sp>
          <p:nvSpPr>
            <p:cNvPr id="23" name="Rectangle 281"/>
            <p:cNvSpPr>
              <a:spLocks noChangeArrowheads="1"/>
            </p:cNvSpPr>
            <p:nvPr/>
          </p:nvSpPr>
          <p:spPr bwMode="auto">
            <a:xfrm>
              <a:off x="8123797" y="6068903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54137" y="1126109"/>
            <a:ext cx="851730" cy="851730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21362" y="1408622"/>
            <a:ext cx="317280" cy="292542"/>
            <a:chOff x="7339246" y="1487600"/>
            <a:chExt cx="423150" cy="390158"/>
          </a:xfrm>
        </p:grpSpPr>
        <p:sp>
          <p:nvSpPr>
            <p:cNvPr id="28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29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36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sp>
        <p:nvSpPr>
          <p:cNvPr id="37" name="矩形 36"/>
          <p:cNvSpPr/>
          <p:nvPr/>
        </p:nvSpPr>
        <p:spPr>
          <a:xfrm>
            <a:off x="4572001" y="1268983"/>
            <a:ext cx="1241815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4572000" y="1574907"/>
            <a:ext cx="3293508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356032" y="2685804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3654137" y="2259939"/>
            <a:ext cx="851730" cy="851730"/>
            <a:chOff x="1677608" y="2996952"/>
            <a:chExt cx="1395643" cy="1395643"/>
          </a:xfrm>
        </p:grpSpPr>
        <p:sp>
          <p:nvSpPr>
            <p:cNvPr id="4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4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572001" y="2402814"/>
            <a:ext cx="1241815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572000" y="2708738"/>
            <a:ext cx="3293508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14060" y="2526422"/>
            <a:ext cx="336553" cy="342670"/>
            <a:chOff x="2000378" y="1974523"/>
            <a:chExt cx="576064" cy="586534"/>
          </a:xfrm>
        </p:grpSpPr>
        <p:sp>
          <p:nvSpPr>
            <p:cNvPr id="46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7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800"/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4356032" y="3759573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3654137" y="3393770"/>
            <a:ext cx="851730" cy="851730"/>
            <a:chOff x="1677608" y="2996952"/>
            <a:chExt cx="1395643" cy="1395643"/>
          </a:xfrm>
        </p:grpSpPr>
        <p:sp>
          <p:nvSpPr>
            <p:cNvPr id="5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5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4572001" y="3482652"/>
            <a:ext cx="1241815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4572000" y="3788577"/>
            <a:ext cx="3293508" cy="65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Freeform 133"/>
          <p:cNvSpPr/>
          <p:nvPr/>
        </p:nvSpPr>
        <p:spPr bwMode="auto">
          <a:xfrm>
            <a:off x="3877397" y="3634995"/>
            <a:ext cx="409879" cy="369281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/>
          </a:p>
        </p:txBody>
      </p:sp>
      <p:sp>
        <p:nvSpPr>
          <p:cNvPr id="55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3" grpId="0"/>
      <p:bldP spid="44" grpId="0"/>
      <p:bldP spid="52" grpId="0"/>
      <p:bldP spid="53" grpId="0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1" name="组合 3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250845" y="191576"/>
            <a:ext cx="219568" cy="16650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440496" y="1536369"/>
            <a:ext cx="2263431" cy="22634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11062" y="2106935"/>
            <a:ext cx="1123242" cy="112324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grpSp>
        <p:nvGrpSpPr>
          <p:cNvPr id="11" name="组合 10"/>
          <p:cNvGrpSpPr/>
          <p:nvPr/>
        </p:nvGrpSpPr>
        <p:grpSpPr>
          <a:xfrm>
            <a:off x="4343421" y="1307578"/>
            <a:ext cx="457582" cy="458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2" name="任意多边形 11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3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23551" y="3005150"/>
            <a:ext cx="457582" cy="458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5" name="任意多边形 14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363291" y="3005150"/>
            <a:ext cx="458524" cy="458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8" name="任意多边形 17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9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43421" y="3571009"/>
            <a:ext cx="457582" cy="458524"/>
            <a:chOff x="5792736" y="4761692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1" name="任意多边形 20"/>
            <p:cNvSpPr/>
            <p:nvPr/>
          </p:nvSpPr>
          <p:spPr>
            <a:xfrm>
              <a:off x="5792736" y="4761692"/>
              <a:ext cx="610268" cy="611524"/>
            </a:xfrm>
            <a:custGeom>
              <a:avLst/>
              <a:gdLst>
                <a:gd name="connsiteX0" fmla="*/ 413082 w 772416"/>
                <a:gd name="connsiteY0" fmla="*/ 961 h 772415"/>
                <a:gd name="connsiteX1" fmla="*/ 720619 w 772416"/>
                <a:gd name="connsiteY1" fmla="*/ 193135 h 772415"/>
                <a:gd name="connsiteX2" fmla="*/ 579280 w 772416"/>
                <a:gd name="connsiteY2" fmla="*/ 720618 h 772415"/>
                <a:gd name="connsiteX3" fmla="*/ 51797 w 772416"/>
                <a:gd name="connsiteY3" fmla="*/ 579279 h 772415"/>
                <a:gd name="connsiteX4" fmla="*/ 193136 w 772416"/>
                <a:gd name="connsiteY4" fmla="*/ 51797 h 772415"/>
                <a:gd name="connsiteX5" fmla="*/ 413082 w 772416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5">
                  <a:moveTo>
                    <a:pt x="413082" y="961"/>
                  </a:moveTo>
                  <a:cubicBezTo>
                    <a:pt x="536732" y="9699"/>
                    <a:pt x="653975" y="77704"/>
                    <a:pt x="720619" y="193135"/>
                  </a:cubicBezTo>
                  <a:cubicBezTo>
                    <a:pt x="827249" y="377825"/>
                    <a:pt x="763970" y="613987"/>
                    <a:pt x="579280" y="720618"/>
                  </a:cubicBezTo>
                  <a:cubicBezTo>
                    <a:pt x="394591" y="827248"/>
                    <a:pt x="158428" y="763969"/>
                    <a:pt x="51797" y="579279"/>
                  </a:cubicBezTo>
                  <a:cubicBezTo>
                    <a:pt x="-54833" y="394590"/>
                    <a:pt x="8446" y="158427"/>
                    <a:pt x="193136" y="51797"/>
                  </a:cubicBezTo>
                  <a:cubicBezTo>
                    <a:pt x="262395" y="11810"/>
                    <a:pt x="338892" y="-4283"/>
                    <a:pt x="413082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2" name="KSO_Shape"/>
            <p:cNvSpPr/>
            <p:nvPr/>
          </p:nvSpPr>
          <p:spPr>
            <a:xfrm>
              <a:off x="5962254" y="4932466"/>
              <a:ext cx="271230" cy="269975"/>
            </a:xfrm>
            <a:custGeom>
              <a:avLst/>
              <a:gdLst>
                <a:gd name="connsiteX0" fmla="*/ 320662 w 792088"/>
                <a:gd name="connsiteY0" fmla="*/ 99114 h 792088"/>
                <a:gd name="connsiteX1" fmla="*/ 320662 w 792088"/>
                <a:gd name="connsiteY1" fmla="*/ 475062 h 792088"/>
                <a:gd name="connsiteX2" fmla="*/ 696610 w 792088"/>
                <a:gd name="connsiteY2" fmla="*/ 475062 h 792088"/>
                <a:gd name="connsiteX3" fmla="*/ 696610 w 792088"/>
                <a:gd name="connsiteY3" fmla="*/ 434076 h 792088"/>
                <a:gd name="connsiteX4" fmla="*/ 361648 w 792088"/>
                <a:gd name="connsiteY4" fmla="*/ 434076 h 792088"/>
                <a:gd name="connsiteX5" fmla="*/ 361648 w 792088"/>
                <a:gd name="connsiteY5" fmla="*/ 99114 h 792088"/>
                <a:gd name="connsiteX6" fmla="*/ 396044 w 792088"/>
                <a:gd name="connsiteY6" fmla="*/ 0 h 792088"/>
                <a:gd name="connsiteX7" fmla="*/ 792088 w 792088"/>
                <a:gd name="connsiteY7" fmla="*/ 396044 h 792088"/>
                <a:gd name="connsiteX8" fmla="*/ 396044 w 792088"/>
                <a:gd name="connsiteY8" fmla="*/ 792088 h 792088"/>
                <a:gd name="connsiteX9" fmla="*/ 0 w 792088"/>
                <a:gd name="connsiteY9" fmla="*/ 396044 h 792088"/>
                <a:gd name="connsiteX10" fmla="*/ 396044 w 792088"/>
                <a:gd name="connsiteY10" fmla="*/ 0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088" h="792088">
                  <a:moveTo>
                    <a:pt x="320662" y="99114"/>
                  </a:moveTo>
                  <a:lnTo>
                    <a:pt x="320662" y="475062"/>
                  </a:lnTo>
                  <a:lnTo>
                    <a:pt x="696610" y="475062"/>
                  </a:lnTo>
                  <a:lnTo>
                    <a:pt x="696610" y="434076"/>
                  </a:lnTo>
                  <a:lnTo>
                    <a:pt x="361648" y="434076"/>
                  </a:lnTo>
                  <a:lnTo>
                    <a:pt x="361648" y="99114"/>
                  </a:lnTo>
                  <a:close/>
                  <a:moveTo>
                    <a:pt x="396044" y="0"/>
                  </a:moveTo>
                  <a:cubicBezTo>
                    <a:pt x="614773" y="0"/>
                    <a:pt x="792088" y="177315"/>
                    <a:pt x="792088" y="396044"/>
                  </a:cubicBezTo>
                  <a:cubicBezTo>
                    <a:pt x="792088" y="614773"/>
                    <a:pt x="614773" y="792088"/>
                    <a:pt x="396044" y="792088"/>
                  </a:cubicBezTo>
                  <a:cubicBezTo>
                    <a:pt x="177315" y="792088"/>
                    <a:pt x="0" y="614773"/>
                    <a:pt x="0" y="396044"/>
                  </a:cubicBezTo>
                  <a:cubicBezTo>
                    <a:pt x="0" y="177315"/>
                    <a:pt x="177315" y="0"/>
                    <a:pt x="396044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323551" y="1873435"/>
            <a:ext cx="457582" cy="458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4" name="任意多边形 23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363291" y="1873435"/>
            <a:ext cx="458524" cy="458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7" name="任意多边形 26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8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9" name="Freeform 12"/>
          <p:cNvSpPr>
            <a:spLocks noEditPoints="1"/>
          </p:cNvSpPr>
          <p:nvPr/>
        </p:nvSpPr>
        <p:spPr bwMode="auto">
          <a:xfrm>
            <a:off x="4242387" y="2358789"/>
            <a:ext cx="680798" cy="638346"/>
          </a:xfrm>
          <a:custGeom>
            <a:avLst/>
            <a:gdLst>
              <a:gd name="T0" fmla="*/ 8 w 97"/>
              <a:gd name="T1" fmla="*/ 10 h 91"/>
              <a:gd name="T2" fmla="*/ 28 w 97"/>
              <a:gd name="T3" fmla="*/ 10 h 91"/>
              <a:gd name="T4" fmla="*/ 41 w 97"/>
              <a:gd name="T5" fmla="*/ 45 h 91"/>
              <a:gd name="T6" fmla="*/ 51 w 97"/>
              <a:gd name="T7" fmla="*/ 41 h 91"/>
              <a:gd name="T8" fmla="*/ 59 w 97"/>
              <a:gd name="T9" fmla="*/ 46 h 91"/>
              <a:gd name="T10" fmla="*/ 66 w 97"/>
              <a:gd name="T11" fmla="*/ 27 h 91"/>
              <a:gd name="T12" fmla="*/ 73 w 97"/>
              <a:gd name="T13" fmla="*/ 34 h 91"/>
              <a:gd name="T14" fmla="*/ 83 w 97"/>
              <a:gd name="T15" fmla="*/ 23 h 91"/>
              <a:gd name="T16" fmla="*/ 73 w 97"/>
              <a:gd name="T17" fmla="*/ 40 h 91"/>
              <a:gd name="T18" fmla="*/ 67 w 97"/>
              <a:gd name="T19" fmla="*/ 33 h 91"/>
              <a:gd name="T20" fmla="*/ 61 w 97"/>
              <a:gd name="T21" fmla="*/ 51 h 91"/>
              <a:gd name="T22" fmla="*/ 51 w 97"/>
              <a:gd name="T23" fmla="*/ 45 h 91"/>
              <a:gd name="T24" fmla="*/ 41 w 97"/>
              <a:gd name="T25" fmla="*/ 45 h 91"/>
              <a:gd name="T26" fmla="*/ 74 w 97"/>
              <a:gd name="T27" fmla="*/ 86 h 91"/>
              <a:gd name="T28" fmla="*/ 43 w 97"/>
              <a:gd name="T29" fmla="*/ 91 h 91"/>
              <a:gd name="T30" fmla="*/ 63 w 97"/>
              <a:gd name="T31" fmla="*/ 68 h 91"/>
              <a:gd name="T32" fmla="*/ 97 w 97"/>
              <a:gd name="T33" fmla="*/ 68 h 91"/>
              <a:gd name="T34" fmla="*/ 97 w 97"/>
              <a:gd name="T35" fmla="*/ 6 h 91"/>
              <a:gd name="T36" fmla="*/ 93 w 97"/>
              <a:gd name="T37" fmla="*/ 3 h 91"/>
              <a:gd name="T38" fmla="*/ 34 w 97"/>
              <a:gd name="T39" fmla="*/ 9 h 91"/>
              <a:gd name="T40" fmla="*/ 90 w 97"/>
              <a:gd name="T41" fmla="*/ 61 h 91"/>
              <a:gd name="T42" fmla="*/ 36 w 97"/>
              <a:gd name="T43" fmla="*/ 68 h 91"/>
              <a:gd name="T44" fmla="*/ 54 w 97"/>
              <a:gd name="T45" fmla="*/ 84 h 91"/>
              <a:gd name="T46" fmla="*/ 63 w 97"/>
              <a:gd name="T47" fmla="*/ 68 h 91"/>
              <a:gd name="T48" fmla="*/ 7 w 97"/>
              <a:gd name="T49" fmla="*/ 55 h 91"/>
              <a:gd name="T50" fmla="*/ 14 w 97"/>
              <a:gd name="T51" fmla="*/ 91 h 91"/>
              <a:gd name="T52" fmla="*/ 20 w 97"/>
              <a:gd name="T53" fmla="*/ 60 h 91"/>
              <a:gd name="T54" fmla="*/ 31 w 97"/>
              <a:gd name="T55" fmla="*/ 91 h 91"/>
              <a:gd name="T56" fmla="*/ 28 w 97"/>
              <a:gd name="T57" fmla="*/ 33 h 91"/>
              <a:gd name="T58" fmla="*/ 55 w 97"/>
              <a:gd name="T59" fmla="*/ 24 h 91"/>
              <a:gd name="T60" fmla="*/ 20 w 97"/>
              <a:gd name="T61" fmla="*/ 23 h 91"/>
              <a:gd name="T62" fmla="*/ 19 w 97"/>
              <a:gd name="T63" fmla="*/ 27 h 91"/>
              <a:gd name="T64" fmla="*/ 18 w 97"/>
              <a:gd name="T65" fmla="*/ 47 h 91"/>
              <a:gd name="T66" fmla="*/ 18 w 97"/>
              <a:gd name="T67" fmla="*/ 47 h 91"/>
              <a:gd name="T68" fmla="*/ 18 w 97"/>
              <a:gd name="T69" fmla="*/ 47 h 91"/>
              <a:gd name="T70" fmla="*/ 16 w 97"/>
              <a:gd name="T71" fmla="*/ 27 h 91"/>
              <a:gd name="T72" fmla="*/ 16 w 97"/>
              <a:gd name="T73" fmla="*/ 23 h 91"/>
              <a:gd name="T74" fmla="*/ 0 w 97"/>
              <a:gd name="T75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/>
          </a:p>
        </p:txBody>
      </p:sp>
      <p:sp>
        <p:nvSpPr>
          <p:cNvPr id="36" name="矩形 35"/>
          <p:cNvSpPr/>
          <p:nvPr/>
        </p:nvSpPr>
        <p:spPr>
          <a:xfrm>
            <a:off x="1808451" y="1713611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849126" y="2895702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30994" y="1707879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71669" y="2889970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792836" y="520057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792836" y="4143249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0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9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1" name="组合 3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250845" y="191576"/>
            <a:ext cx="219568" cy="16650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92564" y="1383928"/>
            <a:ext cx="3292857" cy="2493809"/>
            <a:chOff x="2282031" y="457200"/>
            <a:chExt cx="7631113" cy="5943600"/>
          </a:xfrm>
        </p:grpSpPr>
        <p:pic>
          <p:nvPicPr>
            <p:cNvPr id="10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2" cstate="print"/>
              <a:srcRect/>
              <a:stretch>
                <a:fillRect l="-36872" t="-15145" r="-12052" b="-6353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90266" y="2482775"/>
            <a:ext cx="1457782" cy="1803876"/>
            <a:chOff x="865232" y="1286330"/>
            <a:chExt cx="4013321" cy="4966128"/>
          </a:xfrm>
        </p:grpSpPr>
        <p:pic>
          <p:nvPicPr>
            <p:cNvPr id="13" name="Picture 3"/>
            <p:cNvPicPr>
              <a:picLocks noChangeAspect="1"/>
            </p:cNvPicPr>
            <p:nvPr/>
          </p:nvPicPr>
          <p:blipFill rotWithShape="1">
            <a:blip r:embed="rId3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79067" y="1275944"/>
            <a:ext cx="620233" cy="618851"/>
            <a:chOff x="5962996" y="1700808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6" name="橢圓 5"/>
            <p:cNvSpPr/>
            <p:nvPr/>
          </p:nvSpPr>
          <p:spPr>
            <a:xfrm>
              <a:off x="5962996" y="1700808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7" name="Freeform 454"/>
            <p:cNvSpPr>
              <a:spLocks noEditPoints="1"/>
            </p:cNvSpPr>
            <p:nvPr/>
          </p:nvSpPr>
          <p:spPr bwMode="auto">
            <a:xfrm flipH="1">
              <a:off x="6188219" y="1964142"/>
              <a:ext cx="376746" cy="298681"/>
            </a:xfrm>
            <a:custGeom>
              <a:avLst/>
              <a:gdLst>
                <a:gd name="T0" fmla="*/ 47 w 47"/>
                <a:gd name="T1" fmla="*/ 29 h 37"/>
                <a:gd name="T2" fmla="*/ 43 w 47"/>
                <a:gd name="T3" fmla="*/ 30 h 37"/>
                <a:gd name="T4" fmla="*/ 36 w 47"/>
                <a:gd name="T5" fmla="*/ 37 h 37"/>
                <a:gd name="T6" fmla="*/ 29 w 47"/>
                <a:gd name="T7" fmla="*/ 30 h 37"/>
                <a:gd name="T8" fmla="*/ 19 w 47"/>
                <a:gd name="T9" fmla="*/ 30 h 37"/>
                <a:gd name="T10" fmla="*/ 12 w 47"/>
                <a:gd name="T11" fmla="*/ 37 h 37"/>
                <a:gd name="T12" fmla="*/ 5 w 47"/>
                <a:gd name="T13" fmla="*/ 30 h 37"/>
                <a:gd name="T14" fmla="*/ 4 w 47"/>
                <a:gd name="T15" fmla="*/ 30 h 37"/>
                <a:gd name="T16" fmla="*/ 0 w 47"/>
                <a:gd name="T17" fmla="*/ 29 h 37"/>
                <a:gd name="T18" fmla="*/ 2 w 47"/>
                <a:gd name="T19" fmla="*/ 27 h 37"/>
                <a:gd name="T20" fmla="*/ 2 w 47"/>
                <a:gd name="T21" fmla="*/ 18 h 37"/>
                <a:gd name="T22" fmla="*/ 3 w 47"/>
                <a:gd name="T23" fmla="*/ 13 h 37"/>
                <a:gd name="T24" fmla="*/ 8 w 47"/>
                <a:gd name="T25" fmla="*/ 8 h 37"/>
                <a:gd name="T26" fmla="*/ 11 w 47"/>
                <a:gd name="T27" fmla="*/ 6 h 37"/>
                <a:gd name="T28" fmla="*/ 16 w 47"/>
                <a:gd name="T29" fmla="*/ 6 h 37"/>
                <a:gd name="T30" fmla="*/ 16 w 47"/>
                <a:gd name="T31" fmla="*/ 1 h 37"/>
                <a:gd name="T32" fmla="*/ 17 w 47"/>
                <a:gd name="T33" fmla="*/ 0 h 37"/>
                <a:gd name="T34" fmla="*/ 45 w 47"/>
                <a:gd name="T35" fmla="*/ 0 h 37"/>
                <a:gd name="T36" fmla="*/ 47 w 47"/>
                <a:gd name="T37" fmla="*/ 1 h 37"/>
                <a:gd name="T38" fmla="*/ 47 w 47"/>
                <a:gd name="T39" fmla="*/ 29 h 37"/>
                <a:gd name="T40" fmla="*/ 16 w 47"/>
                <a:gd name="T41" fmla="*/ 17 h 37"/>
                <a:gd name="T42" fmla="*/ 16 w 47"/>
                <a:gd name="T43" fmla="*/ 10 h 37"/>
                <a:gd name="T44" fmla="*/ 11 w 47"/>
                <a:gd name="T45" fmla="*/ 10 h 37"/>
                <a:gd name="T46" fmla="*/ 11 w 47"/>
                <a:gd name="T47" fmla="*/ 10 h 37"/>
                <a:gd name="T48" fmla="*/ 6 w 47"/>
                <a:gd name="T49" fmla="*/ 15 h 37"/>
                <a:gd name="T50" fmla="*/ 5 w 47"/>
                <a:gd name="T51" fmla="*/ 16 h 37"/>
                <a:gd name="T52" fmla="*/ 5 w 47"/>
                <a:gd name="T53" fmla="*/ 17 h 37"/>
                <a:gd name="T54" fmla="*/ 16 w 47"/>
                <a:gd name="T55" fmla="*/ 17 h 37"/>
                <a:gd name="T56" fmla="*/ 12 w 47"/>
                <a:gd name="T57" fmla="*/ 27 h 37"/>
                <a:gd name="T58" fmla="*/ 9 w 47"/>
                <a:gd name="T59" fmla="*/ 30 h 37"/>
                <a:gd name="T60" fmla="*/ 12 w 47"/>
                <a:gd name="T61" fmla="*/ 34 h 37"/>
                <a:gd name="T62" fmla="*/ 16 w 47"/>
                <a:gd name="T63" fmla="*/ 30 h 37"/>
                <a:gd name="T64" fmla="*/ 12 w 47"/>
                <a:gd name="T65" fmla="*/ 27 h 37"/>
                <a:gd name="T66" fmla="*/ 36 w 47"/>
                <a:gd name="T67" fmla="*/ 27 h 37"/>
                <a:gd name="T68" fmla="*/ 33 w 47"/>
                <a:gd name="T69" fmla="*/ 30 h 37"/>
                <a:gd name="T70" fmla="*/ 36 w 47"/>
                <a:gd name="T71" fmla="*/ 34 h 37"/>
                <a:gd name="T72" fmla="*/ 40 w 47"/>
                <a:gd name="T73" fmla="*/ 30 h 37"/>
                <a:gd name="T74" fmla="*/ 36 w 47"/>
                <a:gd name="T75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7">
                  <a:moveTo>
                    <a:pt x="47" y="29"/>
                  </a:moveTo>
                  <a:cubicBezTo>
                    <a:pt x="47" y="31"/>
                    <a:pt x="44" y="30"/>
                    <a:pt x="43" y="30"/>
                  </a:cubicBezTo>
                  <a:cubicBezTo>
                    <a:pt x="43" y="34"/>
                    <a:pt x="40" y="37"/>
                    <a:pt x="36" y="37"/>
                  </a:cubicBezTo>
                  <a:cubicBezTo>
                    <a:pt x="32" y="37"/>
                    <a:pt x="29" y="34"/>
                    <a:pt x="2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4"/>
                    <a:pt x="16" y="37"/>
                    <a:pt x="12" y="37"/>
                  </a:cubicBezTo>
                  <a:cubicBezTo>
                    <a:pt x="8" y="37"/>
                    <a:pt x="5" y="34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1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4"/>
                    <a:pt x="3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0"/>
                    <a:pt x="47" y="1"/>
                  </a:cubicBezTo>
                  <a:lnTo>
                    <a:pt x="47" y="29"/>
                  </a:lnTo>
                  <a:close/>
                  <a:moveTo>
                    <a:pt x="16" y="17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16" y="17"/>
                  </a:lnTo>
                  <a:close/>
                  <a:moveTo>
                    <a:pt x="12" y="27"/>
                  </a:moveTo>
                  <a:cubicBezTo>
                    <a:pt x="10" y="27"/>
                    <a:pt x="9" y="28"/>
                    <a:pt x="9" y="30"/>
                  </a:cubicBezTo>
                  <a:cubicBezTo>
                    <a:pt x="9" y="32"/>
                    <a:pt x="10" y="34"/>
                    <a:pt x="12" y="34"/>
                  </a:cubicBezTo>
                  <a:cubicBezTo>
                    <a:pt x="14" y="34"/>
                    <a:pt x="16" y="32"/>
                    <a:pt x="16" y="30"/>
                  </a:cubicBezTo>
                  <a:cubicBezTo>
                    <a:pt x="16" y="28"/>
                    <a:pt x="14" y="27"/>
                    <a:pt x="12" y="27"/>
                  </a:cubicBezTo>
                  <a:close/>
                  <a:moveTo>
                    <a:pt x="36" y="27"/>
                  </a:moveTo>
                  <a:cubicBezTo>
                    <a:pt x="34" y="27"/>
                    <a:pt x="33" y="28"/>
                    <a:pt x="33" y="30"/>
                  </a:cubicBezTo>
                  <a:cubicBezTo>
                    <a:pt x="33" y="32"/>
                    <a:pt x="34" y="34"/>
                    <a:pt x="36" y="34"/>
                  </a:cubicBezTo>
                  <a:cubicBezTo>
                    <a:pt x="38" y="34"/>
                    <a:pt x="40" y="32"/>
                    <a:pt x="40" y="30"/>
                  </a:cubicBezTo>
                  <a:cubicBezTo>
                    <a:pt x="40" y="28"/>
                    <a:pt x="38" y="27"/>
                    <a:pt x="36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01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80449" y="2056771"/>
            <a:ext cx="618851" cy="620232"/>
            <a:chOff x="5964839" y="2742182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9" name="橢圓 3"/>
            <p:cNvSpPr/>
            <p:nvPr/>
          </p:nvSpPr>
          <p:spPr>
            <a:xfrm>
              <a:off x="5964839" y="2742182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0" name="Freeform 453"/>
            <p:cNvSpPr>
              <a:spLocks noEditPoints="1"/>
            </p:cNvSpPr>
            <p:nvPr/>
          </p:nvSpPr>
          <p:spPr bwMode="auto">
            <a:xfrm>
              <a:off x="6209990" y="3025613"/>
              <a:ext cx="333203" cy="308290"/>
            </a:xfrm>
            <a:custGeom>
              <a:avLst/>
              <a:gdLst>
                <a:gd name="T0" fmla="*/ 45 w 45"/>
                <a:gd name="T1" fmla="*/ 13 h 42"/>
                <a:gd name="T2" fmla="*/ 30 w 45"/>
                <a:gd name="T3" fmla="*/ 24 h 42"/>
                <a:gd name="T4" fmla="*/ 28 w 45"/>
                <a:gd name="T5" fmla="*/ 27 h 42"/>
                <a:gd name="T6" fmla="*/ 26 w 45"/>
                <a:gd name="T7" fmla="*/ 31 h 42"/>
                <a:gd name="T8" fmla="*/ 29 w 45"/>
                <a:gd name="T9" fmla="*/ 35 h 42"/>
                <a:gd name="T10" fmla="*/ 35 w 45"/>
                <a:gd name="T11" fmla="*/ 39 h 42"/>
                <a:gd name="T12" fmla="*/ 35 w 45"/>
                <a:gd name="T13" fmla="*/ 41 h 42"/>
                <a:gd name="T14" fmla="*/ 34 w 45"/>
                <a:gd name="T15" fmla="*/ 42 h 42"/>
                <a:gd name="T16" fmla="*/ 11 w 45"/>
                <a:gd name="T17" fmla="*/ 42 h 42"/>
                <a:gd name="T18" fmla="*/ 11 w 45"/>
                <a:gd name="T19" fmla="*/ 41 h 42"/>
                <a:gd name="T20" fmla="*/ 11 w 45"/>
                <a:gd name="T21" fmla="*/ 39 h 42"/>
                <a:gd name="T22" fmla="*/ 16 w 45"/>
                <a:gd name="T23" fmla="*/ 35 h 42"/>
                <a:gd name="T24" fmla="*/ 19 w 45"/>
                <a:gd name="T25" fmla="*/ 31 h 42"/>
                <a:gd name="T26" fmla="*/ 17 w 45"/>
                <a:gd name="T27" fmla="*/ 27 h 42"/>
                <a:gd name="T28" fmla="*/ 15 w 45"/>
                <a:gd name="T29" fmla="*/ 24 h 42"/>
                <a:gd name="T30" fmla="*/ 0 w 45"/>
                <a:gd name="T31" fmla="*/ 13 h 42"/>
                <a:gd name="T32" fmla="*/ 0 w 45"/>
                <a:gd name="T33" fmla="*/ 10 h 42"/>
                <a:gd name="T34" fmla="*/ 3 w 45"/>
                <a:gd name="T35" fmla="*/ 7 h 42"/>
                <a:gd name="T36" fmla="*/ 11 w 45"/>
                <a:gd name="T37" fmla="*/ 7 h 42"/>
                <a:gd name="T38" fmla="*/ 11 w 45"/>
                <a:gd name="T39" fmla="*/ 5 h 42"/>
                <a:gd name="T40" fmla="*/ 15 w 45"/>
                <a:gd name="T41" fmla="*/ 0 h 42"/>
                <a:gd name="T42" fmla="*/ 30 w 45"/>
                <a:gd name="T43" fmla="*/ 0 h 42"/>
                <a:gd name="T44" fmla="*/ 35 w 45"/>
                <a:gd name="T45" fmla="*/ 5 h 42"/>
                <a:gd name="T46" fmla="*/ 35 w 45"/>
                <a:gd name="T47" fmla="*/ 7 h 42"/>
                <a:gd name="T48" fmla="*/ 42 w 45"/>
                <a:gd name="T49" fmla="*/ 7 h 42"/>
                <a:gd name="T50" fmla="*/ 45 w 45"/>
                <a:gd name="T51" fmla="*/ 10 h 42"/>
                <a:gd name="T52" fmla="*/ 45 w 45"/>
                <a:gd name="T53" fmla="*/ 13 h 42"/>
                <a:gd name="T54" fmla="*/ 11 w 45"/>
                <a:gd name="T55" fmla="*/ 11 h 42"/>
                <a:gd name="T56" fmla="*/ 4 w 45"/>
                <a:gd name="T57" fmla="*/ 11 h 42"/>
                <a:gd name="T58" fmla="*/ 4 w 45"/>
                <a:gd name="T59" fmla="*/ 13 h 42"/>
                <a:gd name="T60" fmla="*/ 13 w 45"/>
                <a:gd name="T61" fmla="*/ 21 h 42"/>
                <a:gd name="T62" fmla="*/ 11 w 45"/>
                <a:gd name="T63" fmla="*/ 11 h 42"/>
                <a:gd name="T64" fmla="*/ 41 w 45"/>
                <a:gd name="T65" fmla="*/ 11 h 42"/>
                <a:gd name="T66" fmla="*/ 35 w 45"/>
                <a:gd name="T67" fmla="*/ 11 h 42"/>
                <a:gd name="T68" fmla="*/ 33 w 45"/>
                <a:gd name="T69" fmla="*/ 21 h 42"/>
                <a:gd name="T70" fmla="*/ 41 w 45"/>
                <a:gd name="T71" fmla="*/ 13 h 42"/>
                <a:gd name="T72" fmla="*/ 41 w 45"/>
                <a:gd name="T7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2">
                  <a:moveTo>
                    <a:pt x="45" y="13"/>
                  </a:moveTo>
                  <a:cubicBezTo>
                    <a:pt x="45" y="18"/>
                    <a:pt x="39" y="24"/>
                    <a:pt x="30" y="24"/>
                  </a:cubicBezTo>
                  <a:cubicBezTo>
                    <a:pt x="29" y="26"/>
                    <a:pt x="28" y="27"/>
                    <a:pt x="28" y="27"/>
                  </a:cubicBezTo>
                  <a:cubicBezTo>
                    <a:pt x="26" y="28"/>
                    <a:pt x="26" y="30"/>
                    <a:pt x="26" y="31"/>
                  </a:cubicBezTo>
                  <a:cubicBezTo>
                    <a:pt x="26" y="33"/>
                    <a:pt x="27" y="35"/>
                    <a:pt x="29" y="35"/>
                  </a:cubicBezTo>
                  <a:cubicBezTo>
                    <a:pt x="32" y="35"/>
                    <a:pt x="35" y="36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2"/>
                    <a:pt x="3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1"/>
                    <a:pt x="11" y="41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6"/>
                    <a:pt x="13" y="35"/>
                    <a:pt x="16" y="35"/>
                  </a:cubicBezTo>
                  <a:cubicBezTo>
                    <a:pt x="18" y="35"/>
                    <a:pt x="19" y="33"/>
                    <a:pt x="19" y="31"/>
                  </a:cubicBezTo>
                  <a:cubicBezTo>
                    <a:pt x="19" y="30"/>
                    <a:pt x="19" y="28"/>
                    <a:pt x="17" y="27"/>
                  </a:cubicBezTo>
                  <a:cubicBezTo>
                    <a:pt x="17" y="27"/>
                    <a:pt x="16" y="26"/>
                    <a:pt x="15" y="24"/>
                  </a:cubicBezTo>
                  <a:cubicBezTo>
                    <a:pt x="6" y="24"/>
                    <a:pt x="0" y="18"/>
                    <a:pt x="0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2"/>
                    <a:pt x="12" y="0"/>
                    <a:pt x="1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8"/>
                    <a:pt x="45" y="10"/>
                  </a:cubicBezTo>
                  <a:lnTo>
                    <a:pt x="45" y="13"/>
                  </a:lnTo>
                  <a:close/>
                  <a:moveTo>
                    <a:pt x="11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6"/>
                    <a:pt x="7" y="20"/>
                    <a:pt x="13" y="21"/>
                  </a:cubicBezTo>
                  <a:cubicBezTo>
                    <a:pt x="11" y="18"/>
                    <a:pt x="11" y="15"/>
                    <a:pt x="11" y="11"/>
                  </a:cubicBezTo>
                  <a:close/>
                  <a:moveTo>
                    <a:pt x="41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5"/>
                    <a:pt x="34" y="18"/>
                    <a:pt x="33" y="21"/>
                  </a:cubicBezTo>
                  <a:cubicBezTo>
                    <a:pt x="38" y="20"/>
                    <a:pt x="41" y="16"/>
                    <a:pt x="41" y="13"/>
                  </a:cubicBezTo>
                  <a:lnTo>
                    <a:pt x="4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01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579067" y="2841710"/>
            <a:ext cx="620233" cy="618851"/>
            <a:chOff x="5962996" y="3789040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2" name="橢圓 5"/>
            <p:cNvSpPr/>
            <p:nvPr/>
          </p:nvSpPr>
          <p:spPr>
            <a:xfrm>
              <a:off x="5962996" y="3789040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3" name="Freeform 336"/>
            <p:cNvSpPr>
              <a:spLocks noEditPoints="1"/>
            </p:cNvSpPr>
            <p:nvPr/>
          </p:nvSpPr>
          <p:spPr bwMode="auto">
            <a:xfrm>
              <a:off x="6224530" y="4048744"/>
              <a:ext cx="314081" cy="314081"/>
            </a:xfrm>
            <a:custGeom>
              <a:avLst/>
              <a:gdLst>
                <a:gd name="T0" fmla="*/ 0 w 90"/>
                <a:gd name="T1" fmla="*/ 40 h 90"/>
                <a:gd name="T2" fmla="*/ 40 w 90"/>
                <a:gd name="T3" fmla="*/ 0 h 90"/>
                <a:gd name="T4" fmla="*/ 40 w 90"/>
                <a:gd name="T5" fmla="*/ 90 h 90"/>
                <a:gd name="T6" fmla="*/ 0 w 90"/>
                <a:gd name="T7" fmla="*/ 50 h 90"/>
                <a:gd name="T8" fmla="*/ 40 w 90"/>
                <a:gd name="T9" fmla="*/ 90 h 90"/>
                <a:gd name="T10" fmla="*/ 33 w 90"/>
                <a:gd name="T11" fmla="*/ 10 h 90"/>
                <a:gd name="T12" fmla="*/ 9 w 90"/>
                <a:gd name="T13" fmla="*/ 33 h 90"/>
                <a:gd name="T14" fmla="*/ 33 w 90"/>
                <a:gd name="T15" fmla="*/ 83 h 90"/>
                <a:gd name="T16" fmla="*/ 9 w 90"/>
                <a:gd name="T17" fmla="*/ 57 h 90"/>
                <a:gd name="T18" fmla="*/ 33 w 90"/>
                <a:gd name="T19" fmla="*/ 83 h 90"/>
                <a:gd name="T20" fmla="*/ 16 w 90"/>
                <a:gd name="T21" fmla="*/ 26 h 90"/>
                <a:gd name="T22" fmla="*/ 26 w 90"/>
                <a:gd name="T23" fmla="*/ 17 h 90"/>
                <a:gd name="T24" fmla="*/ 26 w 90"/>
                <a:gd name="T25" fmla="*/ 74 h 90"/>
                <a:gd name="T26" fmla="*/ 16 w 90"/>
                <a:gd name="T27" fmla="*/ 67 h 90"/>
                <a:gd name="T28" fmla="*/ 26 w 90"/>
                <a:gd name="T29" fmla="*/ 74 h 90"/>
                <a:gd name="T30" fmla="*/ 49 w 90"/>
                <a:gd name="T31" fmla="*/ 40 h 90"/>
                <a:gd name="T32" fmla="*/ 90 w 90"/>
                <a:gd name="T33" fmla="*/ 0 h 90"/>
                <a:gd name="T34" fmla="*/ 90 w 90"/>
                <a:gd name="T35" fmla="*/ 74 h 90"/>
                <a:gd name="T36" fmla="*/ 66 w 90"/>
                <a:gd name="T37" fmla="*/ 67 h 90"/>
                <a:gd name="T38" fmla="*/ 57 w 90"/>
                <a:gd name="T39" fmla="*/ 90 h 90"/>
                <a:gd name="T40" fmla="*/ 49 w 90"/>
                <a:gd name="T41" fmla="*/ 50 h 90"/>
                <a:gd name="T42" fmla="*/ 73 w 90"/>
                <a:gd name="T43" fmla="*/ 57 h 90"/>
                <a:gd name="T44" fmla="*/ 83 w 90"/>
                <a:gd name="T45" fmla="*/ 50 h 90"/>
                <a:gd name="T46" fmla="*/ 90 w 90"/>
                <a:gd name="T47" fmla="*/ 74 h 90"/>
                <a:gd name="T48" fmla="*/ 83 w 90"/>
                <a:gd name="T49" fmla="*/ 10 h 90"/>
                <a:gd name="T50" fmla="*/ 57 w 90"/>
                <a:gd name="T51" fmla="*/ 33 h 90"/>
                <a:gd name="T52" fmla="*/ 73 w 90"/>
                <a:gd name="T53" fmla="*/ 26 h 90"/>
                <a:gd name="T54" fmla="*/ 66 w 90"/>
                <a:gd name="T55" fmla="*/ 17 h 90"/>
                <a:gd name="T56" fmla="*/ 73 w 90"/>
                <a:gd name="T57" fmla="*/ 26 h 90"/>
                <a:gd name="T58" fmla="*/ 66 w 90"/>
                <a:gd name="T59" fmla="*/ 90 h 90"/>
                <a:gd name="T60" fmla="*/ 73 w 90"/>
                <a:gd name="T61" fmla="*/ 83 h 90"/>
                <a:gd name="T62" fmla="*/ 90 w 90"/>
                <a:gd name="T63" fmla="*/ 90 h 90"/>
                <a:gd name="T64" fmla="*/ 83 w 90"/>
                <a:gd name="T65" fmla="*/ 83 h 90"/>
                <a:gd name="T66" fmla="*/ 90 w 90"/>
                <a:gd name="T6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9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40"/>
                  </a:lnTo>
                  <a:close/>
                  <a:moveTo>
                    <a:pt x="40" y="90"/>
                  </a:moveTo>
                  <a:lnTo>
                    <a:pt x="0" y="90"/>
                  </a:lnTo>
                  <a:lnTo>
                    <a:pt x="0" y="50"/>
                  </a:lnTo>
                  <a:lnTo>
                    <a:pt x="40" y="50"/>
                  </a:lnTo>
                  <a:lnTo>
                    <a:pt x="40" y="90"/>
                  </a:lnTo>
                  <a:close/>
                  <a:moveTo>
                    <a:pt x="33" y="33"/>
                  </a:moveTo>
                  <a:lnTo>
                    <a:pt x="33" y="10"/>
                  </a:lnTo>
                  <a:lnTo>
                    <a:pt x="9" y="10"/>
                  </a:lnTo>
                  <a:lnTo>
                    <a:pt x="9" y="33"/>
                  </a:lnTo>
                  <a:lnTo>
                    <a:pt x="33" y="33"/>
                  </a:lnTo>
                  <a:close/>
                  <a:moveTo>
                    <a:pt x="33" y="83"/>
                  </a:moveTo>
                  <a:lnTo>
                    <a:pt x="33" y="57"/>
                  </a:lnTo>
                  <a:lnTo>
                    <a:pt x="9" y="57"/>
                  </a:lnTo>
                  <a:lnTo>
                    <a:pt x="9" y="83"/>
                  </a:lnTo>
                  <a:lnTo>
                    <a:pt x="33" y="83"/>
                  </a:lnTo>
                  <a:close/>
                  <a:moveTo>
                    <a:pt x="26" y="26"/>
                  </a:moveTo>
                  <a:lnTo>
                    <a:pt x="16" y="26"/>
                  </a:lnTo>
                  <a:lnTo>
                    <a:pt x="16" y="17"/>
                  </a:lnTo>
                  <a:lnTo>
                    <a:pt x="26" y="17"/>
                  </a:lnTo>
                  <a:lnTo>
                    <a:pt x="26" y="26"/>
                  </a:lnTo>
                  <a:close/>
                  <a:moveTo>
                    <a:pt x="26" y="74"/>
                  </a:moveTo>
                  <a:lnTo>
                    <a:pt x="16" y="74"/>
                  </a:lnTo>
                  <a:lnTo>
                    <a:pt x="16" y="67"/>
                  </a:lnTo>
                  <a:lnTo>
                    <a:pt x="26" y="67"/>
                  </a:lnTo>
                  <a:lnTo>
                    <a:pt x="26" y="74"/>
                  </a:lnTo>
                  <a:close/>
                  <a:moveTo>
                    <a:pt x="90" y="40"/>
                  </a:moveTo>
                  <a:lnTo>
                    <a:pt x="49" y="40"/>
                  </a:lnTo>
                  <a:lnTo>
                    <a:pt x="49" y="0"/>
                  </a:lnTo>
                  <a:lnTo>
                    <a:pt x="90" y="0"/>
                  </a:lnTo>
                  <a:lnTo>
                    <a:pt x="90" y="40"/>
                  </a:lnTo>
                  <a:close/>
                  <a:moveTo>
                    <a:pt x="90" y="74"/>
                  </a:moveTo>
                  <a:lnTo>
                    <a:pt x="66" y="74"/>
                  </a:lnTo>
                  <a:lnTo>
                    <a:pt x="66" y="67"/>
                  </a:lnTo>
                  <a:lnTo>
                    <a:pt x="57" y="67"/>
                  </a:lnTo>
                  <a:lnTo>
                    <a:pt x="57" y="90"/>
                  </a:lnTo>
                  <a:lnTo>
                    <a:pt x="49" y="90"/>
                  </a:lnTo>
                  <a:lnTo>
                    <a:pt x="49" y="50"/>
                  </a:lnTo>
                  <a:lnTo>
                    <a:pt x="73" y="50"/>
                  </a:lnTo>
                  <a:lnTo>
                    <a:pt x="73" y="57"/>
                  </a:lnTo>
                  <a:lnTo>
                    <a:pt x="83" y="57"/>
                  </a:lnTo>
                  <a:lnTo>
                    <a:pt x="83" y="50"/>
                  </a:lnTo>
                  <a:lnTo>
                    <a:pt x="90" y="50"/>
                  </a:lnTo>
                  <a:lnTo>
                    <a:pt x="90" y="74"/>
                  </a:lnTo>
                  <a:close/>
                  <a:moveTo>
                    <a:pt x="83" y="33"/>
                  </a:moveTo>
                  <a:lnTo>
                    <a:pt x="83" y="10"/>
                  </a:lnTo>
                  <a:lnTo>
                    <a:pt x="57" y="10"/>
                  </a:lnTo>
                  <a:lnTo>
                    <a:pt x="57" y="33"/>
                  </a:lnTo>
                  <a:lnTo>
                    <a:pt x="83" y="33"/>
                  </a:lnTo>
                  <a:close/>
                  <a:moveTo>
                    <a:pt x="73" y="26"/>
                  </a:moveTo>
                  <a:lnTo>
                    <a:pt x="66" y="26"/>
                  </a:lnTo>
                  <a:lnTo>
                    <a:pt x="66" y="17"/>
                  </a:lnTo>
                  <a:lnTo>
                    <a:pt x="73" y="17"/>
                  </a:lnTo>
                  <a:lnTo>
                    <a:pt x="73" y="26"/>
                  </a:lnTo>
                  <a:close/>
                  <a:moveTo>
                    <a:pt x="73" y="90"/>
                  </a:moveTo>
                  <a:lnTo>
                    <a:pt x="66" y="90"/>
                  </a:lnTo>
                  <a:lnTo>
                    <a:pt x="66" y="83"/>
                  </a:lnTo>
                  <a:lnTo>
                    <a:pt x="73" y="83"/>
                  </a:lnTo>
                  <a:lnTo>
                    <a:pt x="73" y="90"/>
                  </a:lnTo>
                  <a:close/>
                  <a:moveTo>
                    <a:pt x="90" y="90"/>
                  </a:moveTo>
                  <a:lnTo>
                    <a:pt x="83" y="90"/>
                  </a:lnTo>
                  <a:lnTo>
                    <a:pt x="83" y="83"/>
                  </a:lnTo>
                  <a:lnTo>
                    <a:pt x="90" y="83"/>
                  </a:lnTo>
                  <a:lnTo>
                    <a:pt x="90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01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05389" y="3625268"/>
            <a:ext cx="618851" cy="620232"/>
            <a:chOff x="5998101" y="4834056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5" name="橢圓 3"/>
            <p:cNvSpPr/>
            <p:nvPr/>
          </p:nvSpPr>
          <p:spPr>
            <a:xfrm>
              <a:off x="5998101" y="4834056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6" name="Freeform 436"/>
            <p:cNvSpPr>
              <a:spLocks noEditPoints="1"/>
            </p:cNvSpPr>
            <p:nvPr/>
          </p:nvSpPr>
          <p:spPr bwMode="auto">
            <a:xfrm>
              <a:off x="6284501" y="5090290"/>
              <a:ext cx="252549" cy="369927"/>
            </a:xfrm>
            <a:custGeom>
              <a:avLst/>
              <a:gdLst>
                <a:gd name="T0" fmla="*/ 29 w 30"/>
                <a:gd name="T1" fmla="*/ 31 h 44"/>
                <a:gd name="T2" fmla="*/ 17 w 30"/>
                <a:gd name="T3" fmla="*/ 31 h 44"/>
                <a:gd name="T4" fmla="*/ 16 w 30"/>
                <a:gd name="T5" fmla="*/ 43 h 44"/>
                <a:gd name="T6" fmla="*/ 15 w 30"/>
                <a:gd name="T7" fmla="*/ 44 h 44"/>
                <a:gd name="T8" fmla="*/ 15 w 30"/>
                <a:gd name="T9" fmla="*/ 44 h 44"/>
                <a:gd name="T10" fmla="*/ 14 w 30"/>
                <a:gd name="T11" fmla="*/ 44 h 44"/>
                <a:gd name="T12" fmla="*/ 12 w 30"/>
                <a:gd name="T13" fmla="*/ 31 h 44"/>
                <a:gd name="T14" fmla="*/ 1 w 30"/>
                <a:gd name="T15" fmla="*/ 31 h 44"/>
                <a:gd name="T16" fmla="*/ 0 w 30"/>
                <a:gd name="T17" fmla="*/ 29 h 44"/>
                <a:gd name="T18" fmla="*/ 6 w 30"/>
                <a:gd name="T19" fmla="*/ 20 h 44"/>
                <a:gd name="T20" fmla="*/ 6 w 30"/>
                <a:gd name="T21" fmla="*/ 7 h 44"/>
                <a:gd name="T22" fmla="*/ 3 w 30"/>
                <a:gd name="T23" fmla="*/ 3 h 44"/>
                <a:gd name="T24" fmla="*/ 6 w 30"/>
                <a:gd name="T25" fmla="*/ 0 h 44"/>
                <a:gd name="T26" fmla="*/ 24 w 30"/>
                <a:gd name="T27" fmla="*/ 0 h 44"/>
                <a:gd name="T28" fmla="*/ 27 w 30"/>
                <a:gd name="T29" fmla="*/ 3 h 44"/>
                <a:gd name="T30" fmla="*/ 24 w 30"/>
                <a:gd name="T31" fmla="*/ 7 h 44"/>
                <a:gd name="T32" fmla="*/ 24 w 30"/>
                <a:gd name="T33" fmla="*/ 20 h 44"/>
                <a:gd name="T34" fmla="*/ 30 w 30"/>
                <a:gd name="T35" fmla="*/ 29 h 44"/>
                <a:gd name="T36" fmla="*/ 29 w 30"/>
                <a:gd name="T37" fmla="*/ 31 h 44"/>
                <a:gd name="T38" fmla="*/ 12 w 30"/>
                <a:gd name="T39" fmla="*/ 7 h 44"/>
                <a:gd name="T40" fmla="*/ 12 w 30"/>
                <a:gd name="T41" fmla="*/ 7 h 44"/>
                <a:gd name="T42" fmla="*/ 11 w 30"/>
                <a:gd name="T43" fmla="*/ 7 h 44"/>
                <a:gd name="T44" fmla="*/ 11 w 30"/>
                <a:gd name="T45" fmla="*/ 19 h 44"/>
                <a:gd name="T46" fmla="*/ 12 w 30"/>
                <a:gd name="T47" fmla="*/ 20 h 44"/>
                <a:gd name="T48" fmla="*/ 12 w 30"/>
                <a:gd name="T49" fmla="*/ 19 h 44"/>
                <a:gd name="T50" fmla="*/ 12 w 30"/>
                <a:gd name="T51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44">
                  <a:moveTo>
                    <a:pt x="29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4"/>
                    <a:pt x="3" y="20"/>
                    <a:pt x="6" y="2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3" y="5"/>
                    <a:pt x="3" y="3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7" y="1"/>
                    <a:pt x="27" y="3"/>
                  </a:cubicBezTo>
                  <a:cubicBezTo>
                    <a:pt x="27" y="5"/>
                    <a:pt x="25" y="7"/>
                    <a:pt x="24" y="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7" y="20"/>
                    <a:pt x="30" y="24"/>
                    <a:pt x="30" y="29"/>
                  </a:cubicBezTo>
                  <a:cubicBezTo>
                    <a:pt x="30" y="30"/>
                    <a:pt x="30" y="31"/>
                    <a:pt x="29" y="31"/>
                  </a:cubicBez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01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73895" y="1221952"/>
            <a:ext cx="3023549" cy="647981"/>
            <a:chOff x="1911251" y="1321493"/>
            <a:chExt cx="1373453" cy="864199"/>
          </a:xfrm>
        </p:grpSpPr>
        <p:sp>
          <p:nvSpPr>
            <p:cNvPr id="28" name="矩形 27"/>
            <p:cNvSpPr/>
            <p:nvPr/>
          </p:nvSpPr>
          <p:spPr>
            <a:xfrm>
              <a:off x="1911251" y="1321493"/>
              <a:ext cx="43777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911251" y="1631551"/>
              <a:ext cx="1373453" cy="5541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73895" y="2031831"/>
            <a:ext cx="3023549" cy="647981"/>
            <a:chOff x="1911251" y="1321493"/>
            <a:chExt cx="1373453" cy="864199"/>
          </a:xfrm>
        </p:grpSpPr>
        <p:sp>
          <p:nvSpPr>
            <p:cNvPr id="36" name="矩形 35"/>
            <p:cNvSpPr/>
            <p:nvPr/>
          </p:nvSpPr>
          <p:spPr>
            <a:xfrm>
              <a:off x="1911251" y="1321493"/>
              <a:ext cx="43777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911251" y="1631551"/>
              <a:ext cx="1373453" cy="5541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273895" y="2841710"/>
            <a:ext cx="3023549" cy="647981"/>
            <a:chOff x="1911251" y="1321493"/>
            <a:chExt cx="1373453" cy="864199"/>
          </a:xfrm>
        </p:grpSpPr>
        <p:sp>
          <p:nvSpPr>
            <p:cNvPr id="39" name="矩形 38"/>
            <p:cNvSpPr/>
            <p:nvPr/>
          </p:nvSpPr>
          <p:spPr>
            <a:xfrm>
              <a:off x="1911251" y="1321493"/>
              <a:ext cx="43777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911251" y="1631551"/>
              <a:ext cx="1373453" cy="5541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3895" y="3663104"/>
            <a:ext cx="3023549" cy="647242"/>
            <a:chOff x="1911251" y="1321493"/>
            <a:chExt cx="1373453" cy="863213"/>
          </a:xfrm>
        </p:grpSpPr>
        <p:sp>
          <p:nvSpPr>
            <p:cNvPr id="42" name="矩形 41"/>
            <p:cNvSpPr/>
            <p:nvPr/>
          </p:nvSpPr>
          <p:spPr>
            <a:xfrm>
              <a:off x="1911251" y="1321493"/>
              <a:ext cx="43777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11251" y="1632536"/>
              <a:ext cx="1373453" cy="55217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pptcn</a:t>
              </a:r>
              <a:endPara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pptcn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1" name="组合 3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250845" y="191576"/>
            <a:ext cx="219568" cy="16650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3180523" y="890337"/>
            <a:ext cx="1429569" cy="3247179"/>
          </a:xfrm>
          <a:custGeom>
            <a:avLst/>
            <a:gdLst>
              <a:gd name="T0" fmla="*/ 914 w 1007"/>
              <a:gd name="T1" fmla="*/ 170 h 2288"/>
              <a:gd name="T2" fmla="*/ 728 w 1007"/>
              <a:gd name="T3" fmla="*/ 122 h 2288"/>
              <a:gd name="T4" fmla="*/ 291 w 1007"/>
              <a:gd name="T5" fmla="*/ 122 h 2288"/>
              <a:gd name="T6" fmla="*/ 147 w 1007"/>
              <a:gd name="T7" fmla="*/ 0 h 2288"/>
              <a:gd name="T8" fmla="*/ 0 w 1007"/>
              <a:gd name="T9" fmla="*/ 146 h 2288"/>
              <a:gd name="T10" fmla="*/ 147 w 1007"/>
              <a:gd name="T11" fmla="*/ 293 h 2288"/>
              <a:gd name="T12" fmla="*/ 291 w 1007"/>
              <a:gd name="T13" fmla="*/ 171 h 2288"/>
              <a:gd name="T14" fmla="*/ 728 w 1007"/>
              <a:gd name="T15" fmla="*/ 171 h 2288"/>
              <a:gd name="T16" fmla="*/ 957 w 1007"/>
              <a:gd name="T17" fmla="*/ 351 h 2288"/>
              <a:gd name="T18" fmla="*/ 957 w 1007"/>
              <a:gd name="T19" fmla="*/ 2288 h 2288"/>
              <a:gd name="T20" fmla="*/ 1007 w 1007"/>
              <a:gd name="T21" fmla="*/ 2288 h 2288"/>
              <a:gd name="T22" fmla="*/ 1007 w 1007"/>
              <a:gd name="T23" fmla="*/ 351 h 2288"/>
              <a:gd name="T24" fmla="*/ 914 w 1007"/>
              <a:gd name="T25" fmla="*/ 170 h 2288"/>
              <a:gd name="T26" fmla="*/ 147 w 1007"/>
              <a:gd name="T27" fmla="*/ 233 h 2288"/>
              <a:gd name="T28" fmla="*/ 61 w 1007"/>
              <a:gd name="T29" fmla="*/ 146 h 2288"/>
              <a:gd name="T30" fmla="*/ 147 w 1007"/>
              <a:gd name="T31" fmla="*/ 60 h 2288"/>
              <a:gd name="T32" fmla="*/ 233 w 1007"/>
              <a:gd name="T33" fmla="*/ 146 h 2288"/>
              <a:gd name="T34" fmla="*/ 147 w 1007"/>
              <a:gd name="T35" fmla="*/ 233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914" y="170"/>
                </a:move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10">
              <a:solidFill>
                <a:prstClr val="white"/>
              </a:solidFill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3180523" y="1972334"/>
            <a:ext cx="1295063" cy="2156851"/>
          </a:xfrm>
          <a:custGeom>
            <a:avLst/>
            <a:gdLst>
              <a:gd name="T0" fmla="*/ 673 w 912"/>
              <a:gd name="T1" fmla="*/ 125 h 1520"/>
              <a:gd name="T2" fmla="*/ 292 w 912"/>
              <a:gd name="T3" fmla="*/ 125 h 1520"/>
              <a:gd name="T4" fmla="*/ 147 w 912"/>
              <a:gd name="T5" fmla="*/ 0 h 1520"/>
              <a:gd name="T6" fmla="*/ 0 w 912"/>
              <a:gd name="T7" fmla="*/ 146 h 1520"/>
              <a:gd name="T8" fmla="*/ 147 w 912"/>
              <a:gd name="T9" fmla="*/ 292 h 1520"/>
              <a:gd name="T10" fmla="*/ 290 w 912"/>
              <a:gd name="T11" fmla="*/ 174 h 1520"/>
              <a:gd name="T12" fmla="*/ 673 w 912"/>
              <a:gd name="T13" fmla="*/ 174 h 1520"/>
              <a:gd name="T14" fmla="*/ 862 w 912"/>
              <a:gd name="T15" fmla="*/ 317 h 1520"/>
              <a:gd name="T16" fmla="*/ 862 w 912"/>
              <a:gd name="T17" fmla="*/ 1520 h 1520"/>
              <a:gd name="T18" fmla="*/ 912 w 912"/>
              <a:gd name="T19" fmla="*/ 1520 h 1520"/>
              <a:gd name="T20" fmla="*/ 912 w 912"/>
              <a:gd name="T21" fmla="*/ 317 h 1520"/>
              <a:gd name="T22" fmla="*/ 673 w 912"/>
              <a:gd name="T23" fmla="*/ 125 h 1520"/>
              <a:gd name="T24" fmla="*/ 147 w 912"/>
              <a:gd name="T25" fmla="*/ 232 h 1520"/>
              <a:gd name="T26" fmla="*/ 61 w 912"/>
              <a:gd name="T27" fmla="*/ 146 h 1520"/>
              <a:gd name="T28" fmla="*/ 147 w 912"/>
              <a:gd name="T29" fmla="*/ 60 h 1520"/>
              <a:gd name="T30" fmla="*/ 233 w 912"/>
              <a:gd name="T31" fmla="*/ 146 h 1520"/>
              <a:gd name="T32" fmla="*/ 147 w 912"/>
              <a:gd name="T33" fmla="*/ 232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73" y="125"/>
                </a:move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lose/>
                <a:moveTo>
                  <a:pt x="147" y="232"/>
                </a:moveTo>
                <a:cubicBezTo>
                  <a:pt x="99" y="232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10">
              <a:solidFill>
                <a:prstClr val="white"/>
              </a:solidFill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3180523" y="3035285"/>
            <a:ext cx="1167699" cy="1097470"/>
          </a:xfrm>
          <a:custGeom>
            <a:avLst/>
            <a:gdLst>
              <a:gd name="T0" fmla="*/ 778 w 823"/>
              <a:gd name="T1" fmla="*/ 203 h 774"/>
              <a:gd name="T2" fmla="*/ 581 w 823"/>
              <a:gd name="T3" fmla="*/ 131 h 774"/>
              <a:gd name="T4" fmla="*/ 292 w 823"/>
              <a:gd name="T5" fmla="*/ 131 h 774"/>
              <a:gd name="T6" fmla="*/ 147 w 823"/>
              <a:gd name="T7" fmla="*/ 0 h 774"/>
              <a:gd name="T8" fmla="*/ 0 w 823"/>
              <a:gd name="T9" fmla="*/ 147 h 774"/>
              <a:gd name="T10" fmla="*/ 147 w 823"/>
              <a:gd name="T11" fmla="*/ 293 h 774"/>
              <a:gd name="T12" fmla="*/ 289 w 823"/>
              <a:gd name="T13" fmla="*/ 180 h 774"/>
              <a:gd name="T14" fmla="*/ 581 w 823"/>
              <a:gd name="T15" fmla="*/ 180 h 774"/>
              <a:gd name="T16" fmla="*/ 774 w 823"/>
              <a:gd name="T17" fmla="*/ 330 h 774"/>
              <a:gd name="T18" fmla="*/ 774 w 823"/>
              <a:gd name="T19" fmla="*/ 774 h 774"/>
              <a:gd name="T20" fmla="*/ 823 w 823"/>
              <a:gd name="T21" fmla="*/ 774 h 774"/>
              <a:gd name="T22" fmla="*/ 823 w 823"/>
              <a:gd name="T23" fmla="*/ 330 h 774"/>
              <a:gd name="T24" fmla="*/ 778 w 823"/>
              <a:gd name="T25" fmla="*/ 203 h 774"/>
              <a:gd name="T26" fmla="*/ 147 w 823"/>
              <a:gd name="T27" fmla="*/ 233 h 774"/>
              <a:gd name="T28" fmla="*/ 61 w 823"/>
              <a:gd name="T29" fmla="*/ 147 h 774"/>
              <a:gd name="T30" fmla="*/ 147 w 823"/>
              <a:gd name="T31" fmla="*/ 60 h 774"/>
              <a:gd name="T32" fmla="*/ 233 w 823"/>
              <a:gd name="T33" fmla="*/ 147 h 774"/>
              <a:gd name="T34" fmla="*/ 147 w 823"/>
              <a:gd name="T35" fmla="*/ 233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778" y="203"/>
                </a:move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7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10">
              <a:solidFill>
                <a:prstClr val="white"/>
              </a:solidFill>
            </a:endParaRP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4663656" y="1447404"/>
            <a:ext cx="1306966" cy="2681780"/>
          </a:xfrm>
          <a:custGeom>
            <a:avLst/>
            <a:gdLst>
              <a:gd name="T0" fmla="*/ 775 w 921"/>
              <a:gd name="T1" fmla="*/ 0 h 1890"/>
              <a:gd name="T2" fmla="*/ 632 w 921"/>
              <a:gd name="T3" fmla="*/ 115 h 1890"/>
              <a:gd name="T4" fmla="*/ 252 w 921"/>
              <a:gd name="T5" fmla="*/ 115 h 1890"/>
              <a:gd name="T6" fmla="*/ 7 w 921"/>
              <a:gd name="T7" fmla="*/ 294 h 1890"/>
              <a:gd name="T8" fmla="*/ 7 w 921"/>
              <a:gd name="T9" fmla="*/ 1890 h 1890"/>
              <a:gd name="T10" fmla="*/ 56 w 921"/>
              <a:gd name="T11" fmla="*/ 1890 h 1890"/>
              <a:gd name="T12" fmla="*/ 56 w 921"/>
              <a:gd name="T13" fmla="*/ 298 h 1890"/>
              <a:gd name="T14" fmla="*/ 252 w 921"/>
              <a:gd name="T15" fmla="*/ 165 h 1890"/>
              <a:gd name="T16" fmla="*/ 630 w 921"/>
              <a:gd name="T17" fmla="*/ 165 h 1890"/>
              <a:gd name="T18" fmla="*/ 775 w 921"/>
              <a:gd name="T19" fmla="*/ 292 h 1890"/>
              <a:gd name="T20" fmla="*/ 921 w 921"/>
              <a:gd name="T21" fmla="*/ 146 h 1890"/>
              <a:gd name="T22" fmla="*/ 775 w 921"/>
              <a:gd name="T23" fmla="*/ 0 h 1890"/>
              <a:gd name="T24" fmla="*/ 775 w 921"/>
              <a:gd name="T25" fmla="*/ 232 h 1890"/>
              <a:gd name="T26" fmla="*/ 689 w 921"/>
              <a:gd name="T27" fmla="*/ 146 h 1890"/>
              <a:gd name="T28" fmla="*/ 775 w 921"/>
              <a:gd name="T29" fmla="*/ 60 h 1890"/>
              <a:gd name="T30" fmla="*/ 861 w 921"/>
              <a:gd name="T31" fmla="*/ 146 h 1890"/>
              <a:gd name="T32" fmla="*/ 775 w 921"/>
              <a:gd name="T33" fmla="*/ 232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775" y="0"/>
                </a:moveTo>
                <a:cubicBezTo>
                  <a:pt x="705" y="0"/>
                  <a:pt x="646" y="49"/>
                  <a:pt x="632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lose/>
                <a:moveTo>
                  <a:pt x="775" y="232"/>
                </a:moveTo>
                <a:cubicBezTo>
                  <a:pt x="728" y="232"/>
                  <a:pt x="689" y="194"/>
                  <a:pt x="689" y="146"/>
                </a:cubicBez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10">
              <a:solidFill>
                <a:prstClr val="white"/>
              </a:solidFill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4795780" y="2513926"/>
            <a:ext cx="1166509" cy="1610497"/>
          </a:xfrm>
          <a:custGeom>
            <a:avLst/>
            <a:gdLst>
              <a:gd name="T0" fmla="*/ 676 w 822"/>
              <a:gd name="T1" fmla="*/ 0 h 1135"/>
              <a:gd name="T2" fmla="*/ 532 w 822"/>
              <a:gd name="T3" fmla="*/ 122 h 1135"/>
              <a:gd name="T4" fmla="*/ 202 w 822"/>
              <a:gd name="T5" fmla="*/ 119 h 1135"/>
              <a:gd name="T6" fmla="*/ 0 w 822"/>
              <a:gd name="T7" fmla="*/ 333 h 1135"/>
              <a:gd name="T8" fmla="*/ 0 w 822"/>
              <a:gd name="T9" fmla="*/ 1135 h 1135"/>
              <a:gd name="T10" fmla="*/ 49 w 822"/>
              <a:gd name="T11" fmla="*/ 1135 h 1135"/>
              <a:gd name="T12" fmla="*/ 49 w 822"/>
              <a:gd name="T13" fmla="*/ 333 h 1135"/>
              <a:gd name="T14" fmla="*/ 202 w 822"/>
              <a:gd name="T15" fmla="*/ 168 h 1135"/>
              <a:gd name="T16" fmla="*/ 532 w 822"/>
              <a:gd name="T17" fmla="*/ 171 h 1135"/>
              <a:gd name="T18" fmla="*/ 676 w 822"/>
              <a:gd name="T19" fmla="*/ 293 h 1135"/>
              <a:gd name="T20" fmla="*/ 822 w 822"/>
              <a:gd name="T21" fmla="*/ 147 h 1135"/>
              <a:gd name="T22" fmla="*/ 676 w 822"/>
              <a:gd name="T23" fmla="*/ 0 h 1135"/>
              <a:gd name="T24" fmla="*/ 676 w 822"/>
              <a:gd name="T25" fmla="*/ 233 h 1135"/>
              <a:gd name="T26" fmla="*/ 590 w 822"/>
              <a:gd name="T27" fmla="*/ 147 h 1135"/>
              <a:gd name="T28" fmla="*/ 676 w 822"/>
              <a:gd name="T29" fmla="*/ 60 h 1135"/>
              <a:gd name="T30" fmla="*/ 762 w 822"/>
              <a:gd name="T31" fmla="*/ 147 h 1135"/>
              <a:gd name="T32" fmla="*/ 676 w 822"/>
              <a:gd name="T33" fmla="*/ 233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676" y="0"/>
                </a:moveTo>
                <a:cubicBezTo>
                  <a:pt x="604" y="0"/>
                  <a:pt x="544" y="53"/>
                  <a:pt x="532" y="122"/>
                </a:cubicBez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lose/>
                <a:moveTo>
                  <a:pt x="676" y="233"/>
                </a:moveTo>
                <a:cubicBezTo>
                  <a:pt x="628" y="233"/>
                  <a:pt x="590" y="194"/>
                  <a:pt x="590" y="147"/>
                </a:cubicBez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1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09537" y="815220"/>
            <a:ext cx="963725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09536" y="1047702"/>
            <a:ext cx="1521369" cy="4154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02443" y="1937536"/>
            <a:ext cx="963725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602443" y="2170018"/>
            <a:ext cx="1521369" cy="4154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02443" y="2963383"/>
            <a:ext cx="963725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02443" y="3195864"/>
            <a:ext cx="1521369" cy="4154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介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29783" y="1355140"/>
            <a:ext cx="963725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29782" y="1587622"/>
            <a:ext cx="1521369" cy="4154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29783" y="2477455"/>
            <a:ext cx="963725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29782" y="2709937"/>
            <a:ext cx="1521369" cy="4154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56546" y="966257"/>
            <a:ext cx="271228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10" dirty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1</a:t>
            </a:r>
            <a:endParaRPr lang="zh-CN" altLang="en-US" sz="1010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57924" y="2045520"/>
            <a:ext cx="271228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10" dirty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2</a:t>
            </a:r>
            <a:endParaRPr lang="zh-CN" altLang="en-US" sz="1010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57924" y="3118391"/>
            <a:ext cx="271228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10" dirty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3</a:t>
            </a:r>
            <a:endParaRPr lang="zh-CN" altLang="en-US" sz="1010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33715" y="2585439"/>
            <a:ext cx="263029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10" dirty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5</a:t>
            </a:r>
            <a:endParaRPr lang="zh-CN" altLang="en-US" sz="1010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40418" y="1520971"/>
            <a:ext cx="263029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10" dirty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4</a:t>
            </a:r>
            <a:endParaRPr lang="zh-CN" altLang="en-US" sz="1010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886251" y="3679004"/>
            <a:ext cx="1371499" cy="137149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4" name="椭圆 33"/>
          <p:cNvSpPr/>
          <p:nvPr/>
        </p:nvSpPr>
        <p:spPr>
          <a:xfrm>
            <a:off x="4031376" y="3824129"/>
            <a:ext cx="1081249" cy="1081248"/>
          </a:xfrm>
          <a:prstGeom prst="ellipse">
            <a:avLst/>
          </a:prstGeom>
          <a:gradFill>
            <a:gsLst>
              <a:gs pos="0">
                <a:srgbClr val="D9D9D9"/>
              </a:gs>
              <a:gs pos="100000">
                <a:schemeClr val="bg1">
                  <a:lumMod val="98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143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6" name="Freeform 352"/>
          <p:cNvSpPr>
            <a:spLocks noEditPoints="1"/>
          </p:cNvSpPr>
          <p:nvPr/>
        </p:nvSpPr>
        <p:spPr bwMode="auto">
          <a:xfrm>
            <a:off x="4362899" y="4235806"/>
            <a:ext cx="418203" cy="257892"/>
          </a:xfrm>
          <a:custGeom>
            <a:avLst/>
            <a:gdLst>
              <a:gd name="T0" fmla="*/ 33 w 51"/>
              <a:gd name="T1" fmla="*/ 31 h 31"/>
              <a:gd name="T2" fmla="*/ 8 w 51"/>
              <a:gd name="T3" fmla="*/ 31 h 31"/>
              <a:gd name="T4" fmla="*/ 7 w 51"/>
              <a:gd name="T5" fmla="*/ 29 h 31"/>
              <a:gd name="T6" fmla="*/ 7 w 51"/>
              <a:gd name="T7" fmla="*/ 25 h 31"/>
              <a:gd name="T8" fmla="*/ 7 w 51"/>
              <a:gd name="T9" fmla="*/ 14 h 31"/>
              <a:gd name="T10" fmla="*/ 2 w 51"/>
              <a:gd name="T11" fmla="*/ 14 h 31"/>
              <a:gd name="T12" fmla="*/ 0 w 51"/>
              <a:gd name="T13" fmla="*/ 12 h 31"/>
              <a:gd name="T14" fmla="*/ 0 w 51"/>
              <a:gd name="T15" fmla="*/ 11 h 31"/>
              <a:gd name="T16" fmla="*/ 9 w 51"/>
              <a:gd name="T17" fmla="*/ 1 h 31"/>
              <a:gd name="T18" fmla="*/ 10 w 51"/>
              <a:gd name="T19" fmla="*/ 0 h 31"/>
              <a:gd name="T20" fmla="*/ 12 w 51"/>
              <a:gd name="T21" fmla="*/ 1 h 31"/>
              <a:gd name="T22" fmla="*/ 20 w 51"/>
              <a:gd name="T23" fmla="*/ 11 h 31"/>
              <a:gd name="T24" fmla="*/ 21 w 51"/>
              <a:gd name="T25" fmla="*/ 12 h 31"/>
              <a:gd name="T26" fmla="*/ 19 w 51"/>
              <a:gd name="T27" fmla="*/ 14 h 31"/>
              <a:gd name="T28" fmla="*/ 14 w 51"/>
              <a:gd name="T29" fmla="*/ 14 h 31"/>
              <a:gd name="T30" fmla="*/ 14 w 51"/>
              <a:gd name="T31" fmla="*/ 24 h 31"/>
              <a:gd name="T32" fmla="*/ 29 w 51"/>
              <a:gd name="T33" fmla="*/ 24 h 31"/>
              <a:gd name="T34" fmla="*/ 30 w 51"/>
              <a:gd name="T35" fmla="*/ 25 h 31"/>
              <a:gd name="T36" fmla="*/ 34 w 51"/>
              <a:gd name="T37" fmla="*/ 30 h 31"/>
              <a:gd name="T38" fmla="*/ 34 w 51"/>
              <a:gd name="T39" fmla="*/ 30 h 31"/>
              <a:gd name="T40" fmla="*/ 33 w 51"/>
              <a:gd name="T41" fmla="*/ 31 h 31"/>
              <a:gd name="T42" fmla="*/ 51 w 51"/>
              <a:gd name="T43" fmla="*/ 20 h 31"/>
              <a:gd name="T44" fmla="*/ 42 w 51"/>
              <a:gd name="T45" fmla="*/ 31 h 31"/>
              <a:gd name="T46" fmla="*/ 41 w 51"/>
              <a:gd name="T47" fmla="*/ 31 h 31"/>
              <a:gd name="T48" fmla="*/ 40 w 51"/>
              <a:gd name="T49" fmla="*/ 31 h 31"/>
              <a:gd name="T50" fmla="*/ 31 w 51"/>
              <a:gd name="T51" fmla="*/ 20 h 31"/>
              <a:gd name="T52" fmla="*/ 31 w 51"/>
              <a:gd name="T53" fmla="*/ 19 h 31"/>
              <a:gd name="T54" fmla="*/ 33 w 51"/>
              <a:gd name="T55" fmla="*/ 17 h 31"/>
              <a:gd name="T56" fmla="*/ 38 w 51"/>
              <a:gd name="T57" fmla="*/ 17 h 31"/>
              <a:gd name="T58" fmla="*/ 38 w 51"/>
              <a:gd name="T59" fmla="*/ 7 h 31"/>
              <a:gd name="T60" fmla="*/ 22 w 51"/>
              <a:gd name="T61" fmla="*/ 7 h 31"/>
              <a:gd name="T62" fmla="*/ 22 w 51"/>
              <a:gd name="T63" fmla="*/ 7 h 31"/>
              <a:gd name="T64" fmla="*/ 17 w 51"/>
              <a:gd name="T65" fmla="*/ 2 h 31"/>
              <a:gd name="T66" fmla="*/ 17 w 51"/>
              <a:gd name="T67" fmla="*/ 1 h 31"/>
              <a:gd name="T68" fmla="*/ 18 w 51"/>
              <a:gd name="T69" fmla="*/ 0 h 31"/>
              <a:gd name="T70" fmla="*/ 44 w 51"/>
              <a:gd name="T71" fmla="*/ 0 h 31"/>
              <a:gd name="T72" fmla="*/ 45 w 51"/>
              <a:gd name="T73" fmla="*/ 2 h 31"/>
              <a:gd name="T74" fmla="*/ 45 w 51"/>
              <a:gd name="T75" fmla="*/ 6 h 31"/>
              <a:gd name="T76" fmla="*/ 45 w 51"/>
              <a:gd name="T77" fmla="*/ 17 h 31"/>
              <a:gd name="T78" fmla="*/ 50 w 51"/>
              <a:gd name="T79" fmla="*/ 17 h 31"/>
              <a:gd name="T80" fmla="*/ 51 w 51"/>
              <a:gd name="T81" fmla="*/ 19 h 31"/>
              <a:gd name="T82" fmla="*/ 51 w 51"/>
              <a:gd name="T83" fmla="*/ 2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1" h="31">
                <a:moveTo>
                  <a:pt x="33" y="31"/>
                </a:moveTo>
                <a:cubicBezTo>
                  <a:pt x="8" y="31"/>
                  <a:pt x="8" y="31"/>
                  <a:pt x="8" y="31"/>
                </a:cubicBezTo>
                <a:cubicBezTo>
                  <a:pt x="7" y="31"/>
                  <a:pt x="7" y="30"/>
                  <a:pt x="7" y="29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14"/>
                  <a:pt x="7" y="14"/>
                  <a:pt x="7" y="14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14"/>
                  <a:pt x="0" y="13"/>
                  <a:pt x="0" y="12"/>
                </a:cubicBezTo>
                <a:cubicBezTo>
                  <a:pt x="0" y="12"/>
                  <a:pt x="0" y="12"/>
                  <a:pt x="0" y="1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10" y="0"/>
                  <a:pt x="10" y="0"/>
                </a:cubicBezTo>
                <a:cubicBezTo>
                  <a:pt x="11" y="0"/>
                  <a:pt x="11" y="1"/>
                  <a:pt x="12" y="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2"/>
                  <a:pt x="21" y="12"/>
                  <a:pt x="21" y="12"/>
                </a:cubicBezTo>
                <a:cubicBezTo>
                  <a:pt x="21" y="13"/>
                  <a:pt x="20" y="14"/>
                  <a:pt x="19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24"/>
                  <a:pt x="14" y="24"/>
                  <a:pt x="14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4"/>
                  <a:pt x="30" y="24"/>
                  <a:pt x="30" y="25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1"/>
                  <a:pt x="34" y="31"/>
                  <a:pt x="33" y="31"/>
                </a:cubicBezTo>
                <a:close/>
                <a:moveTo>
                  <a:pt x="51" y="20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1" y="31"/>
                </a:cubicBezTo>
                <a:cubicBezTo>
                  <a:pt x="41" y="31"/>
                  <a:pt x="40" y="31"/>
                  <a:pt x="40" y="3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19"/>
                </a:cubicBezTo>
                <a:cubicBezTo>
                  <a:pt x="31" y="18"/>
                  <a:pt x="32" y="17"/>
                  <a:pt x="33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7"/>
                  <a:pt x="38" y="7"/>
                  <a:pt x="38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2"/>
                  <a:pt x="17" y="1"/>
                  <a:pt x="17" y="1"/>
                </a:cubicBezTo>
                <a:cubicBezTo>
                  <a:pt x="17" y="1"/>
                  <a:pt x="18" y="0"/>
                  <a:pt x="1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5" y="17"/>
                  <a:pt x="45" y="17"/>
                  <a:pt x="45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51" y="17"/>
                  <a:pt x="51" y="18"/>
                  <a:pt x="51" y="19"/>
                </a:cubicBezTo>
                <a:cubicBezTo>
                  <a:pt x="51" y="20"/>
                  <a:pt x="51" y="20"/>
                  <a:pt x="51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4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924097" y="2551402"/>
            <a:ext cx="2321653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086073" y="2125451"/>
            <a:ext cx="2211057" cy="39226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请添加您的标题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194057" y="2680169"/>
            <a:ext cx="1077226" cy="161583"/>
            <a:chOff x="4369395" y="3284984"/>
            <a:chExt cx="1436675" cy="215500"/>
          </a:xfrm>
        </p:grpSpPr>
        <p:sp>
          <p:nvSpPr>
            <p:cNvPr id="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请添加小标题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219904" y="2679734"/>
            <a:ext cx="1077226" cy="161583"/>
            <a:chOff x="4369395" y="3284984"/>
            <a:chExt cx="1436675" cy="215500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请添加小标题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194057" y="2896137"/>
            <a:ext cx="1077226" cy="161583"/>
            <a:chOff x="4369395" y="3284984"/>
            <a:chExt cx="1436675" cy="215500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请添加小标题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219904" y="2895702"/>
            <a:ext cx="1077226" cy="161583"/>
            <a:chOff x="4369395" y="3284984"/>
            <a:chExt cx="1436675" cy="215500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请添加小标题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630588" y="152453"/>
            <a:ext cx="971855" cy="207672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1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</a:t>
            </a:r>
            <a:endParaRPr lang="en-US" altLang="ko-KR" sz="101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7" name="组合 36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8" name="矩形 37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9" name="等腰三角形 38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40" name="KSO_Shape"/>
          <p:cNvSpPr/>
          <p:nvPr/>
        </p:nvSpPr>
        <p:spPr bwMode="auto">
          <a:xfrm>
            <a:off x="243026" y="169377"/>
            <a:ext cx="235206" cy="20031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952242" y="2031831"/>
            <a:ext cx="1046460" cy="1046460"/>
            <a:chOff x="1677608" y="2996952"/>
            <a:chExt cx="1395643" cy="1395643"/>
          </a:xfrm>
        </p:grpSpPr>
        <p:sp>
          <p:nvSpPr>
            <p:cNvPr id="4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4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44" name="KSO_Shape"/>
          <p:cNvSpPr/>
          <p:nvPr/>
        </p:nvSpPr>
        <p:spPr bwMode="auto">
          <a:xfrm>
            <a:off x="3237717" y="2407697"/>
            <a:ext cx="470412" cy="40063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8" name="组合 37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243026" y="169377"/>
            <a:ext cx="235206" cy="20031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572474" y="1869855"/>
            <a:ext cx="2003301" cy="3119816"/>
            <a:chOff x="7056438" y="2401888"/>
            <a:chExt cx="2671763" cy="4160838"/>
          </a:xfrm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43" name="Freeform 49"/>
            <p:cNvSpPr/>
            <p:nvPr/>
          </p:nvSpPr>
          <p:spPr bwMode="auto">
            <a:xfrm>
              <a:off x="7056438" y="2401888"/>
              <a:ext cx="2671763" cy="4160838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247063" y="6384925"/>
              <a:ext cx="293688" cy="82550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7888288" y="6162675"/>
              <a:ext cx="1008063" cy="104775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7856538" y="5897563"/>
              <a:ext cx="1052513" cy="107950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7780338" y="5211763"/>
              <a:ext cx="1223963" cy="552450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7167563" y="2509838"/>
              <a:ext cx="2452688" cy="2578100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sp>
        <p:nvSpPr>
          <p:cNvPr id="49" name="矩形 48"/>
          <p:cNvSpPr/>
          <p:nvPr/>
        </p:nvSpPr>
        <p:spPr>
          <a:xfrm>
            <a:off x="3792836" y="2577482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343421" y="1307578"/>
            <a:ext cx="457582" cy="458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1" name="任意多边形 50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2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680184" y="3005150"/>
            <a:ext cx="457582" cy="458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4" name="任意多边形 53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5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006234" y="3005150"/>
            <a:ext cx="458524" cy="458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7" name="任意多边形 56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518209" y="1873435"/>
            <a:ext cx="457582" cy="458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0" name="任意多边形 59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1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195613" y="1873435"/>
            <a:ext cx="458524" cy="458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3" name="任意多边形 62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4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1579167" y="1713611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3199" y="2895702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060497" y="1707879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95621" y="2889970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792836" y="520057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5" grpId="0"/>
      <p:bldP spid="66" grpId="0"/>
      <p:bldP spid="67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8" name="组合 37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243026" y="169377"/>
            <a:ext cx="235206" cy="20031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 rot="9205952">
            <a:off x="3698028" y="2568146"/>
            <a:ext cx="1684862" cy="18731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2256138">
            <a:off x="3490362" y="3462585"/>
            <a:ext cx="1904407" cy="17544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256138">
            <a:off x="3490362" y="1564392"/>
            <a:ext cx="1904407" cy="17544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rgbClr val="C00000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456385" y="812121"/>
            <a:ext cx="576907" cy="920960"/>
            <a:chOff x="4609713" y="938201"/>
            <a:chExt cx="769410" cy="1228267"/>
          </a:xfrm>
        </p:grpSpPr>
        <p:grpSp>
          <p:nvGrpSpPr>
            <p:cNvPr id="13" name="组合 12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4" name="文本框 23"/>
            <p:cNvSpPr txBox="1"/>
            <p:nvPr/>
          </p:nvSpPr>
          <p:spPr>
            <a:xfrm>
              <a:off x="4708489" y="1058526"/>
              <a:ext cx="578742" cy="1107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63011" y="1882273"/>
            <a:ext cx="576907" cy="928980"/>
            <a:chOff x="6619070" y="2365442"/>
            <a:chExt cx="769410" cy="1238963"/>
          </a:xfrm>
        </p:grpSpPr>
        <p:grpSp>
          <p:nvGrpSpPr>
            <p:cNvPr id="18" name="组合 17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9" name="文本框 24"/>
            <p:cNvSpPr txBox="1"/>
            <p:nvPr/>
          </p:nvSpPr>
          <p:spPr>
            <a:xfrm>
              <a:off x="6700219" y="2496463"/>
              <a:ext cx="686188" cy="1107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456385" y="2830895"/>
            <a:ext cx="576907" cy="908625"/>
            <a:chOff x="4609713" y="3630601"/>
            <a:chExt cx="769410" cy="1211816"/>
          </a:xfrm>
        </p:grpSpPr>
        <p:grpSp>
          <p:nvGrpSpPr>
            <p:cNvPr id="23" name="组合 22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文本框 25"/>
            <p:cNvSpPr txBox="1"/>
            <p:nvPr/>
          </p:nvSpPr>
          <p:spPr>
            <a:xfrm>
              <a:off x="4688057" y="3734475"/>
              <a:ext cx="691066" cy="1107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961456" y="3773625"/>
            <a:ext cx="576907" cy="918140"/>
            <a:chOff x="6616997" y="4887901"/>
            <a:chExt cx="769410" cy="1224506"/>
          </a:xfrm>
        </p:grpSpPr>
        <p:grpSp>
          <p:nvGrpSpPr>
            <p:cNvPr id="28" name="组合 27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9" name="文本框 26"/>
            <p:cNvSpPr txBox="1"/>
            <p:nvPr/>
          </p:nvSpPr>
          <p:spPr>
            <a:xfrm>
              <a:off x="6694266" y="5004465"/>
              <a:ext cx="692141" cy="1107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88973" y="1552986"/>
            <a:ext cx="2988538" cy="920487"/>
            <a:chOff x="1852445" y="1926278"/>
            <a:chExt cx="3985755" cy="1227635"/>
          </a:xfrm>
        </p:grpSpPr>
        <p:sp>
          <p:nvSpPr>
            <p:cNvPr id="33" name="任意多边形 32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4" name="椭圆 33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8973" y="3444521"/>
            <a:ext cx="2988538" cy="920487"/>
            <a:chOff x="1852445" y="4448982"/>
            <a:chExt cx="3985755" cy="1227635"/>
          </a:xfrm>
        </p:grpSpPr>
        <p:sp>
          <p:nvSpPr>
            <p:cNvPr id="36" name="任意多边形 35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2" name="椭圆 41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681721" y="2862241"/>
            <a:ext cx="3183881" cy="951537"/>
            <a:chOff x="6243920" y="3672406"/>
            <a:chExt cx="4246280" cy="1269047"/>
          </a:xfrm>
        </p:grpSpPr>
        <p:sp>
          <p:nvSpPr>
            <p:cNvPr id="44" name="任意多边形 43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5" name="椭圆 44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81721" y="937808"/>
            <a:ext cx="3183881" cy="951537"/>
            <a:chOff x="6243920" y="1105827"/>
            <a:chExt cx="4246280" cy="1269047"/>
          </a:xfrm>
        </p:grpSpPr>
        <p:sp>
          <p:nvSpPr>
            <p:cNvPr id="47" name="任意多边形 46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8" name="椭圆 47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49" name="文本框 44"/>
          <p:cNvSpPr txBox="1"/>
          <p:nvPr/>
        </p:nvSpPr>
        <p:spPr>
          <a:xfrm>
            <a:off x="6386825" y="1592928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404145" y="1889345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44"/>
          <p:cNvSpPr txBox="1"/>
          <p:nvPr/>
        </p:nvSpPr>
        <p:spPr>
          <a:xfrm>
            <a:off x="6407726" y="3519803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425047" y="3816220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44"/>
          <p:cNvSpPr txBox="1"/>
          <p:nvPr/>
        </p:nvSpPr>
        <p:spPr>
          <a:xfrm>
            <a:off x="1494460" y="3165662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511780" y="3462079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44"/>
          <p:cNvSpPr txBox="1"/>
          <p:nvPr/>
        </p:nvSpPr>
        <p:spPr>
          <a:xfrm>
            <a:off x="1494460" y="1275944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11780" y="1572361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8" name="组合 37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243026" y="169377"/>
            <a:ext cx="235206" cy="20031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356032" y="2854741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Users\Administrator\Desktop\58pic_529623bd16668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49" y="967414"/>
            <a:ext cx="2468713" cy="45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3978089" y="1485840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276194" y="1059976"/>
            <a:ext cx="851730" cy="851730"/>
            <a:chOff x="1677608" y="2996952"/>
            <a:chExt cx="1395643" cy="1395643"/>
          </a:xfrm>
        </p:grpSpPr>
        <p:sp>
          <p:nvSpPr>
            <p:cNvPr id="1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43419" y="1342489"/>
            <a:ext cx="317280" cy="292542"/>
            <a:chOff x="7339246" y="1487600"/>
            <a:chExt cx="423150" cy="390158"/>
          </a:xfrm>
        </p:grpSpPr>
        <p:sp>
          <p:nvSpPr>
            <p:cNvPr id="16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17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18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sp>
        <p:nvSpPr>
          <p:cNvPr id="19" name="矩形 18"/>
          <p:cNvSpPr/>
          <p:nvPr/>
        </p:nvSpPr>
        <p:spPr>
          <a:xfrm>
            <a:off x="4194057" y="1202850"/>
            <a:ext cx="1241815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4194056" y="1508774"/>
            <a:ext cx="3833428" cy="65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666278" y="2421915"/>
            <a:ext cx="851730" cy="851730"/>
            <a:chOff x="1677608" y="2996952"/>
            <a:chExt cx="1395643" cy="1395643"/>
          </a:xfrm>
        </p:grpSpPr>
        <p:sp>
          <p:nvSpPr>
            <p:cNvPr id="2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2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26201" y="2688398"/>
            <a:ext cx="336553" cy="342670"/>
            <a:chOff x="2000378" y="1974523"/>
            <a:chExt cx="576064" cy="586534"/>
          </a:xfrm>
        </p:grpSpPr>
        <p:sp>
          <p:nvSpPr>
            <p:cNvPr id="25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26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27" name="矩形 26"/>
          <p:cNvSpPr/>
          <p:nvPr/>
        </p:nvSpPr>
        <p:spPr>
          <a:xfrm>
            <a:off x="4572001" y="2571751"/>
            <a:ext cx="1241815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4572000" y="2877675"/>
            <a:ext cx="3833428" cy="65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978089" y="4128156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3288334" y="3663730"/>
            <a:ext cx="851730" cy="851730"/>
            <a:chOff x="1677608" y="2996952"/>
            <a:chExt cx="1395643" cy="1395643"/>
          </a:xfrm>
        </p:grpSpPr>
        <p:sp>
          <p:nvSpPr>
            <p:cNvPr id="3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3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33" name="Freeform 133"/>
          <p:cNvSpPr/>
          <p:nvPr/>
        </p:nvSpPr>
        <p:spPr bwMode="auto">
          <a:xfrm>
            <a:off x="3511594" y="3904954"/>
            <a:ext cx="409879" cy="369281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/>
          </a:p>
        </p:txBody>
      </p:sp>
      <p:sp>
        <p:nvSpPr>
          <p:cNvPr id="34" name="矩形 33"/>
          <p:cNvSpPr/>
          <p:nvPr/>
        </p:nvSpPr>
        <p:spPr>
          <a:xfrm>
            <a:off x="4194057" y="3845166"/>
            <a:ext cx="1241815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4194056" y="4151090"/>
            <a:ext cx="3833428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。pptcn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pptcn</a:t>
            </a:r>
            <a:endParaRPr lang="en-US" altLang="zh-CN" sz="1050" dirty="0" smtClean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7" grpId="0"/>
      <p:bldP spid="28" grpId="0"/>
      <p:bldP spid="33" grpId="0" animBg="1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8" name="组合 37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243026" y="169377"/>
            <a:ext cx="235206" cy="20031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10427" y="1427723"/>
            <a:ext cx="2533550" cy="2533549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92080" y="2127742"/>
            <a:ext cx="1146208" cy="1146208"/>
            <a:chOff x="2494238" y="1545926"/>
            <a:chExt cx="1170130" cy="1170130"/>
          </a:xfrm>
        </p:grpSpPr>
        <p:sp>
          <p:nvSpPr>
            <p:cNvPr id="11" name="椭圆 10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 flipH="1">
            <a:off x="4936628" y="1427723"/>
            <a:ext cx="2533549" cy="2533549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>
            <a:off x="5633806" y="2127742"/>
            <a:ext cx="1146208" cy="1146208"/>
            <a:chOff x="2494238" y="1545926"/>
            <a:chExt cx="1170130" cy="1170130"/>
          </a:xfrm>
        </p:grpSpPr>
        <p:sp>
          <p:nvSpPr>
            <p:cNvPr id="15" name="椭圆 14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35172" y="2439224"/>
            <a:ext cx="1676693" cy="536002"/>
            <a:chOff x="4968629" y="3252252"/>
            <a:chExt cx="2236173" cy="714855"/>
          </a:xfrm>
        </p:grpSpPr>
        <p:sp>
          <p:nvSpPr>
            <p:cNvPr id="18" name="圆角矩形 17"/>
            <p:cNvSpPr/>
            <p:nvPr/>
          </p:nvSpPr>
          <p:spPr>
            <a:xfrm>
              <a:off x="4968629" y="3252252"/>
              <a:ext cx="2236173" cy="71485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rgbClr val="00B0F0"/>
                </a:solidFill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4968629" y="3453600"/>
              <a:ext cx="2236173" cy="3308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lvl="1" algn="ctr"/>
              <a:r>
                <a:rPr lang="zh-CN" altLang="en-US" sz="101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ko-KR" sz="101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弧形 19"/>
          <p:cNvSpPr/>
          <p:nvPr/>
        </p:nvSpPr>
        <p:spPr>
          <a:xfrm flipV="1">
            <a:off x="3655540" y="2264841"/>
            <a:ext cx="1816616" cy="1816615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prstClr val="black"/>
              </a:solidFill>
              <a:latin typeface="DIN-BoldItalic" pitchFamily="50" charset="0"/>
            </a:endParaRPr>
          </a:p>
        </p:txBody>
      </p:sp>
      <p:sp>
        <p:nvSpPr>
          <p:cNvPr id="21" name="弧形 20"/>
          <p:cNvSpPr/>
          <p:nvPr/>
        </p:nvSpPr>
        <p:spPr>
          <a:xfrm rot="10800000" flipV="1">
            <a:off x="3655540" y="1323297"/>
            <a:ext cx="1816616" cy="1816615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786276" y="2537172"/>
            <a:ext cx="370470" cy="354126"/>
            <a:chOff x="6472919" y="2732165"/>
            <a:chExt cx="548947" cy="524729"/>
          </a:xfrm>
          <a:solidFill>
            <a:schemeClr val="bg1"/>
          </a:solidFill>
        </p:grpSpPr>
        <p:sp>
          <p:nvSpPr>
            <p:cNvPr id="23" name="Freeform 255"/>
            <p:cNvSpPr>
              <a:spLocks noEditPoints="1"/>
            </p:cNvSpPr>
            <p:nvPr/>
          </p:nvSpPr>
          <p:spPr bwMode="auto">
            <a:xfrm>
              <a:off x="6472919" y="2732165"/>
              <a:ext cx="548947" cy="524729"/>
            </a:xfrm>
            <a:custGeom>
              <a:avLst/>
              <a:gdLst>
                <a:gd name="T0" fmla="*/ 224 w 260"/>
                <a:gd name="T1" fmla="*/ 0 h 248"/>
                <a:gd name="T2" fmla="*/ 36 w 260"/>
                <a:gd name="T3" fmla="*/ 0 h 248"/>
                <a:gd name="T4" fmla="*/ 0 w 260"/>
                <a:gd name="T5" fmla="*/ 36 h 248"/>
                <a:gd name="T6" fmla="*/ 0 w 260"/>
                <a:gd name="T7" fmla="*/ 166 h 248"/>
                <a:gd name="T8" fmla="*/ 29 w 260"/>
                <a:gd name="T9" fmla="*/ 203 h 248"/>
                <a:gd name="T10" fmla="*/ 68 w 260"/>
                <a:gd name="T11" fmla="*/ 203 h 248"/>
                <a:gd name="T12" fmla="*/ 84 w 260"/>
                <a:gd name="T13" fmla="*/ 210 h 248"/>
                <a:gd name="T14" fmla="*/ 110 w 260"/>
                <a:gd name="T15" fmla="*/ 239 h 248"/>
                <a:gd name="T16" fmla="*/ 130 w 260"/>
                <a:gd name="T17" fmla="*/ 248 h 248"/>
                <a:gd name="T18" fmla="*/ 150 w 260"/>
                <a:gd name="T19" fmla="*/ 239 h 248"/>
                <a:gd name="T20" fmla="*/ 176 w 260"/>
                <a:gd name="T21" fmla="*/ 210 h 248"/>
                <a:gd name="T22" fmla="*/ 188 w 260"/>
                <a:gd name="T23" fmla="*/ 203 h 248"/>
                <a:gd name="T24" fmla="*/ 228 w 260"/>
                <a:gd name="T25" fmla="*/ 203 h 248"/>
                <a:gd name="T26" fmla="*/ 260 w 260"/>
                <a:gd name="T27" fmla="*/ 166 h 248"/>
                <a:gd name="T28" fmla="*/ 260 w 260"/>
                <a:gd name="T29" fmla="*/ 36 h 248"/>
                <a:gd name="T30" fmla="*/ 224 w 260"/>
                <a:gd name="T31" fmla="*/ 0 h 248"/>
                <a:gd name="T32" fmla="*/ 239 w 260"/>
                <a:gd name="T33" fmla="*/ 166 h 248"/>
                <a:gd name="T34" fmla="*/ 228 w 260"/>
                <a:gd name="T35" fmla="*/ 181 h 248"/>
                <a:gd name="T36" fmla="*/ 188 w 260"/>
                <a:gd name="T37" fmla="*/ 181 h 248"/>
                <a:gd name="T38" fmla="*/ 158 w 260"/>
                <a:gd name="T39" fmla="*/ 197 h 248"/>
                <a:gd name="T40" fmla="*/ 134 w 260"/>
                <a:gd name="T41" fmla="*/ 224 h 248"/>
                <a:gd name="T42" fmla="*/ 130 w 260"/>
                <a:gd name="T43" fmla="*/ 226 h 248"/>
                <a:gd name="T44" fmla="*/ 126 w 260"/>
                <a:gd name="T45" fmla="*/ 224 h 248"/>
                <a:gd name="T46" fmla="*/ 102 w 260"/>
                <a:gd name="T47" fmla="*/ 197 h 248"/>
                <a:gd name="T48" fmla="*/ 68 w 260"/>
                <a:gd name="T49" fmla="*/ 181 h 248"/>
                <a:gd name="T50" fmla="*/ 29 w 260"/>
                <a:gd name="T51" fmla="*/ 181 h 248"/>
                <a:gd name="T52" fmla="*/ 21 w 260"/>
                <a:gd name="T53" fmla="*/ 166 h 248"/>
                <a:gd name="T54" fmla="*/ 21 w 260"/>
                <a:gd name="T55" fmla="*/ 36 h 248"/>
                <a:gd name="T56" fmla="*/ 36 w 260"/>
                <a:gd name="T57" fmla="*/ 22 h 248"/>
                <a:gd name="T58" fmla="*/ 224 w 260"/>
                <a:gd name="T59" fmla="*/ 22 h 248"/>
                <a:gd name="T60" fmla="*/ 239 w 260"/>
                <a:gd name="T61" fmla="*/ 36 h 248"/>
                <a:gd name="T62" fmla="*/ 239 w 260"/>
                <a:gd name="T63" fmla="*/ 16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248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3" y="203"/>
                    <a:pt x="29" y="203"/>
                  </a:cubicBezTo>
                  <a:cubicBezTo>
                    <a:pt x="45" y="203"/>
                    <a:pt x="62" y="203"/>
                    <a:pt x="68" y="203"/>
                  </a:cubicBezTo>
                  <a:cubicBezTo>
                    <a:pt x="74" y="203"/>
                    <a:pt x="82" y="206"/>
                    <a:pt x="84" y="210"/>
                  </a:cubicBezTo>
                  <a:cubicBezTo>
                    <a:pt x="87" y="214"/>
                    <a:pt x="99" y="227"/>
                    <a:pt x="110" y="239"/>
                  </a:cubicBezTo>
                  <a:cubicBezTo>
                    <a:pt x="115" y="245"/>
                    <a:pt x="123" y="248"/>
                    <a:pt x="130" y="248"/>
                  </a:cubicBezTo>
                  <a:cubicBezTo>
                    <a:pt x="137" y="248"/>
                    <a:pt x="145" y="245"/>
                    <a:pt x="150" y="239"/>
                  </a:cubicBezTo>
                  <a:cubicBezTo>
                    <a:pt x="161" y="227"/>
                    <a:pt x="173" y="214"/>
                    <a:pt x="176" y="210"/>
                  </a:cubicBezTo>
                  <a:cubicBezTo>
                    <a:pt x="178" y="206"/>
                    <a:pt x="184" y="203"/>
                    <a:pt x="188" y="203"/>
                  </a:cubicBezTo>
                  <a:cubicBezTo>
                    <a:pt x="192" y="203"/>
                    <a:pt x="210" y="203"/>
                    <a:pt x="228" y="203"/>
                  </a:cubicBezTo>
                  <a:cubicBezTo>
                    <a:pt x="246" y="203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3" y="181"/>
                    <a:pt x="228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77" y="181"/>
                    <a:pt x="165" y="188"/>
                    <a:pt x="158" y="197"/>
                  </a:cubicBezTo>
                  <a:cubicBezTo>
                    <a:pt x="156" y="200"/>
                    <a:pt x="146" y="212"/>
                    <a:pt x="134" y="224"/>
                  </a:cubicBezTo>
                  <a:cubicBezTo>
                    <a:pt x="133" y="226"/>
                    <a:pt x="131" y="226"/>
                    <a:pt x="130" y="226"/>
                  </a:cubicBezTo>
                  <a:cubicBezTo>
                    <a:pt x="129" y="226"/>
                    <a:pt x="127" y="226"/>
                    <a:pt x="126" y="224"/>
                  </a:cubicBezTo>
                  <a:cubicBezTo>
                    <a:pt x="114" y="212"/>
                    <a:pt x="104" y="200"/>
                    <a:pt x="102" y="197"/>
                  </a:cubicBezTo>
                  <a:cubicBezTo>
                    <a:pt x="95" y="188"/>
                    <a:pt x="81" y="181"/>
                    <a:pt x="68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6" y="181"/>
                    <a:pt x="21" y="175"/>
                    <a:pt x="21" y="16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28"/>
                    <a:pt x="28" y="22"/>
                    <a:pt x="36" y="22"/>
                  </a:cubicBezTo>
                  <a:cubicBezTo>
                    <a:pt x="224" y="22"/>
                    <a:pt x="224" y="22"/>
                    <a:pt x="224" y="22"/>
                  </a:cubicBezTo>
                  <a:cubicBezTo>
                    <a:pt x="232" y="22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4" name="Rectangle 256"/>
            <p:cNvSpPr>
              <a:spLocks noChangeArrowheads="1"/>
            </p:cNvSpPr>
            <p:nvPr/>
          </p:nvSpPr>
          <p:spPr bwMode="auto">
            <a:xfrm>
              <a:off x="6624956" y="2901692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5" name="Rectangle 257"/>
            <p:cNvSpPr>
              <a:spLocks noChangeArrowheads="1"/>
            </p:cNvSpPr>
            <p:nvPr/>
          </p:nvSpPr>
          <p:spPr bwMode="auto">
            <a:xfrm>
              <a:off x="6624956" y="2977038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12741" y="2509149"/>
            <a:ext cx="372286" cy="372286"/>
            <a:chOff x="10876606" y="5685447"/>
            <a:chExt cx="551638" cy="551638"/>
          </a:xfrm>
          <a:solidFill>
            <a:schemeClr val="bg1"/>
          </a:solidFill>
        </p:grpSpPr>
        <p:sp>
          <p:nvSpPr>
            <p:cNvPr id="27" name="Freeform 285"/>
            <p:cNvSpPr>
              <a:spLocks noEditPoints="1"/>
            </p:cNvSpPr>
            <p:nvPr/>
          </p:nvSpPr>
          <p:spPr bwMode="auto">
            <a:xfrm>
              <a:off x="10876606" y="5685447"/>
              <a:ext cx="551638" cy="551638"/>
            </a:xfrm>
            <a:custGeom>
              <a:avLst/>
              <a:gdLst>
                <a:gd name="T0" fmla="*/ 130 w 261"/>
                <a:gd name="T1" fmla="*/ 0 h 261"/>
                <a:gd name="T2" fmla="*/ 0 w 261"/>
                <a:gd name="T3" fmla="*/ 130 h 261"/>
                <a:gd name="T4" fmla="*/ 130 w 261"/>
                <a:gd name="T5" fmla="*/ 261 h 261"/>
                <a:gd name="T6" fmla="*/ 261 w 261"/>
                <a:gd name="T7" fmla="*/ 130 h 261"/>
                <a:gd name="T8" fmla="*/ 130 w 261"/>
                <a:gd name="T9" fmla="*/ 0 h 261"/>
                <a:gd name="T10" fmla="*/ 130 w 261"/>
                <a:gd name="T11" fmla="*/ 239 h 261"/>
                <a:gd name="T12" fmla="*/ 22 w 261"/>
                <a:gd name="T13" fmla="*/ 130 h 261"/>
                <a:gd name="T14" fmla="*/ 130 w 261"/>
                <a:gd name="T15" fmla="*/ 21 h 261"/>
                <a:gd name="T16" fmla="*/ 239 w 261"/>
                <a:gd name="T17" fmla="*/ 130 h 261"/>
                <a:gd name="T18" fmla="*/ 130 w 261"/>
                <a:gd name="T19" fmla="*/ 23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130" y="0"/>
                  </a:moveTo>
                  <a:cubicBezTo>
                    <a:pt x="58" y="0"/>
                    <a:pt x="0" y="58"/>
                    <a:pt x="0" y="130"/>
                  </a:cubicBezTo>
                  <a:cubicBezTo>
                    <a:pt x="0" y="202"/>
                    <a:pt x="58" y="261"/>
                    <a:pt x="130" y="261"/>
                  </a:cubicBezTo>
                  <a:cubicBezTo>
                    <a:pt x="202" y="261"/>
                    <a:pt x="261" y="202"/>
                    <a:pt x="261" y="130"/>
                  </a:cubicBezTo>
                  <a:cubicBezTo>
                    <a:pt x="261" y="58"/>
                    <a:pt x="202" y="0"/>
                    <a:pt x="130" y="0"/>
                  </a:cubicBezTo>
                  <a:close/>
                  <a:moveTo>
                    <a:pt x="130" y="239"/>
                  </a:moveTo>
                  <a:cubicBezTo>
                    <a:pt x="70" y="239"/>
                    <a:pt x="22" y="190"/>
                    <a:pt x="22" y="130"/>
                  </a:cubicBezTo>
                  <a:cubicBezTo>
                    <a:pt x="22" y="70"/>
                    <a:pt x="70" y="21"/>
                    <a:pt x="130" y="21"/>
                  </a:cubicBezTo>
                  <a:cubicBezTo>
                    <a:pt x="191" y="21"/>
                    <a:pt x="239" y="70"/>
                    <a:pt x="239" y="130"/>
                  </a:cubicBezTo>
                  <a:cubicBezTo>
                    <a:pt x="239" y="190"/>
                    <a:pt x="191" y="239"/>
                    <a:pt x="130" y="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8" name="Freeform 286"/>
            <p:cNvSpPr>
              <a:spLocks noEditPoints="1"/>
            </p:cNvSpPr>
            <p:nvPr/>
          </p:nvSpPr>
          <p:spPr bwMode="auto">
            <a:xfrm>
              <a:off x="11047480" y="5854975"/>
              <a:ext cx="209892" cy="211237"/>
            </a:xfrm>
            <a:custGeom>
              <a:avLst/>
              <a:gdLst>
                <a:gd name="T0" fmla="*/ 49 w 99"/>
                <a:gd name="T1" fmla="*/ 0 h 100"/>
                <a:gd name="T2" fmla="*/ 0 w 99"/>
                <a:gd name="T3" fmla="*/ 50 h 100"/>
                <a:gd name="T4" fmla="*/ 49 w 99"/>
                <a:gd name="T5" fmla="*/ 100 h 100"/>
                <a:gd name="T6" fmla="*/ 99 w 99"/>
                <a:gd name="T7" fmla="*/ 50 h 100"/>
                <a:gd name="T8" fmla="*/ 49 w 99"/>
                <a:gd name="T9" fmla="*/ 0 h 100"/>
                <a:gd name="T10" fmla="*/ 49 w 99"/>
                <a:gd name="T11" fmla="*/ 93 h 100"/>
                <a:gd name="T12" fmla="*/ 7 w 99"/>
                <a:gd name="T13" fmla="*/ 50 h 100"/>
                <a:gd name="T14" fmla="*/ 49 w 99"/>
                <a:gd name="T15" fmla="*/ 8 h 100"/>
                <a:gd name="T16" fmla="*/ 92 w 99"/>
                <a:gd name="T17" fmla="*/ 50 h 100"/>
                <a:gd name="T18" fmla="*/ 49 w 99"/>
                <a:gd name="T19" fmla="*/ 9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78"/>
                    <a:pt x="22" y="100"/>
                    <a:pt x="49" y="100"/>
                  </a:cubicBezTo>
                  <a:cubicBezTo>
                    <a:pt x="77" y="100"/>
                    <a:pt x="99" y="78"/>
                    <a:pt x="99" y="50"/>
                  </a:cubicBezTo>
                  <a:cubicBezTo>
                    <a:pt x="99" y="23"/>
                    <a:pt x="77" y="0"/>
                    <a:pt x="49" y="0"/>
                  </a:cubicBezTo>
                  <a:close/>
                  <a:moveTo>
                    <a:pt x="49" y="93"/>
                  </a:moveTo>
                  <a:cubicBezTo>
                    <a:pt x="26" y="93"/>
                    <a:pt x="7" y="74"/>
                    <a:pt x="7" y="50"/>
                  </a:cubicBezTo>
                  <a:cubicBezTo>
                    <a:pt x="7" y="27"/>
                    <a:pt x="26" y="8"/>
                    <a:pt x="49" y="8"/>
                  </a:cubicBezTo>
                  <a:cubicBezTo>
                    <a:pt x="73" y="8"/>
                    <a:pt x="92" y="27"/>
                    <a:pt x="92" y="50"/>
                  </a:cubicBezTo>
                  <a:cubicBezTo>
                    <a:pt x="92" y="74"/>
                    <a:pt x="73" y="93"/>
                    <a:pt x="49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9" name="Freeform 287"/>
            <p:cNvSpPr>
              <a:spLocks noEditPoints="1"/>
            </p:cNvSpPr>
            <p:nvPr/>
          </p:nvSpPr>
          <p:spPr bwMode="auto">
            <a:xfrm>
              <a:off x="11117443" y="5926284"/>
              <a:ext cx="69964" cy="69964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16 h 33"/>
                <a:gd name="T4" fmla="*/ 16 w 33"/>
                <a:gd name="T5" fmla="*/ 33 h 33"/>
                <a:gd name="T6" fmla="*/ 33 w 33"/>
                <a:gd name="T7" fmla="*/ 16 h 33"/>
                <a:gd name="T8" fmla="*/ 16 w 33"/>
                <a:gd name="T9" fmla="*/ 0 h 33"/>
                <a:gd name="T10" fmla="*/ 16 w 33"/>
                <a:gd name="T11" fmla="*/ 26 h 33"/>
                <a:gd name="T12" fmla="*/ 7 w 33"/>
                <a:gd name="T13" fmla="*/ 16 h 33"/>
                <a:gd name="T14" fmla="*/ 16 w 33"/>
                <a:gd name="T15" fmla="*/ 7 h 33"/>
                <a:gd name="T16" fmla="*/ 26 w 33"/>
                <a:gd name="T17" fmla="*/ 16 h 33"/>
                <a:gd name="T18" fmla="*/ 16 w 33"/>
                <a:gd name="T1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3"/>
                    <a:pt x="16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7"/>
                    <a:pt x="26" y="0"/>
                    <a:pt x="16" y="0"/>
                  </a:cubicBezTo>
                  <a:close/>
                  <a:moveTo>
                    <a:pt x="16" y="26"/>
                  </a:moveTo>
                  <a:cubicBezTo>
                    <a:pt x="11" y="26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2" y="7"/>
                    <a:pt x="26" y="11"/>
                    <a:pt x="26" y="16"/>
                  </a:cubicBezTo>
                  <a:cubicBezTo>
                    <a:pt x="26" y="21"/>
                    <a:pt x="22" y="26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0" name="Freeform 288"/>
            <p:cNvSpPr/>
            <p:nvPr/>
          </p:nvSpPr>
          <p:spPr bwMode="auto">
            <a:xfrm>
              <a:off x="11043443" y="5852284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1" name="Freeform 289"/>
            <p:cNvSpPr/>
            <p:nvPr/>
          </p:nvSpPr>
          <p:spPr bwMode="auto">
            <a:xfrm>
              <a:off x="11012498" y="5821338"/>
              <a:ext cx="53818" cy="52473"/>
            </a:xfrm>
            <a:custGeom>
              <a:avLst/>
              <a:gdLst>
                <a:gd name="T0" fmla="*/ 31 w 40"/>
                <a:gd name="T1" fmla="*/ 0 h 39"/>
                <a:gd name="T2" fmla="*/ 0 w 40"/>
                <a:gd name="T3" fmla="*/ 31 h 39"/>
                <a:gd name="T4" fmla="*/ 7 w 40"/>
                <a:gd name="T5" fmla="*/ 39 h 39"/>
                <a:gd name="T6" fmla="*/ 40 w 40"/>
                <a:gd name="T7" fmla="*/ 8 h 39"/>
                <a:gd name="T8" fmla="*/ 31 w 4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31" y="0"/>
                  </a:moveTo>
                  <a:lnTo>
                    <a:pt x="0" y="31"/>
                  </a:lnTo>
                  <a:lnTo>
                    <a:pt x="7" y="39"/>
                  </a:lnTo>
                  <a:lnTo>
                    <a:pt x="40" y="8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2" name="Freeform 290"/>
            <p:cNvSpPr/>
            <p:nvPr/>
          </p:nvSpPr>
          <p:spPr bwMode="auto">
            <a:xfrm>
              <a:off x="10980207" y="5787702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8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8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3" name="Freeform 291"/>
            <p:cNvSpPr/>
            <p:nvPr/>
          </p:nvSpPr>
          <p:spPr bwMode="auto">
            <a:xfrm>
              <a:off x="11227771" y="6036612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4" name="Freeform 292"/>
            <p:cNvSpPr/>
            <p:nvPr/>
          </p:nvSpPr>
          <p:spPr bwMode="auto">
            <a:xfrm>
              <a:off x="11238535" y="6047375"/>
              <a:ext cx="53818" cy="55164"/>
            </a:xfrm>
            <a:custGeom>
              <a:avLst/>
              <a:gdLst>
                <a:gd name="T0" fmla="*/ 40 w 40"/>
                <a:gd name="T1" fmla="*/ 8 h 41"/>
                <a:gd name="T2" fmla="*/ 33 w 40"/>
                <a:gd name="T3" fmla="*/ 0 h 41"/>
                <a:gd name="T4" fmla="*/ 0 w 40"/>
                <a:gd name="T5" fmla="*/ 33 h 41"/>
                <a:gd name="T6" fmla="*/ 9 w 40"/>
                <a:gd name="T7" fmla="*/ 41 h 41"/>
                <a:gd name="T8" fmla="*/ 40 w 40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40" y="8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9" y="41"/>
                  </a:lnTo>
                  <a:lnTo>
                    <a:pt x="4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5" name="Freeform 293"/>
            <p:cNvSpPr/>
            <p:nvPr/>
          </p:nvSpPr>
          <p:spPr bwMode="auto">
            <a:xfrm>
              <a:off x="11250644" y="6058139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9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9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001855" y="1167960"/>
            <a:ext cx="768235" cy="768234"/>
            <a:chOff x="2656939" y="1556792"/>
            <a:chExt cx="1024580" cy="1024579"/>
          </a:xfrm>
        </p:grpSpPr>
        <p:sp>
          <p:nvSpPr>
            <p:cNvPr id="42" name="椭圆 41"/>
            <p:cNvSpPr/>
            <p:nvPr/>
          </p:nvSpPr>
          <p:spPr>
            <a:xfrm>
              <a:off x="2656939" y="1556792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858968" y="1912951"/>
              <a:ext cx="59262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0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01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21344" y="1167960"/>
            <a:ext cx="768234" cy="768234"/>
            <a:chOff x="8551124" y="1556792"/>
            <a:chExt cx="1024579" cy="1024579"/>
          </a:xfrm>
        </p:grpSpPr>
        <p:sp>
          <p:nvSpPr>
            <p:cNvPr id="45" name="椭圆 44"/>
            <p:cNvSpPr/>
            <p:nvPr/>
          </p:nvSpPr>
          <p:spPr>
            <a:xfrm flipH="1">
              <a:off x="8551124" y="1556792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63623" y="1912951"/>
              <a:ext cx="59262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0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01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370688" y="2338290"/>
            <a:ext cx="768235" cy="768234"/>
            <a:chOff x="1845929" y="3080416"/>
            <a:chExt cx="1024580" cy="1024579"/>
          </a:xfrm>
        </p:grpSpPr>
        <p:sp>
          <p:nvSpPr>
            <p:cNvPr id="48" name="椭圆 47"/>
            <p:cNvSpPr/>
            <p:nvPr/>
          </p:nvSpPr>
          <p:spPr>
            <a:xfrm>
              <a:off x="1845929" y="3080416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994872" y="3421957"/>
              <a:ext cx="59262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0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01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13207" y="2310381"/>
            <a:ext cx="768234" cy="768234"/>
            <a:chOff x="9362134" y="3080416"/>
            <a:chExt cx="1024579" cy="1024579"/>
          </a:xfrm>
        </p:grpSpPr>
        <p:sp>
          <p:nvSpPr>
            <p:cNvPr id="51" name="椭圆 50"/>
            <p:cNvSpPr/>
            <p:nvPr/>
          </p:nvSpPr>
          <p:spPr>
            <a:xfrm flipH="1">
              <a:off x="9362134" y="3080416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9555712" y="3421957"/>
              <a:ext cx="59262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0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01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001855" y="3371521"/>
            <a:ext cx="768235" cy="768234"/>
            <a:chOff x="2656939" y="4495639"/>
            <a:chExt cx="1024580" cy="1024579"/>
          </a:xfrm>
        </p:grpSpPr>
        <p:sp>
          <p:nvSpPr>
            <p:cNvPr id="54" name="椭圆 53"/>
            <p:cNvSpPr/>
            <p:nvPr/>
          </p:nvSpPr>
          <p:spPr>
            <a:xfrm>
              <a:off x="2656939" y="4495639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858968" y="4878799"/>
              <a:ext cx="59262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0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01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411674" y="3371521"/>
            <a:ext cx="768234" cy="768234"/>
            <a:chOff x="8551124" y="4495639"/>
            <a:chExt cx="1024579" cy="1024579"/>
          </a:xfrm>
        </p:grpSpPr>
        <p:sp>
          <p:nvSpPr>
            <p:cNvPr id="57" name="椭圆 56"/>
            <p:cNvSpPr/>
            <p:nvPr/>
          </p:nvSpPr>
          <p:spPr>
            <a:xfrm flipH="1">
              <a:off x="8551124" y="4495639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763623" y="4878799"/>
              <a:ext cx="592624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0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01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7226218" y="1149371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817258" y="2300319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226218" y="3394387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33187" y="2300319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74666" y="1149371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74666" y="3394387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20" grpId="0" animBg="1"/>
      <p:bldP spid="21" grpId="0" animBg="1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924097" y="2551402"/>
            <a:ext cx="2321653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086073" y="2125451"/>
            <a:ext cx="2192661" cy="39226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请添加您的标题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194057" y="2680169"/>
            <a:ext cx="1077226" cy="161583"/>
            <a:chOff x="4369395" y="3284984"/>
            <a:chExt cx="1436675" cy="215500"/>
          </a:xfrm>
        </p:grpSpPr>
        <p:sp>
          <p:nvSpPr>
            <p:cNvPr id="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219904" y="2679734"/>
            <a:ext cx="1077226" cy="161583"/>
            <a:chOff x="4369395" y="3284984"/>
            <a:chExt cx="1436675" cy="215500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194057" y="2896137"/>
            <a:ext cx="1077226" cy="161583"/>
            <a:chOff x="4369395" y="3284984"/>
            <a:chExt cx="1436675" cy="215500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219904" y="2895702"/>
            <a:ext cx="1077226" cy="161583"/>
            <a:chOff x="4369395" y="3284984"/>
            <a:chExt cx="1436675" cy="215500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630588" y="152453"/>
            <a:ext cx="971855" cy="207672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1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</a:t>
            </a:r>
            <a:endParaRPr lang="en-US" altLang="ko-KR" sz="101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952242" y="2011218"/>
            <a:ext cx="1046460" cy="1046460"/>
            <a:chOff x="1677608" y="2996952"/>
            <a:chExt cx="1395643" cy="1395643"/>
          </a:xfrm>
        </p:grpSpPr>
        <p:sp>
          <p:nvSpPr>
            <p:cNvPr id="4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4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47" name="KSO_Shape"/>
          <p:cNvSpPr/>
          <p:nvPr/>
        </p:nvSpPr>
        <p:spPr bwMode="auto">
          <a:xfrm>
            <a:off x="3209723" y="2301791"/>
            <a:ext cx="498406" cy="49342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49" name="组合 48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50" name="矩形 49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52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26" name="组合 25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30" name="直接连接符 29"/>
          <p:cNvCxnSpPr>
            <a:stCxn id="33" idx="4"/>
            <a:endCxn id="35" idx="1"/>
          </p:cNvCxnSpPr>
          <p:nvPr/>
        </p:nvCxnSpPr>
        <p:spPr>
          <a:xfrm flipH="1">
            <a:off x="4568523" y="2114929"/>
            <a:ext cx="3477" cy="121823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3816113" y="790016"/>
            <a:ext cx="1511774" cy="1511774"/>
            <a:chOff x="1677608" y="2996952"/>
            <a:chExt cx="1395643" cy="1395643"/>
          </a:xfrm>
        </p:grpSpPr>
        <p:sp>
          <p:nvSpPr>
            <p:cNvPr id="3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3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34" name="文本框 123"/>
          <p:cNvSpPr txBox="1"/>
          <p:nvPr/>
        </p:nvSpPr>
        <p:spPr>
          <a:xfrm>
            <a:off x="4032081" y="1352265"/>
            <a:ext cx="1079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7"/>
          <p:cNvSpPr/>
          <p:nvPr/>
        </p:nvSpPr>
        <p:spPr>
          <a:xfrm>
            <a:off x="2640986" y="2426923"/>
            <a:ext cx="3855075" cy="906242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-1" fmla="*/ 5141438 w 5141438"/>
              <a:gd name="connsiteY0-2" fmla="*/ 0 h 1208638"/>
              <a:gd name="connsiteX1-3" fmla="*/ 2570719 w 5141438"/>
              <a:gd name="connsiteY1-4" fmla="*/ 1208638 h 1208638"/>
              <a:gd name="connsiteX2-5" fmla="*/ 0 w 5141438"/>
              <a:gd name="connsiteY2-6" fmla="*/ 0 h 1208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grpSp>
        <p:nvGrpSpPr>
          <p:cNvPr id="36" name="组合 35"/>
          <p:cNvGrpSpPr/>
          <p:nvPr/>
        </p:nvGrpSpPr>
        <p:grpSpPr>
          <a:xfrm>
            <a:off x="2250347" y="2031831"/>
            <a:ext cx="851730" cy="851730"/>
            <a:chOff x="1677608" y="2996952"/>
            <a:chExt cx="1395643" cy="1395643"/>
          </a:xfrm>
        </p:grpSpPr>
        <p:sp>
          <p:nvSpPr>
            <p:cNvPr id="4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4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517572" y="2314344"/>
            <a:ext cx="317280" cy="292542"/>
            <a:chOff x="7339246" y="1487600"/>
            <a:chExt cx="423150" cy="390158"/>
          </a:xfrm>
        </p:grpSpPr>
        <p:sp>
          <p:nvSpPr>
            <p:cNvPr id="45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6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7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034160" y="3057677"/>
            <a:ext cx="1242034" cy="703135"/>
            <a:chOff x="2496894" y="3984275"/>
            <a:chExt cx="1656477" cy="937757"/>
          </a:xfrm>
        </p:grpSpPr>
        <p:grpSp>
          <p:nvGrpSpPr>
            <p:cNvPr id="49" name="组合 48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4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55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699205" y="3984275"/>
              <a:ext cx="1333743" cy="937757"/>
              <a:chOff x="4271689" y="1207551"/>
              <a:chExt cx="1333743" cy="937757"/>
            </a:xfrm>
          </p:grpSpPr>
          <p:sp>
            <p:nvSpPr>
              <p:cNvPr id="52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  <a:endParaRPr lang="zh-CN" altLang="en-US" sz="105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1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492161" y="2745867"/>
            <a:ext cx="851730" cy="851730"/>
            <a:chOff x="1677608" y="2996952"/>
            <a:chExt cx="1395643" cy="1395643"/>
          </a:xfrm>
        </p:grpSpPr>
        <p:sp>
          <p:nvSpPr>
            <p:cNvPr id="5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5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752084" y="3012349"/>
            <a:ext cx="336553" cy="342670"/>
            <a:chOff x="2000378" y="1974523"/>
            <a:chExt cx="576064" cy="586534"/>
          </a:xfrm>
        </p:grpSpPr>
        <p:sp>
          <p:nvSpPr>
            <p:cNvPr id="60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61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222202" y="3743984"/>
            <a:ext cx="1242034" cy="703135"/>
            <a:chOff x="2496894" y="3984275"/>
            <a:chExt cx="1656477" cy="937757"/>
          </a:xfrm>
        </p:grpSpPr>
        <p:grpSp>
          <p:nvGrpSpPr>
            <p:cNvPr id="63" name="组合 62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6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699205" y="3984275"/>
              <a:ext cx="1333743" cy="937757"/>
              <a:chOff x="4271689" y="1207551"/>
              <a:chExt cx="1333743" cy="937757"/>
            </a:xfrm>
          </p:grpSpPr>
          <p:sp>
            <p:nvSpPr>
              <p:cNvPr id="66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  <a:endParaRPr lang="zh-CN" altLang="en-US" sz="105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5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rgbClr val="C0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799889" y="2733726"/>
            <a:ext cx="851730" cy="851730"/>
            <a:chOff x="1677608" y="2996952"/>
            <a:chExt cx="1395643" cy="1395643"/>
          </a:xfrm>
        </p:grpSpPr>
        <p:sp>
          <p:nvSpPr>
            <p:cNvPr id="7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7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73" name="Freeform 133"/>
          <p:cNvSpPr/>
          <p:nvPr/>
        </p:nvSpPr>
        <p:spPr bwMode="auto">
          <a:xfrm>
            <a:off x="5023149" y="2974950"/>
            <a:ext cx="409879" cy="369281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/>
          </a:p>
        </p:txBody>
      </p:sp>
      <p:grpSp>
        <p:nvGrpSpPr>
          <p:cNvPr id="74" name="组合 73"/>
          <p:cNvGrpSpPr/>
          <p:nvPr/>
        </p:nvGrpSpPr>
        <p:grpSpPr>
          <a:xfrm>
            <a:off x="4625773" y="3743984"/>
            <a:ext cx="1242034" cy="703135"/>
            <a:chOff x="2496894" y="3984275"/>
            <a:chExt cx="1656477" cy="937757"/>
          </a:xfrm>
        </p:grpSpPr>
        <p:grpSp>
          <p:nvGrpSpPr>
            <p:cNvPr id="75" name="组合 7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8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8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699205" y="3984275"/>
              <a:ext cx="1333743" cy="937757"/>
              <a:chOff x="4271689" y="1207551"/>
              <a:chExt cx="1333743" cy="937757"/>
            </a:xfrm>
          </p:grpSpPr>
          <p:sp>
            <p:nvSpPr>
              <p:cNvPr id="78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  <a:endParaRPr lang="zh-CN" altLang="en-US" sz="105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rgbClr val="C00000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083774" y="2031831"/>
            <a:ext cx="851730" cy="851730"/>
            <a:chOff x="1677608" y="2996952"/>
            <a:chExt cx="1395643" cy="1395643"/>
          </a:xfrm>
        </p:grpSpPr>
        <p:sp>
          <p:nvSpPr>
            <p:cNvPr id="8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8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noFill/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350999" y="2314344"/>
            <a:ext cx="317280" cy="292542"/>
            <a:chOff x="7339246" y="1487600"/>
            <a:chExt cx="423150" cy="390158"/>
          </a:xfrm>
        </p:grpSpPr>
        <p:sp>
          <p:nvSpPr>
            <p:cNvPr id="86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87" name="Freeform 365"/>
            <p:cNvSpPr/>
            <p:nvPr/>
          </p:nvSpPr>
          <p:spPr bwMode="auto">
            <a:xfrm>
              <a:off x="7339246" y="1552399"/>
              <a:ext cx="423150" cy="230984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88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867587" y="3057677"/>
            <a:ext cx="1242034" cy="703135"/>
            <a:chOff x="2496894" y="3984275"/>
            <a:chExt cx="1656477" cy="937757"/>
          </a:xfrm>
        </p:grpSpPr>
        <p:grpSp>
          <p:nvGrpSpPr>
            <p:cNvPr id="90" name="组合 89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9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  <p:sp>
            <p:nvSpPr>
              <p:cNvPr id="9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2699205" y="3984275"/>
              <a:ext cx="1333743" cy="937757"/>
              <a:chOff x="4271689" y="1207551"/>
              <a:chExt cx="1333743" cy="937757"/>
            </a:xfrm>
          </p:grpSpPr>
          <p:sp>
            <p:nvSpPr>
              <p:cNvPr id="93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  <a:endParaRPr lang="zh-CN" altLang="en-US" sz="105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7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26" name="组合 25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Group 54"/>
          <p:cNvGrpSpPr/>
          <p:nvPr/>
        </p:nvGrpSpPr>
        <p:grpSpPr>
          <a:xfrm rot="16200000">
            <a:off x="6161501" y="3531324"/>
            <a:ext cx="531799" cy="55636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0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/>
          <p:nvPr/>
        </p:nvSpPr>
        <p:spPr bwMode="auto">
          <a:xfrm flipH="1">
            <a:off x="3659060" y="1418132"/>
            <a:ext cx="1388626" cy="160279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flipH="1">
            <a:off x="3207631" y="2692420"/>
            <a:ext cx="884818" cy="102128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14" name="Freeform 5"/>
          <p:cNvSpPr/>
          <p:nvPr/>
        </p:nvSpPr>
        <p:spPr bwMode="auto">
          <a:xfrm flipH="1">
            <a:off x="5119850" y="1601284"/>
            <a:ext cx="779734" cy="89999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15" name="Freeform 5"/>
          <p:cNvSpPr/>
          <p:nvPr/>
        </p:nvSpPr>
        <p:spPr bwMode="auto">
          <a:xfrm flipH="1">
            <a:off x="5534562" y="2209873"/>
            <a:ext cx="1224736" cy="1413626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6838902" y="2371476"/>
            <a:ext cx="659705" cy="76145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17" name="Freeform 5"/>
          <p:cNvSpPr/>
          <p:nvPr/>
        </p:nvSpPr>
        <p:spPr bwMode="auto">
          <a:xfrm flipH="1">
            <a:off x="2486363" y="2347647"/>
            <a:ext cx="659705" cy="76145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18" name="Group 42"/>
          <p:cNvGrpSpPr/>
          <p:nvPr/>
        </p:nvGrpSpPr>
        <p:grpSpPr>
          <a:xfrm>
            <a:off x="1637418" y="2749372"/>
            <a:ext cx="769342" cy="27007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9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5"/>
          <p:cNvGrpSpPr/>
          <p:nvPr/>
        </p:nvGrpSpPr>
        <p:grpSpPr>
          <a:xfrm rot="10800000" flipH="1">
            <a:off x="2344586" y="1723756"/>
            <a:ext cx="1210170" cy="27007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8"/>
          <p:cNvGrpSpPr/>
          <p:nvPr/>
        </p:nvGrpSpPr>
        <p:grpSpPr>
          <a:xfrm rot="16200000" flipH="1">
            <a:off x="5906025" y="1121692"/>
            <a:ext cx="286934" cy="67224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7"/>
          <p:cNvGrpSpPr/>
          <p:nvPr/>
        </p:nvGrpSpPr>
        <p:grpSpPr>
          <a:xfrm>
            <a:off x="2850297" y="3462917"/>
            <a:ext cx="236542" cy="35728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3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 474"/>
          <p:cNvSpPr>
            <a:spLocks noEditPoints="1"/>
          </p:cNvSpPr>
          <p:nvPr/>
        </p:nvSpPr>
        <p:spPr bwMode="auto">
          <a:xfrm>
            <a:off x="5921520" y="2710742"/>
            <a:ext cx="450821" cy="450821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/>
          </a:p>
        </p:txBody>
      </p:sp>
      <p:grpSp>
        <p:nvGrpSpPr>
          <p:cNvPr id="36" name="组合 35"/>
          <p:cNvGrpSpPr/>
          <p:nvPr/>
        </p:nvGrpSpPr>
        <p:grpSpPr>
          <a:xfrm>
            <a:off x="2709065" y="2602326"/>
            <a:ext cx="210686" cy="248776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37" name="Freeform 550"/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38" name="Freeform 551"/>
            <p:cNvSpPr/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17361" y="1901609"/>
            <a:ext cx="652564" cy="652564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40" name="Freeform 599"/>
            <p:cNvSpPr/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41" name="Freeform 600"/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sp>
        <p:nvSpPr>
          <p:cNvPr id="42" name="矩形 41"/>
          <p:cNvSpPr/>
          <p:nvPr/>
        </p:nvSpPr>
        <p:spPr>
          <a:xfrm>
            <a:off x="1579167" y="1011716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77271" y="3171394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092233" y="3921549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81548" y="3819297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438441" y="1005984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5" grpId="0" animBg="1"/>
      <p:bldP spid="42" grpId="0"/>
      <p:bldP spid="43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26" name="组合 25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97549" y="4992851"/>
            <a:ext cx="8946523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glow rad="38100">
              <a:srgbClr val="EFF2F5"/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/>
          <p:cNvGrpSpPr/>
          <p:nvPr/>
        </p:nvGrpSpPr>
        <p:grpSpPr>
          <a:xfrm>
            <a:off x="502585" y="1342613"/>
            <a:ext cx="3636076" cy="3088176"/>
            <a:chOff x="508487" y="248400"/>
            <a:chExt cx="7662957" cy="6508269"/>
          </a:xfrm>
          <a:solidFill>
            <a:schemeClr val="bg1">
              <a:lumMod val="75000"/>
            </a:schemeClr>
          </a:solidFill>
        </p:grpSpPr>
        <p:sp>
          <p:nvSpPr>
            <p:cNvPr id="11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84753" y="6031793"/>
              <a:ext cx="121508" cy="77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lstStyle/>
            <a:p>
              <a:endParaRPr lang="zh-CN" altLang="en-US" sz="1010"/>
            </a:p>
          </p:txBody>
        </p:sp>
        <p:sp>
          <p:nvSpPr>
            <p:cNvPr id="12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40100" y="6501594"/>
              <a:ext cx="380949" cy="255075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13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3517" y="4264508"/>
              <a:ext cx="121508" cy="155262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14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9074" y="3535502"/>
              <a:ext cx="899828" cy="86133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15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0356" y="5399666"/>
              <a:ext cx="206896" cy="643231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16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11550" y="5495077"/>
              <a:ext cx="1162552" cy="1016602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17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3853" y="5354660"/>
              <a:ext cx="1195393" cy="89830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18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65864" y="4928337"/>
              <a:ext cx="656809" cy="857641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19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874900" y="4635941"/>
              <a:ext cx="729058" cy="105356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20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63449" y="4697517"/>
              <a:ext cx="830862" cy="97593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21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43390" y="4852878"/>
              <a:ext cx="916248" cy="839159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22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542370" y="4370409"/>
              <a:ext cx="571424" cy="706075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23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009977" y="3821126"/>
              <a:ext cx="729058" cy="916789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24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195514" y="3715343"/>
              <a:ext cx="847284" cy="702378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0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77563" y="4117119"/>
              <a:ext cx="1178974" cy="780008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1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19642" y="2973187"/>
              <a:ext cx="745480" cy="1404757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2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6536" y="2763073"/>
              <a:ext cx="522163" cy="1112717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3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762" y="3160813"/>
              <a:ext cx="988499" cy="702378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4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01280" y="2797237"/>
              <a:ext cx="137930" cy="292043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5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881" y="2675078"/>
              <a:ext cx="262724" cy="269860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6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44078" y="3010024"/>
              <a:ext cx="400653" cy="743042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7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775563" y="3271807"/>
              <a:ext cx="2929370" cy="1659831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8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371318" y="4814266"/>
              <a:ext cx="1369449" cy="1504569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9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398164" y="2900955"/>
              <a:ext cx="1924452" cy="1445420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0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54785" y="3926833"/>
              <a:ext cx="1665010" cy="1482387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1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92628" y="2374436"/>
              <a:ext cx="2045960" cy="1852062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2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766368" y="2363391"/>
              <a:ext cx="814444" cy="1208831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3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90122" y="248400"/>
              <a:ext cx="3313601" cy="3164400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4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29822" y="2107300"/>
              <a:ext cx="883410" cy="876124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5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681969" y="1619663"/>
              <a:ext cx="1264357" cy="898304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6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37468" y="272209"/>
              <a:ext cx="1733976" cy="1641348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7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8487" y="954956"/>
              <a:ext cx="3034459" cy="2558137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8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98256" y="4313382"/>
              <a:ext cx="729058" cy="720864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01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735257" y="2966250"/>
            <a:ext cx="275781" cy="275781"/>
            <a:chOff x="6847114" y="2111829"/>
            <a:chExt cx="685800" cy="685800"/>
          </a:xfrm>
        </p:grpSpPr>
        <p:sp>
          <p:nvSpPr>
            <p:cNvPr id="50" name="泪滴形 49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948246" y="3653814"/>
            <a:ext cx="275781" cy="275781"/>
            <a:chOff x="6847114" y="2111829"/>
            <a:chExt cx="685800" cy="685800"/>
          </a:xfrm>
        </p:grpSpPr>
        <p:sp>
          <p:nvSpPr>
            <p:cNvPr id="53" name="泪滴形 52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54" name="椭圆 53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120892" y="3064668"/>
            <a:ext cx="275781" cy="275781"/>
            <a:chOff x="6847114" y="2111829"/>
            <a:chExt cx="685800" cy="685800"/>
          </a:xfrm>
        </p:grpSpPr>
        <p:sp>
          <p:nvSpPr>
            <p:cNvPr id="56" name="泪滴形 55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57" name="椭圆 56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330185" y="2909134"/>
            <a:ext cx="275781" cy="275781"/>
            <a:chOff x="6847114" y="2111829"/>
            <a:chExt cx="685800" cy="685800"/>
          </a:xfrm>
        </p:grpSpPr>
        <p:sp>
          <p:nvSpPr>
            <p:cNvPr id="59" name="泪滴形 58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60" name="椭圆 59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140064" y="1275943"/>
            <a:ext cx="2213670" cy="1360107"/>
            <a:chOff x="7172739" y="2452033"/>
            <a:chExt cx="2952328" cy="1813948"/>
          </a:xfrm>
        </p:grpSpPr>
        <p:sp>
          <p:nvSpPr>
            <p:cNvPr id="62" name="圆角矩形 6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grpSp>
          <p:nvGrpSpPr>
            <p:cNvPr id="64" name="组合 6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68" name="圆角矩形 6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4" name="TextBox 499"/>
          <p:cNvSpPr txBox="1"/>
          <p:nvPr/>
        </p:nvSpPr>
        <p:spPr>
          <a:xfrm>
            <a:off x="4871642" y="1337392"/>
            <a:ext cx="963726" cy="2480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248047" y="1869855"/>
            <a:ext cx="199770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461718" y="1275943"/>
            <a:ext cx="2213670" cy="1360107"/>
            <a:chOff x="7172739" y="2452033"/>
            <a:chExt cx="2952328" cy="1813948"/>
          </a:xfrm>
        </p:grpSpPr>
        <p:sp>
          <p:nvSpPr>
            <p:cNvPr id="77" name="圆角矩形 7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grpSp>
          <p:nvGrpSpPr>
            <p:cNvPr id="79" name="组合 7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83" name="圆角矩形 8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9" name="TextBox 499"/>
          <p:cNvSpPr txBox="1"/>
          <p:nvPr/>
        </p:nvSpPr>
        <p:spPr>
          <a:xfrm>
            <a:off x="7160858" y="1337392"/>
            <a:ext cx="963726" cy="2480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6569701" y="1869855"/>
            <a:ext cx="199770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4140064" y="2939385"/>
            <a:ext cx="2213670" cy="1360107"/>
            <a:chOff x="7172739" y="2452033"/>
            <a:chExt cx="2952328" cy="1813948"/>
          </a:xfrm>
        </p:grpSpPr>
        <p:sp>
          <p:nvSpPr>
            <p:cNvPr id="92" name="圆角矩形 9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grpSp>
          <p:nvGrpSpPr>
            <p:cNvPr id="94" name="组合 9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圆角矩形 10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98" name="圆角矩形 9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04" name="TextBox 499"/>
          <p:cNvSpPr txBox="1"/>
          <p:nvPr/>
        </p:nvSpPr>
        <p:spPr>
          <a:xfrm>
            <a:off x="4871642" y="3000833"/>
            <a:ext cx="963726" cy="2480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6461718" y="2939385"/>
            <a:ext cx="2213670" cy="1360107"/>
            <a:chOff x="7172739" y="2452033"/>
            <a:chExt cx="2952328" cy="1813948"/>
          </a:xfrm>
        </p:grpSpPr>
        <p:sp>
          <p:nvSpPr>
            <p:cNvPr id="107" name="圆角矩形 10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grpSp>
          <p:nvGrpSpPr>
            <p:cNvPr id="109" name="组合 10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圆角矩形 11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/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圆角矩形 11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19" name="TextBox 499"/>
          <p:cNvSpPr txBox="1"/>
          <p:nvPr/>
        </p:nvSpPr>
        <p:spPr>
          <a:xfrm>
            <a:off x="7193296" y="3000833"/>
            <a:ext cx="963726" cy="2480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6569701" y="3533297"/>
            <a:ext cx="199770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89" grpId="0"/>
      <p:bldP spid="90" grpId="0"/>
      <p:bldP spid="104" grpId="0"/>
      <p:bldP spid="119" grpId="0"/>
      <p:bldP spid="1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26" name="组合 25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>
            <a:off x="3310727" y="2043325"/>
            <a:ext cx="1120709" cy="2723251"/>
          </a:xfrm>
          <a:custGeom>
            <a:avLst/>
            <a:gdLst>
              <a:gd name="connsiteX0" fmla="*/ 1274246 w 1494668"/>
              <a:gd name="connsiteY0" fmla="*/ 218661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7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1 h 3631947"/>
              <a:gd name="connsiteX18" fmla="*/ 1274246 w 1494668"/>
              <a:gd name="connsiteY18" fmla="*/ 218661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6" y="218661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7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1"/>
                  <a:pt x="-54666" y="491918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" name="Oval 90"/>
          <p:cNvSpPr/>
          <p:nvPr/>
        </p:nvSpPr>
        <p:spPr>
          <a:xfrm>
            <a:off x="2913022" y="2440904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" name="Oval 91"/>
          <p:cNvSpPr/>
          <p:nvPr/>
        </p:nvSpPr>
        <p:spPr>
          <a:xfrm>
            <a:off x="2974695" y="2502576"/>
            <a:ext cx="659957" cy="659939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Oval 94"/>
          <p:cNvSpPr/>
          <p:nvPr/>
        </p:nvSpPr>
        <p:spPr>
          <a:xfrm>
            <a:off x="4042070" y="3576877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3" name="Oval 95"/>
          <p:cNvSpPr/>
          <p:nvPr/>
        </p:nvSpPr>
        <p:spPr>
          <a:xfrm>
            <a:off x="4103743" y="3638548"/>
            <a:ext cx="659957" cy="659939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8900000">
            <a:off x="4521999" y="1973432"/>
            <a:ext cx="1120709" cy="2723250"/>
          </a:xfrm>
          <a:custGeom>
            <a:avLst/>
            <a:gdLst>
              <a:gd name="connsiteX0" fmla="*/ 1274246 w 1494668"/>
              <a:gd name="connsiteY0" fmla="*/ 218661 h 3631946"/>
              <a:gd name="connsiteX1" fmla="*/ 1274246 w 1494668"/>
              <a:gd name="connsiteY1" fmla="*/ 1274246 h 3631946"/>
              <a:gd name="connsiteX2" fmla="*/ 1270299 w 1494668"/>
              <a:gd name="connsiteY2" fmla="*/ 1277815 h 3631946"/>
              <a:gd name="connsiteX3" fmla="*/ 1270781 w 1494668"/>
              <a:gd name="connsiteY3" fmla="*/ 1277817 h 3631946"/>
              <a:gd name="connsiteX4" fmla="*/ 1045113 w 1494668"/>
              <a:gd name="connsiteY4" fmla="*/ 1836232 h 3631946"/>
              <a:gd name="connsiteX5" fmla="*/ 1258976 w 1494668"/>
              <a:gd name="connsiteY5" fmla="*/ 2340781 h 3631946"/>
              <a:gd name="connsiteX6" fmla="*/ 1257320 w 1494668"/>
              <a:gd name="connsiteY6" fmla="*/ 2340806 h 3631946"/>
              <a:gd name="connsiteX7" fmla="*/ 1276007 w 1494668"/>
              <a:gd name="connsiteY7" fmla="*/ 2357700 h 3631946"/>
              <a:gd name="connsiteX8" fmla="*/ 1276007 w 1494668"/>
              <a:gd name="connsiteY8" fmla="*/ 3413285 h 3631946"/>
              <a:gd name="connsiteX9" fmla="*/ 220422 w 1494668"/>
              <a:gd name="connsiteY9" fmla="*/ 3413285 h 3631946"/>
              <a:gd name="connsiteX10" fmla="*/ 220422 w 1494668"/>
              <a:gd name="connsiteY10" fmla="*/ 2357700 h 3631946"/>
              <a:gd name="connsiteX11" fmla="*/ 233525 w 1494668"/>
              <a:gd name="connsiteY11" fmla="*/ 2345853 h 3631946"/>
              <a:gd name="connsiteX12" fmla="*/ 274458 w 1494668"/>
              <a:gd name="connsiteY12" fmla="*/ 2299977 h 3631946"/>
              <a:gd name="connsiteX13" fmla="*/ 444405 w 1494668"/>
              <a:gd name="connsiteY13" fmla="*/ 1814435 h 3631946"/>
              <a:gd name="connsiteX14" fmla="*/ 217078 w 1494668"/>
              <a:gd name="connsiteY14" fmla="*/ 1274058 h 3631946"/>
              <a:gd name="connsiteX15" fmla="*/ 218496 w 1494668"/>
              <a:gd name="connsiteY15" fmla="*/ 1274064 h 3631946"/>
              <a:gd name="connsiteX16" fmla="*/ 167412 w 1494668"/>
              <a:gd name="connsiteY16" fmla="*/ 1217560 h 3631946"/>
              <a:gd name="connsiteX17" fmla="*/ 218661 w 1494668"/>
              <a:gd name="connsiteY17" fmla="*/ 218661 h 3631946"/>
              <a:gd name="connsiteX18" fmla="*/ 1274246 w 1494668"/>
              <a:gd name="connsiteY18" fmla="*/ 218661 h 363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6">
                <a:moveTo>
                  <a:pt x="1274246" y="218661"/>
                </a:moveTo>
                <a:cubicBezTo>
                  <a:pt x="1565796" y="510134"/>
                  <a:pt x="1565795" y="982773"/>
                  <a:pt x="1274246" y="1274246"/>
                </a:cubicBezTo>
                <a:lnTo>
                  <a:pt x="1270299" y="1277815"/>
                </a:lnTo>
                <a:lnTo>
                  <a:pt x="1270781" y="1277817"/>
                </a:lnTo>
                <a:cubicBezTo>
                  <a:pt x="1121214" y="1424486"/>
                  <a:pt x="1039454" y="1626826"/>
                  <a:pt x="1045113" y="1836232"/>
                </a:cubicBezTo>
                <a:cubicBezTo>
                  <a:pt x="1050186" y="2025394"/>
                  <a:pt x="1126580" y="2205586"/>
                  <a:pt x="1258976" y="2340781"/>
                </a:cubicBezTo>
                <a:lnTo>
                  <a:pt x="1257320" y="2340806"/>
                </a:lnTo>
                <a:lnTo>
                  <a:pt x="1276007" y="2357700"/>
                </a:lnTo>
                <a:cubicBezTo>
                  <a:pt x="1567556" y="2649173"/>
                  <a:pt x="1567556" y="3121812"/>
                  <a:pt x="1276007" y="3413285"/>
                </a:cubicBezTo>
                <a:cubicBezTo>
                  <a:pt x="984534" y="3704834"/>
                  <a:pt x="511895" y="3704834"/>
                  <a:pt x="220422" y="3413285"/>
                </a:cubicBezTo>
                <a:cubicBezTo>
                  <a:pt x="-71127" y="3121812"/>
                  <a:pt x="-71128" y="2649173"/>
                  <a:pt x="220422" y="2357700"/>
                </a:cubicBezTo>
                <a:lnTo>
                  <a:pt x="233525" y="2345853"/>
                </a:lnTo>
                <a:lnTo>
                  <a:pt x="274458" y="2299977"/>
                </a:lnTo>
                <a:cubicBezTo>
                  <a:pt x="384902" y="2163160"/>
                  <a:pt x="445429" y="1991789"/>
                  <a:pt x="444405" y="1814435"/>
                </a:cubicBezTo>
                <a:cubicBezTo>
                  <a:pt x="443282" y="1611293"/>
                  <a:pt x="361474" y="1416919"/>
                  <a:pt x="217078" y="1274058"/>
                </a:cubicBezTo>
                <a:lnTo>
                  <a:pt x="218496" y="1274064"/>
                </a:lnTo>
                <a:lnTo>
                  <a:pt x="167412" y="1217560"/>
                </a:lnTo>
                <a:cubicBezTo>
                  <a:pt x="-71749" y="924401"/>
                  <a:pt x="-54666" y="491917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5" name="Oval 82"/>
          <p:cNvSpPr/>
          <p:nvPr/>
        </p:nvSpPr>
        <p:spPr>
          <a:xfrm>
            <a:off x="4135001" y="2379231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6" name="Oval 83"/>
          <p:cNvSpPr/>
          <p:nvPr/>
        </p:nvSpPr>
        <p:spPr>
          <a:xfrm>
            <a:off x="4203650" y="2447879"/>
            <a:ext cx="646003" cy="645987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7" name="Oval 86"/>
          <p:cNvSpPr/>
          <p:nvPr/>
        </p:nvSpPr>
        <p:spPr>
          <a:xfrm>
            <a:off x="5264049" y="3515204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8" name="Oval 87"/>
          <p:cNvSpPr/>
          <p:nvPr/>
        </p:nvSpPr>
        <p:spPr>
          <a:xfrm>
            <a:off x="5304421" y="3555576"/>
            <a:ext cx="702557" cy="702537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任意多边形 18"/>
          <p:cNvSpPr/>
          <p:nvPr/>
        </p:nvSpPr>
        <p:spPr>
          <a:xfrm rot="18900000">
            <a:off x="4602531" y="787436"/>
            <a:ext cx="1120709" cy="2723251"/>
          </a:xfrm>
          <a:custGeom>
            <a:avLst/>
            <a:gdLst>
              <a:gd name="connsiteX0" fmla="*/ 1274247 w 1494668"/>
              <a:gd name="connsiteY0" fmla="*/ 218662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8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2 h 3631947"/>
              <a:gd name="connsiteX18" fmla="*/ 1274247 w 1494668"/>
              <a:gd name="connsiteY18" fmla="*/ 218662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7" y="218662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8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2"/>
                  <a:pt x="-54666" y="491918"/>
                  <a:pt x="218661" y="218662"/>
                </a:cubicBezTo>
                <a:cubicBezTo>
                  <a:pt x="510134" y="-72888"/>
                  <a:pt x="982773" y="-72888"/>
                  <a:pt x="1274247" y="21866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0" name="Oval 74"/>
          <p:cNvSpPr/>
          <p:nvPr/>
        </p:nvSpPr>
        <p:spPr>
          <a:xfrm>
            <a:off x="4207003" y="1174610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1" name="Oval 75"/>
          <p:cNvSpPr/>
          <p:nvPr/>
        </p:nvSpPr>
        <p:spPr>
          <a:xfrm>
            <a:off x="4282630" y="1250235"/>
            <a:ext cx="632049" cy="63203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2" name="Oval 78"/>
          <p:cNvSpPr/>
          <p:nvPr/>
        </p:nvSpPr>
        <p:spPr>
          <a:xfrm>
            <a:off x="5343027" y="2310582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3" name="Oval 79"/>
          <p:cNvSpPr/>
          <p:nvPr/>
        </p:nvSpPr>
        <p:spPr>
          <a:xfrm>
            <a:off x="5423732" y="2391286"/>
            <a:ext cx="621891" cy="621875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4" name="Freeform 210"/>
          <p:cNvSpPr>
            <a:spLocks noEditPoints="1"/>
          </p:cNvSpPr>
          <p:nvPr/>
        </p:nvSpPr>
        <p:spPr bwMode="auto">
          <a:xfrm>
            <a:off x="3137138" y="2738699"/>
            <a:ext cx="335070" cy="178702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>
              <a:solidFill>
                <a:prstClr val="black"/>
              </a:solidFill>
            </a:endParaRPr>
          </a:p>
        </p:txBody>
      </p:sp>
      <p:sp>
        <p:nvSpPr>
          <p:cNvPr id="30" name="Freeform 241"/>
          <p:cNvSpPr>
            <a:spLocks noEditPoints="1"/>
          </p:cNvSpPr>
          <p:nvPr/>
        </p:nvSpPr>
        <p:spPr bwMode="auto">
          <a:xfrm>
            <a:off x="4285257" y="3842218"/>
            <a:ext cx="296927" cy="241617"/>
          </a:xfrm>
          <a:custGeom>
            <a:avLst/>
            <a:gdLst>
              <a:gd name="T0" fmla="*/ 41 w 43"/>
              <a:gd name="T1" fmla="*/ 21 h 35"/>
              <a:gd name="T2" fmla="*/ 41 w 43"/>
              <a:gd name="T3" fmla="*/ 21 h 35"/>
              <a:gd name="T4" fmla="*/ 40 w 43"/>
              <a:gd name="T5" fmla="*/ 21 h 35"/>
              <a:gd name="T6" fmla="*/ 40 w 43"/>
              <a:gd name="T7" fmla="*/ 21 h 35"/>
              <a:gd name="T8" fmla="*/ 21 w 43"/>
              <a:gd name="T9" fmla="*/ 5 h 35"/>
              <a:gd name="T10" fmla="*/ 3 w 43"/>
              <a:gd name="T11" fmla="*/ 21 h 35"/>
              <a:gd name="T12" fmla="*/ 2 w 43"/>
              <a:gd name="T13" fmla="*/ 21 h 35"/>
              <a:gd name="T14" fmla="*/ 2 w 43"/>
              <a:gd name="T15" fmla="*/ 21 h 35"/>
              <a:gd name="T16" fmla="*/ 0 w 43"/>
              <a:gd name="T17" fmla="*/ 19 h 35"/>
              <a:gd name="T18" fmla="*/ 0 w 43"/>
              <a:gd name="T19" fmla="*/ 17 h 35"/>
              <a:gd name="T20" fmla="*/ 19 w 43"/>
              <a:gd name="T21" fmla="*/ 1 h 35"/>
              <a:gd name="T22" fmla="*/ 23 w 43"/>
              <a:gd name="T23" fmla="*/ 1 h 35"/>
              <a:gd name="T24" fmla="*/ 30 w 43"/>
              <a:gd name="T25" fmla="*/ 7 h 35"/>
              <a:gd name="T26" fmla="*/ 30 w 43"/>
              <a:gd name="T27" fmla="*/ 2 h 35"/>
              <a:gd name="T28" fmla="*/ 31 w 43"/>
              <a:gd name="T29" fmla="*/ 1 h 35"/>
              <a:gd name="T30" fmla="*/ 36 w 43"/>
              <a:gd name="T31" fmla="*/ 1 h 35"/>
              <a:gd name="T32" fmla="*/ 37 w 43"/>
              <a:gd name="T33" fmla="*/ 2 h 35"/>
              <a:gd name="T34" fmla="*/ 37 w 43"/>
              <a:gd name="T35" fmla="*/ 12 h 35"/>
              <a:gd name="T36" fmla="*/ 43 w 43"/>
              <a:gd name="T37" fmla="*/ 17 h 35"/>
              <a:gd name="T38" fmla="*/ 43 w 43"/>
              <a:gd name="T39" fmla="*/ 19 h 35"/>
              <a:gd name="T40" fmla="*/ 41 w 43"/>
              <a:gd name="T41" fmla="*/ 21 h 35"/>
              <a:gd name="T42" fmla="*/ 37 w 43"/>
              <a:gd name="T43" fmla="*/ 33 h 35"/>
              <a:gd name="T44" fmla="*/ 35 w 43"/>
              <a:gd name="T45" fmla="*/ 35 h 35"/>
              <a:gd name="T46" fmla="*/ 25 w 43"/>
              <a:gd name="T47" fmla="*/ 35 h 35"/>
              <a:gd name="T48" fmla="*/ 25 w 43"/>
              <a:gd name="T49" fmla="*/ 25 h 35"/>
              <a:gd name="T50" fmla="*/ 18 w 43"/>
              <a:gd name="T51" fmla="*/ 25 h 35"/>
              <a:gd name="T52" fmla="*/ 18 w 43"/>
              <a:gd name="T53" fmla="*/ 35 h 35"/>
              <a:gd name="T54" fmla="*/ 8 w 43"/>
              <a:gd name="T55" fmla="*/ 35 h 35"/>
              <a:gd name="T56" fmla="*/ 6 w 43"/>
              <a:gd name="T57" fmla="*/ 33 h 35"/>
              <a:gd name="T58" fmla="*/ 6 w 43"/>
              <a:gd name="T59" fmla="*/ 20 h 35"/>
              <a:gd name="T60" fmla="*/ 6 w 43"/>
              <a:gd name="T61" fmla="*/ 20 h 35"/>
              <a:gd name="T62" fmla="*/ 21 w 43"/>
              <a:gd name="T63" fmla="*/ 8 h 35"/>
              <a:gd name="T64" fmla="*/ 37 w 43"/>
              <a:gd name="T65" fmla="*/ 20 h 35"/>
              <a:gd name="T66" fmla="*/ 37 w 43"/>
              <a:gd name="T67" fmla="*/ 20 h 35"/>
              <a:gd name="T68" fmla="*/ 37 w 43"/>
              <a:gd name="T6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" h="35">
                <a:moveTo>
                  <a:pt x="41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1"/>
                  <a:pt x="41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21" y="5"/>
                  <a:pt x="21" y="5"/>
                  <a:pt x="21" y="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8"/>
                  <a:pt x="0" y="17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2" y="0"/>
                  <a:pt x="23" y="1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0" y="1"/>
                  <a:pt x="31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7" y="2"/>
                </a:cubicBezTo>
                <a:cubicBezTo>
                  <a:pt x="37" y="12"/>
                  <a:pt x="37" y="12"/>
                  <a:pt x="37" y="12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8"/>
                  <a:pt x="43" y="18"/>
                  <a:pt x="43" y="19"/>
                </a:cubicBezTo>
                <a:lnTo>
                  <a:pt x="41" y="21"/>
                </a:lnTo>
                <a:close/>
                <a:moveTo>
                  <a:pt x="37" y="33"/>
                </a:moveTo>
                <a:cubicBezTo>
                  <a:pt x="37" y="34"/>
                  <a:pt x="36" y="35"/>
                  <a:pt x="3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25"/>
                  <a:pt x="25" y="25"/>
                  <a:pt x="25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35"/>
                  <a:pt x="18" y="35"/>
                  <a:pt x="1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7" y="35"/>
                  <a:pt x="6" y="34"/>
                  <a:pt x="6" y="33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21" y="8"/>
                  <a:pt x="21" y="8"/>
                  <a:pt x="21" y="8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lnTo>
                  <a:pt x="37" y="3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>
              <a:solidFill>
                <a:prstClr val="black"/>
              </a:solidFill>
            </a:endParaRPr>
          </a:p>
        </p:txBody>
      </p:sp>
      <p:sp>
        <p:nvSpPr>
          <p:cNvPr id="31" name="Freeform 243"/>
          <p:cNvSpPr>
            <a:spLocks noEditPoints="1"/>
          </p:cNvSpPr>
          <p:nvPr/>
        </p:nvSpPr>
        <p:spPr bwMode="auto">
          <a:xfrm>
            <a:off x="4409886" y="2637449"/>
            <a:ext cx="227260" cy="260830"/>
          </a:xfrm>
          <a:custGeom>
            <a:avLst/>
            <a:gdLst>
              <a:gd name="T0" fmla="*/ 88 w 88"/>
              <a:gd name="T1" fmla="*/ 0 h 101"/>
              <a:gd name="T2" fmla="*/ 80 w 88"/>
              <a:gd name="T3" fmla="*/ 92 h 101"/>
              <a:gd name="T4" fmla="*/ 43 w 88"/>
              <a:gd name="T5" fmla="*/ 101 h 101"/>
              <a:gd name="T6" fmla="*/ 7 w 88"/>
              <a:gd name="T7" fmla="*/ 92 h 101"/>
              <a:gd name="T8" fmla="*/ 0 w 88"/>
              <a:gd name="T9" fmla="*/ 0 h 101"/>
              <a:gd name="T10" fmla="*/ 88 w 88"/>
              <a:gd name="T11" fmla="*/ 0 h 101"/>
              <a:gd name="T12" fmla="*/ 71 w 88"/>
              <a:gd name="T13" fmla="*/ 19 h 101"/>
              <a:gd name="T14" fmla="*/ 17 w 88"/>
              <a:gd name="T15" fmla="*/ 19 h 101"/>
              <a:gd name="T16" fmla="*/ 19 w 88"/>
              <a:gd name="T17" fmla="*/ 54 h 101"/>
              <a:gd name="T18" fmla="*/ 57 w 88"/>
              <a:gd name="T19" fmla="*/ 54 h 101"/>
              <a:gd name="T20" fmla="*/ 57 w 88"/>
              <a:gd name="T21" fmla="*/ 68 h 101"/>
              <a:gd name="T22" fmla="*/ 43 w 88"/>
              <a:gd name="T23" fmla="*/ 71 h 101"/>
              <a:gd name="T24" fmla="*/ 31 w 88"/>
              <a:gd name="T25" fmla="*/ 68 h 101"/>
              <a:gd name="T26" fmla="*/ 31 w 88"/>
              <a:gd name="T27" fmla="*/ 59 h 101"/>
              <a:gd name="T28" fmla="*/ 19 w 88"/>
              <a:gd name="T29" fmla="*/ 59 h 101"/>
              <a:gd name="T30" fmla="*/ 21 w 88"/>
              <a:gd name="T31" fmla="*/ 75 h 101"/>
              <a:gd name="T32" fmla="*/ 43 w 88"/>
              <a:gd name="T33" fmla="*/ 82 h 101"/>
              <a:gd name="T34" fmla="*/ 43 w 88"/>
              <a:gd name="T35" fmla="*/ 82 h 101"/>
              <a:gd name="T36" fmla="*/ 43 w 88"/>
              <a:gd name="T37" fmla="*/ 82 h 101"/>
              <a:gd name="T38" fmla="*/ 66 w 88"/>
              <a:gd name="T39" fmla="*/ 75 h 101"/>
              <a:gd name="T40" fmla="*/ 69 w 88"/>
              <a:gd name="T41" fmla="*/ 42 h 101"/>
              <a:gd name="T42" fmla="*/ 28 w 88"/>
              <a:gd name="T43" fmla="*/ 42 h 101"/>
              <a:gd name="T44" fmla="*/ 28 w 88"/>
              <a:gd name="T45" fmla="*/ 30 h 101"/>
              <a:gd name="T46" fmla="*/ 71 w 88"/>
              <a:gd name="T47" fmla="*/ 30 h 101"/>
              <a:gd name="T48" fmla="*/ 71 w 88"/>
              <a:gd name="T49" fmla="*/ 1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01">
                <a:moveTo>
                  <a:pt x="88" y="0"/>
                </a:moveTo>
                <a:lnTo>
                  <a:pt x="80" y="92"/>
                </a:lnTo>
                <a:lnTo>
                  <a:pt x="43" y="101"/>
                </a:lnTo>
                <a:lnTo>
                  <a:pt x="7" y="92"/>
                </a:lnTo>
                <a:lnTo>
                  <a:pt x="0" y="0"/>
                </a:lnTo>
                <a:lnTo>
                  <a:pt x="88" y="0"/>
                </a:lnTo>
                <a:close/>
                <a:moveTo>
                  <a:pt x="71" y="19"/>
                </a:moveTo>
                <a:lnTo>
                  <a:pt x="17" y="19"/>
                </a:lnTo>
                <a:lnTo>
                  <a:pt x="19" y="54"/>
                </a:lnTo>
                <a:lnTo>
                  <a:pt x="57" y="54"/>
                </a:lnTo>
                <a:lnTo>
                  <a:pt x="57" y="68"/>
                </a:lnTo>
                <a:lnTo>
                  <a:pt x="43" y="71"/>
                </a:lnTo>
                <a:lnTo>
                  <a:pt x="31" y="68"/>
                </a:lnTo>
                <a:lnTo>
                  <a:pt x="31" y="59"/>
                </a:lnTo>
                <a:lnTo>
                  <a:pt x="19" y="59"/>
                </a:lnTo>
                <a:lnTo>
                  <a:pt x="21" y="75"/>
                </a:lnTo>
                <a:lnTo>
                  <a:pt x="43" y="82"/>
                </a:lnTo>
                <a:lnTo>
                  <a:pt x="43" y="82"/>
                </a:lnTo>
                <a:lnTo>
                  <a:pt x="43" y="82"/>
                </a:lnTo>
                <a:lnTo>
                  <a:pt x="66" y="75"/>
                </a:lnTo>
                <a:lnTo>
                  <a:pt x="69" y="42"/>
                </a:lnTo>
                <a:lnTo>
                  <a:pt x="28" y="42"/>
                </a:lnTo>
                <a:lnTo>
                  <a:pt x="28" y="30"/>
                </a:lnTo>
                <a:lnTo>
                  <a:pt x="71" y="30"/>
                </a:lnTo>
                <a:lnTo>
                  <a:pt x="71" y="1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>
              <a:solidFill>
                <a:prstClr val="black"/>
              </a:solidFill>
            </a:endParaRPr>
          </a:p>
        </p:txBody>
      </p:sp>
      <p:sp>
        <p:nvSpPr>
          <p:cNvPr id="32" name="Freeform 277"/>
          <p:cNvSpPr>
            <a:spLocks noEditPoints="1"/>
          </p:cNvSpPr>
          <p:nvPr/>
        </p:nvSpPr>
        <p:spPr bwMode="auto">
          <a:xfrm>
            <a:off x="5523484" y="3742129"/>
            <a:ext cx="242665" cy="299174"/>
          </a:xfrm>
          <a:custGeom>
            <a:avLst/>
            <a:gdLst>
              <a:gd name="T0" fmla="*/ 31 w 31"/>
              <a:gd name="T1" fmla="*/ 35 h 38"/>
              <a:gd name="T2" fmla="*/ 28 w 31"/>
              <a:gd name="T3" fmla="*/ 38 h 38"/>
              <a:gd name="T4" fmla="*/ 3 w 31"/>
              <a:gd name="T5" fmla="*/ 38 h 38"/>
              <a:gd name="T6" fmla="*/ 0 w 31"/>
              <a:gd name="T7" fmla="*/ 35 h 38"/>
              <a:gd name="T8" fmla="*/ 0 w 31"/>
              <a:gd name="T9" fmla="*/ 20 h 38"/>
              <a:gd name="T10" fmla="*/ 3 w 31"/>
              <a:gd name="T11" fmla="*/ 17 h 38"/>
              <a:gd name="T12" fmla="*/ 4 w 31"/>
              <a:gd name="T13" fmla="*/ 17 h 38"/>
              <a:gd name="T14" fmla="*/ 4 w 31"/>
              <a:gd name="T15" fmla="*/ 12 h 38"/>
              <a:gd name="T16" fmla="*/ 16 w 31"/>
              <a:gd name="T17" fmla="*/ 0 h 38"/>
              <a:gd name="T18" fmla="*/ 28 w 31"/>
              <a:gd name="T19" fmla="*/ 12 h 38"/>
              <a:gd name="T20" fmla="*/ 28 w 31"/>
              <a:gd name="T21" fmla="*/ 17 h 38"/>
              <a:gd name="T22" fmla="*/ 28 w 31"/>
              <a:gd name="T23" fmla="*/ 17 h 38"/>
              <a:gd name="T24" fmla="*/ 31 w 31"/>
              <a:gd name="T25" fmla="*/ 20 h 38"/>
              <a:gd name="T26" fmla="*/ 31 w 31"/>
              <a:gd name="T27" fmla="*/ 35 h 38"/>
              <a:gd name="T28" fmla="*/ 22 w 31"/>
              <a:gd name="T29" fmla="*/ 17 h 38"/>
              <a:gd name="T30" fmla="*/ 22 w 31"/>
              <a:gd name="T31" fmla="*/ 12 h 38"/>
              <a:gd name="T32" fmla="*/ 16 w 31"/>
              <a:gd name="T33" fmla="*/ 5 h 38"/>
              <a:gd name="T34" fmla="*/ 9 w 31"/>
              <a:gd name="T35" fmla="*/ 12 h 38"/>
              <a:gd name="T36" fmla="*/ 9 w 31"/>
              <a:gd name="T37" fmla="*/ 17 h 38"/>
              <a:gd name="T38" fmla="*/ 22 w 31"/>
              <a:gd name="T39" fmla="*/ 1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8">
                <a:moveTo>
                  <a:pt x="31" y="35"/>
                </a:moveTo>
                <a:cubicBezTo>
                  <a:pt x="31" y="37"/>
                  <a:pt x="30" y="38"/>
                  <a:pt x="28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8"/>
                  <a:pt x="0" y="37"/>
                  <a:pt x="0" y="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1" y="17"/>
                  <a:pt x="3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5"/>
                  <a:pt x="9" y="0"/>
                  <a:pt x="16" y="0"/>
                </a:cubicBezTo>
                <a:cubicBezTo>
                  <a:pt x="22" y="0"/>
                  <a:pt x="28" y="5"/>
                  <a:pt x="28" y="12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30" y="17"/>
                  <a:pt x="31" y="18"/>
                  <a:pt x="31" y="20"/>
                </a:cubicBezTo>
                <a:lnTo>
                  <a:pt x="31" y="35"/>
                </a:lnTo>
                <a:close/>
                <a:moveTo>
                  <a:pt x="22" y="17"/>
                </a:moveTo>
                <a:cubicBezTo>
                  <a:pt x="22" y="12"/>
                  <a:pt x="22" y="12"/>
                  <a:pt x="22" y="12"/>
                </a:cubicBezTo>
                <a:cubicBezTo>
                  <a:pt x="22" y="8"/>
                  <a:pt x="19" y="5"/>
                  <a:pt x="16" y="5"/>
                </a:cubicBezTo>
                <a:cubicBezTo>
                  <a:pt x="12" y="5"/>
                  <a:pt x="9" y="8"/>
                  <a:pt x="9" y="12"/>
                </a:cubicBezTo>
                <a:cubicBezTo>
                  <a:pt x="9" y="17"/>
                  <a:pt x="9" y="17"/>
                  <a:pt x="9" y="17"/>
                </a:cubicBezTo>
                <a:lnTo>
                  <a:pt x="22" y="1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>
              <a:solidFill>
                <a:prstClr val="black"/>
              </a:solidFill>
            </a:endParaRPr>
          </a:p>
        </p:txBody>
      </p:sp>
      <p:sp>
        <p:nvSpPr>
          <p:cNvPr id="33" name="Freeform 188"/>
          <p:cNvSpPr>
            <a:spLocks noEditPoints="1"/>
          </p:cNvSpPr>
          <p:nvPr/>
        </p:nvSpPr>
        <p:spPr bwMode="auto">
          <a:xfrm>
            <a:off x="5598286" y="2545697"/>
            <a:ext cx="317814" cy="313053"/>
          </a:xfrm>
          <a:custGeom>
            <a:avLst/>
            <a:gdLst>
              <a:gd name="T0" fmla="*/ 79 w 134"/>
              <a:gd name="T1" fmla="*/ 99 h 132"/>
              <a:gd name="T2" fmla="*/ 76 w 134"/>
              <a:gd name="T3" fmla="*/ 102 h 132"/>
              <a:gd name="T4" fmla="*/ 73 w 134"/>
              <a:gd name="T5" fmla="*/ 99 h 132"/>
              <a:gd name="T6" fmla="*/ 74 w 134"/>
              <a:gd name="T7" fmla="*/ 96 h 132"/>
              <a:gd name="T8" fmla="*/ 78 w 134"/>
              <a:gd name="T9" fmla="*/ 96 h 132"/>
              <a:gd name="T10" fmla="*/ 98 w 134"/>
              <a:gd name="T11" fmla="*/ 18 h 132"/>
              <a:gd name="T12" fmla="*/ 14 w 134"/>
              <a:gd name="T13" fmla="*/ 20 h 132"/>
              <a:gd name="T14" fmla="*/ 98 w 134"/>
              <a:gd name="T15" fmla="*/ 22 h 132"/>
              <a:gd name="T16" fmla="*/ 98 w 134"/>
              <a:gd name="T17" fmla="*/ 18 h 132"/>
              <a:gd name="T18" fmla="*/ 17 w 134"/>
              <a:gd name="T19" fmla="*/ 33 h 132"/>
              <a:gd name="T20" fmla="*/ 17 w 134"/>
              <a:gd name="T21" fmla="*/ 36 h 132"/>
              <a:gd name="T22" fmla="*/ 102 w 134"/>
              <a:gd name="T23" fmla="*/ 34 h 132"/>
              <a:gd name="T24" fmla="*/ 102 w 134"/>
              <a:gd name="T25" fmla="*/ 49 h 132"/>
              <a:gd name="T26" fmla="*/ 17 w 134"/>
              <a:gd name="T27" fmla="*/ 47 h 132"/>
              <a:gd name="T28" fmla="*/ 17 w 134"/>
              <a:gd name="T29" fmla="*/ 50 h 132"/>
              <a:gd name="T30" fmla="*/ 102 w 134"/>
              <a:gd name="T31" fmla="*/ 49 h 132"/>
              <a:gd name="T32" fmla="*/ 108 w 134"/>
              <a:gd name="T33" fmla="*/ 127 h 132"/>
              <a:gd name="T34" fmla="*/ 24 w 134"/>
              <a:gd name="T35" fmla="*/ 106 h 132"/>
              <a:gd name="T36" fmla="*/ 5 w 134"/>
              <a:gd name="T37" fmla="*/ 8 h 132"/>
              <a:gd name="T38" fmla="*/ 108 w 134"/>
              <a:gd name="T39" fmla="*/ 5 h 132"/>
              <a:gd name="T40" fmla="*/ 110 w 134"/>
              <a:gd name="T41" fmla="*/ 66 h 132"/>
              <a:gd name="T42" fmla="*/ 116 w 134"/>
              <a:gd name="T43" fmla="*/ 8 h 132"/>
              <a:gd name="T44" fmla="*/ 8 w 134"/>
              <a:gd name="T45" fmla="*/ 0 h 132"/>
              <a:gd name="T46" fmla="*/ 0 w 134"/>
              <a:gd name="T47" fmla="*/ 124 h 132"/>
              <a:gd name="T48" fmla="*/ 108 w 134"/>
              <a:gd name="T49" fmla="*/ 132 h 132"/>
              <a:gd name="T50" fmla="*/ 116 w 134"/>
              <a:gd name="T51" fmla="*/ 104 h 132"/>
              <a:gd name="T52" fmla="*/ 111 w 134"/>
              <a:gd name="T53" fmla="*/ 124 h 132"/>
              <a:gd name="T54" fmla="*/ 113 w 134"/>
              <a:gd name="T55" fmla="*/ 104 h 132"/>
              <a:gd name="T56" fmla="*/ 88 w 134"/>
              <a:gd name="T57" fmla="*/ 77 h 132"/>
              <a:gd name="T58" fmla="*/ 79 w 134"/>
              <a:gd name="T59" fmla="*/ 82 h 132"/>
              <a:gd name="T60" fmla="*/ 104 w 134"/>
              <a:gd name="T61" fmla="*/ 109 h 132"/>
              <a:gd name="T62" fmla="*/ 98 w 134"/>
              <a:gd name="T63" fmla="*/ 76 h 132"/>
              <a:gd name="T64" fmla="*/ 92 w 134"/>
              <a:gd name="T65" fmla="*/ 79 h 132"/>
              <a:gd name="T66" fmla="*/ 113 w 134"/>
              <a:gd name="T67" fmla="*/ 93 h 132"/>
              <a:gd name="T68" fmla="*/ 98 w 134"/>
              <a:gd name="T69" fmla="*/ 76 h 132"/>
              <a:gd name="T70" fmla="*/ 117 w 134"/>
              <a:gd name="T71" fmla="*/ 60 h 132"/>
              <a:gd name="T72" fmla="*/ 102 w 134"/>
              <a:gd name="T73" fmla="*/ 76 h 132"/>
              <a:gd name="T74" fmla="*/ 101 w 134"/>
              <a:gd name="T75" fmla="*/ 78 h 132"/>
              <a:gd name="T76" fmla="*/ 113 w 134"/>
              <a:gd name="T77" fmla="*/ 88 h 132"/>
              <a:gd name="T78" fmla="*/ 110 w 134"/>
              <a:gd name="T79" fmla="*/ 83 h 132"/>
              <a:gd name="T80" fmla="*/ 130 w 134"/>
              <a:gd name="T81" fmla="*/ 57 h 132"/>
              <a:gd name="T82" fmla="*/ 76 w 134"/>
              <a:gd name="T83" fmla="*/ 119 h 132"/>
              <a:gd name="T84" fmla="*/ 93 w 134"/>
              <a:gd name="T85" fmla="*/ 104 h 132"/>
              <a:gd name="T86" fmla="*/ 59 w 134"/>
              <a:gd name="T87" fmla="*/ 98 h 132"/>
              <a:gd name="T88" fmla="*/ 76 w 134"/>
              <a:gd name="T89" fmla="*/ 79 h 132"/>
              <a:gd name="T90" fmla="*/ 76 w 134"/>
              <a:gd name="T91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" h="132">
                <a:moveTo>
                  <a:pt x="84" y="96"/>
                </a:moveTo>
                <a:cubicBezTo>
                  <a:pt x="79" y="99"/>
                  <a:pt x="79" y="99"/>
                  <a:pt x="79" y="99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3" y="99"/>
                  <a:pt x="73" y="99"/>
                  <a:pt x="73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74" y="96"/>
                  <a:pt x="74" y="96"/>
                  <a:pt x="74" y="96"/>
                </a:cubicBezTo>
                <a:cubicBezTo>
                  <a:pt x="76" y="90"/>
                  <a:pt x="76" y="90"/>
                  <a:pt x="76" y="90"/>
                </a:cubicBezTo>
                <a:cubicBezTo>
                  <a:pt x="78" y="96"/>
                  <a:pt x="78" y="96"/>
                  <a:pt x="78" y="96"/>
                </a:cubicBezTo>
                <a:lnTo>
                  <a:pt x="84" y="96"/>
                </a:lnTo>
                <a:close/>
                <a:moveTo>
                  <a:pt x="98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5" y="18"/>
                  <a:pt x="14" y="19"/>
                  <a:pt x="14" y="20"/>
                </a:cubicBezTo>
                <a:cubicBezTo>
                  <a:pt x="14" y="21"/>
                  <a:pt x="15" y="22"/>
                  <a:pt x="17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2"/>
                  <a:pt x="102" y="21"/>
                  <a:pt x="102" y="20"/>
                </a:cubicBezTo>
                <a:cubicBezTo>
                  <a:pt x="102" y="19"/>
                  <a:pt x="100" y="18"/>
                  <a:pt x="98" y="18"/>
                </a:cubicBezTo>
                <a:close/>
                <a:moveTo>
                  <a:pt x="98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4" y="33"/>
                  <a:pt x="14" y="34"/>
                </a:cubicBezTo>
                <a:cubicBezTo>
                  <a:pt x="14" y="35"/>
                  <a:pt x="15" y="36"/>
                  <a:pt x="17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100" y="36"/>
                  <a:pt x="102" y="35"/>
                  <a:pt x="102" y="34"/>
                </a:cubicBezTo>
                <a:cubicBezTo>
                  <a:pt x="102" y="33"/>
                  <a:pt x="100" y="33"/>
                  <a:pt x="98" y="33"/>
                </a:cubicBezTo>
                <a:close/>
                <a:moveTo>
                  <a:pt x="102" y="49"/>
                </a:moveTo>
                <a:cubicBezTo>
                  <a:pt x="102" y="48"/>
                  <a:pt x="100" y="47"/>
                  <a:pt x="98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5" y="47"/>
                  <a:pt x="14" y="48"/>
                  <a:pt x="14" y="49"/>
                </a:cubicBezTo>
                <a:cubicBezTo>
                  <a:pt x="14" y="49"/>
                  <a:pt x="15" y="50"/>
                  <a:pt x="17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100" y="50"/>
                  <a:pt x="102" y="49"/>
                  <a:pt x="102" y="49"/>
                </a:cubicBezTo>
                <a:close/>
                <a:moveTo>
                  <a:pt x="111" y="124"/>
                </a:moveTo>
                <a:cubicBezTo>
                  <a:pt x="111" y="125"/>
                  <a:pt x="109" y="127"/>
                  <a:pt x="108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72" y="127"/>
                  <a:pt x="24" y="106"/>
                  <a:pt x="24" y="106"/>
                </a:cubicBezTo>
                <a:cubicBezTo>
                  <a:pt x="15" y="117"/>
                  <a:pt x="5" y="113"/>
                  <a:pt x="5" y="108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6" y="5"/>
                  <a:pt x="8" y="5"/>
                </a:cubicBezTo>
                <a:cubicBezTo>
                  <a:pt x="108" y="5"/>
                  <a:pt x="108" y="5"/>
                  <a:pt x="108" y="5"/>
                </a:cubicBezTo>
                <a:cubicBezTo>
                  <a:pt x="109" y="5"/>
                  <a:pt x="111" y="7"/>
                  <a:pt x="111" y="8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3" y="59"/>
                  <a:pt x="116" y="58"/>
                  <a:pt x="116" y="5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4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8"/>
                  <a:pt x="3" y="132"/>
                  <a:pt x="8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12" y="132"/>
                  <a:pt x="116" y="128"/>
                  <a:pt x="116" y="12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1" y="110"/>
                  <a:pt x="111" y="110"/>
                  <a:pt x="111" y="110"/>
                </a:cubicBezTo>
                <a:lnTo>
                  <a:pt x="111" y="124"/>
                </a:lnTo>
                <a:close/>
                <a:moveTo>
                  <a:pt x="108" y="109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4" y="103"/>
                  <a:pt x="114" y="101"/>
                  <a:pt x="113" y="100"/>
                </a:cubicBezTo>
                <a:cubicBezTo>
                  <a:pt x="88" y="77"/>
                  <a:pt x="88" y="77"/>
                  <a:pt x="88" y="77"/>
                </a:cubicBezTo>
                <a:cubicBezTo>
                  <a:pt x="87" y="75"/>
                  <a:pt x="85" y="75"/>
                  <a:pt x="83" y="77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3"/>
                  <a:pt x="78" y="85"/>
                  <a:pt x="79" y="86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7" y="110"/>
                  <a:pt x="108" y="109"/>
                </a:cubicBezTo>
                <a:close/>
                <a:moveTo>
                  <a:pt x="98" y="76"/>
                </a:moveTo>
                <a:cubicBezTo>
                  <a:pt x="97" y="75"/>
                  <a:pt x="96" y="76"/>
                  <a:pt x="95" y="76"/>
                </a:cubicBezTo>
                <a:cubicBezTo>
                  <a:pt x="92" y="79"/>
                  <a:pt x="92" y="79"/>
                  <a:pt x="92" y="79"/>
                </a:cubicBezTo>
                <a:cubicBezTo>
                  <a:pt x="110" y="95"/>
                  <a:pt x="110" y="95"/>
                  <a:pt x="110" y="95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3" y="92"/>
                  <a:pt x="113" y="91"/>
                  <a:pt x="112" y="90"/>
                </a:cubicBezTo>
                <a:lnTo>
                  <a:pt x="98" y="76"/>
                </a:lnTo>
                <a:close/>
                <a:moveTo>
                  <a:pt x="130" y="57"/>
                </a:moveTo>
                <a:cubicBezTo>
                  <a:pt x="127" y="54"/>
                  <a:pt x="123" y="53"/>
                  <a:pt x="117" y="60"/>
                </a:cubicBezTo>
                <a:cubicBezTo>
                  <a:pt x="112" y="65"/>
                  <a:pt x="109" y="74"/>
                  <a:pt x="105" y="78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2" y="75"/>
                  <a:pt x="101" y="75"/>
                  <a:pt x="100" y="76"/>
                </a:cubicBezTo>
                <a:cubicBezTo>
                  <a:pt x="100" y="76"/>
                  <a:pt x="100" y="77"/>
                  <a:pt x="101" y="78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12" y="88"/>
                  <a:pt x="113" y="88"/>
                  <a:pt x="113" y="88"/>
                </a:cubicBezTo>
                <a:cubicBezTo>
                  <a:pt x="114" y="87"/>
                  <a:pt x="114" y="86"/>
                  <a:pt x="113" y="86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4" y="79"/>
                  <a:pt x="123" y="75"/>
                  <a:pt x="127" y="70"/>
                </a:cubicBezTo>
                <a:cubicBezTo>
                  <a:pt x="134" y="63"/>
                  <a:pt x="133" y="59"/>
                  <a:pt x="130" y="57"/>
                </a:cubicBezTo>
                <a:close/>
                <a:moveTo>
                  <a:pt x="56" y="98"/>
                </a:moveTo>
                <a:cubicBezTo>
                  <a:pt x="56" y="110"/>
                  <a:pt x="65" y="119"/>
                  <a:pt x="76" y="119"/>
                </a:cubicBezTo>
                <a:cubicBezTo>
                  <a:pt x="85" y="119"/>
                  <a:pt x="92" y="114"/>
                  <a:pt x="95" y="106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91" y="111"/>
                  <a:pt x="84" y="116"/>
                  <a:pt x="76" y="116"/>
                </a:cubicBezTo>
                <a:cubicBezTo>
                  <a:pt x="67" y="116"/>
                  <a:pt x="59" y="108"/>
                  <a:pt x="59" y="98"/>
                </a:cubicBezTo>
                <a:cubicBezTo>
                  <a:pt x="59" y="89"/>
                  <a:pt x="66" y="81"/>
                  <a:pt x="75" y="81"/>
                </a:cubicBezTo>
                <a:cubicBezTo>
                  <a:pt x="75" y="80"/>
                  <a:pt x="76" y="80"/>
                  <a:pt x="76" y="79"/>
                </a:cubicBezTo>
                <a:cubicBezTo>
                  <a:pt x="77" y="78"/>
                  <a:pt x="77" y="78"/>
                  <a:pt x="77" y="78"/>
                </a:cubicBezTo>
                <a:cubicBezTo>
                  <a:pt x="77" y="78"/>
                  <a:pt x="77" y="78"/>
                  <a:pt x="76" y="78"/>
                </a:cubicBezTo>
                <a:cubicBezTo>
                  <a:pt x="65" y="78"/>
                  <a:pt x="56" y="87"/>
                  <a:pt x="56" y="9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>
              <a:solidFill>
                <a:prstClr val="black"/>
              </a:solidFill>
            </a:endParaRPr>
          </a:p>
        </p:txBody>
      </p:sp>
      <p:sp>
        <p:nvSpPr>
          <p:cNvPr id="34" name="Freeform 110"/>
          <p:cNvSpPr>
            <a:spLocks noEditPoints="1"/>
          </p:cNvSpPr>
          <p:nvPr/>
        </p:nvSpPr>
        <p:spPr bwMode="auto">
          <a:xfrm>
            <a:off x="4466057" y="1448617"/>
            <a:ext cx="286760" cy="215070"/>
          </a:xfrm>
          <a:custGeom>
            <a:avLst/>
            <a:gdLst>
              <a:gd name="T0" fmla="*/ 41 w 51"/>
              <a:gd name="T1" fmla="*/ 38 h 38"/>
              <a:gd name="T2" fmla="*/ 12 w 51"/>
              <a:gd name="T3" fmla="*/ 38 h 38"/>
              <a:gd name="T4" fmla="*/ 0 w 51"/>
              <a:gd name="T5" fmla="*/ 26 h 38"/>
              <a:gd name="T6" fmla="*/ 7 w 51"/>
              <a:gd name="T7" fmla="*/ 15 h 38"/>
              <a:gd name="T8" fmla="*/ 7 w 51"/>
              <a:gd name="T9" fmla="*/ 14 h 38"/>
              <a:gd name="T10" fmla="*/ 20 w 51"/>
              <a:gd name="T11" fmla="*/ 0 h 38"/>
              <a:gd name="T12" fmla="*/ 33 w 51"/>
              <a:gd name="T13" fmla="*/ 9 h 38"/>
              <a:gd name="T14" fmla="*/ 37 w 51"/>
              <a:gd name="T15" fmla="*/ 7 h 38"/>
              <a:gd name="T16" fmla="*/ 44 w 51"/>
              <a:gd name="T17" fmla="*/ 14 h 38"/>
              <a:gd name="T18" fmla="*/ 43 w 51"/>
              <a:gd name="T19" fmla="*/ 17 h 38"/>
              <a:gd name="T20" fmla="*/ 51 w 51"/>
              <a:gd name="T21" fmla="*/ 28 h 38"/>
              <a:gd name="T22" fmla="*/ 41 w 51"/>
              <a:gd name="T23" fmla="*/ 38 h 38"/>
              <a:gd name="T24" fmla="*/ 34 w 51"/>
              <a:gd name="T25" fmla="*/ 19 h 38"/>
              <a:gd name="T26" fmla="*/ 24 w 51"/>
              <a:gd name="T27" fmla="*/ 10 h 38"/>
              <a:gd name="T28" fmla="*/ 24 w 51"/>
              <a:gd name="T29" fmla="*/ 10 h 38"/>
              <a:gd name="T30" fmla="*/ 23 w 51"/>
              <a:gd name="T31" fmla="*/ 10 h 38"/>
              <a:gd name="T32" fmla="*/ 14 w 51"/>
              <a:gd name="T33" fmla="*/ 19 h 38"/>
              <a:gd name="T34" fmla="*/ 13 w 51"/>
              <a:gd name="T35" fmla="*/ 20 h 38"/>
              <a:gd name="T36" fmla="*/ 14 w 51"/>
              <a:gd name="T37" fmla="*/ 21 h 38"/>
              <a:gd name="T38" fmla="*/ 20 w 51"/>
              <a:gd name="T39" fmla="*/ 21 h 38"/>
              <a:gd name="T40" fmla="*/ 20 w 51"/>
              <a:gd name="T41" fmla="*/ 30 h 38"/>
              <a:gd name="T42" fmla="*/ 21 w 51"/>
              <a:gd name="T43" fmla="*/ 31 h 38"/>
              <a:gd name="T44" fmla="*/ 26 w 51"/>
              <a:gd name="T45" fmla="*/ 31 h 38"/>
              <a:gd name="T46" fmla="*/ 27 w 51"/>
              <a:gd name="T47" fmla="*/ 30 h 38"/>
              <a:gd name="T48" fmla="*/ 27 w 51"/>
              <a:gd name="T49" fmla="*/ 21 h 38"/>
              <a:gd name="T50" fmla="*/ 33 w 51"/>
              <a:gd name="T51" fmla="*/ 21 h 38"/>
              <a:gd name="T52" fmla="*/ 34 w 51"/>
              <a:gd name="T53" fmla="*/ 20 h 38"/>
              <a:gd name="T54" fmla="*/ 34 w 51"/>
              <a:gd name="T55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38">
                <a:moveTo>
                  <a:pt x="41" y="38"/>
                </a:moveTo>
                <a:cubicBezTo>
                  <a:pt x="12" y="38"/>
                  <a:pt x="12" y="38"/>
                  <a:pt x="12" y="38"/>
                </a:cubicBezTo>
                <a:cubicBezTo>
                  <a:pt x="5" y="38"/>
                  <a:pt x="0" y="32"/>
                  <a:pt x="0" y="26"/>
                </a:cubicBezTo>
                <a:cubicBezTo>
                  <a:pt x="0" y="21"/>
                  <a:pt x="2" y="17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6"/>
                  <a:pt x="13" y="0"/>
                  <a:pt x="20" y="0"/>
                </a:cubicBezTo>
                <a:cubicBezTo>
                  <a:pt x="26" y="0"/>
                  <a:pt x="31" y="3"/>
                  <a:pt x="33" y="9"/>
                </a:cubicBezTo>
                <a:cubicBezTo>
                  <a:pt x="34" y="8"/>
                  <a:pt x="36" y="7"/>
                  <a:pt x="37" y="7"/>
                </a:cubicBezTo>
                <a:cubicBezTo>
                  <a:pt x="41" y="7"/>
                  <a:pt x="44" y="10"/>
                  <a:pt x="44" y="14"/>
                </a:cubicBezTo>
                <a:cubicBezTo>
                  <a:pt x="44" y="15"/>
                  <a:pt x="44" y="16"/>
                  <a:pt x="43" y="17"/>
                </a:cubicBezTo>
                <a:cubicBezTo>
                  <a:pt x="48" y="19"/>
                  <a:pt x="51" y="23"/>
                  <a:pt x="51" y="28"/>
                </a:cubicBezTo>
                <a:cubicBezTo>
                  <a:pt x="51" y="33"/>
                  <a:pt x="47" y="38"/>
                  <a:pt x="41" y="38"/>
                </a:cubicBezTo>
                <a:close/>
                <a:moveTo>
                  <a:pt x="34" y="19"/>
                </a:move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3" y="10"/>
                  <a:pt x="23" y="1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19"/>
                  <a:pt x="13" y="20"/>
                  <a:pt x="13" y="20"/>
                </a:cubicBezTo>
                <a:cubicBezTo>
                  <a:pt x="13" y="20"/>
                  <a:pt x="14" y="21"/>
                  <a:pt x="14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1" y="31"/>
                  <a:pt x="21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0"/>
                </a:cubicBezTo>
                <a:cubicBezTo>
                  <a:pt x="27" y="21"/>
                  <a:pt x="27" y="21"/>
                  <a:pt x="27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1"/>
                  <a:pt x="34" y="20"/>
                  <a:pt x="34" y="20"/>
                </a:cubicBezTo>
                <a:cubicBezTo>
                  <a:pt x="34" y="20"/>
                  <a:pt x="34" y="19"/>
                  <a:pt x="34" y="1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>
              <a:solidFill>
                <a:prstClr val="black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599690" y="841979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70752" y="1034428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679529" y="2623713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50591" y="2816162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93799" y="3649560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64861" y="3842009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414166" y="1383928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85228" y="1576377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26343" y="2625742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97405" y="2818191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360174" y="3651589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131236" y="3844038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924097" y="2551402"/>
            <a:ext cx="2321653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086073" y="2125451"/>
            <a:ext cx="2159677" cy="39226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请添加您的标题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194057" y="2680169"/>
            <a:ext cx="1077226" cy="161583"/>
            <a:chOff x="4369395" y="3284984"/>
            <a:chExt cx="1436675" cy="215500"/>
          </a:xfrm>
        </p:grpSpPr>
        <p:sp>
          <p:nvSpPr>
            <p:cNvPr id="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219904" y="2679734"/>
            <a:ext cx="1077226" cy="161583"/>
            <a:chOff x="4369395" y="3284984"/>
            <a:chExt cx="1436675" cy="215500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194057" y="2896137"/>
            <a:ext cx="1077226" cy="161583"/>
            <a:chOff x="4369395" y="3284984"/>
            <a:chExt cx="1436675" cy="215500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219904" y="2895702"/>
            <a:ext cx="1077226" cy="161583"/>
            <a:chOff x="4369395" y="3284984"/>
            <a:chExt cx="1436675" cy="215500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6" y="3284984"/>
              <a:ext cx="1224134" cy="2155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630588" y="152453"/>
            <a:ext cx="971855" cy="207672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1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</a:t>
            </a:r>
            <a:endParaRPr lang="en-US" altLang="ko-KR" sz="1010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931629" y="2011218"/>
            <a:ext cx="1046460" cy="1046460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39" name="KSO_Shape"/>
          <p:cNvSpPr/>
          <p:nvPr/>
        </p:nvSpPr>
        <p:spPr bwMode="auto">
          <a:xfrm>
            <a:off x="3255580" y="2355783"/>
            <a:ext cx="442242" cy="37590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41" name="组合 40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42" name="矩形 4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44" name="KSO_Shape"/>
          <p:cNvSpPr/>
          <p:nvPr/>
        </p:nvSpPr>
        <p:spPr bwMode="auto">
          <a:xfrm>
            <a:off x="254297" y="164984"/>
            <a:ext cx="229978" cy="19548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0" name="组合 29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917973" y="951992"/>
            <a:ext cx="3286630" cy="2812267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81" b="10616"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0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276685" y="3666566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762121" y="3873408"/>
            <a:ext cx="1673750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14306" y="1437920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58575" y="1630369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814306" y="2339446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579082" y="2531895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14306" y="3217625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58575" y="3410074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02058" y="1437920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84580" y="1630369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02058" y="2339446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84580" y="2531895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02058" y="3217625"/>
            <a:ext cx="963726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4580" y="3410074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077204" y="1626760"/>
            <a:ext cx="444364" cy="444364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077204" y="2504633"/>
            <a:ext cx="444364" cy="444364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077204" y="3362978"/>
            <a:ext cx="444364" cy="444364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542909" y="2504633"/>
            <a:ext cx="444364" cy="444364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542909" y="1626760"/>
            <a:ext cx="444364" cy="444364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42909" y="3362978"/>
            <a:ext cx="444364" cy="444364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0" name="组合 29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3194262" y="1854330"/>
            <a:ext cx="3101071" cy="3277459"/>
          </a:xfrm>
          <a:custGeom>
            <a:avLst/>
            <a:gdLst>
              <a:gd name="T0" fmla="*/ 553107085 w 5977"/>
              <a:gd name="T1" fmla="*/ 70285550 h 6949"/>
              <a:gd name="T2" fmla="*/ 487233550 w 5977"/>
              <a:gd name="T3" fmla="*/ 359685891 h 6949"/>
              <a:gd name="T4" fmla="*/ 350301198 w 5977"/>
              <a:gd name="T5" fmla="*/ 115798432 h 6949"/>
              <a:gd name="T6" fmla="*/ 336665723 w 5977"/>
              <a:gd name="T7" fmla="*/ 128664779 h 6949"/>
              <a:gd name="T8" fmla="*/ 487425501 w 5977"/>
              <a:gd name="T9" fmla="*/ 487966836 h 6949"/>
              <a:gd name="T10" fmla="*/ 426737689 w 5977"/>
              <a:gd name="T11" fmla="*/ 535784040 h 6949"/>
              <a:gd name="T12" fmla="*/ 102747252 w 5977"/>
              <a:gd name="T13" fmla="*/ 361990214 h 6949"/>
              <a:gd name="T14" fmla="*/ 72211396 w 5977"/>
              <a:gd name="T15" fmla="*/ 375625106 h 6949"/>
              <a:gd name="T16" fmla="*/ 300559805 w 5977"/>
              <a:gd name="T17" fmla="*/ 476252431 h 6949"/>
              <a:gd name="T18" fmla="*/ 458810023 w 5977"/>
              <a:gd name="T19" fmla="*/ 679236091 h 6949"/>
              <a:gd name="T20" fmla="*/ 410029258 w 5977"/>
              <a:gd name="T21" fmla="*/ 814238084 h 6949"/>
              <a:gd name="T22" fmla="*/ 2304717 w 5977"/>
              <a:gd name="T23" fmla="*/ 744144451 h 6949"/>
              <a:gd name="T24" fmla="*/ 0 w 5977"/>
              <a:gd name="T25" fmla="*/ 778519119 h 6949"/>
              <a:gd name="T26" fmla="*/ 419439638 w 5977"/>
              <a:gd name="T27" fmla="*/ 879530717 h 6949"/>
              <a:gd name="T28" fmla="*/ 430770396 w 5977"/>
              <a:gd name="T29" fmla="*/ 1158560951 h 6949"/>
              <a:gd name="T30" fmla="*/ 300559805 w 5977"/>
              <a:gd name="T31" fmla="*/ 1274167466 h 6949"/>
              <a:gd name="T32" fmla="*/ 174382360 w 5977"/>
              <a:gd name="T33" fmla="*/ 1298364383 h 6949"/>
              <a:gd name="T34" fmla="*/ 763979262 w 5977"/>
              <a:gd name="T35" fmla="*/ 1322752778 h 6949"/>
              <a:gd name="T36" fmla="*/ 853474940 w 5977"/>
              <a:gd name="T37" fmla="*/ 1303164944 h 6949"/>
              <a:gd name="T38" fmla="*/ 766283979 w 5977"/>
              <a:gd name="T39" fmla="*/ 1282233251 h 6949"/>
              <a:gd name="T40" fmla="*/ 599391621 w 5977"/>
              <a:gd name="T41" fmla="*/ 1171043463 h 6949"/>
              <a:gd name="T42" fmla="*/ 595934326 w 5977"/>
              <a:gd name="T43" fmla="*/ 916593980 h 6949"/>
              <a:gd name="T44" fmla="*/ 886123563 w 5977"/>
              <a:gd name="T45" fmla="*/ 798298870 h 6949"/>
              <a:gd name="T46" fmla="*/ 1147889272 w 5977"/>
              <a:gd name="T47" fmla="*/ 773910474 h 6949"/>
              <a:gd name="T48" fmla="*/ 1146544744 w 5977"/>
              <a:gd name="T49" fmla="*/ 735310997 h 6949"/>
              <a:gd name="T50" fmla="*/ 1096611840 w 5977"/>
              <a:gd name="T51" fmla="*/ 748561178 h 6949"/>
              <a:gd name="T52" fmla="*/ 589788853 w 5977"/>
              <a:gd name="T53" fmla="*/ 814814274 h 6949"/>
              <a:gd name="T54" fmla="*/ 635305150 w 5977"/>
              <a:gd name="T55" fmla="*/ 568238220 h 6949"/>
              <a:gd name="T56" fmla="*/ 1048982776 w 5977"/>
              <a:gd name="T57" fmla="*/ 422866120 h 6949"/>
              <a:gd name="T58" fmla="*/ 1035347301 w 5977"/>
              <a:gd name="T59" fmla="*/ 406926906 h 6949"/>
              <a:gd name="T60" fmla="*/ 734403157 w 5977"/>
              <a:gd name="T61" fmla="*/ 474524299 h 6949"/>
              <a:gd name="T62" fmla="*/ 560020797 w 5977"/>
              <a:gd name="T63" fmla="*/ 545386039 h 6949"/>
              <a:gd name="T64" fmla="*/ 592093570 w 5977"/>
              <a:gd name="T65" fmla="*/ 456472680 h 6949"/>
              <a:gd name="T66" fmla="*/ 779535115 w 5977"/>
              <a:gd name="T67" fmla="*/ 194533602 h 6949"/>
              <a:gd name="T68" fmla="*/ 656430626 w 5977"/>
              <a:gd name="T69" fmla="*/ 351812462 h 6949"/>
              <a:gd name="T70" fmla="*/ 538895321 w 5977"/>
              <a:gd name="T71" fmla="*/ 408463120 h 6949"/>
              <a:gd name="T72" fmla="*/ 572120233 w 5977"/>
              <a:gd name="T73" fmla="*/ 103700193 h 6949"/>
              <a:gd name="T74" fmla="*/ 563093753 w 5977"/>
              <a:gd name="T75" fmla="*/ 191917 h 6949"/>
              <a:gd name="T76" fmla="*/ 53486217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connsiteX0" fmla="*/ 4660 w 10000"/>
              <a:gd name="connsiteY0" fmla="*/ 0 h 9959"/>
              <a:gd name="connsiteX1" fmla="*/ 4818 w 10000"/>
              <a:gd name="connsiteY1" fmla="*/ 527 h 9959"/>
              <a:gd name="connsiteX2" fmla="*/ 4618 w 10000"/>
              <a:gd name="connsiteY2" fmla="*/ 2177 h 9959"/>
              <a:gd name="connsiteX3" fmla="*/ 4245 w 10000"/>
              <a:gd name="connsiteY3" fmla="*/ 2695 h 9959"/>
              <a:gd name="connsiteX4" fmla="*/ 3341 w 10000"/>
              <a:gd name="connsiteY4" fmla="*/ 1219 h 9959"/>
              <a:gd name="connsiteX5" fmla="*/ 3052 w 10000"/>
              <a:gd name="connsiteY5" fmla="*/ 868 h 9959"/>
              <a:gd name="connsiteX6" fmla="*/ 3053 w 10000"/>
              <a:gd name="connsiteY6" fmla="*/ 825 h 9959"/>
              <a:gd name="connsiteX7" fmla="*/ 2933 w 10000"/>
              <a:gd name="connsiteY7" fmla="*/ 964 h 9959"/>
              <a:gd name="connsiteX8" fmla="*/ 3664 w 10000"/>
              <a:gd name="connsiteY8" fmla="*/ 2015 h 9959"/>
              <a:gd name="connsiteX9" fmla="*/ 4246 w 10000"/>
              <a:gd name="connsiteY9" fmla="*/ 3657 h 9959"/>
              <a:gd name="connsiteX10" fmla="*/ 4092 w 10000"/>
              <a:gd name="connsiteY10" fmla="*/ 4178 h 9959"/>
              <a:gd name="connsiteX11" fmla="*/ 3718 w 10000"/>
              <a:gd name="connsiteY11" fmla="*/ 4015 h 9959"/>
              <a:gd name="connsiteX12" fmla="*/ 2403 w 10000"/>
              <a:gd name="connsiteY12" fmla="*/ 3261 h 9959"/>
              <a:gd name="connsiteX13" fmla="*/ 895 w 10000"/>
              <a:gd name="connsiteY13" fmla="*/ 2713 h 9959"/>
              <a:gd name="connsiteX14" fmla="*/ 703 w 10000"/>
              <a:gd name="connsiteY14" fmla="*/ 2623 h 9959"/>
              <a:gd name="connsiteX15" fmla="*/ 629 w 10000"/>
              <a:gd name="connsiteY15" fmla="*/ 2815 h 9959"/>
              <a:gd name="connsiteX16" fmla="*/ 661 w 10000"/>
              <a:gd name="connsiteY16" fmla="*/ 2808 h 9959"/>
              <a:gd name="connsiteX17" fmla="*/ 2618 w 10000"/>
              <a:gd name="connsiteY17" fmla="*/ 3569 h 9959"/>
              <a:gd name="connsiteX18" fmla="*/ 3826 w 10000"/>
              <a:gd name="connsiteY18" fmla="*/ 4557 h 9959"/>
              <a:gd name="connsiteX19" fmla="*/ 3997 w 10000"/>
              <a:gd name="connsiteY19" fmla="*/ 5090 h 9959"/>
              <a:gd name="connsiteX20" fmla="*/ 3863 w 10000"/>
              <a:gd name="connsiteY20" fmla="*/ 6162 h 9959"/>
              <a:gd name="connsiteX21" fmla="*/ 3572 w 10000"/>
              <a:gd name="connsiteY21" fmla="*/ 6102 h 9959"/>
              <a:gd name="connsiteX22" fmla="*/ 671 w 10000"/>
              <a:gd name="connsiteY22" fmla="*/ 5634 h 9959"/>
              <a:gd name="connsiteX23" fmla="*/ 20 w 10000"/>
              <a:gd name="connsiteY23" fmla="*/ 5576 h 9959"/>
              <a:gd name="connsiteX24" fmla="*/ 20 w 10000"/>
              <a:gd name="connsiteY24" fmla="*/ 5584 h 9959"/>
              <a:gd name="connsiteX25" fmla="*/ 0 w 10000"/>
              <a:gd name="connsiteY25" fmla="*/ 5834 h 9959"/>
              <a:gd name="connsiteX26" fmla="*/ 383 w 10000"/>
              <a:gd name="connsiteY26" fmla="*/ 5838 h 9959"/>
              <a:gd name="connsiteX27" fmla="*/ 3654 w 10000"/>
              <a:gd name="connsiteY27" fmla="*/ 6591 h 9959"/>
              <a:gd name="connsiteX28" fmla="*/ 3897 w 10000"/>
              <a:gd name="connsiteY28" fmla="*/ 6977 h 9959"/>
              <a:gd name="connsiteX29" fmla="*/ 3753 w 10000"/>
              <a:gd name="connsiteY29" fmla="*/ 8682 h 9959"/>
              <a:gd name="connsiteX30" fmla="*/ 3594 w 10000"/>
              <a:gd name="connsiteY30" fmla="*/ 9101 h 9959"/>
              <a:gd name="connsiteX31" fmla="*/ 2618 w 10000"/>
              <a:gd name="connsiteY31" fmla="*/ 9548 h 9959"/>
              <a:gd name="connsiteX32" fmla="*/ 1966 w 10000"/>
              <a:gd name="connsiteY32" fmla="*/ 9647 h 9959"/>
              <a:gd name="connsiteX33" fmla="*/ 1471 w 10000"/>
              <a:gd name="connsiteY33" fmla="*/ 9893 h 9959"/>
              <a:gd name="connsiteX34" fmla="*/ 2899 w 10000"/>
              <a:gd name="connsiteY34" fmla="*/ 9957 h 9959"/>
              <a:gd name="connsiteX35" fmla="*/ 6656 w 10000"/>
              <a:gd name="connsiteY35" fmla="*/ 9912 h 9959"/>
              <a:gd name="connsiteX36" fmla="*/ 7293 w 10000"/>
              <a:gd name="connsiteY36" fmla="*/ 9816 h 9959"/>
              <a:gd name="connsiteX37" fmla="*/ 7435 w 10000"/>
              <a:gd name="connsiteY37" fmla="*/ 9765 h 9959"/>
              <a:gd name="connsiteX38" fmla="*/ 7328 w 10000"/>
              <a:gd name="connsiteY38" fmla="*/ 9717 h 9959"/>
              <a:gd name="connsiteX39" fmla="*/ 6676 w 10000"/>
              <a:gd name="connsiteY39" fmla="*/ 9609 h 9959"/>
              <a:gd name="connsiteX40" fmla="*/ 5392 w 10000"/>
              <a:gd name="connsiteY40" fmla="*/ 9191 h 9959"/>
              <a:gd name="connsiteX41" fmla="*/ 5222 w 10000"/>
              <a:gd name="connsiteY41" fmla="*/ 8775 h 9959"/>
              <a:gd name="connsiteX42" fmla="*/ 5183 w 10000"/>
              <a:gd name="connsiteY42" fmla="*/ 7407 h 9959"/>
              <a:gd name="connsiteX43" fmla="*/ 5192 w 10000"/>
              <a:gd name="connsiteY43" fmla="*/ 6869 h 9959"/>
              <a:gd name="connsiteX44" fmla="*/ 5356 w 10000"/>
              <a:gd name="connsiteY44" fmla="*/ 6713 h 9959"/>
              <a:gd name="connsiteX45" fmla="*/ 7720 w 10000"/>
              <a:gd name="connsiteY45" fmla="*/ 5982 h 9959"/>
              <a:gd name="connsiteX46" fmla="*/ 9982 w 10000"/>
              <a:gd name="connsiteY46" fmla="*/ 5786 h 9959"/>
              <a:gd name="connsiteX47" fmla="*/ 10000 w 10000"/>
              <a:gd name="connsiteY47" fmla="*/ 5799 h 9959"/>
              <a:gd name="connsiteX48" fmla="*/ 9985 w 10000"/>
              <a:gd name="connsiteY48" fmla="*/ 5594 h 9959"/>
              <a:gd name="connsiteX49" fmla="*/ 9988 w 10000"/>
              <a:gd name="connsiteY49" fmla="*/ 5510 h 9959"/>
              <a:gd name="connsiteX50" fmla="*/ 9941 w 10000"/>
              <a:gd name="connsiteY50" fmla="*/ 5579 h 9959"/>
              <a:gd name="connsiteX51" fmla="*/ 9553 w 10000"/>
              <a:gd name="connsiteY51" fmla="*/ 5609 h 9959"/>
              <a:gd name="connsiteX52" fmla="*/ 6000 w 10000"/>
              <a:gd name="connsiteY52" fmla="*/ 5999 h 9959"/>
              <a:gd name="connsiteX53" fmla="*/ 5138 w 10000"/>
              <a:gd name="connsiteY53" fmla="*/ 6106 h 9959"/>
              <a:gd name="connsiteX54" fmla="*/ 4956 w 10000"/>
              <a:gd name="connsiteY54" fmla="*/ 4937 h 9959"/>
              <a:gd name="connsiteX55" fmla="*/ 5535 w 10000"/>
              <a:gd name="connsiteY55" fmla="*/ 4258 h 9959"/>
              <a:gd name="connsiteX56" fmla="*/ 8583 w 10000"/>
              <a:gd name="connsiteY56" fmla="*/ 3252 h 9959"/>
              <a:gd name="connsiteX57" fmla="*/ 9138 w 10000"/>
              <a:gd name="connsiteY57" fmla="*/ 3169 h 9959"/>
              <a:gd name="connsiteX58" fmla="*/ 9040 w 10000"/>
              <a:gd name="connsiteY58" fmla="*/ 3023 h 9959"/>
              <a:gd name="connsiteX59" fmla="*/ 9020 w 10000"/>
              <a:gd name="connsiteY59" fmla="*/ 3049 h 9959"/>
              <a:gd name="connsiteX60" fmla="*/ 8390 w 10000"/>
              <a:gd name="connsiteY60" fmla="*/ 3150 h 9959"/>
              <a:gd name="connsiteX61" fmla="*/ 6398 w 10000"/>
              <a:gd name="connsiteY61" fmla="*/ 3556 h 9959"/>
              <a:gd name="connsiteX62" fmla="*/ 5514 w 10000"/>
              <a:gd name="connsiteY62" fmla="*/ 3914 h 9959"/>
              <a:gd name="connsiteX63" fmla="*/ 4879 w 10000"/>
              <a:gd name="connsiteY63" fmla="*/ 4087 h 9959"/>
              <a:gd name="connsiteX64" fmla="*/ 4830 w 10000"/>
              <a:gd name="connsiteY64" fmla="*/ 3847 h 9959"/>
              <a:gd name="connsiteX65" fmla="*/ 5158 w 10000"/>
              <a:gd name="connsiteY65" fmla="*/ 3421 h 9959"/>
              <a:gd name="connsiteX66" fmla="*/ 6676 w 10000"/>
              <a:gd name="connsiteY66" fmla="*/ 1639 h 9959"/>
              <a:gd name="connsiteX67" fmla="*/ 6791 w 10000"/>
              <a:gd name="connsiteY67" fmla="*/ 1458 h 9959"/>
              <a:gd name="connsiteX68" fmla="*/ 6647 w 10000"/>
              <a:gd name="connsiteY68" fmla="*/ 1371 h 9959"/>
              <a:gd name="connsiteX69" fmla="*/ 5719 w 10000"/>
              <a:gd name="connsiteY69" fmla="*/ 2636 h 9959"/>
              <a:gd name="connsiteX70" fmla="*/ 4735 w 10000"/>
              <a:gd name="connsiteY70" fmla="*/ 3336 h 9959"/>
              <a:gd name="connsiteX71" fmla="*/ 4695 w 10000"/>
              <a:gd name="connsiteY71" fmla="*/ 3061 h 9959"/>
              <a:gd name="connsiteX72" fmla="*/ 4797 w 10000"/>
              <a:gd name="connsiteY72" fmla="*/ 2462 h 9959"/>
              <a:gd name="connsiteX73" fmla="*/ 4984 w 10000"/>
              <a:gd name="connsiteY73" fmla="*/ 777 h 9959"/>
              <a:gd name="connsiteX74" fmla="*/ 4929 w 10000"/>
              <a:gd name="connsiteY74" fmla="*/ 121 h 9959"/>
              <a:gd name="connsiteX75" fmla="*/ 4905 w 10000"/>
              <a:gd name="connsiteY75" fmla="*/ 1 h 9959"/>
              <a:gd name="connsiteX76" fmla="*/ 4790 w 10000"/>
              <a:gd name="connsiteY76" fmla="*/ 4 h 9959"/>
              <a:gd name="connsiteX77" fmla="*/ 4660 w 10000"/>
              <a:gd name="connsiteY77" fmla="*/ 0 h 9959"/>
              <a:gd name="connsiteX0-1" fmla="*/ 4660 w 10000"/>
              <a:gd name="connsiteY0-2" fmla="*/ 0 h 10000"/>
              <a:gd name="connsiteX1-3" fmla="*/ 4818 w 10000"/>
              <a:gd name="connsiteY1-4" fmla="*/ 529 h 10000"/>
              <a:gd name="connsiteX2-5" fmla="*/ 4618 w 10000"/>
              <a:gd name="connsiteY2-6" fmla="*/ 2186 h 10000"/>
              <a:gd name="connsiteX3-7" fmla="*/ 4245 w 10000"/>
              <a:gd name="connsiteY3-8" fmla="*/ 2706 h 10000"/>
              <a:gd name="connsiteX4-9" fmla="*/ 3341 w 10000"/>
              <a:gd name="connsiteY4-10" fmla="*/ 1224 h 10000"/>
              <a:gd name="connsiteX5-11" fmla="*/ 3052 w 10000"/>
              <a:gd name="connsiteY5-12" fmla="*/ 872 h 10000"/>
              <a:gd name="connsiteX6-13" fmla="*/ 3053 w 10000"/>
              <a:gd name="connsiteY6-14" fmla="*/ 828 h 10000"/>
              <a:gd name="connsiteX7-15" fmla="*/ 2933 w 10000"/>
              <a:gd name="connsiteY7-16" fmla="*/ 968 h 10000"/>
              <a:gd name="connsiteX8-17" fmla="*/ 3664 w 10000"/>
              <a:gd name="connsiteY8-18" fmla="*/ 2023 h 10000"/>
              <a:gd name="connsiteX9-19" fmla="*/ 4246 w 10000"/>
              <a:gd name="connsiteY9-20" fmla="*/ 3672 h 10000"/>
              <a:gd name="connsiteX10-21" fmla="*/ 4092 w 10000"/>
              <a:gd name="connsiteY10-22" fmla="*/ 4195 h 10000"/>
              <a:gd name="connsiteX11-23" fmla="*/ 3718 w 10000"/>
              <a:gd name="connsiteY11-24" fmla="*/ 4032 h 10000"/>
              <a:gd name="connsiteX12-25" fmla="*/ 2403 w 10000"/>
              <a:gd name="connsiteY12-26" fmla="*/ 3274 h 10000"/>
              <a:gd name="connsiteX13-27" fmla="*/ 895 w 10000"/>
              <a:gd name="connsiteY13-28" fmla="*/ 2724 h 10000"/>
              <a:gd name="connsiteX14-29" fmla="*/ 703 w 10000"/>
              <a:gd name="connsiteY14-30" fmla="*/ 2634 h 10000"/>
              <a:gd name="connsiteX15-31" fmla="*/ 629 w 10000"/>
              <a:gd name="connsiteY15-32" fmla="*/ 2827 h 10000"/>
              <a:gd name="connsiteX16-33" fmla="*/ 661 w 10000"/>
              <a:gd name="connsiteY16-34" fmla="*/ 2820 h 10000"/>
              <a:gd name="connsiteX17-35" fmla="*/ 2618 w 10000"/>
              <a:gd name="connsiteY17-36" fmla="*/ 3584 h 10000"/>
              <a:gd name="connsiteX18-37" fmla="*/ 3826 w 10000"/>
              <a:gd name="connsiteY18-38" fmla="*/ 4576 h 10000"/>
              <a:gd name="connsiteX19-39" fmla="*/ 3997 w 10000"/>
              <a:gd name="connsiteY19-40" fmla="*/ 5111 h 10000"/>
              <a:gd name="connsiteX20-41" fmla="*/ 3863 w 10000"/>
              <a:gd name="connsiteY20-42" fmla="*/ 6187 h 10000"/>
              <a:gd name="connsiteX21-43" fmla="*/ 3572 w 10000"/>
              <a:gd name="connsiteY21-44" fmla="*/ 6127 h 10000"/>
              <a:gd name="connsiteX22-45" fmla="*/ 671 w 10000"/>
              <a:gd name="connsiteY22-46" fmla="*/ 5657 h 10000"/>
              <a:gd name="connsiteX23-47" fmla="*/ 20 w 10000"/>
              <a:gd name="connsiteY23-48" fmla="*/ 5599 h 10000"/>
              <a:gd name="connsiteX24-49" fmla="*/ 20 w 10000"/>
              <a:gd name="connsiteY24-50" fmla="*/ 5607 h 10000"/>
              <a:gd name="connsiteX25-51" fmla="*/ 0 w 10000"/>
              <a:gd name="connsiteY25-52" fmla="*/ 5858 h 10000"/>
              <a:gd name="connsiteX26-53" fmla="*/ 383 w 10000"/>
              <a:gd name="connsiteY26-54" fmla="*/ 5862 h 10000"/>
              <a:gd name="connsiteX27-55" fmla="*/ 3654 w 10000"/>
              <a:gd name="connsiteY27-56" fmla="*/ 6618 h 10000"/>
              <a:gd name="connsiteX28-57" fmla="*/ 3897 w 10000"/>
              <a:gd name="connsiteY28-58" fmla="*/ 7006 h 10000"/>
              <a:gd name="connsiteX29-59" fmla="*/ 3753 w 10000"/>
              <a:gd name="connsiteY29-60" fmla="*/ 8718 h 10000"/>
              <a:gd name="connsiteX30-61" fmla="*/ 3594 w 10000"/>
              <a:gd name="connsiteY30-62" fmla="*/ 9138 h 10000"/>
              <a:gd name="connsiteX31-63" fmla="*/ 2618 w 10000"/>
              <a:gd name="connsiteY31-64" fmla="*/ 9587 h 10000"/>
              <a:gd name="connsiteX32-65" fmla="*/ 1966 w 10000"/>
              <a:gd name="connsiteY32-66" fmla="*/ 9687 h 10000"/>
              <a:gd name="connsiteX33-67" fmla="*/ 1471 w 10000"/>
              <a:gd name="connsiteY33-68" fmla="*/ 9934 h 10000"/>
              <a:gd name="connsiteX34-69" fmla="*/ 2899 w 10000"/>
              <a:gd name="connsiteY34-70" fmla="*/ 9998 h 10000"/>
              <a:gd name="connsiteX35-71" fmla="*/ 6656 w 10000"/>
              <a:gd name="connsiteY35-72" fmla="*/ 9953 h 10000"/>
              <a:gd name="connsiteX36-73" fmla="*/ 7345 w 10000"/>
              <a:gd name="connsiteY36-74" fmla="*/ 9982 h 10000"/>
              <a:gd name="connsiteX37-75" fmla="*/ 7435 w 10000"/>
              <a:gd name="connsiteY37-76" fmla="*/ 9805 h 10000"/>
              <a:gd name="connsiteX38-77" fmla="*/ 7328 w 10000"/>
              <a:gd name="connsiteY38-78" fmla="*/ 9757 h 10000"/>
              <a:gd name="connsiteX39-79" fmla="*/ 6676 w 10000"/>
              <a:gd name="connsiteY39-80" fmla="*/ 9649 h 10000"/>
              <a:gd name="connsiteX40-81" fmla="*/ 5392 w 10000"/>
              <a:gd name="connsiteY40-82" fmla="*/ 9229 h 10000"/>
              <a:gd name="connsiteX41-83" fmla="*/ 5222 w 10000"/>
              <a:gd name="connsiteY41-84" fmla="*/ 8811 h 10000"/>
              <a:gd name="connsiteX42-85" fmla="*/ 5183 w 10000"/>
              <a:gd name="connsiteY42-86" fmla="*/ 7437 h 10000"/>
              <a:gd name="connsiteX43-87" fmla="*/ 5192 w 10000"/>
              <a:gd name="connsiteY43-88" fmla="*/ 6897 h 10000"/>
              <a:gd name="connsiteX44-89" fmla="*/ 5356 w 10000"/>
              <a:gd name="connsiteY44-90" fmla="*/ 6741 h 10000"/>
              <a:gd name="connsiteX45-91" fmla="*/ 7720 w 10000"/>
              <a:gd name="connsiteY45-92" fmla="*/ 6007 h 10000"/>
              <a:gd name="connsiteX46-93" fmla="*/ 9982 w 10000"/>
              <a:gd name="connsiteY46-94" fmla="*/ 5810 h 10000"/>
              <a:gd name="connsiteX47-95" fmla="*/ 10000 w 10000"/>
              <a:gd name="connsiteY47-96" fmla="*/ 5823 h 10000"/>
              <a:gd name="connsiteX48-97" fmla="*/ 9985 w 10000"/>
              <a:gd name="connsiteY48-98" fmla="*/ 5617 h 10000"/>
              <a:gd name="connsiteX49-99" fmla="*/ 9988 w 10000"/>
              <a:gd name="connsiteY49-100" fmla="*/ 5533 h 10000"/>
              <a:gd name="connsiteX50-101" fmla="*/ 9941 w 10000"/>
              <a:gd name="connsiteY50-102" fmla="*/ 5602 h 10000"/>
              <a:gd name="connsiteX51-103" fmla="*/ 9553 w 10000"/>
              <a:gd name="connsiteY51-104" fmla="*/ 5632 h 10000"/>
              <a:gd name="connsiteX52-105" fmla="*/ 6000 w 10000"/>
              <a:gd name="connsiteY52-106" fmla="*/ 6024 h 10000"/>
              <a:gd name="connsiteX53-107" fmla="*/ 5138 w 10000"/>
              <a:gd name="connsiteY53-108" fmla="*/ 6131 h 10000"/>
              <a:gd name="connsiteX54-109" fmla="*/ 4956 w 10000"/>
              <a:gd name="connsiteY54-110" fmla="*/ 4957 h 10000"/>
              <a:gd name="connsiteX55-111" fmla="*/ 5535 w 10000"/>
              <a:gd name="connsiteY55-112" fmla="*/ 4276 h 10000"/>
              <a:gd name="connsiteX56-113" fmla="*/ 8583 w 10000"/>
              <a:gd name="connsiteY56-114" fmla="*/ 3265 h 10000"/>
              <a:gd name="connsiteX57-115" fmla="*/ 9138 w 10000"/>
              <a:gd name="connsiteY57-116" fmla="*/ 3182 h 10000"/>
              <a:gd name="connsiteX58-117" fmla="*/ 9040 w 10000"/>
              <a:gd name="connsiteY58-118" fmla="*/ 3035 h 10000"/>
              <a:gd name="connsiteX59-119" fmla="*/ 9020 w 10000"/>
              <a:gd name="connsiteY59-120" fmla="*/ 3062 h 10000"/>
              <a:gd name="connsiteX60-121" fmla="*/ 8390 w 10000"/>
              <a:gd name="connsiteY60-122" fmla="*/ 3163 h 10000"/>
              <a:gd name="connsiteX61-123" fmla="*/ 6398 w 10000"/>
              <a:gd name="connsiteY61-124" fmla="*/ 3571 h 10000"/>
              <a:gd name="connsiteX62-125" fmla="*/ 5514 w 10000"/>
              <a:gd name="connsiteY62-126" fmla="*/ 3930 h 10000"/>
              <a:gd name="connsiteX63-127" fmla="*/ 4879 w 10000"/>
              <a:gd name="connsiteY63-128" fmla="*/ 4104 h 10000"/>
              <a:gd name="connsiteX64-129" fmla="*/ 4830 w 10000"/>
              <a:gd name="connsiteY64-130" fmla="*/ 3863 h 10000"/>
              <a:gd name="connsiteX65-131" fmla="*/ 5158 w 10000"/>
              <a:gd name="connsiteY65-132" fmla="*/ 3435 h 10000"/>
              <a:gd name="connsiteX66-133" fmla="*/ 6676 w 10000"/>
              <a:gd name="connsiteY66-134" fmla="*/ 1646 h 10000"/>
              <a:gd name="connsiteX67-135" fmla="*/ 6791 w 10000"/>
              <a:gd name="connsiteY67-136" fmla="*/ 1464 h 10000"/>
              <a:gd name="connsiteX68-137" fmla="*/ 6647 w 10000"/>
              <a:gd name="connsiteY68-138" fmla="*/ 1377 h 10000"/>
              <a:gd name="connsiteX69-139" fmla="*/ 5719 w 10000"/>
              <a:gd name="connsiteY69-140" fmla="*/ 2647 h 10000"/>
              <a:gd name="connsiteX70-141" fmla="*/ 4735 w 10000"/>
              <a:gd name="connsiteY70-142" fmla="*/ 3350 h 10000"/>
              <a:gd name="connsiteX71-143" fmla="*/ 4695 w 10000"/>
              <a:gd name="connsiteY71-144" fmla="*/ 3074 h 10000"/>
              <a:gd name="connsiteX72-145" fmla="*/ 4797 w 10000"/>
              <a:gd name="connsiteY72-146" fmla="*/ 2472 h 10000"/>
              <a:gd name="connsiteX73-147" fmla="*/ 4984 w 10000"/>
              <a:gd name="connsiteY73-148" fmla="*/ 780 h 10000"/>
              <a:gd name="connsiteX74-149" fmla="*/ 4929 w 10000"/>
              <a:gd name="connsiteY74-150" fmla="*/ 121 h 10000"/>
              <a:gd name="connsiteX75-151" fmla="*/ 4905 w 10000"/>
              <a:gd name="connsiteY75-152" fmla="*/ 1 h 10000"/>
              <a:gd name="connsiteX76-153" fmla="*/ 4790 w 10000"/>
              <a:gd name="connsiteY76-154" fmla="*/ 4 h 10000"/>
              <a:gd name="connsiteX77-155" fmla="*/ 4660 w 10000"/>
              <a:gd name="connsiteY77-156" fmla="*/ 0 h 10000"/>
              <a:gd name="connsiteX0-157" fmla="*/ 4660 w 10000"/>
              <a:gd name="connsiteY0-158" fmla="*/ 0 h 10000"/>
              <a:gd name="connsiteX1-159" fmla="*/ 4818 w 10000"/>
              <a:gd name="connsiteY1-160" fmla="*/ 529 h 10000"/>
              <a:gd name="connsiteX2-161" fmla="*/ 4618 w 10000"/>
              <a:gd name="connsiteY2-162" fmla="*/ 2186 h 10000"/>
              <a:gd name="connsiteX3-163" fmla="*/ 4245 w 10000"/>
              <a:gd name="connsiteY3-164" fmla="*/ 2706 h 10000"/>
              <a:gd name="connsiteX4-165" fmla="*/ 3341 w 10000"/>
              <a:gd name="connsiteY4-166" fmla="*/ 1224 h 10000"/>
              <a:gd name="connsiteX5-167" fmla="*/ 3052 w 10000"/>
              <a:gd name="connsiteY5-168" fmla="*/ 872 h 10000"/>
              <a:gd name="connsiteX6-169" fmla="*/ 3053 w 10000"/>
              <a:gd name="connsiteY6-170" fmla="*/ 828 h 10000"/>
              <a:gd name="connsiteX7-171" fmla="*/ 2933 w 10000"/>
              <a:gd name="connsiteY7-172" fmla="*/ 968 h 10000"/>
              <a:gd name="connsiteX8-173" fmla="*/ 3664 w 10000"/>
              <a:gd name="connsiteY8-174" fmla="*/ 2023 h 10000"/>
              <a:gd name="connsiteX9-175" fmla="*/ 4246 w 10000"/>
              <a:gd name="connsiteY9-176" fmla="*/ 3672 h 10000"/>
              <a:gd name="connsiteX10-177" fmla="*/ 4092 w 10000"/>
              <a:gd name="connsiteY10-178" fmla="*/ 4195 h 10000"/>
              <a:gd name="connsiteX11-179" fmla="*/ 3718 w 10000"/>
              <a:gd name="connsiteY11-180" fmla="*/ 4032 h 10000"/>
              <a:gd name="connsiteX12-181" fmla="*/ 2403 w 10000"/>
              <a:gd name="connsiteY12-182" fmla="*/ 3274 h 10000"/>
              <a:gd name="connsiteX13-183" fmla="*/ 895 w 10000"/>
              <a:gd name="connsiteY13-184" fmla="*/ 2724 h 10000"/>
              <a:gd name="connsiteX14-185" fmla="*/ 703 w 10000"/>
              <a:gd name="connsiteY14-186" fmla="*/ 2634 h 10000"/>
              <a:gd name="connsiteX15-187" fmla="*/ 629 w 10000"/>
              <a:gd name="connsiteY15-188" fmla="*/ 2827 h 10000"/>
              <a:gd name="connsiteX16-189" fmla="*/ 661 w 10000"/>
              <a:gd name="connsiteY16-190" fmla="*/ 2820 h 10000"/>
              <a:gd name="connsiteX17-191" fmla="*/ 2618 w 10000"/>
              <a:gd name="connsiteY17-192" fmla="*/ 3584 h 10000"/>
              <a:gd name="connsiteX18-193" fmla="*/ 3826 w 10000"/>
              <a:gd name="connsiteY18-194" fmla="*/ 4576 h 10000"/>
              <a:gd name="connsiteX19-195" fmla="*/ 3997 w 10000"/>
              <a:gd name="connsiteY19-196" fmla="*/ 5111 h 10000"/>
              <a:gd name="connsiteX20-197" fmla="*/ 3863 w 10000"/>
              <a:gd name="connsiteY20-198" fmla="*/ 6187 h 10000"/>
              <a:gd name="connsiteX21-199" fmla="*/ 3572 w 10000"/>
              <a:gd name="connsiteY21-200" fmla="*/ 6127 h 10000"/>
              <a:gd name="connsiteX22-201" fmla="*/ 671 w 10000"/>
              <a:gd name="connsiteY22-202" fmla="*/ 5657 h 10000"/>
              <a:gd name="connsiteX23-203" fmla="*/ 20 w 10000"/>
              <a:gd name="connsiteY23-204" fmla="*/ 5599 h 10000"/>
              <a:gd name="connsiteX24-205" fmla="*/ 20 w 10000"/>
              <a:gd name="connsiteY24-206" fmla="*/ 5607 h 10000"/>
              <a:gd name="connsiteX25-207" fmla="*/ 0 w 10000"/>
              <a:gd name="connsiteY25-208" fmla="*/ 5858 h 10000"/>
              <a:gd name="connsiteX26-209" fmla="*/ 383 w 10000"/>
              <a:gd name="connsiteY26-210" fmla="*/ 5862 h 10000"/>
              <a:gd name="connsiteX27-211" fmla="*/ 3654 w 10000"/>
              <a:gd name="connsiteY27-212" fmla="*/ 6618 h 10000"/>
              <a:gd name="connsiteX28-213" fmla="*/ 3897 w 10000"/>
              <a:gd name="connsiteY28-214" fmla="*/ 7006 h 10000"/>
              <a:gd name="connsiteX29-215" fmla="*/ 3753 w 10000"/>
              <a:gd name="connsiteY29-216" fmla="*/ 8718 h 10000"/>
              <a:gd name="connsiteX30-217" fmla="*/ 3594 w 10000"/>
              <a:gd name="connsiteY30-218" fmla="*/ 9138 h 10000"/>
              <a:gd name="connsiteX31-219" fmla="*/ 2618 w 10000"/>
              <a:gd name="connsiteY31-220" fmla="*/ 9587 h 10000"/>
              <a:gd name="connsiteX32-221" fmla="*/ 1966 w 10000"/>
              <a:gd name="connsiteY32-222" fmla="*/ 9687 h 10000"/>
              <a:gd name="connsiteX33-223" fmla="*/ 1471 w 10000"/>
              <a:gd name="connsiteY33-224" fmla="*/ 9934 h 10000"/>
              <a:gd name="connsiteX34-225" fmla="*/ 2899 w 10000"/>
              <a:gd name="connsiteY34-226" fmla="*/ 9998 h 10000"/>
              <a:gd name="connsiteX35-227" fmla="*/ 6656 w 10000"/>
              <a:gd name="connsiteY35-228" fmla="*/ 9953 h 10000"/>
              <a:gd name="connsiteX36-229" fmla="*/ 7345 w 10000"/>
              <a:gd name="connsiteY36-230" fmla="*/ 9982 h 10000"/>
              <a:gd name="connsiteX37-231" fmla="*/ 7571 w 10000"/>
              <a:gd name="connsiteY37-232" fmla="*/ 9967 h 10000"/>
              <a:gd name="connsiteX38-233" fmla="*/ 7328 w 10000"/>
              <a:gd name="connsiteY38-234" fmla="*/ 9757 h 10000"/>
              <a:gd name="connsiteX39-235" fmla="*/ 6676 w 10000"/>
              <a:gd name="connsiteY39-236" fmla="*/ 9649 h 10000"/>
              <a:gd name="connsiteX40-237" fmla="*/ 5392 w 10000"/>
              <a:gd name="connsiteY40-238" fmla="*/ 9229 h 10000"/>
              <a:gd name="connsiteX41-239" fmla="*/ 5222 w 10000"/>
              <a:gd name="connsiteY41-240" fmla="*/ 8811 h 10000"/>
              <a:gd name="connsiteX42-241" fmla="*/ 5183 w 10000"/>
              <a:gd name="connsiteY42-242" fmla="*/ 7437 h 10000"/>
              <a:gd name="connsiteX43-243" fmla="*/ 5192 w 10000"/>
              <a:gd name="connsiteY43-244" fmla="*/ 6897 h 10000"/>
              <a:gd name="connsiteX44-245" fmla="*/ 5356 w 10000"/>
              <a:gd name="connsiteY44-246" fmla="*/ 6741 h 10000"/>
              <a:gd name="connsiteX45-247" fmla="*/ 7720 w 10000"/>
              <a:gd name="connsiteY45-248" fmla="*/ 6007 h 10000"/>
              <a:gd name="connsiteX46-249" fmla="*/ 9982 w 10000"/>
              <a:gd name="connsiteY46-250" fmla="*/ 5810 h 10000"/>
              <a:gd name="connsiteX47-251" fmla="*/ 10000 w 10000"/>
              <a:gd name="connsiteY47-252" fmla="*/ 5823 h 10000"/>
              <a:gd name="connsiteX48-253" fmla="*/ 9985 w 10000"/>
              <a:gd name="connsiteY48-254" fmla="*/ 5617 h 10000"/>
              <a:gd name="connsiteX49-255" fmla="*/ 9988 w 10000"/>
              <a:gd name="connsiteY49-256" fmla="*/ 5533 h 10000"/>
              <a:gd name="connsiteX50-257" fmla="*/ 9941 w 10000"/>
              <a:gd name="connsiteY50-258" fmla="*/ 5602 h 10000"/>
              <a:gd name="connsiteX51-259" fmla="*/ 9553 w 10000"/>
              <a:gd name="connsiteY51-260" fmla="*/ 5632 h 10000"/>
              <a:gd name="connsiteX52-261" fmla="*/ 6000 w 10000"/>
              <a:gd name="connsiteY52-262" fmla="*/ 6024 h 10000"/>
              <a:gd name="connsiteX53-263" fmla="*/ 5138 w 10000"/>
              <a:gd name="connsiteY53-264" fmla="*/ 6131 h 10000"/>
              <a:gd name="connsiteX54-265" fmla="*/ 4956 w 10000"/>
              <a:gd name="connsiteY54-266" fmla="*/ 4957 h 10000"/>
              <a:gd name="connsiteX55-267" fmla="*/ 5535 w 10000"/>
              <a:gd name="connsiteY55-268" fmla="*/ 4276 h 10000"/>
              <a:gd name="connsiteX56-269" fmla="*/ 8583 w 10000"/>
              <a:gd name="connsiteY56-270" fmla="*/ 3265 h 10000"/>
              <a:gd name="connsiteX57-271" fmla="*/ 9138 w 10000"/>
              <a:gd name="connsiteY57-272" fmla="*/ 3182 h 10000"/>
              <a:gd name="connsiteX58-273" fmla="*/ 9040 w 10000"/>
              <a:gd name="connsiteY58-274" fmla="*/ 3035 h 10000"/>
              <a:gd name="connsiteX59-275" fmla="*/ 9020 w 10000"/>
              <a:gd name="connsiteY59-276" fmla="*/ 3062 h 10000"/>
              <a:gd name="connsiteX60-277" fmla="*/ 8390 w 10000"/>
              <a:gd name="connsiteY60-278" fmla="*/ 3163 h 10000"/>
              <a:gd name="connsiteX61-279" fmla="*/ 6398 w 10000"/>
              <a:gd name="connsiteY61-280" fmla="*/ 3571 h 10000"/>
              <a:gd name="connsiteX62-281" fmla="*/ 5514 w 10000"/>
              <a:gd name="connsiteY62-282" fmla="*/ 3930 h 10000"/>
              <a:gd name="connsiteX63-283" fmla="*/ 4879 w 10000"/>
              <a:gd name="connsiteY63-284" fmla="*/ 4104 h 10000"/>
              <a:gd name="connsiteX64-285" fmla="*/ 4830 w 10000"/>
              <a:gd name="connsiteY64-286" fmla="*/ 3863 h 10000"/>
              <a:gd name="connsiteX65-287" fmla="*/ 5158 w 10000"/>
              <a:gd name="connsiteY65-288" fmla="*/ 3435 h 10000"/>
              <a:gd name="connsiteX66-289" fmla="*/ 6676 w 10000"/>
              <a:gd name="connsiteY66-290" fmla="*/ 1646 h 10000"/>
              <a:gd name="connsiteX67-291" fmla="*/ 6791 w 10000"/>
              <a:gd name="connsiteY67-292" fmla="*/ 1464 h 10000"/>
              <a:gd name="connsiteX68-293" fmla="*/ 6647 w 10000"/>
              <a:gd name="connsiteY68-294" fmla="*/ 1377 h 10000"/>
              <a:gd name="connsiteX69-295" fmla="*/ 5719 w 10000"/>
              <a:gd name="connsiteY69-296" fmla="*/ 2647 h 10000"/>
              <a:gd name="connsiteX70-297" fmla="*/ 4735 w 10000"/>
              <a:gd name="connsiteY70-298" fmla="*/ 3350 h 10000"/>
              <a:gd name="connsiteX71-299" fmla="*/ 4695 w 10000"/>
              <a:gd name="connsiteY71-300" fmla="*/ 3074 h 10000"/>
              <a:gd name="connsiteX72-301" fmla="*/ 4797 w 10000"/>
              <a:gd name="connsiteY72-302" fmla="*/ 2472 h 10000"/>
              <a:gd name="connsiteX73-303" fmla="*/ 4984 w 10000"/>
              <a:gd name="connsiteY73-304" fmla="*/ 780 h 10000"/>
              <a:gd name="connsiteX74-305" fmla="*/ 4929 w 10000"/>
              <a:gd name="connsiteY74-306" fmla="*/ 121 h 10000"/>
              <a:gd name="connsiteX75-307" fmla="*/ 4905 w 10000"/>
              <a:gd name="connsiteY75-308" fmla="*/ 1 h 10000"/>
              <a:gd name="connsiteX76-309" fmla="*/ 4790 w 10000"/>
              <a:gd name="connsiteY76-310" fmla="*/ 4 h 10000"/>
              <a:gd name="connsiteX77-311" fmla="*/ 4660 w 10000"/>
              <a:gd name="connsiteY77-312" fmla="*/ 0 h 10000"/>
              <a:gd name="connsiteX0-313" fmla="*/ 4660 w 10000"/>
              <a:gd name="connsiteY0-314" fmla="*/ 0 h 10000"/>
              <a:gd name="connsiteX1-315" fmla="*/ 4818 w 10000"/>
              <a:gd name="connsiteY1-316" fmla="*/ 529 h 10000"/>
              <a:gd name="connsiteX2-317" fmla="*/ 4618 w 10000"/>
              <a:gd name="connsiteY2-318" fmla="*/ 2186 h 10000"/>
              <a:gd name="connsiteX3-319" fmla="*/ 4245 w 10000"/>
              <a:gd name="connsiteY3-320" fmla="*/ 2706 h 10000"/>
              <a:gd name="connsiteX4-321" fmla="*/ 3341 w 10000"/>
              <a:gd name="connsiteY4-322" fmla="*/ 1224 h 10000"/>
              <a:gd name="connsiteX5-323" fmla="*/ 3052 w 10000"/>
              <a:gd name="connsiteY5-324" fmla="*/ 872 h 10000"/>
              <a:gd name="connsiteX6-325" fmla="*/ 3053 w 10000"/>
              <a:gd name="connsiteY6-326" fmla="*/ 828 h 10000"/>
              <a:gd name="connsiteX7-327" fmla="*/ 2933 w 10000"/>
              <a:gd name="connsiteY7-328" fmla="*/ 968 h 10000"/>
              <a:gd name="connsiteX8-329" fmla="*/ 3664 w 10000"/>
              <a:gd name="connsiteY8-330" fmla="*/ 2023 h 10000"/>
              <a:gd name="connsiteX9-331" fmla="*/ 4246 w 10000"/>
              <a:gd name="connsiteY9-332" fmla="*/ 3672 h 10000"/>
              <a:gd name="connsiteX10-333" fmla="*/ 4092 w 10000"/>
              <a:gd name="connsiteY10-334" fmla="*/ 4195 h 10000"/>
              <a:gd name="connsiteX11-335" fmla="*/ 3718 w 10000"/>
              <a:gd name="connsiteY11-336" fmla="*/ 4032 h 10000"/>
              <a:gd name="connsiteX12-337" fmla="*/ 2403 w 10000"/>
              <a:gd name="connsiteY12-338" fmla="*/ 3274 h 10000"/>
              <a:gd name="connsiteX13-339" fmla="*/ 895 w 10000"/>
              <a:gd name="connsiteY13-340" fmla="*/ 2724 h 10000"/>
              <a:gd name="connsiteX14-341" fmla="*/ 703 w 10000"/>
              <a:gd name="connsiteY14-342" fmla="*/ 2634 h 10000"/>
              <a:gd name="connsiteX15-343" fmla="*/ 629 w 10000"/>
              <a:gd name="connsiteY15-344" fmla="*/ 2827 h 10000"/>
              <a:gd name="connsiteX16-345" fmla="*/ 661 w 10000"/>
              <a:gd name="connsiteY16-346" fmla="*/ 2820 h 10000"/>
              <a:gd name="connsiteX17-347" fmla="*/ 2618 w 10000"/>
              <a:gd name="connsiteY17-348" fmla="*/ 3584 h 10000"/>
              <a:gd name="connsiteX18-349" fmla="*/ 3826 w 10000"/>
              <a:gd name="connsiteY18-350" fmla="*/ 4576 h 10000"/>
              <a:gd name="connsiteX19-351" fmla="*/ 3997 w 10000"/>
              <a:gd name="connsiteY19-352" fmla="*/ 5111 h 10000"/>
              <a:gd name="connsiteX20-353" fmla="*/ 3863 w 10000"/>
              <a:gd name="connsiteY20-354" fmla="*/ 6187 h 10000"/>
              <a:gd name="connsiteX21-355" fmla="*/ 3572 w 10000"/>
              <a:gd name="connsiteY21-356" fmla="*/ 6127 h 10000"/>
              <a:gd name="connsiteX22-357" fmla="*/ 671 w 10000"/>
              <a:gd name="connsiteY22-358" fmla="*/ 5657 h 10000"/>
              <a:gd name="connsiteX23-359" fmla="*/ 20 w 10000"/>
              <a:gd name="connsiteY23-360" fmla="*/ 5599 h 10000"/>
              <a:gd name="connsiteX24-361" fmla="*/ 20 w 10000"/>
              <a:gd name="connsiteY24-362" fmla="*/ 5607 h 10000"/>
              <a:gd name="connsiteX25-363" fmla="*/ 0 w 10000"/>
              <a:gd name="connsiteY25-364" fmla="*/ 5858 h 10000"/>
              <a:gd name="connsiteX26-365" fmla="*/ 383 w 10000"/>
              <a:gd name="connsiteY26-366" fmla="*/ 5862 h 10000"/>
              <a:gd name="connsiteX27-367" fmla="*/ 3654 w 10000"/>
              <a:gd name="connsiteY27-368" fmla="*/ 6618 h 10000"/>
              <a:gd name="connsiteX28-369" fmla="*/ 3897 w 10000"/>
              <a:gd name="connsiteY28-370" fmla="*/ 7006 h 10000"/>
              <a:gd name="connsiteX29-371" fmla="*/ 3753 w 10000"/>
              <a:gd name="connsiteY29-372" fmla="*/ 8718 h 10000"/>
              <a:gd name="connsiteX30-373" fmla="*/ 3594 w 10000"/>
              <a:gd name="connsiteY30-374" fmla="*/ 9138 h 10000"/>
              <a:gd name="connsiteX31-375" fmla="*/ 2618 w 10000"/>
              <a:gd name="connsiteY31-376" fmla="*/ 9587 h 10000"/>
              <a:gd name="connsiteX32-377" fmla="*/ 1966 w 10000"/>
              <a:gd name="connsiteY32-378" fmla="*/ 9687 h 10000"/>
              <a:gd name="connsiteX33-379" fmla="*/ 1471 w 10000"/>
              <a:gd name="connsiteY33-380" fmla="*/ 9934 h 10000"/>
              <a:gd name="connsiteX34-381" fmla="*/ 2899 w 10000"/>
              <a:gd name="connsiteY34-382" fmla="*/ 9998 h 10000"/>
              <a:gd name="connsiteX35-383" fmla="*/ 7345 w 10000"/>
              <a:gd name="connsiteY35-384" fmla="*/ 9982 h 10000"/>
              <a:gd name="connsiteX36-385" fmla="*/ 7571 w 10000"/>
              <a:gd name="connsiteY36-386" fmla="*/ 9967 h 10000"/>
              <a:gd name="connsiteX37-387" fmla="*/ 7328 w 10000"/>
              <a:gd name="connsiteY37-388" fmla="*/ 9757 h 10000"/>
              <a:gd name="connsiteX38-389" fmla="*/ 6676 w 10000"/>
              <a:gd name="connsiteY38-390" fmla="*/ 9649 h 10000"/>
              <a:gd name="connsiteX39-391" fmla="*/ 5392 w 10000"/>
              <a:gd name="connsiteY39-392" fmla="*/ 9229 h 10000"/>
              <a:gd name="connsiteX40-393" fmla="*/ 5222 w 10000"/>
              <a:gd name="connsiteY40-394" fmla="*/ 8811 h 10000"/>
              <a:gd name="connsiteX41-395" fmla="*/ 5183 w 10000"/>
              <a:gd name="connsiteY41-396" fmla="*/ 7437 h 10000"/>
              <a:gd name="connsiteX42-397" fmla="*/ 5192 w 10000"/>
              <a:gd name="connsiteY42-398" fmla="*/ 6897 h 10000"/>
              <a:gd name="connsiteX43-399" fmla="*/ 5356 w 10000"/>
              <a:gd name="connsiteY43-400" fmla="*/ 6741 h 10000"/>
              <a:gd name="connsiteX44-401" fmla="*/ 7720 w 10000"/>
              <a:gd name="connsiteY44-402" fmla="*/ 6007 h 10000"/>
              <a:gd name="connsiteX45-403" fmla="*/ 9982 w 10000"/>
              <a:gd name="connsiteY45-404" fmla="*/ 5810 h 10000"/>
              <a:gd name="connsiteX46-405" fmla="*/ 10000 w 10000"/>
              <a:gd name="connsiteY46-406" fmla="*/ 5823 h 10000"/>
              <a:gd name="connsiteX47-407" fmla="*/ 9985 w 10000"/>
              <a:gd name="connsiteY47-408" fmla="*/ 5617 h 10000"/>
              <a:gd name="connsiteX48-409" fmla="*/ 9988 w 10000"/>
              <a:gd name="connsiteY48-410" fmla="*/ 5533 h 10000"/>
              <a:gd name="connsiteX49-411" fmla="*/ 9941 w 10000"/>
              <a:gd name="connsiteY49-412" fmla="*/ 5602 h 10000"/>
              <a:gd name="connsiteX50-413" fmla="*/ 9553 w 10000"/>
              <a:gd name="connsiteY50-414" fmla="*/ 5632 h 10000"/>
              <a:gd name="connsiteX51-415" fmla="*/ 6000 w 10000"/>
              <a:gd name="connsiteY51-416" fmla="*/ 6024 h 10000"/>
              <a:gd name="connsiteX52-417" fmla="*/ 5138 w 10000"/>
              <a:gd name="connsiteY52-418" fmla="*/ 6131 h 10000"/>
              <a:gd name="connsiteX53-419" fmla="*/ 4956 w 10000"/>
              <a:gd name="connsiteY53-420" fmla="*/ 4957 h 10000"/>
              <a:gd name="connsiteX54-421" fmla="*/ 5535 w 10000"/>
              <a:gd name="connsiteY54-422" fmla="*/ 4276 h 10000"/>
              <a:gd name="connsiteX55-423" fmla="*/ 8583 w 10000"/>
              <a:gd name="connsiteY55-424" fmla="*/ 3265 h 10000"/>
              <a:gd name="connsiteX56-425" fmla="*/ 9138 w 10000"/>
              <a:gd name="connsiteY56-426" fmla="*/ 3182 h 10000"/>
              <a:gd name="connsiteX57-427" fmla="*/ 9040 w 10000"/>
              <a:gd name="connsiteY57-428" fmla="*/ 3035 h 10000"/>
              <a:gd name="connsiteX58-429" fmla="*/ 9020 w 10000"/>
              <a:gd name="connsiteY58-430" fmla="*/ 3062 h 10000"/>
              <a:gd name="connsiteX59-431" fmla="*/ 8390 w 10000"/>
              <a:gd name="connsiteY59-432" fmla="*/ 3163 h 10000"/>
              <a:gd name="connsiteX60-433" fmla="*/ 6398 w 10000"/>
              <a:gd name="connsiteY60-434" fmla="*/ 3571 h 10000"/>
              <a:gd name="connsiteX61-435" fmla="*/ 5514 w 10000"/>
              <a:gd name="connsiteY61-436" fmla="*/ 3930 h 10000"/>
              <a:gd name="connsiteX62-437" fmla="*/ 4879 w 10000"/>
              <a:gd name="connsiteY62-438" fmla="*/ 4104 h 10000"/>
              <a:gd name="connsiteX63-439" fmla="*/ 4830 w 10000"/>
              <a:gd name="connsiteY63-440" fmla="*/ 3863 h 10000"/>
              <a:gd name="connsiteX64-441" fmla="*/ 5158 w 10000"/>
              <a:gd name="connsiteY64-442" fmla="*/ 3435 h 10000"/>
              <a:gd name="connsiteX65-443" fmla="*/ 6676 w 10000"/>
              <a:gd name="connsiteY65-444" fmla="*/ 1646 h 10000"/>
              <a:gd name="connsiteX66-445" fmla="*/ 6791 w 10000"/>
              <a:gd name="connsiteY66-446" fmla="*/ 1464 h 10000"/>
              <a:gd name="connsiteX67-447" fmla="*/ 6647 w 10000"/>
              <a:gd name="connsiteY67-448" fmla="*/ 1377 h 10000"/>
              <a:gd name="connsiteX68-449" fmla="*/ 5719 w 10000"/>
              <a:gd name="connsiteY68-450" fmla="*/ 2647 h 10000"/>
              <a:gd name="connsiteX69-451" fmla="*/ 4735 w 10000"/>
              <a:gd name="connsiteY69-452" fmla="*/ 3350 h 10000"/>
              <a:gd name="connsiteX70-453" fmla="*/ 4695 w 10000"/>
              <a:gd name="connsiteY70-454" fmla="*/ 3074 h 10000"/>
              <a:gd name="connsiteX71-455" fmla="*/ 4797 w 10000"/>
              <a:gd name="connsiteY71-456" fmla="*/ 2472 h 10000"/>
              <a:gd name="connsiteX72-457" fmla="*/ 4984 w 10000"/>
              <a:gd name="connsiteY72-458" fmla="*/ 780 h 10000"/>
              <a:gd name="connsiteX73-459" fmla="*/ 4929 w 10000"/>
              <a:gd name="connsiteY73-460" fmla="*/ 121 h 10000"/>
              <a:gd name="connsiteX74-461" fmla="*/ 4905 w 10000"/>
              <a:gd name="connsiteY74-462" fmla="*/ 1 h 10000"/>
              <a:gd name="connsiteX75-463" fmla="*/ 4790 w 10000"/>
              <a:gd name="connsiteY75-464" fmla="*/ 4 h 10000"/>
              <a:gd name="connsiteX76-465" fmla="*/ 4660 w 10000"/>
              <a:gd name="connsiteY76-466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</a:cxnLst>
            <a:rect l="l" t="t" r="r" b="b"/>
            <a:pathLst>
              <a:path w="10000" h="10000">
                <a:moveTo>
                  <a:pt x="4660" y="0"/>
                </a:moveTo>
                <a:cubicBezTo>
                  <a:pt x="4753" y="60"/>
                  <a:pt x="4782" y="194"/>
                  <a:pt x="4818" y="529"/>
                </a:cubicBezTo>
                <a:cubicBezTo>
                  <a:pt x="4869" y="974"/>
                  <a:pt x="4837" y="1238"/>
                  <a:pt x="4618" y="2186"/>
                </a:cubicBezTo>
                <a:cubicBezTo>
                  <a:pt x="4414" y="3083"/>
                  <a:pt x="4415" y="3078"/>
                  <a:pt x="4245" y="2706"/>
                </a:cubicBezTo>
                <a:cubicBezTo>
                  <a:pt x="4037" y="2257"/>
                  <a:pt x="3595" y="1531"/>
                  <a:pt x="3341" y="1224"/>
                </a:cubicBezTo>
                <a:cubicBezTo>
                  <a:pt x="3199" y="1055"/>
                  <a:pt x="3068" y="895"/>
                  <a:pt x="3052" y="872"/>
                </a:cubicBezTo>
                <a:cubicBezTo>
                  <a:pt x="3047" y="866"/>
                  <a:pt x="3048" y="849"/>
                  <a:pt x="3053" y="828"/>
                </a:cubicBezTo>
                <a:cubicBezTo>
                  <a:pt x="3015" y="878"/>
                  <a:pt x="2976" y="924"/>
                  <a:pt x="2933" y="968"/>
                </a:cubicBezTo>
                <a:cubicBezTo>
                  <a:pt x="3042" y="1044"/>
                  <a:pt x="3437" y="1616"/>
                  <a:pt x="3664" y="2023"/>
                </a:cubicBezTo>
                <a:cubicBezTo>
                  <a:pt x="3925" y="2491"/>
                  <a:pt x="4248" y="3409"/>
                  <a:pt x="4246" y="3672"/>
                </a:cubicBezTo>
                <a:cubicBezTo>
                  <a:pt x="4245" y="3880"/>
                  <a:pt x="4173" y="4126"/>
                  <a:pt x="4092" y="4195"/>
                </a:cubicBezTo>
                <a:cubicBezTo>
                  <a:pt x="4030" y="4248"/>
                  <a:pt x="3985" y="4228"/>
                  <a:pt x="3718" y="4032"/>
                </a:cubicBezTo>
                <a:cubicBezTo>
                  <a:pt x="3309" y="3734"/>
                  <a:pt x="2938" y="3520"/>
                  <a:pt x="2403" y="3274"/>
                </a:cubicBezTo>
                <a:cubicBezTo>
                  <a:pt x="1986" y="3083"/>
                  <a:pt x="1161" y="2781"/>
                  <a:pt x="895" y="2724"/>
                </a:cubicBezTo>
                <a:cubicBezTo>
                  <a:pt x="786" y="2699"/>
                  <a:pt x="728" y="2682"/>
                  <a:pt x="703" y="2634"/>
                </a:cubicBezTo>
                <a:cubicBezTo>
                  <a:pt x="683" y="2699"/>
                  <a:pt x="658" y="2764"/>
                  <a:pt x="629" y="2827"/>
                </a:cubicBezTo>
                <a:cubicBezTo>
                  <a:pt x="641" y="2822"/>
                  <a:pt x="651" y="2820"/>
                  <a:pt x="661" y="2820"/>
                </a:cubicBezTo>
                <a:cubicBezTo>
                  <a:pt x="919" y="2820"/>
                  <a:pt x="2014" y="3247"/>
                  <a:pt x="2618" y="3584"/>
                </a:cubicBezTo>
                <a:cubicBezTo>
                  <a:pt x="3013" y="3804"/>
                  <a:pt x="3627" y="4308"/>
                  <a:pt x="3826" y="4576"/>
                </a:cubicBezTo>
                <a:cubicBezTo>
                  <a:pt x="3945" y="4738"/>
                  <a:pt x="3974" y="4824"/>
                  <a:pt x="3997" y="5111"/>
                </a:cubicBezTo>
                <a:cubicBezTo>
                  <a:pt x="4027" y="5467"/>
                  <a:pt x="3942" y="6145"/>
                  <a:pt x="3863" y="6187"/>
                </a:cubicBezTo>
                <a:cubicBezTo>
                  <a:pt x="3838" y="6200"/>
                  <a:pt x="3708" y="6173"/>
                  <a:pt x="3572" y="6127"/>
                </a:cubicBezTo>
                <a:cubicBezTo>
                  <a:pt x="2963" y="5917"/>
                  <a:pt x="1889" y="5744"/>
                  <a:pt x="671" y="5657"/>
                </a:cubicBezTo>
                <a:cubicBezTo>
                  <a:pt x="392" y="5637"/>
                  <a:pt x="149" y="5615"/>
                  <a:pt x="20" y="5599"/>
                </a:cubicBezTo>
                <a:lnTo>
                  <a:pt x="20" y="5607"/>
                </a:lnTo>
                <a:cubicBezTo>
                  <a:pt x="20" y="5691"/>
                  <a:pt x="13" y="5776"/>
                  <a:pt x="0" y="5858"/>
                </a:cubicBezTo>
                <a:lnTo>
                  <a:pt x="383" y="5862"/>
                </a:lnTo>
                <a:cubicBezTo>
                  <a:pt x="1732" y="5875"/>
                  <a:pt x="3094" y="6190"/>
                  <a:pt x="3654" y="6618"/>
                </a:cubicBezTo>
                <a:cubicBezTo>
                  <a:pt x="3841" y="6760"/>
                  <a:pt x="3866" y="6802"/>
                  <a:pt x="3897" y="7006"/>
                </a:cubicBezTo>
                <a:cubicBezTo>
                  <a:pt x="3937" y="7276"/>
                  <a:pt x="3853" y="8265"/>
                  <a:pt x="3753" y="8718"/>
                </a:cubicBezTo>
                <a:cubicBezTo>
                  <a:pt x="3713" y="8893"/>
                  <a:pt x="3642" y="9083"/>
                  <a:pt x="3594" y="9138"/>
                </a:cubicBezTo>
                <a:cubicBezTo>
                  <a:pt x="3477" y="9275"/>
                  <a:pt x="2909" y="9535"/>
                  <a:pt x="2618" y="9587"/>
                </a:cubicBezTo>
                <a:cubicBezTo>
                  <a:pt x="2490" y="9610"/>
                  <a:pt x="2157" y="9629"/>
                  <a:pt x="1966" y="9687"/>
                </a:cubicBezTo>
                <a:cubicBezTo>
                  <a:pt x="1775" y="9744"/>
                  <a:pt x="1486" y="9922"/>
                  <a:pt x="1471" y="9934"/>
                </a:cubicBezTo>
                <a:cubicBezTo>
                  <a:pt x="1367" y="10024"/>
                  <a:pt x="2035" y="9995"/>
                  <a:pt x="2899" y="9998"/>
                </a:cubicBezTo>
                <a:lnTo>
                  <a:pt x="7345" y="9982"/>
                </a:lnTo>
                <a:lnTo>
                  <a:pt x="7571" y="9967"/>
                </a:lnTo>
                <a:lnTo>
                  <a:pt x="7328" y="9757"/>
                </a:lnTo>
                <a:cubicBezTo>
                  <a:pt x="7268" y="9729"/>
                  <a:pt x="6975" y="9680"/>
                  <a:pt x="6676" y="9649"/>
                </a:cubicBezTo>
                <a:cubicBezTo>
                  <a:pt x="6083" y="9584"/>
                  <a:pt x="5662" y="9448"/>
                  <a:pt x="5392" y="9229"/>
                </a:cubicBezTo>
                <a:cubicBezTo>
                  <a:pt x="5265" y="9128"/>
                  <a:pt x="5247" y="9080"/>
                  <a:pt x="5222" y="8811"/>
                </a:cubicBezTo>
                <a:cubicBezTo>
                  <a:pt x="5183" y="8392"/>
                  <a:pt x="5173" y="8069"/>
                  <a:pt x="5183" y="7437"/>
                </a:cubicBezTo>
                <a:cubicBezTo>
                  <a:pt x="5186" y="7258"/>
                  <a:pt x="5189" y="7077"/>
                  <a:pt x="5192" y="6897"/>
                </a:cubicBezTo>
                <a:lnTo>
                  <a:pt x="5356" y="6741"/>
                </a:lnTo>
                <a:cubicBezTo>
                  <a:pt x="5670" y="6441"/>
                  <a:pt x="6490" y="6186"/>
                  <a:pt x="7720" y="6007"/>
                </a:cubicBezTo>
                <a:cubicBezTo>
                  <a:pt x="8360" y="5913"/>
                  <a:pt x="9891" y="5780"/>
                  <a:pt x="9982" y="5810"/>
                </a:cubicBezTo>
                <a:cubicBezTo>
                  <a:pt x="9987" y="5812"/>
                  <a:pt x="9993" y="5818"/>
                  <a:pt x="10000" y="5823"/>
                </a:cubicBezTo>
                <a:cubicBezTo>
                  <a:pt x="9990" y="5756"/>
                  <a:pt x="9985" y="5686"/>
                  <a:pt x="9985" y="5617"/>
                </a:cubicBezTo>
                <a:cubicBezTo>
                  <a:pt x="9985" y="5588"/>
                  <a:pt x="9987" y="5560"/>
                  <a:pt x="9988" y="5533"/>
                </a:cubicBezTo>
                <a:cubicBezTo>
                  <a:pt x="9973" y="5569"/>
                  <a:pt x="9956" y="5594"/>
                  <a:pt x="9941" y="5602"/>
                </a:cubicBezTo>
                <a:cubicBezTo>
                  <a:pt x="9913" y="5618"/>
                  <a:pt x="9739" y="5632"/>
                  <a:pt x="9553" y="5632"/>
                </a:cubicBezTo>
                <a:cubicBezTo>
                  <a:pt x="8779" y="5634"/>
                  <a:pt x="7286" y="5799"/>
                  <a:pt x="6000" y="6024"/>
                </a:cubicBezTo>
                <a:cubicBezTo>
                  <a:pt x="5525" y="6106"/>
                  <a:pt x="5161" y="6151"/>
                  <a:pt x="5138" y="6131"/>
                </a:cubicBezTo>
                <a:cubicBezTo>
                  <a:pt x="5091" y="6091"/>
                  <a:pt x="4956" y="5219"/>
                  <a:pt x="4956" y="4957"/>
                </a:cubicBezTo>
                <a:cubicBezTo>
                  <a:pt x="4956" y="4749"/>
                  <a:pt x="5081" y="4602"/>
                  <a:pt x="5535" y="4276"/>
                </a:cubicBezTo>
                <a:cubicBezTo>
                  <a:pt x="6204" y="3795"/>
                  <a:pt x="7134" y="3485"/>
                  <a:pt x="8583" y="3265"/>
                </a:cubicBezTo>
                <a:lnTo>
                  <a:pt x="9138" y="3182"/>
                </a:lnTo>
                <a:cubicBezTo>
                  <a:pt x="9103" y="3134"/>
                  <a:pt x="9068" y="3087"/>
                  <a:pt x="9040" y="3035"/>
                </a:cubicBezTo>
                <a:cubicBezTo>
                  <a:pt x="9035" y="3048"/>
                  <a:pt x="9030" y="3058"/>
                  <a:pt x="9020" y="3062"/>
                </a:cubicBezTo>
                <a:cubicBezTo>
                  <a:pt x="8991" y="3078"/>
                  <a:pt x="8707" y="3123"/>
                  <a:pt x="8390" y="3163"/>
                </a:cubicBezTo>
                <a:cubicBezTo>
                  <a:pt x="7701" y="3249"/>
                  <a:pt x="6843" y="3426"/>
                  <a:pt x="6398" y="3571"/>
                </a:cubicBezTo>
                <a:cubicBezTo>
                  <a:pt x="6221" y="3628"/>
                  <a:pt x="5822" y="3791"/>
                  <a:pt x="5514" y="3930"/>
                </a:cubicBezTo>
                <a:cubicBezTo>
                  <a:pt x="4964" y="4179"/>
                  <a:pt x="4951" y="4183"/>
                  <a:pt x="4879" y="4104"/>
                </a:cubicBezTo>
                <a:cubicBezTo>
                  <a:pt x="4832" y="4049"/>
                  <a:pt x="4815" y="3969"/>
                  <a:pt x="4830" y="3863"/>
                </a:cubicBezTo>
                <a:cubicBezTo>
                  <a:pt x="4850" y="3735"/>
                  <a:pt x="4916" y="3650"/>
                  <a:pt x="5158" y="3435"/>
                </a:cubicBezTo>
                <a:cubicBezTo>
                  <a:pt x="5812" y="2856"/>
                  <a:pt x="6323" y="2255"/>
                  <a:pt x="6676" y="1646"/>
                </a:cubicBezTo>
                <a:cubicBezTo>
                  <a:pt x="6716" y="1576"/>
                  <a:pt x="6756" y="1514"/>
                  <a:pt x="6791" y="1464"/>
                </a:cubicBezTo>
                <a:cubicBezTo>
                  <a:pt x="6741" y="1436"/>
                  <a:pt x="6694" y="1409"/>
                  <a:pt x="6647" y="1377"/>
                </a:cubicBezTo>
                <a:cubicBezTo>
                  <a:pt x="6517" y="1672"/>
                  <a:pt x="6082" y="2281"/>
                  <a:pt x="5719" y="2647"/>
                </a:cubicBezTo>
                <a:cubicBezTo>
                  <a:pt x="5461" y="2907"/>
                  <a:pt x="4840" y="3350"/>
                  <a:pt x="4735" y="3350"/>
                </a:cubicBezTo>
                <a:cubicBezTo>
                  <a:pt x="4673" y="3350"/>
                  <a:pt x="4666" y="3308"/>
                  <a:pt x="4695" y="3074"/>
                </a:cubicBezTo>
                <a:cubicBezTo>
                  <a:pt x="4713" y="2922"/>
                  <a:pt x="4760" y="2652"/>
                  <a:pt x="4797" y="2472"/>
                </a:cubicBezTo>
                <a:cubicBezTo>
                  <a:pt x="4976" y="1619"/>
                  <a:pt x="5013" y="1287"/>
                  <a:pt x="4984" y="780"/>
                </a:cubicBezTo>
                <a:cubicBezTo>
                  <a:pt x="4969" y="500"/>
                  <a:pt x="4944" y="202"/>
                  <a:pt x="4929" y="121"/>
                </a:cubicBezTo>
                <a:lnTo>
                  <a:pt x="4905" y="1"/>
                </a:lnTo>
                <a:cubicBezTo>
                  <a:pt x="4867" y="3"/>
                  <a:pt x="4829" y="4"/>
                  <a:pt x="4790" y="4"/>
                </a:cubicBezTo>
                <a:cubicBezTo>
                  <a:pt x="4745" y="4"/>
                  <a:pt x="4703" y="3"/>
                  <a:pt x="466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10" name="橢圓 3"/>
          <p:cNvSpPr/>
          <p:nvPr/>
        </p:nvSpPr>
        <p:spPr>
          <a:xfrm>
            <a:off x="2682282" y="3435621"/>
            <a:ext cx="618851" cy="62023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1" name="橢圓 5"/>
          <p:cNvSpPr/>
          <p:nvPr/>
        </p:nvSpPr>
        <p:spPr>
          <a:xfrm>
            <a:off x="2790266" y="2384834"/>
            <a:ext cx="620233" cy="618851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橢圓 7"/>
          <p:cNvSpPr/>
          <p:nvPr/>
        </p:nvSpPr>
        <p:spPr>
          <a:xfrm>
            <a:off x="5165912" y="1815863"/>
            <a:ext cx="620233" cy="62023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橢圓 9"/>
          <p:cNvSpPr/>
          <p:nvPr/>
        </p:nvSpPr>
        <p:spPr>
          <a:xfrm>
            <a:off x="5867807" y="2492818"/>
            <a:ext cx="618851" cy="618851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Freeform 336"/>
          <p:cNvSpPr>
            <a:spLocks noEditPoints="1"/>
          </p:cNvSpPr>
          <p:nvPr/>
        </p:nvSpPr>
        <p:spPr bwMode="auto">
          <a:xfrm>
            <a:off x="2986366" y="2579562"/>
            <a:ext cx="235499" cy="235499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15" name="Freeform 460"/>
          <p:cNvSpPr>
            <a:spLocks noEditPoints="1"/>
          </p:cNvSpPr>
          <p:nvPr/>
        </p:nvSpPr>
        <p:spPr bwMode="auto">
          <a:xfrm>
            <a:off x="5322750" y="1992677"/>
            <a:ext cx="328639" cy="267966"/>
          </a:xfrm>
          <a:custGeom>
            <a:avLst/>
            <a:gdLst>
              <a:gd name="T0" fmla="*/ 37 w 55"/>
              <a:gd name="T1" fmla="*/ 13 h 45"/>
              <a:gd name="T2" fmla="*/ 21 w 55"/>
              <a:gd name="T3" fmla="*/ 29 h 45"/>
              <a:gd name="T4" fmla="*/ 21 w 55"/>
              <a:gd name="T5" fmla="*/ 33 h 45"/>
              <a:gd name="T6" fmla="*/ 20 w 55"/>
              <a:gd name="T7" fmla="*/ 33 h 45"/>
              <a:gd name="T8" fmla="*/ 13 w 55"/>
              <a:gd name="T9" fmla="*/ 32 h 45"/>
              <a:gd name="T10" fmla="*/ 6 w 55"/>
              <a:gd name="T11" fmla="*/ 35 h 45"/>
              <a:gd name="T12" fmla="*/ 8 w 55"/>
              <a:gd name="T13" fmla="*/ 30 h 45"/>
              <a:gd name="T14" fmla="*/ 0 w 55"/>
              <a:gd name="T15" fmla="*/ 16 h 45"/>
              <a:gd name="T16" fmla="*/ 20 w 55"/>
              <a:gd name="T17" fmla="*/ 0 h 45"/>
              <a:gd name="T18" fmla="*/ 39 w 55"/>
              <a:gd name="T19" fmla="*/ 14 h 45"/>
              <a:gd name="T20" fmla="*/ 37 w 55"/>
              <a:gd name="T21" fmla="*/ 13 h 45"/>
              <a:gd name="T22" fmla="*/ 13 w 55"/>
              <a:gd name="T23" fmla="*/ 8 h 45"/>
              <a:gd name="T24" fmla="*/ 10 w 55"/>
              <a:gd name="T25" fmla="*/ 11 h 45"/>
              <a:gd name="T26" fmla="*/ 13 w 55"/>
              <a:gd name="T27" fmla="*/ 13 h 45"/>
              <a:gd name="T28" fmla="*/ 16 w 55"/>
              <a:gd name="T29" fmla="*/ 11 h 45"/>
              <a:gd name="T30" fmla="*/ 13 w 55"/>
              <a:gd name="T31" fmla="*/ 8 h 45"/>
              <a:gd name="T32" fmla="*/ 48 w 55"/>
              <a:gd name="T33" fmla="*/ 40 h 45"/>
              <a:gd name="T34" fmla="*/ 50 w 55"/>
              <a:gd name="T35" fmla="*/ 45 h 45"/>
              <a:gd name="T36" fmla="*/ 44 w 55"/>
              <a:gd name="T37" fmla="*/ 42 h 45"/>
              <a:gd name="T38" fmla="*/ 38 w 55"/>
              <a:gd name="T39" fmla="*/ 43 h 45"/>
              <a:gd name="T40" fmla="*/ 22 w 55"/>
              <a:gd name="T41" fmla="*/ 29 h 45"/>
              <a:gd name="T42" fmla="*/ 38 w 55"/>
              <a:gd name="T43" fmla="*/ 14 h 45"/>
              <a:gd name="T44" fmla="*/ 55 w 55"/>
              <a:gd name="T45" fmla="*/ 29 h 45"/>
              <a:gd name="T46" fmla="*/ 48 w 55"/>
              <a:gd name="T47" fmla="*/ 40 h 45"/>
              <a:gd name="T48" fmla="*/ 27 w 55"/>
              <a:gd name="T49" fmla="*/ 8 h 45"/>
              <a:gd name="T50" fmla="*/ 24 w 55"/>
              <a:gd name="T51" fmla="*/ 11 h 45"/>
              <a:gd name="T52" fmla="*/ 27 w 55"/>
              <a:gd name="T53" fmla="*/ 13 h 45"/>
              <a:gd name="T54" fmla="*/ 29 w 55"/>
              <a:gd name="T55" fmla="*/ 11 h 45"/>
              <a:gd name="T56" fmla="*/ 27 w 55"/>
              <a:gd name="T57" fmla="*/ 8 h 45"/>
              <a:gd name="T58" fmla="*/ 33 w 55"/>
              <a:gd name="T59" fmla="*/ 22 h 45"/>
              <a:gd name="T60" fmla="*/ 31 w 55"/>
              <a:gd name="T61" fmla="*/ 24 h 45"/>
              <a:gd name="T62" fmla="*/ 33 w 55"/>
              <a:gd name="T63" fmla="*/ 26 h 45"/>
              <a:gd name="T64" fmla="*/ 36 w 55"/>
              <a:gd name="T65" fmla="*/ 24 h 45"/>
              <a:gd name="T66" fmla="*/ 33 w 55"/>
              <a:gd name="T67" fmla="*/ 22 h 45"/>
              <a:gd name="T68" fmla="*/ 44 w 55"/>
              <a:gd name="T69" fmla="*/ 22 h 45"/>
              <a:gd name="T70" fmla="*/ 42 w 55"/>
              <a:gd name="T71" fmla="*/ 24 h 45"/>
              <a:gd name="T72" fmla="*/ 44 w 55"/>
              <a:gd name="T73" fmla="*/ 26 h 45"/>
              <a:gd name="T74" fmla="*/ 46 w 55"/>
              <a:gd name="T75" fmla="*/ 24 h 45"/>
              <a:gd name="T76" fmla="*/ 44 w 55"/>
              <a:gd name="T77" fmla="*/ 22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" h="45">
                <a:moveTo>
                  <a:pt x="37" y="13"/>
                </a:moveTo>
                <a:cubicBezTo>
                  <a:pt x="28" y="13"/>
                  <a:pt x="21" y="20"/>
                  <a:pt x="21" y="29"/>
                </a:cubicBezTo>
                <a:cubicBezTo>
                  <a:pt x="21" y="30"/>
                  <a:pt x="21" y="32"/>
                  <a:pt x="21" y="33"/>
                </a:cubicBezTo>
                <a:cubicBezTo>
                  <a:pt x="21" y="33"/>
                  <a:pt x="20" y="33"/>
                  <a:pt x="20" y="33"/>
                </a:cubicBezTo>
                <a:cubicBezTo>
                  <a:pt x="17" y="33"/>
                  <a:pt x="15" y="32"/>
                  <a:pt x="13" y="32"/>
                </a:cubicBezTo>
                <a:cubicBezTo>
                  <a:pt x="6" y="35"/>
                  <a:pt x="6" y="35"/>
                  <a:pt x="6" y="35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26"/>
                  <a:pt x="0" y="22"/>
                  <a:pt x="0" y="16"/>
                </a:cubicBezTo>
                <a:cubicBezTo>
                  <a:pt x="0" y="7"/>
                  <a:pt x="9" y="0"/>
                  <a:pt x="20" y="0"/>
                </a:cubicBezTo>
                <a:cubicBezTo>
                  <a:pt x="29" y="0"/>
                  <a:pt x="37" y="6"/>
                  <a:pt x="39" y="14"/>
                </a:cubicBezTo>
                <a:cubicBezTo>
                  <a:pt x="39" y="13"/>
                  <a:pt x="38" y="13"/>
                  <a:pt x="37" y="13"/>
                </a:cubicBezTo>
                <a:close/>
                <a:moveTo>
                  <a:pt x="13" y="8"/>
                </a:moveTo>
                <a:cubicBezTo>
                  <a:pt x="12" y="8"/>
                  <a:pt x="10" y="9"/>
                  <a:pt x="10" y="11"/>
                </a:cubicBezTo>
                <a:cubicBezTo>
                  <a:pt x="10" y="12"/>
                  <a:pt x="12" y="13"/>
                  <a:pt x="13" y="13"/>
                </a:cubicBezTo>
                <a:cubicBezTo>
                  <a:pt x="15" y="13"/>
                  <a:pt x="16" y="12"/>
                  <a:pt x="16" y="11"/>
                </a:cubicBezTo>
                <a:cubicBezTo>
                  <a:pt x="16" y="9"/>
                  <a:pt x="15" y="8"/>
                  <a:pt x="13" y="8"/>
                </a:cubicBezTo>
                <a:close/>
                <a:moveTo>
                  <a:pt x="48" y="40"/>
                </a:moveTo>
                <a:cubicBezTo>
                  <a:pt x="50" y="45"/>
                  <a:pt x="50" y="45"/>
                  <a:pt x="50" y="45"/>
                </a:cubicBezTo>
                <a:cubicBezTo>
                  <a:pt x="44" y="42"/>
                  <a:pt x="44" y="42"/>
                  <a:pt x="44" y="42"/>
                </a:cubicBezTo>
                <a:cubicBezTo>
                  <a:pt x="42" y="42"/>
                  <a:pt x="40" y="43"/>
                  <a:pt x="38" y="43"/>
                </a:cubicBezTo>
                <a:cubicBezTo>
                  <a:pt x="29" y="43"/>
                  <a:pt x="22" y="36"/>
                  <a:pt x="22" y="29"/>
                </a:cubicBezTo>
                <a:cubicBezTo>
                  <a:pt x="22" y="21"/>
                  <a:pt x="29" y="14"/>
                  <a:pt x="38" y="14"/>
                </a:cubicBezTo>
                <a:cubicBezTo>
                  <a:pt x="47" y="14"/>
                  <a:pt x="55" y="21"/>
                  <a:pt x="55" y="29"/>
                </a:cubicBezTo>
                <a:cubicBezTo>
                  <a:pt x="55" y="33"/>
                  <a:pt x="52" y="37"/>
                  <a:pt x="48" y="40"/>
                </a:cubicBezTo>
                <a:close/>
                <a:moveTo>
                  <a:pt x="27" y="8"/>
                </a:moveTo>
                <a:cubicBezTo>
                  <a:pt x="25" y="8"/>
                  <a:pt x="24" y="9"/>
                  <a:pt x="24" y="11"/>
                </a:cubicBezTo>
                <a:cubicBezTo>
                  <a:pt x="24" y="12"/>
                  <a:pt x="25" y="13"/>
                  <a:pt x="27" y="13"/>
                </a:cubicBezTo>
                <a:cubicBezTo>
                  <a:pt x="28" y="13"/>
                  <a:pt x="29" y="12"/>
                  <a:pt x="29" y="11"/>
                </a:cubicBezTo>
                <a:cubicBezTo>
                  <a:pt x="29" y="9"/>
                  <a:pt x="28" y="8"/>
                  <a:pt x="27" y="8"/>
                </a:cubicBezTo>
                <a:close/>
                <a:moveTo>
                  <a:pt x="33" y="22"/>
                </a:moveTo>
                <a:cubicBezTo>
                  <a:pt x="32" y="22"/>
                  <a:pt x="31" y="23"/>
                  <a:pt x="31" y="24"/>
                </a:cubicBezTo>
                <a:cubicBezTo>
                  <a:pt x="31" y="25"/>
                  <a:pt x="32" y="26"/>
                  <a:pt x="33" y="26"/>
                </a:cubicBezTo>
                <a:cubicBezTo>
                  <a:pt x="35" y="26"/>
                  <a:pt x="36" y="25"/>
                  <a:pt x="36" y="24"/>
                </a:cubicBezTo>
                <a:cubicBezTo>
                  <a:pt x="36" y="23"/>
                  <a:pt x="35" y="22"/>
                  <a:pt x="33" y="22"/>
                </a:cubicBezTo>
                <a:close/>
                <a:moveTo>
                  <a:pt x="44" y="22"/>
                </a:moveTo>
                <a:cubicBezTo>
                  <a:pt x="43" y="22"/>
                  <a:pt x="42" y="23"/>
                  <a:pt x="42" y="24"/>
                </a:cubicBezTo>
                <a:cubicBezTo>
                  <a:pt x="42" y="25"/>
                  <a:pt x="43" y="26"/>
                  <a:pt x="44" y="26"/>
                </a:cubicBezTo>
                <a:cubicBezTo>
                  <a:pt x="45" y="26"/>
                  <a:pt x="46" y="25"/>
                  <a:pt x="46" y="24"/>
                </a:cubicBezTo>
                <a:cubicBezTo>
                  <a:pt x="46" y="23"/>
                  <a:pt x="45" y="22"/>
                  <a:pt x="4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16" name="Freeform 459"/>
          <p:cNvSpPr>
            <a:spLocks noEditPoints="1"/>
          </p:cNvSpPr>
          <p:nvPr/>
        </p:nvSpPr>
        <p:spPr bwMode="auto">
          <a:xfrm>
            <a:off x="6033835" y="2658206"/>
            <a:ext cx="314947" cy="259204"/>
          </a:xfrm>
          <a:custGeom>
            <a:avLst/>
            <a:gdLst>
              <a:gd name="T0" fmla="*/ 20 w 48"/>
              <a:gd name="T1" fmla="*/ 39 h 39"/>
              <a:gd name="T2" fmla="*/ 0 w 48"/>
              <a:gd name="T3" fmla="*/ 26 h 39"/>
              <a:gd name="T4" fmla="*/ 7 w 48"/>
              <a:gd name="T5" fmla="*/ 13 h 39"/>
              <a:gd name="T6" fmla="*/ 22 w 48"/>
              <a:gd name="T7" fmla="*/ 7 h 39"/>
              <a:gd name="T8" fmla="*/ 23 w 48"/>
              <a:gd name="T9" fmla="*/ 12 h 39"/>
              <a:gd name="T10" fmla="*/ 24 w 48"/>
              <a:gd name="T11" fmla="*/ 13 h 39"/>
              <a:gd name="T12" fmla="*/ 35 w 48"/>
              <a:gd name="T13" fmla="*/ 13 h 39"/>
              <a:gd name="T14" fmla="*/ 35 w 48"/>
              <a:gd name="T15" fmla="*/ 18 h 39"/>
              <a:gd name="T16" fmla="*/ 36 w 48"/>
              <a:gd name="T17" fmla="*/ 19 h 39"/>
              <a:gd name="T18" fmla="*/ 41 w 48"/>
              <a:gd name="T19" fmla="*/ 25 h 39"/>
              <a:gd name="T20" fmla="*/ 20 w 48"/>
              <a:gd name="T21" fmla="*/ 39 h 39"/>
              <a:gd name="T22" fmla="*/ 18 w 48"/>
              <a:gd name="T23" fmla="*/ 17 h 39"/>
              <a:gd name="T24" fmla="*/ 4 w 48"/>
              <a:gd name="T25" fmla="*/ 28 h 39"/>
              <a:gd name="T26" fmla="*/ 20 w 48"/>
              <a:gd name="T27" fmla="*/ 36 h 39"/>
              <a:gd name="T28" fmla="*/ 33 w 48"/>
              <a:gd name="T29" fmla="*/ 25 h 39"/>
              <a:gd name="T30" fmla="*/ 18 w 48"/>
              <a:gd name="T31" fmla="*/ 17 h 39"/>
              <a:gd name="T32" fmla="*/ 15 w 48"/>
              <a:gd name="T33" fmla="*/ 34 h 39"/>
              <a:gd name="T34" fmla="*/ 11 w 48"/>
              <a:gd name="T35" fmla="*/ 26 h 39"/>
              <a:gd name="T36" fmla="*/ 20 w 48"/>
              <a:gd name="T37" fmla="*/ 21 h 39"/>
              <a:gd name="T38" fmla="*/ 25 w 48"/>
              <a:gd name="T39" fmla="*/ 30 h 39"/>
              <a:gd name="T40" fmla="*/ 15 w 48"/>
              <a:gd name="T41" fmla="*/ 34 h 39"/>
              <a:gd name="T42" fmla="*/ 17 w 48"/>
              <a:gd name="T43" fmla="*/ 27 h 39"/>
              <a:gd name="T44" fmla="*/ 13 w 48"/>
              <a:gd name="T45" fmla="*/ 28 h 39"/>
              <a:gd name="T46" fmla="*/ 14 w 48"/>
              <a:gd name="T47" fmla="*/ 31 h 39"/>
              <a:gd name="T48" fmla="*/ 18 w 48"/>
              <a:gd name="T49" fmla="*/ 30 h 39"/>
              <a:gd name="T50" fmla="*/ 17 w 48"/>
              <a:gd name="T51" fmla="*/ 27 h 39"/>
              <a:gd name="T52" fmla="*/ 20 w 48"/>
              <a:gd name="T53" fmla="*/ 26 h 39"/>
              <a:gd name="T54" fmla="*/ 18 w 48"/>
              <a:gd name="T55" fmla="*/ 26 h 39"/>
              <a:gd name="T56" fmla="*/ 19 w 48"/>
              <a:gd name="T57" fmla="*/ 27 h 39"/>
              <a:gd name="T58" fmla="*/ 20 w 48"/>
              <a:gd name="T59" fmla="*/ 27 h 39"/>
              <a:gd name="T60" fmla="*/ 20 w 48"/>
              <a:gd name="T61" fmla="*/ 26 h 39"/>
              <a:gd name="T62" fmla="*/ 47 w 48"/>
              <a:gd name="T63" fmla="*/ 17 h 39"/>
              <a:gd name="T64" fmla="*/ 45 w 48"/>
              <a:gd name="T65" fmla="*/ 18 h 39"/>
              <a:gd name="T66" fmla="*/ 43 w 48"/>
              <a:gd name="T67" fmla="*/ 16 h 39"/>
              <a:gd name="T68" fmla="*/ 42 w 48"/>
              <a:gd name="T69" fmla="*/ 7 h 39"/>
              <a:gd name="T70" fmla="*/ 33 w 48"/>
              <a:gd name="T71" fmla="*/ 4 h 39"/>
              <a:gd name="T72" fmla="*/ 31 w 48"/>
              <a:gd name="T73" fmla="*/ 3 h 39"/>
              <a:gd name="T74" fmla="*/ 32 w 48"/>
              <a:gd name="T75" fmla="*/ 0 h 39"/>
              <a:gd name="T76" fmla="*/ 44 w 48"/>
              <a:gd name="T77" fmla="*/ 4 h 39"/>
              <a:gd name="T78" fmla="*/ 47 w 48"/>
              <a:gd name="T79" fmla="*/ 17 h 39"/>
              <a:gd name="T80" fmla="*/ 41 w 48"/>
              <a:gd name="T81" fmla="*/ 15 h 39"/>
              <a:gd name="T82" fmla="*/ 39 w 48"/>
              <a:gd name="T83" fmla="*/ 16 h 39"/>
              <a:gd name="T84" fmla="*/ 38 w 48"/>
              <a:gd name="T85" fmla="*/ 14 h 39"/>
              <a:gd name="T86" fmla="*/ 37 w 48"/>
              <a:gd name="T87" fmla="*/ 11 h 39"/>
              <a:gd name="T88" fmla="*/ 34 w 48"/>
              <a:gd name="T89" fmla="*/ 10 h 39"/>
              <a:gd name="T90" fmla="*/ 32 w 48"/>
              <a:gd name="T91" fmla="*/ 9 h 39"/>
              <a:gd name="T92" fmla="*/ 34 w 48"/>
              <a:gd name="T93" fmla="*/ 7 h 39"/>
              <a:gd name="T94" fmla="*/ 39 w 48"/>
              <a:gd name="T95" fmla="*/ 9 h 39"/>
              <a:gd name="T96" fmla="*/ 41 w 48"/>
              <a:gd name="T97" fmla="*/ 15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39">
                <a:moveTo>
                  <a:pt x="20" y="39"/>
                </a:moveTo>
                <a:cubicBezTo>
                  <a:pt x="10" y="39"/>
                  <a:pt x="0" y="34"/>
                  <a:pt x="0" y="26"/>
                </a:cubicBezTo>
                <a:cubicBezTo>
                  <a:pt x="0" y="22"/>
                  <a:pt x="2" y="17"/>
                  <a:pt x="7" y="13"/>
                </a:cubicBezTo>
                <a:cubicBezTo>
                  <a:pt x="13" y="7"/>
                  <a:pt x="20" y="4"/>
                  <a:pt x="22" y="7"/>
                </a:cubicBezTo>
                <a:cubicBezTo>
                  <a:pt x="24" y="8"/>
                  <a:pt x="24" y="10"/>
                  <a:pt x="23" y="12"/>
                </a:cubicBezTo>
                <a:cubicBezTo>
                  <a:pt x="23" y="14"/>
                  <a:pt x="24" y="13"/>
                  <a:pt x="24" y="13"/>
                </a:cubicBezTo>
                <a:cubicBezTo>
                  <a:pt x="29" y="11"/>
                  <a:pt x="33" y="11"/>
                  <a:pt x="35" y="13"/>
                </a:cubicBezTo>
                <a:cubicBezTo>
                  <a:pt x="36" y="14"/>
                  <a:pt x="36" y="16"/>
                  <a:pt x="35" y="18"/>
                </a:cubicBezTo>
                <a:cubicBezTo>
                  <a:pt x="34" y="19"/>
                  <a:pt x="35" y="19"/>
                  <a:pt x="36" y="19"/>
                </a:cubicBezTo>
                <a:cubicBezTo>
                  <a:pt x="38" y="20"/>
                  <a:pt x="41" y="22"/>
                  <a:pt x="41" y="25"/>
                </a:cubicBezTo>
                <a:cubicBezTo>
                  <a:pt x="41" y="32"/>
                  <a:pt x="33" y="39"/>
                  <a:pt x="20" y="39"/>
                </a:cubicBezTo>
                <a:close/>
                <a:moveTo>
                  <a:pt x="18" y="17"/>
                </a:moveTo>
                <a:cubicBezTo>
                  <a:pt x="10" y="18"/>
                  <a:pt x="4" y="23"/>
                  <a:pt x="4" y="28"/>
                </a:cubicBezTo>
                <a:cubicBezTo>
                  <a:pt x="5" y="33"/>
                  <a:pt x="12" y="37"/>
                  <a:pt x="20" y="36"/>
                </a:cubicBezTo>
                <a:cubicBezTo>
                  <a:pt x="28" y="35"/>
                  <a:pt x="34" y="31"/>
                  <a:pt x="33" y="25"/>
                </a:cubicBezTo>
                <a:cubicBezTo>
                  <a:pt x="33" y="20"/>
                  <a:pt x="26" y="17"/>
                  <a:pt x="18" y="17"/>
                </a:cubicBezTo>
                <a:close/>
                <a:moveTo>
                  <a:pt x="15" y="34"/>
                </a:moveTo>
                <a:cubicBezTo>
                  <a:pt x="11" y="33"/>
                  <a:pt x="9" y="29"/>
                  <a:pt x="11" y="26"/>
                </a:cubicBezTo>
                <a:cubicBezTo>
                  <a:pt x="12" y="22"/>
                  <a:pt x="17" y="20"/>
                  <a:pt x="20" y="21"/>
                </a:cubicBezTo>
                <a:cubicBezTo>
                  <a:pt x="24" y="22"/>
                  <a:pt x="26" y="26"/>
                  <a:pt x="25" y="30"/>
                </a:cubicBezTo>
                <a:cubicBezTo>
                  <a:pt x="23" y="33"/>
                  <a:pt x="19" y="35"/>
                  <a:pt x="15" y="34"/>
                </a:cubicBezTo>
                <a:close/>
                <a:moveTo>
                  <a:pt x="17" y="27"/>
                </a:moveTo>
                <a:cubicBezTo>
                  <a:pt x="16" y="26"/>
                  <a:pt x="14" y="27"/>
                  <a:pt x="13" y="28"/>
                </a:cubicBezTo>
                <a:cubicBezTo>
                  <a:pt x="12" y="29"/>
                  <a:pt x="13" y="31"/>
                  <a:pt x="14" y="31"/>
                </a:cubicBezTo>
                <a:cubicBezTo>
                  <a:pt x="15" y="32"/>
                  <a:pt x="17" y="31"/>
                  <a:pt x="18" y="30"/>
                </a:cubicBezTo>
                <a:cubicBezTo>
                  <a:pt x="18" y="29"/>
                  <a:pt x="18" y="27"/>
                  <a:pt x="17" y="27"/>
                </a:cubicBezTo>
                <a:close/>
                <a:moveTo>
                  <a:pt x="20" y="26"/>
                </a:moveTo>
                <a:cubicBezTo>
                  <a:pt x="19" y="25"/>
                  <a:pt x="19" y="26"/>
                  <a:pt x="18" y="26"/>
                </a:cubicBezTo>
                <a:cubicBezTo>
                  <a:pt x="18" y="27"/>
                  <a:pt x="18" y="27"/>
                  <a:pt x="19" y="27"/>
                </a:cubicBezTo>
                <a:cubicBezTo>
                  <a:pt x="19" y="28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lose/>
                <a:moveTo>
                  <a:pt x="47" y="17"/>
                </a:moveTo>
                <a:cubicBezTo>
                  <a:pt x="47" y="18"/>
                  <a:pt x="46" y="18"/>
                  <a:pt x="45" y="18"/>
                </a:cubicBezTo>
                <a:cubicBezTo>
                  <a:pt x="44" y="18"/>
                  <a:pt x="43" y="17"/>
                  <a:pt x="43" y="16"/>
                </a:cubicBezTo>
                <a:cubicBezTo>
                  <a:pt x="44" y="13"/>
                  <a:pt x="44" y="9"/>
                  <a:pt x="42" y="7"/>
                </a:cubicBezTo>
                <a:cubicBezTo>
                  <a:pt x="39" y="4"/>
                  <a:pt x="36" y="3"/>
                  <a:pt x="33" y="4"/>
                </a:cubicBezTo>
                <a:cubicBezTo>
                  <a:pt x="32" y="4"/>
                  <a:pt x="31" y="4"/>
                  <a:pt x="31" y="3"/>
                </a:cubicBezTo>
                <a:cubicBezTo>
                  <a:pt x="31" y="2"/>
                  <a:pt x="31" y="1"/>
                  <a:pt x="32" y="0"/>
                </a:cubicBezTo>
                <a:cubicBezTo>
                  <a:pt x="36" y="0"/>
                  <a:pt x="41" y="1"/>
                  <a:pt x="44" y="4"/>
                </a:cubicBezTo>
                <a:cubicBezTo>
                  <a:pt x="47" y="8"/>
                  <a:pt x="48" y="13"/>
                  <a:pt x="47" y="17"/>
                </a:cubicBezTo>
                <a:close/>
                <a:moveTo>
                  <a:pt x="41" y="15"/>
                </a:moveTo>
                <a:cubicBezTo>
                  <a:pt x="40" y="16"/>
                  <a:pt x="40" y="16"/>
                  <a:pt x="39" y="16"/>
                </a:cubicBezTo>
                <a:cubicBezTo>
                  <a:pt x="38" y="16"/>
                  <a:pt x="37" y="15"/>
                  <a:pt x="38" y="14"/>
                </a:cubicBezTo>
                <a:cubicBezTo>
                  <a:pt x="38" y="13"/>
                  <a:pt x="38" y="12"/>
                  <a:pt x="37" y="11"/>
                </a:cubicBezTo>
                <a:cubicBezTo>
                  <a:pt x="36" y="10"/>
                  <a:pt x="35" y="10"/>
                  <a:pt x="34" y="10"/>
                </a:cubicBezTo>
                <a:cubicBezTo>
                  <a:pt x="33" y="10"/>
                  <a:pt x="32" y="10"/>
                  <a:pt x="32" y="9"/>
                </a:cubicBezTo>
                <a:cubicBezTo>
                  <a:pt x="32" y="8"/>
                  <a:pt x="33" y="7"/>
                  <a:pt x="34" y="7"/>
                </a:cubicBezTo>
                <a:cubicBezTo>
                  <a:pt x="36" y="6"/>
                  <a:pt x="38" y="7"/>
                  <a:pt x="39" y="9"/>
                </a:cubicBezTo>
                <a:cubicBezTo>
                  <a:pt x="41" y="10"/>
                  <a:pt x="41" y="13"/>
                  <a:pt x="4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17" name="Freeform 453"/>
          <p:cNvSpPr>
            <a:spLocks noEditPoints="1"/>
          </p:cNvSpPr>
          <p:nvPr/>
        </p:nvSpPr>
        <p:spPr bwMode="auto">
          <a:xfrm>
            <a:off x="2853499" y="3619276"/>
            <a:ext cx="249837" cy="231157"/>
          </a:xfrm>
          <a:custGeom>
            <a:avLst/>
            <a:gdLst>
              <a:gd name="T0" fmla="*/ 45 w 45"/>
              <a:gd name="T1" fmla="*/ 13 h 42"/>
              <a:gd name="T2" fmla="*/ 30 w 45"/>
              <a:gd name="T3" fmla="*/ 24 h 42"/>
              <a:gd name="T4" fmla="*/ 28 w 45"/>
              <a:gd name="T5" fmla="*/ 27 h 42"/>
              <a:gd name="T6" fmla="*/ 26 w 45"/>
              <a:gd name="T7" fmla="*/ 31 h 42"/>
              <a:gd name="T8" fmla="*/ 29 w 45"/>
              <a:gd name="T9" fmla="*/ 35 h 42"/>
              <a:gd name="T10" fmla="*/ 35 w 45"/>
              <a:gd name="T11" fmla="*/ 39 h 42"/>
              <a:gd name="T12" fmla="*/ 35 w 45"/>
              <a:gd name="T13" fmla="*/ 41 h 42"/>
              <a:gd name="T14" fmla="*/ 34 w 45"/>
              <a:gd name="T15" fmla="*/ 42 h 42"/>
              <a:gd name="T16" fmla="*/ 11 w 45"/>
              <a:gd name="T17" fmla="*/ 42 h 42"/>
              <a:gd name="T18" fmla="*/ 11 w 45"/>
              <a:gd name="T19" fmla="*/ 41 h 42"/>
              <a:gd name="T20" fmla="*/ 11 w 45"/>
              <a:gd name="T21" fmla="*/ 39 h 42"/>
              <a:gd name="T22" fmla="*/ 16 w 45"/>
              <a:gd name="T23" fmla="*/ 35 h 42"/>
              <a:gd name="T24" fmla="*/ 19 w 45"/>
              <a:gd name="T25" fmla="*/ 31 h 42"/>
              <a:gd name="T26" fmla="*/ 17 w 45"/>
              <a:gd name="T27" fmla="*/ 27 h 42"/>
              <a:gd name="T28" fmla="*/ 15 w 45"/>
              <a:gd name="T29" fmla="*/ 24 h 42"/>
              <a:gd name="T30" fmla="*/ 0 w 45"/>
              <a:gd name="T31" fmla="*/ 13 h 42"/>
              <a:gd name="T32" fmla="*/ 0 w 45"/>
              <a:gd name="T33" fmla="*/ 10 h 42"/>
              <a:gd name="T34" fmla="*/ 3 w 45"/>
              <a:gd name="T35" fmla="*/ 7 h 42"/>
              <a:gd name="T36" fmla="*/ 11 w 45"/>
              <a:gd name="T37" fmla="*/ 7 h 42"/>
              <a:gd name="T38" fmla="*/ 11 w 45"/>
              <a:gd name="T39" fmla="*/ 5 h 42"/>
              <a:gd name="T40" fmla="*/ 15 w 45"/>
              <a:gd name="T41" fmla="*/ 0 h 42"/>
              <a:gd name="T42" fmla="*/ 30 w 45"/>
              <a:gd name="T43" fmla="*/ 0 h 42"/>
              <a:gd name="T44" fmla="*/ 35 w 45"/>
              <a:gd name="T45" fmla="*/ 5 h 42"/>
              <a:gd name="T46" fmla="*/ 35 w 45"/>
              <a:gd name="T47" fmla="*/ 7 h 42"/>
              <a:gd name="T48" fmla="*/ 42 w 45"/>
              <a:gd name="T49" fmla="*/ 7 h 42"/>
              <a:gd name="T50" fmla="*/ 45 w 45"/>
              <a:gd name="T51" fmla="*/ 10 h 42"/>
              <a:gd name="T52" fmla="*/ 45 w 45"/>
              <a:gd name="T53" fmla="*/ 13 h 42"/>
              <a:gd name="T54" fmla="*/ 11 w 45"/>
              <a:gd name="T55" fmla="*/ 11 h 42"/>
              <a:gd name="T56" fmla="*/ 4 w 45"/>
              <a:gd name="T57" fmla="*/ 11 h 42"/>
              <a:gd name="T58" fmla="*/ 4 w 45"/>
              <a:gd name="T59" fmla="*/ 13 h 42"/>
              <a:gd name="T60" fmla="*/ 13 w 45"/>
              <a:gd name="T61" fmla="*/ 21 h 42"/>
              <a:gd name="T62" fmla="*/ 11 w 45"/>
              <a:gd name="T63" fmla="*/ 11 h 42"/>
              <a:gd name="T64" fmla="*/ 41 w 45"/>
              <a:gd name="T65" fmla="*/ 11 h 42"/>
              <a:gd name="T66" fmla="*/ 35 w 45"/>
              <a:gd name="T67" fmla="*/ 11 h 42"/>
              <a:gd name="T68" fmla="*/ 33 w 45"/>
              <a:gd name="T69" fmla="*/ 21 h 42"/>
              <a:gd name="T70" fmla="*/ 41 w 45"/>
              <a:gd name="T71" fmla="*/ 13 h 42"/>
              <a:gd name="T72" fmla="*/ 41 w 45"/>
              <a:gd name="T73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5" h="42">
                <a:moveTo>
                  <a:pt x="45" y="13"/>
                </a:moveTo>
                <a:cubicBezTo>
                  <a:pt x="45" y="18"/>
                  <a:pt x="39" y="24"/>
                  <a:pt x="30" y="24"/>
                </a:cubicBezTo>
                <a:cubicBezTo>
                  <a:pt x="29" y="26"/>
                  <a:pt x="28" y="27"/>
                  <a:pt x="28" y="27"/>
                </a:cubicBezTo>
                <a:cubicBezTo>
                  <a:pt x="26" y="28"/>
                  <a:pt x="26" y="30"/>
                  <a:pt x="26" y="31"/>
                </a:cubicBezTo>
                <a:cubicBezTo>
                  <a:pt x="26" y="33"/>
                  <a:pt x="27" y="35"/>
                  <a:pt x="29" y="35"/>
                </a:cubicBezTo>
                <a:cubicBezTo>
                  <a:pt x="32" y="35"/>
                  <a:pt x="35" y="36"/>
                  <a:pt x="35" y="39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4" y="42"/>
                  <a:pt x="34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1"/>
                  <a:pt x="11" y="41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6"/>
                  <a:pt x="13" y="35"/>
                  <a:pt x="16" y="35"/>
                </a:cubicBezTo>
                <a:cubicBezTo>
                  <a:pt x="18" y="35"/>
                  <a:pt x="19" y="33"/>
                  <a:pt x="19" y="31"/>
                </a:cubicBezTo>
                <a:cubicBezTo>
                  <a:pt x="19" y="30"/>
                  <a:pt x="19" y="28"/>
                  <a:pt x="17" y="27"/>
                </a:cubicBezTo>
                <a:cubicBezTo>
                  <a:pt x="17" y="27"/>
                  <a:pt x="16" y="26"/>
                  <a:pt x="15" y="24"/>
                </a:cubicBezTo>
                <a:cubicBezTo>
                  <a:pt x="6" y="24"/>
                  <a:pt x="0" y="18"/>
                  <a:pt x="0" y="1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2"/>
                  <a:pt x="12" y="0"/>
                  <a:pt x="15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0"/>
                  <a:pt x="35" y="2"/>
                  <a:pt x="35" y="5"/>
                </a:cubicBezTo>
                <a:cubicBezTo>
                  <a:pt x="35" y="7"/>
                  <a:pt x="35" y="7"/>
                  <a:pt x="3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4" y="7"/>
                  <a:pt x="45" y="8"/>
                  <a:pt x="45" y="10"/>
                </a:cubicBezTo>
                <a:lnTo>
                  <a:pt x="45" y="13"/>
                </a:lnTo>
                <a:close/>
                <a:moveTo>
                  <a:pt x="11" y="11"/>
                </a:moveTo>
                <a:cubicBezTo>
                  <a:pt x="4" y="11"/>
                  <a:pt x="4" y="11"/>
                  <a:pt x="4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6"/>
                  <a:pt x="7" y="20"/>
                  <a:pt x="13" y="21"/>
                </a:cubicBezTo>
                <a:cubicBezTo>
                  <a:pt x="11" y="18"/>
                  <a:pt x="11" y="15"/>
                  <a:pt x="11" y="11"/>
                </a:cubicBezTo>
                <a:close/>
                <a:moveTo>
                  <a:pt x="41" y="11"/>
                </a:moveTo>
                <a:cubicBezTo>
                  <a:pt x="35" y="11"/>
                  <a:pt x="35" y="11"/>
                  <a:pt x="35" y="11"/>
                </a:cubicBezTo>
                <a:cubicBezTo>
                  <a:pt x="35" y="15"/>
                  <a:pt x="34" y="18"/>
                  <a:pt x="33" y="21"/>
                </a:cubicBezTo>
                <a:cubicBezTo>
                  <a:pt x="38" y="20"/>
                  <a:pt x="41" y="16"/>
                  <a:pt x="41" y="13"/>
                </a:cubicBezTo>
                <a:lnTo>
                  <a:pt x="41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18" name="橢圓 5"/>
          <p:cNvSpPr/>
          <p:nvPr/>
        </p:nvSpPr>
        <p:spPr>
          <a:xfrm>
            <a:off x="4383703" y="1358987"/>
            <a:ext cx="620233" cy="618851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橢圓 3"/>
          <p:cNvSpPr/>
          <p:nvPr/>
        </p:nvSpPr>
        <p:spPr>
          <a:xfrm>
            <a:off x="3492161" y="1599895"/>
            <a:ext cx="618851" cy="62023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0" name="橢圓 3"/>
          <p:cNvSpPr/>
          <p:nvPr/>
        </p:nvSpPr>
        <p:spPr>
          <a:xfrm>
            <a:off x="6058834" y="3435621"/>
            <a:ext cx="618851" cy="62023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1" name="Freeform 314"/>
          <p:cNvSpPr>
            <a:spLocks noEditPoints="1"/>
          </p:cNvSpPr>
          <p:nvPr/>
        </p:nvSpPr>
        <p:spPr bwMode="auto">
          <a:xfrm>
            <a:off x="3650426" y="1758851"/>
            <a:ext cx="302321" cy="302321"/>
          </a:xfrm>
          <a:custGeom>
            <a:avLst/>
            <a:gdLst>
              <a:gd name="T0" fmla="*/ 33 w 41"/>
              <a:gd name="T1" fmla="*/ 18 h 41"/>
              <a:gd name="T2" fmla="*/ 11 w 41"/>
              <a:gd name="T3" fmla="*/ 41 h 41"/>
              <a:gd name="T4" fmla="*/ 0 w 41"/>
              <a:gd name="T5" fmla="*/ 41 h 41"/>
              <a:gd name="T6" fmla="*/ 0 w 41"/>
              <a:gd name="T7" fmla="*/ 29 h 41"/>
              <a:gd name="T8" fmla="*/ 22 w 41"/>
              <a:gd name="T9" fmla="*/ 7 h 41"/>
              <a:gd name="T10" fmla="*/ 33 w 41"/>
              <a:gd name="T11" fmla="*/ 18 h 41"/>
              <a:gd name="T12" fmla="*/ 12 w 41"/>
              <a:gd name="T13" fmla="*/ 35 h 41"/>
              <a:gd name="T14" fmla="*/ 6 w 41"/>
              <a:gd name="T15" fmla="*/ 28 h 41"/>
              <a:gd name="T16" fmla="*/ 3 w 41"/>
              <a:gd name="T17" fmla="*/ 31 h 41"/>
              <a:gd name="T18" fmla="*/ 3 w 41"/>
              <a:gd name="T19" fmla="*/ 34 h 41"/>
              <a:gd name="T20" fmla="*/ 7 w 41"/>
              <a:gd name="T21" fmla="*/ 34 h 41"/>
              <a:gd name="T22" fmla="*/ 7 w 41"/>
              <a:gd name="T23" fmla="*/ 37 h 41"/>
              <a:gd name="T24" fmla="*/ 10 w 41"/>
              <a:gd name="T25" fmla="*/ 37 h 41"/>
              <a:gd name="T26" fmla="*/ 12 w 41"/>
              <a:gd name="T27" fmla="*/ 35 h 41"/>
              <a:gd name="T28" fmla="*/ 23 w 41"/>
              <a:gd name="T29" fmla="*/ 12 h 41"/>
              <a:gd name="T30" fmla="*/ 23 w 41"/>
              <a:gd name="T31" fmla="*/ 12 h 41"/>
              <a:gd name="T32" fmla="*/ 8 w 41"/>
              <a:gd name="T33" fmla="*/ 26 h 41"/>
              <a:gd name="T34" fmla="*/ 8 w 41"/>
              <a:gd name="T35" fmla="*/ 27 h 41"/>
              <a:gd name="T36" fmla="*/ 9 w 41"/>
              <a:gd name="T37" fmla="*/ 28 h 41"/>
              <a:gd name="T38" fmla="*/ 9 w 41"/>
              <a:gd name="T39" fmla="*/ 27 h 41"/>
              <a:gd name="T40" fmla="*/ 24 w 41"/>
              <a:gd name="T41" fmla="*/ 13 h 41"/>
              <a:gd name="T42" fmla="*/ 24 w 41"/>
              <a:gd name="T43" fmla="*/ 12 h 41"/>
              <a:gd name="T44" fmla="*/ 23 w 41"/>
              <a:gd name="T45" fmla="*/ 12 h 41"/>
              <a:gd name="T46" fmla="*/ 40 w 41"/>
              <a:gd name="T47" fmla="*/ 12 h 41"/>
              <a:gd name="T48" fmla="*/ 35 w 41"/>
              <a:gd name="T49" fmla="*/ 17 h 41"/>
              <a:gd name="T50" fmla="*/ 24 w 41"/>
              <a:gd name="T51" fmla="*/ 5 h 41"/>
              <a:gd name="T52" fmla="*/ 29 w 41"/>
              <a:gd name="T53" fmla="*/ 1 h 41"/>
              <a:gd name="T54" fmla="*/ 31 w 41"/>
              <a:gd name="T55" fmla="*/ 0 h 41"/>
              <a:gd name="T56" fmla="*/ 33 w 41"/>
              <a:gd name="T57" fmla="*/ 1 h 41"/>
              <a:gd name="T58" fmla="*/ 40 w 41"/>
              <a:gd name="T59" fmla="*/ 7 h 41"/>
              <a:gd name="T60" fmla="*/ 41 w 41"/>
              <a:gd name="T61" fmla="*/ 10 h 41"/>
              <a:gd name="T62" fmla="*/ 40 w 41"/>
              <a:gd name="T63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" h="41">
                <a:moveTo>
                  <a:pt x="33" y="18"/>
                </a:moveTo>
                <a:cubicBezTo>
                  <a:pt x="11" y="41"/>
                  <a:pt x="11" y="41"/>
                  <a:pt x="11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9"/>
                  <a:pt x="0" y="29"/>
                  <a:pt x="0" y="29"/>
                </a:cubicBezTo>
                <a:cubicBezTo>
                  <a:pt x="22" y="7"/>
                  <a:pt x="22" y="7"/>
                  <a:pt x="22" y="7"/>
                </a:cubicBezTo>
                <a:lnTo>
                  <a:pt x="33" y="18"/>
                </a:lnTo>
                <a:close/>
                <a:moveTo>
                  <a:pt x="12" y="35"/>
                </a:moveTo>
                <a:cubicBezTo>
                  <a:pt x="6" y="28"/>
                  <a:pt x="6" y="28"/>
                  <a:pt x="6" y="28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34"/>
                  <a:pt x="3" y="34"/>
                  <a:pt x="3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7"/>
                  <a:pt x="7" y="37"/>
                  <a:pt x="7" y="37"/>
                </a:cubicBezTo>
                <a:cubicBezTo>
                  <a:pt x="10" y="37"/>
                  <a:pt x="10" y="37"/>
                  <a:pt x="10" y="37"/>
                </a:cubicBezTo>
                <a:lnTo>
                  <a:pt x="12" y="35"/>
                </a:lnTo>
                <a:close/>
                <a:moveTo>
                  <a:pt x="23" y="12"/>
                </a:moveTo>
                <a:cubicBezTo>
                  <a:pt x="23" y="12"/>
                  <a:pt x="23" y="12"/>
                  <a:pt x="23" y="1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8"/>
                  <a:pt x="9" y="28"/>
                </a:cubicBezTo>
                <a:cubicBezTo>
                  <a:pt x="9" y="28"/>
                  <a:pt x="9" y="27"/>
                  <a:pt x="9" y="27"/>
                </a:cubicBezTo>
                <a:cubicBezTo>
                  <a:pt x="24" y="13"/>
                  <a:pt x="24" y="13"/>
                  <a:pt x="24" y="13"/>
                </a:cubicBezTo>
                <a:cubicBezTo>
                  <a:pt x="24" y="13"/>
                  <a:pt x="24" y="12"/>
                  <a:pt x="24" y="12"/>
                </a:cubicBezTo>
                <a:cubicBezTo>
                  <a:pt x="24" y="12"/>
                  <a:pt x="24" y="12"/>
                  <a:pt x="23" y="12"/>
                </a:cubicBezTo>
                <a:close/>
                <a:moveTo>
                  <a:pt x="40" y="12"/>
                </a:moveTo>
                <a:cubicBezTo>
                  <a:pt x="35" y="17"/>
                  <a:pt x="35" y="17"/>
                  <a:pt x="35" y="17"/>
                </a:cubicBezTo>
                <a:cubicBezTo>
                  <a:pt x="24" y="5"/>
                  <a:pt x="24" y="5"/>
                  <a:pt x="24" y="5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0"/>
                  <a:pt x="30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8"/>
                  <a:pt x="41" y="9"/>
                  <a:pt x="41" y="10"/>
                </a:cubicBezTo>
                <a:cubicBezTo>
                  <a:pt x="41" y="11"/>
                  <a:pt x="40" y="12"/>
                  <a:pt x="4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22" name="Freeform 454"/>
          <p:cNvSpPr>
            <a:spLocks noEditPoints="1"/>
          </p:cNvSpPr>
          <p:nvPr/>
        </p:nvSpPr>
        <p:spPr bwMode="auto">
          <a:xfrm flipH="1">
            <a:off x="4552576" y="1556437"/>
            <a:ext cx="282486" cy="223952"/>
          </a:xfrm>
          <a:custGeom>
            <a:avLst/>
            <a:gdLst>
              <a:gd name="T0" fmla="*/ 47 w 47"/>
              <a:gd name="T1" fmla="*/ 29 h 37"/>
              <a:gd name="T2" fmla="*/ 43 w 47"/>
              <a:gd name="T3" fmla="*/ 30 h 37"/>
              <a:gd name="T4" fmla="*/ 36 w 47"/>
              <a:gd name="T5" fmla="*/ 37 h 37"/>
              <a:gd name="T6" fmla="*/ 29 w 47"/>
              <a:gd name="T7" fmla="*/ 30 h 37"/>
              <a:gd name="T8" fmla="*/ 19 w 47"/>
              <a:gd name="T9" fmla="*/ 30 h 37"/>
              <a:gd name="T10" fmla="*/ 12 w 47"/>
              <a:gd name="T11" fmla="*/ 37 h 37"/>
              <a:gd name="T12" fmla="*/ 5 w 47"/>
              <a:gd name="T13" fmla="*/ 30 h 37"/>
              <a:gd name="T14" fmla="*/ 4 w 47"/>
              <a:gd name="T15" fmla="*/ 30 h 37"/>
              <a:gd name="T16" fmla="*/ 0 w 47"/>
              <a:gd name="T17" fmla="*/ 29 h 37"/>
              <a:gd name="T18" fmla="*/ 2 w 47"/>
              <a:gd name="T19" fmla="*/ 27 h 37"/>
              <a:gd name="T20" fmla="*/ 2 w 47"/>
              <a:gd name="T21" fmla="*/ 18 h 37"/>
              <a:gd name="T22" fmla="*/ 3 w 47"/>
              <a:gd name="T23" fmla="*/ 13 h 37"/>
              <a:gd name="T24" fmla="*/ 8 w 47"/>
              <a:gd name="T25" fmla="*/ 8 h 37"/>
              <a:gd name="T26" fmla="*/ 11 w 47"/>
              <a:gd name="T27" fmla="*/ 6 h 37"/>
              <a:gd name="T28" fmla="*/ 16 w 47"/>
              <a:gd name="T29" fmla="*/ 6 h 37"/>
              <a:gd name="T30" fmla="*/ 16 w 47"/>
              <a:gd name="T31" fmla="*/ 1 h 37"/>
              <a:gd name="T32" fmla="*/ 17 w 47"/>
              <a:gd name="T33" fmla="*/ 0 h 37"/>
              <a:gd name="T34" fmla="*/ 45 w 47"/>
              <a:gd name="T35" fmla="*/ 0 h 37"/>
              <a:gd name="T36" fmla="*/ 47 w 47"/>
              <a:gd name="T37" fmla="*/ 1 h 37"/>
              <a:gd name="T38" fmla="*/ 47 w 47"/>
              <a:gd name="T39" fmla="*/ 29 h 37"/>
              <a:gd name="T40" fmla="*/ 16 w 47"/>
              <a:gd name="T41" fmla="*/ 17 h 37"/>
              <a:gd name="T42" fmla="*/ 16 w 47"/>
              <a:gd name="T43" fmla="*/ 10 h 37"/>
              <a:gd name="T44" fmla="*/ 11 w 47"/>
              <a:gd name="T45" fmla="*/ 10 h 37"/>
              <a:gd name="T46" fmla="*/ 11 w 47"/>
              <a:gd name="T47" fmla="*/ 10 h 37"/>
              <a:gd name="T48" fmla="*/ 6 w 47"/>
              <a:gd name="T49" fmla="*/ 15 h 37"/>
              <a:gd name="T50" fmla="*/ 5 w 47"/>
              <a:gd name="T51" fmla="*/ 16 h 37"/>
              <a:gd name="T52" fmla="*/ 5 w 47"/>
              <a:gd name="T53" fmla="*/ 17 h 37"/>
              <a:gd name="T54" fmla="*/ 16 w 47"/>
              <a:gd name="T55" fmla="*/ 17 h 37"/>
              <a:gd name="T56" fmla="*/ 12 w 47"/>
              <a:gd name="T57" fmla="*/ 27 h 37"/>
              <a:gd name="T58" fmla="*/ 9 w 47"/>
              <a:gd name="T59" fmla="*/ 30 h 37"/>
              <a:gd name="T60" fmla="*/ 12 w 47"/>
              <a:gd name="T61" fmla="*/ 34 h 37"/>
              <a:gd name="T62" fmla="*/ 16 w 47"/>
              <a:gd name="T63" fmla="*/ 30 h 37"/>
              <a:gd name="T64" fmla="*/ 12 w 47"/>
              <a:gd name="T65" fmla="*/ 27 h 37"/>
              <a:gd name="T66" fmla="*/ 36 w 47"/>
              <a:gd name="T67" fmla="*/ 27 h 37"/>
              <a:gd name="T68" fmla="*/ 33 w 47"/>
              <a:gd name="T69" fmla="*/ 30 h 37"/>
              <a:gd name="T70" fmla="*/ 36 w 47"/>
              <a:gd name="T71" fmla="*/ 34 h 37"/>
              <a:gd name="T72" fmla="*/ 40 w 47"/>
              <a:gd name="T73" fmla="*/ 30 h 37"/>
              <a:gd name="T74" fmla="*/ 36 w 47"/>
              <a:gd name="T75" fmla="*/ 2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37">
                <a:moveTo>
                  <a:pt x="47" y="29"/>
                </a:moveTo>
                <a:cubicBezTo>
                  <a:pt x="47" y="31"/>
                  <a:pt x="44" y="30"/>
                  <a:pt x="43" y="30"/>
                </a:cubicBezTo>
                <a:cubicBezTo>
                  <a:pt x="43" y="34"/>
                  <a:pt x="40" y="37"/>
                  <a:pt x="36" y="37"/>
                </a:cubicBezTo>
                <a:cubicBezTo>
                  <a:pt x="32" y="37"/>
                  <a:pt x="29" y="34"/>
                  <a:pt x="2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4"/>
                  <a:pt x="16" y="37"/>
                  <a:pt x="12" y="37"/>
                </a:cubicBezTo>
                <a:cubicBezTo>
                  <a:pt x="8" y="37"/>
                  <a:pt x="5" y="34"/>
                  <a:pt x="5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2" y="30"/>
                  <a:pt x="0" y="31"/>
                  <a:pt x="0" y="29"/>
                </a:cubicBezTo>
                <a:cubicBezTo>
                  <a:pt x="0" y="28"/>
                  <a:pt x="1" y="27"/>
                  <a:pt x="2" y="27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4"/>
                  <a:pt x="3" y="13"/>
                </a:cubicBezTo>
                <a:cubicBezTo>
                  <a:pt x="8" y="8"/>
                  <a:pt x="8" y="8"/>
                  <a:pt x="8" y="8"/>
                </a:cubicBezTo>
                <a:cubicBezTo>
                  <a:pt x="9" y="7"/>
                  <a:pt x="10" y="6"/>
                  <a:pt x="11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6" y="0"/>
                  <a:pt x="1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0"/>
                  <a:pt x="47" y="1"/>
                </a:cubicBezTo>
                <a:lnTo>
                  <a:pt x="47" y="29"/>
                </a:lnTo>
                <a:close/>
                <a:moveTo>
                  <a:pt x="16" y="17"/>
                </a:moveTo>
                <a:cubicBezTo>
                  <a:pt x="16" y="10"/>
                  <a:pt x="16" y="10"/>
                  <a:pt x="16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5" y="16"/>
                  <a:pt x="5" y="16"/>
                </a:cubicBezTo>
                <a:cubicBezTo>
                  <a:pt x="5" y="17"/>
                  <a:pt x="5" y="17"/>
                  <a:pt x="5" y="17"/>
                </a:cubicBezTo>
                <a:lnTo>
                  <a:pt x="16" y="17"/>
                </a:lnTo>
                <a:close/>
                <a:moveTo>
                  <a:pt x="12" y="27"/>
                </a:moveTo>
                <a:cubicBezTo>
                  <a:pt x="10" y="27"/>
                  <a:pt x="9" y="28"/>
                  <a:pt x="9" y="30"/>
                </a:cubicBezTo>
                <a:cubicBezTo>
                  <a:pt x="9" y="32"/>
                  <a:pt x="10" y="34"/>
                  <a:pt x="12" y="34"/>
                </a:cubicBezTo>
                <a:cubicBezTo>
                  <a:pt x="14" y="34"/>
                  <a:pt x="16" y="32"/>
                  <a:pt x="16" y="30"/>
                </a:cubicBezTo>
                <a:cubicBezTo>
                  <a:pt x="16" y="28"/>
                  <a:pt x="14" y="27"/>
                  <a:pt x="12" y="27"/>
                </a:cubicBezTo>
                <a:close/>
                <a:moveTo>
                  <a:pt x="36" y="27"/>
                </a:moveTo>
                <a:cubicBezTo>
                  <a:pt x="34" y="27"/>
                  <a:pt x="33" y="28"/>
                  <a:pt x="33" y="30"/>
                </a:cubicBezTo>
                <a:cubicBezTo>
                  <a:pt x="33" y="32"/>
                  <a:pt x="34" y="34"/>
                  <a:pt x="36" y="34"/>
                </a:cubicBezTo>
                <a:cubicBezTo>
                  <a:pt x="38" y="34"/>
                  <a:pt x="40" y="32"/>
                  <a:pt x="40" y="30"/>
                </a:cubicBezTo>
                <a:cubicBezTo>
                  <a:pt x="40" y="28"/>
                  <a:pt x="38" y="27"/>
                  <a:pt x="36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23" name="Freeform 436"/>
          <p:cNvSpPr>
            <a:spLocks noEditPoints="1"/>
          </p:cNvSpPr>
          <p:nvPr/>
        </p:nvSpPr>
        <p:spPr bwMode="auto">
          <a:xfrm>
            <a:off x="6297296" y="3619276"/>
            <a:ext cx="189362" cy="277373"/>
          </a:xfrm>
          <a:custGeom>
            <a:avLst/>
            <a:gdLst>
              <a:gd name="T0" fmla="*/ 29 w 30"/>
              <a:gd name="T1" fmla="*/ 31 h 44"/>
              <a:gd name="T2" fmla="*/ 17 w 30"/>
              <a:gd name="T3" fmla="*/ 31 h 44"/>
              <a:gd name="T4" fmla="*/ 16 w 30"/>
              <a:gd name="T5" fmla="*/ 43 h 44"/>
              <a:gd name="T6" fmla="*/ 15 w 30"/>
              <a:gd name="T7" fmla="*/ 44 h 44"/>
              <a:gd name="T8" fmla="*/ 15 w 30"/>
              <a:gd name="T9" fmla="*/ 44 h 44"/>
              <a:gd name="T10" fmla="*/ 14 w 30"/>
              <a:gd name="T11" fmla="*/ 44 h 44"/>
              <a:gd name="T12" fmla="*/ 12 w 30"/>
              <a:gd name="T13" fmla="*/ 31 h 44"/>
              <a:gd name="T14" fmla="*/ 1 w 30"/>
              <a:gd name="T15" fmla="*/ 31 h 44"/>
              <a:gd name="T16" fmla="*/ 0 w 30"/>
              <a:gd name="T17" fmla="*/ 29 h 44"/>
              <a:gd name="T18" fmla="*/ 6 w 30"/>
              <a:gd name="T19" fmla="*/ 20 h 44"/>
              <a:gd name="T20" fmla="*/ 6 w 30"/>
              <a:gd name="T21" fmla="*/ 7 h 44"/>
              <a:gd name="T22" fmla="*/ 3 w 30"/>
              <a:gd name="T23" fmla="*/ 3 h 44"/>
              <a:gd name="T24" fmla="*/ 6 w 30"/>
              <a:gd name="T25" fmla="*/ 0 h 44"/>
              <a:gd name="T26" fmla="*/ 24 w 30"/>
              <a:gd name="T27" fmla="*/ 0 h 44"/>
              <a:gd name="T28" fmla="*/ 27 w 30"/>
              <a:gd name="T29" fmla="*/ 3 h 44"/>
              <a:gd name="T30" fmla="*/ 24 w 30"/>
              <a:gd name="T31" fmla="*/ 7 h 44"/>
              <a:gd name="T32" fmla="*/ 24 w 30"/>
              <a:gd name="T33" fmla="*/ 20 h 44"/>
              <a:gd name="T34" fmla="*/ 30 w 30"/>
              <a:gd name="T35" fmla="*/ 29 h 44"/>
              <a:gd name="T36" fmla="*/ 29 w 30"/>
              <a:gd name="T37" fmla="*/ 31 h 44"/>
              <a:gd name="T38" fmla="*/ 12 w 30"/>
              <a:gd name="T39" fmla="*/ 7 h 44"/>
              <a:gd name="T40" fmla="*/ 12 w 30"/>
              <a:gd name="T41" fmla="*/ 7 h 44"/>
              <a:gd name="T42" fmla="*/ 11 w 30"/>
              <a:gd name="T43" fmla="*/ 7 h 44"/>
              <a:gd name="T44" fmla="*/ 11 w 30"/>
              <a:gd name="T45" fmla="*/ 19 h 44"/>
              <a:gd name="T46" fmla="*/ 12 w 30"/>
              <a:gd name="T47" fmla="*/ 20 h 44"/>
              <a:gd name="T48" fmla="*/ 12 w 30"/>
              <a:gd name="T49" fmla="*/ 19 h 44"/>
              <a:gd name="T50" fmla="*/ 12 w 30"/>
              <a:gd name="T51" fmla="*/ 7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" h="44">
                <a:moveTo>
                  <a:pt x="29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4"/>
                  <a:pt x="15" y="44"/>
                  <a:pt x="15" y="44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2" y="31"/>
                  <a:pt x="12" y="31"/>
                  <a:pt x="12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1"/>
                  <a:pt x="0" y="30"/>
                  <a:pt x="0" y="29"/>
                </a:cubicBezTo>
                <a:cubicBezTo>
                  <a:pt x="0" y="24"/>
                  <a:pt x="3" y="20"/>
                  <a:pt x="6" y="20"/>
                </a:cubicBezTo>
                <a:cubicBezTo>
                  <a:pt x="6" y="7"/>
                  <a:pt x="6" y="7"/>
                  <a:pt x="6" y="7"/>
                </a:cubicBezTo>
                <a:cubicBezTo>
                  <a:pt x="5" y="7"/>
                  <a:pt x="3" y="5"/>
                  <a:pt x="3" y="3"/>
                </a:cubicBezTo>
                <a:cubicBezTo>
                  <a:pt x="3" y="1"/>
                  <a:pt x="5" y="0"/>
                  <a:pt x="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7" y="1"/>
                  <a:pt x="27" y="3"/>
                </a:cubicBezTo>
                <a:cubicBezTo>
                  <a:pt x="27" y="5"/>
                  <a:pt x="25" y="7"/>
                  <a:pt x="24" y="7"/>
                </a:cubicBezTo>
                <a:cubicBezTo>
                  <a:pt x="24" y="20"/>
                  <a:pt x="24" y="20"/>
                  <a:pt x="24" y="20"/>
                </a:cubicBezTo>
                <a:cubicBezTo>
                  <a:pt x="27" y="20"/>
                  <a:pt x="30" y="24"/>
                  <a:pt x="30" y="29"/>
                </a:cubicBezTo>
                <a:cubicBezTo>
                  <a:pt x="30" y="30"/>
                  <a:pt x="30" y="31"/>
                  <a:pt x="29" y="31"/>
                </a:cubicBezTo>
                <a:close/>
                <a:moveTo>
                  <a:pt x="12" y="7"/>
                </a:moveTo>
                <a:cubicBezTo>
                  <a:pt x="12" y="7"/>
                  <a:pt x="12" y="7"/>
                  <a:pt x="12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20"/>
                  <a:pt x="11" y="20"/>
                  <a:pt x="12" y="20"/>
                </a:cubicBezTo>
                <a:cubicBezTo>
                  <a:pt x="12" y="20"/>
                  <a:pt x="12" y="20"/>
                  <a:pt x="12" y="19"/>
                </a:cubicBezTo>
                <a:lnTo>
                  <a:pt x="1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25" name="矩形 24"/>
          <p:cNvSpPr/>
          <p:nvPr/>
        </p:nvSpPr>
        <p:spPr>
          <a:xfrm>
            <a:off x="1039247" y="3387362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74370" y="2301791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22273" y="1443652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81951" y="574048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44530" y="1659619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19572" y="2415507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681548" y="3387362"/>
            <a:ext cx="1531188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/>
      <p:bldP spid="26" grpId="0"/>
      <p:bldP spid="27" grpId="0"/>
      <p:bldP spid="28" grpId="0"/>
      <p:bldP spid="29" grpId="0"/>
      <p:bldP spid="34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0" name="组合 29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直角三角形 8"/>
          <p:cNvSpPr/>
          <p:nvPr/>
        </p:nvSpPr>
        <p:spPr>
          <a:xfrm rot="13500000">
            <a:off x="4882673" y="2765494"/>
            <a:ext cx="248776" cy="248776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10" name="直角三角形 9"/>
          <p:cNvSpPr/>
          <p:nvPr/>
        </p:nvSpPr>
        <p:spPr>
          <a:xfrm rot="2719133">
            <a:off x="3982795" y="2160815"/>
            <a:ext cx="226160" cy="226160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11" name="直角三角形 10"/>
          <p:cNvSpPr/>
          <p:nvPr/>
        </p:nvSpPr>
        <p:spPr>
          <a:xfrm rot="2719133">
            <a:off x="3983391" y="3392196"/>
            <a:ext cx="224969" cy="226160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12" name="直角三角形 11"/>
          <p:cNvSpPr/>
          <p:nvPr/>
        </p:nvSpPr>
        <p:spPr>
          <a:xfrm rot="13500000">
            <a:off x="4882078" y="3996875"/>
            <a:ext cx="249966" cy="248776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13" name="椭圆 12"/>
          <p:cNvSpPr/>
          <p:nvPr/>
        </p:nvSpPr>
        <p:spPr>
          <a:xfrm>
            <a:off x="4341674" y="2659557"/>
            <a:ext cx="458272" cy="45946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Impact MT Std" pitchFamily="34" charset="0"/>
              </a:rPr>
              <a:t>3</a:t>
            </a:r>
            <a:endParaRPr lang="zh-CN" altLang="en-US" sz="21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341674" y="2044164"/>
            <a:ext cx="458272" cy="45946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Impact MT Std" pitchFamily="34" charset="0"/>
              </a:rPr>
              <a:t>4</a:t>
            </a:r>
            <a:endParaRPr lang="zh-CN" altLang="en-US" sz="1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341674" y="3276140"/>
            <a:ext cx="458272" cy="458271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zh-CN" altLang="en-US" sz="21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341674" y="3891532"/>
            <a:ext cx="458272" cy="45946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zh-CN" altLang="en-US" sz="21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4281413" y="1005984"/>
            <a:ext cx="529791" cy="842692"/>
            <a:chOff x="2813" y="511"/>
            <a:chExt cx="916" cy="1457"/>
          </a:xfrm>
          <a:solidFill>
            <a:srgbClr val="C00000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813" y="1159"/>
              <a:ext cx="248" cy="546"/>
            </a:xfrm>
            <a:custGeom>
              <a:avLst/>
              <a:gdLst>
                <a:gd name="T0" fmla="*/ 0 w 104"/>
                <a:gd name="T1" fmla="*/ 108 h 230"/>
                <a:gd name="T2" fmla="*/ 21 w 104"/>
                <a:gd name="T3" fmla="*/ 230 h 230"/>
                <a:gd name="T4" fmla="*/ 78 w 104"/>
                <a:gd name="T5" fmla="*/ 144 h 230"/>
                <a:gd name="T6" fmla="*/ 104 w 104"/>
                <a:gd name="T7" fmla="*/ 144 h 230"/>
                <a:gd name="T8" fmla="*/ 59 w 104"/>
                <a:gd name="T9" fmla="*/ 0 h 230"/>
                <a:gd name="T10" fmla="*/ 0 w 104"/>
                <a:gd name="T11" fmla="*/ 108 h 230"/>
                <a:gd name="T12" fmla="*/ 0 w 104"/>
                <a:gd name="T13" fmla="*/ 108 h 230"/>
                <a:gd name="T14" fmla="*/ 0 w 104"/>
                <a:gd name="T15" fmla="*/ 10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0" y="108"/>
                  </a:moveTo>
                  <a:cubicBezTo>
                    <a:pt x="21" y="230"/>
                    <a:pt x="21" y="230"/>
                    <a:pt x="21" y="230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84" y="86"/>
                    <a:pt x="70" y="38"/>
                    <a:pt x="59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3482" y="1159"/>
              <a:ext cx="247" cy="546"/>
            </a:xfrm>
            <a:custGeom>
              <a:avLst/>
              <a:gdLst>
                <a:gd name="T0" fmla="*/ 45 w 104"/>
                <a:gd name="T1" fmla="*/ 0 h 230"/>
                <a:gd name="T2" fmla="*/ 0 w 104"/>
                <a:gd name="T3" fmla="*/ 144 h 230"/>
                <a:gd name="T4" fmla="*/ 26 w 104"/>
                <a:gd name="T5" fmla="*/ 144 h 230"/>
                <a:gd name="T6" fmla="*/ 84 w 104"/>
                <a:gd name="T7" fmla="*/ 230 h 230"/>
                <a:gd name="T8" fmla="*/ 104 w 104"/>
                <a:gd name="T9" fmla="*/ 108 h 230"/>
                <a:gd name="T10" fmla="*/ 45 w 104"/>
                <a:gd name="T11" fmla="*/ 0 h 230"/>
                <a:gd name="T12" fmla="*/ 45 w 104"/>
                <a:gd name="T13" fmla="*/ 0 h 230"/>
                <a:gd name="T14" fmla="*/ 45 w 104"/>
                <a:gd name="T1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45" y="0"/>
                  </a:moveTo>
                  <a:cubicBezTo>
                    <a:pt x="35" y="38"/>
                    <a:pt x="20" y="86"/>
                    <a:pt x="0" y="144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84" y="230"/>
                    <a:pt x="84" y="230"/>
                    <a:pt x="84" y="230"/>
                  </a:cubicBezTo>
                  <a:cubicBezTo>
                    <a:pt x="104" y="108"/>
                    <a:pt x="104" y="108"/>
                    <a:pt x="104" y="108"/>
                  </a:cubicBezTo>
                  <a:lnTo>
                    <a:pt x="45" y="0"/>
                  </a:lnTo>
                  <a:close/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3172" y="1669"/>
              <a:ext cx="198" cy="299"/>
            </a:xfrm>
            <a:custGeom>
              <a:avLst/>
              <a:gdLst>
                <a:gd name="T0" fmla="*/ 42 w 83"/>
                <a:gd name="T1" fmla="*/ 0 h 126"/>
                <a:gd name="T2" fmla="*/ 0 w 83"/>
                <a:gd name="T3" fmla="*/ 41 h 126"/>
                <a:gd name="T4" fmla="*/ 42 w 83"/>
                <a:gd name="T5" fmla="*/ 126 h 126"/>
                <a:gd name="T6" fmla="*/ 83 w 83"/>
                <a:gd name="T7" fmla="*/ 41 h 126"/>
                <a:gd name="T8" fmla="*/ 42 w 83"/>
                <a:gd name="T9" fmla="*/ 0 h 126"/>
                <a:gd name="T10" fmla="*/ 42 w 83"/>
                <a:gd name="T11" fmla="*/ 0 h 126"/>
                <a:gd name="T12" fmla="*/ 42 w 83"/>
                <a:gd name="T1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26">
                  <a:moveTo>
                    <a:pt x="42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4"/>
                    <a:pt x="42" y="126"/>
                    <a:pt x="42" y="126"/>
                  </a:cubicBezTo>
                  <a:cubicBezTo>
                    <a:pt x="42" y="126"/>
                    <a:pt x="83" y="64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968" y="872"/>
              <a:ext cx="609" cy="759"/>
            </a:xfrm>
            <a:custGeom>
              <a:avLst/>
              <a:gdLst>
                <a:gd name="T0" fmla="*/ 128 w 256"/>
                <a:gd name="T1" fmla="*/ 0 h 320"/>
                <a:gd name="T2" fmla="*/ 58 w 256"/>
                <a:gd name="T3" fmla="*/ 14 h 320"/>
                <a:gd name="T4" fmla="*/ 94 w 256"/>
                <a:gd name="T5" fmla="*/ 282 h 320"/>
                <a:gd name="T6" fmla="*/ 28 w 256"/>
                <a:gd name="T7" fmla="*/ 29 h 320"/>
                <a:gd name="T8" fmla="*/ 0 w 256"/>
                <a:gd name="T9" fmla="*/ 50 h 320"/>
                <a:gd name="T10" fmla="*/ 81 w 256"/>
                <a:gd name="T11" fmla="*/ 320 h 320"/>
                <a:gd name="T12" fmla="*/ 175 w 256"/>
                <a:gd name="T13" fmla="*/ 320 h 320"/>
                <a:gd name="T14" fmla="*/ 256 w 256"/>
                <a:gd name="T15" fmla="*/ 50 h 320"/>
                <a:gd name="T16" fmla="*/ 128 w 256"/>
                <a:gd name="T17" fmla="*/ 0 h 320"/>
                <a:gd name="T18" fmla="*/ 128 w 256"/>
                <a:gd name="T19" fmla="*/ 0 h 320"/>
                <a:gd name="T20" fmla="*/ 128 w 256"/>
                <a:gd name="T2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6" h="320">
                  <a:moveTo>
                    <a:pt x="128" y="0"/>
                  </a:moveTo>
                  <a:cubicBezTo>
                    <a:pt x="103" y="0"/>
                    <a:pt x="80" y="5"/>
                    <a:pt x="58" y="14"/>
                  </a:cubicBezTo>
                  <a:cubicBezTo>
                    <a:pt x="58" y="102"/>
                    <a:pt x="82" y="207"/>
                    <a:pt x="94" y="282"/>
                  </a:cubicBezTo>
                  <a:cubicBezTo>
                    <a:pt x="79" y="235"/>
                    <a:pt x="30" y="125"/>
                    <a:pt x="28" y="29"/>
                  </a:cubicBezTo>
                  <a:cubicBezTo>
                    <a:pt x="18" y="35"/>
                    <a:pt x="9" y="42"/>
                    <a:pt x="0" y="50"/>
                  </a:cubicBezTo>
                  <a:cubicBezTo>
                    <a:pt x="7" y="104"/>
                    <a:pt x="48" y="225"/>
                    <a:pt x="81" y="320"/>
                  </a:cubicBezTo>
                  <a:cubicBezTo>
                    <a:pt x="175" y="320"/>
                    <a:pt x="175" y="320"/>
                    <a:pt x="175" y="320"/>
                  </a:cubicBezTo>
                  <a:cubicBezTo>
                    <a:pt x="208" y="225"/>
                    <a:pt x="248" y="104"/>
                    <a:pt x="256" y="50"/>
                  </a:cubicBezTo>
                  <a:cubicBezTo>
                    <a:pt x="222" y="19"/>
                    <a:pt x="177" y="0"/>
                    <a:pt x="128" y="0"/>
                  </a:cubicBezTo>
                  <a:close/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968" y="511"/>
              <a:ext cx="609" cy="391"/>
            </a:xfrm>
            <a:custGeom>
              <a:avLst/>
              <a:gdLst>
                <a:gd name="T0" fmla="*/ 86 w 256"/>
                <a:gd name="T1" fmla="*/ 42 h 165"/>
                <a:gd name="T2" fmla="*/ 59 w 256"/>
                <a:gd name="T3" fmla="*/ 135 h 165"/>
                <a:gd name="T4" fmla="*/ 128 w 256"/>
                <a:gd name="T5" fmla="*/ 124 h 165"/>
                <a:gd name="T6" fmla="*/ 256 w 256"/>
                <a:gd name="T7" fmla="*/ 165 h 165"/>
                <a:gd name="T8" fmla="*/ 128 w 256"/>
                <a:gd name="T9" fmla="*/ 0 h 165"/>
                <a:gd name="T10" fmla="*/ 0 w 256"/>
                <a:gd name="T11" fmla="*/ 165 h 165"/>
                <a:gd name="T12" fmla="*/ 30 w 256"/>
                <a:gd name="T13" fmla="*/ 147 h 165"/>
                <a:gd name="T14" fmla="*/ 86 w 256"/>
                <a:gd name="T15" fmla="*/ 42 h 165"/>
                <a:gd name="T16" fmla="*/ 86 w 256"/>
                <a:gd name="T17" fmla="*/ 42 h 165"/>
                <a:gd name="T18" fmla="*/ 86 w 256"/>
                <a:gd name="T19" fmla="*/ 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65">
                  <a:moveTo>
                    <a:pt x="86" y="42"/>
                  </a:moveTo>
                  <a:cubicBezTo>
                    <a:pt x="70" y="67"/>
                    <a:pt x="62" y="99"/>
                    <a:pt x="59" y="135"/>
                  </a:cubicBezTo>
                  <a:cubicBezTo>
                    <a:pt x="81" y="128"/>
                    <a:pt x="104" y="124"/>
                    <a:pt x="128" y="124"/>
                  </a:cubicBezTo>
                  <a:cubicBezTo>
                    <a:pt x="176" y="124"/>
                    <a:pt x="220" y="139"/>
                    <a:pt x="256" y="165"/>
                  </a:cubicBezTo>
                  <a:cubicBezTo>
                    <a:pt x="245" y="29"/>
                    <a:pt x="128" y="0"/>
                    <a:pt x="128" y="0"/>
                  </a:cubicBezTo>
                  <a:cubicBezTo>
                    <a:pt x="128" y="0"/>
                    <a:pt x="11" y="29"/>
                    <a:pt x="0" y="165"/>
                  </a:cubicBezTo>
                  <a:cubicBezTo>
                    <a:pt x="9" y="158"/>
                    <a:pt x="19" y="152"/>
                    <a:pt x="30" y="147"/>
                  </a:cubicBezTo>
                  <a:cubicBezTo>
                    <a:pt x="34" y="105"/>
                    <a:pt x="50" y="67"/>
                    <a:pt x="86" y="42"/>
                  </a:cubicBezTo>
                  <a:close/>
                  <a:moveTo>
                    <a:pt x="86" y="42"/>
                  </a:moveTo>
                  <a:cubicBezTo>
                    <a:pt x="86" y="42"/>
                    <a:pt x="86" y="42"/>
                    <a:pt x="86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19903" y="3715821"/>
            <a:ext cx="1837335" cy="767492"/>
            <a:chOff x="8779234" y="1963160"/>
            <a:chExt cx="2450418" cy="1023589"/>
          </a:xfrm>
        </p:grpSpPr>
        <p:sp>
          <p:nvSpPr>
            <p:cNvPr id="25" name="矩形 24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42363" y="3003685"/>
            <a:ext cx="1837335" cy="767492"/>
            <a:chOff x="8779234" y="1963160"/>
            <a:chExt cx="2450418" cy="1023589"/>
          </a:xfrm>
        </p:grpSpPr>
        <p:sp>
          <p:nvSpPr>
            <p:cNvPr id="28" name="矩形 27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19903" y="2463766"/>
            <a:ext cx="1837335" cy="767492"/>
            <a:chOff x="8779234" y="1963160"/>
            <a:chExt cx="2450418" cy="1023589"/>
          </a:xfrm>
        </p:grpSpPr>
        <p:sp>
          <p:nvSpPr>
            <p:cNvPr id="35" name="矩形 34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142363" y="1869855"/>
            <a:ext cx="1837335" cy="767492"/>
            <a:chOff x="8779234" y="1963160"/>
            <a:chExt cx="2450418" cy="1023589"/>
          </a:xfrm>
        </p:grpSpPr>
        <p:sp>
          <p:nvSpPr>
            <p:cNvPr id="38" name="矩形 37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0" name="组合 29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86476" y="1853114"/>
            <a:ext cx="1525515" cy="1361705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68562" tIns="34281" rIns="68562" bIns="34281" numCol="1" anchor="t" anchorCtr="0" compatLnSpc="1">
              <a:noAutofit/>
            </a:bodyPr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628291" y="2538268"/>
            <a:ext cx="1476387" cy="1317853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68562" tIns="34281" rIns="68562" bIns="34281" numCol="1" anchor="t" anchorCtr="0" compatLnSpc="1">
              <a:noAutofit/>
            </a:bodyPr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816113" y="1862799"/>
            <a:ext cx="1514666" cy="1352021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任意多边形 1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68562" tIns="34281" rIns="68562" bIns="34281" numCol="1" anchor="t" anchorCtr="0" compatLnSpc="1">
              <a:noAutofit/>
            </a:bodyPr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48923" y="2547954"/>
            <a:ext cx="1466787" cy="1308167"/>
            <a:chOff x="3337529" y="1161598"/>
            <a:chExt cx="2138277" cy="19070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68562" tIns="34281" rIns="68562" bIns="34281" numCol="1" anchor="t" anchorCtr="0" compatLnSpc="1">
              <a:noAutofit/>
            </a:bodyPr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  <p:sp>
          <p:nvSpPr>
            <p:cNvPr id="20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68562" tIns="34281" rIns="68562" bIns="34281" numCol="1" anchor="t" anchorCtr="0" compatLnSpc="1">
              <a:noAutofit/>
            </a:bodyPr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27144" y="1896967"/>
            <a:ext cx="1476388" cy="1317854"/>
            <a:chOff x="3342359" y="1161599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 bwMode="auto">
            <a:xfrm rot="10800000">
              <a:off x="3342359" y="1161599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68562" tIns="34281" rIns="68562" bIns="34281" numCol="1" anchor="t" anchorCtr="0" compatLnSpc="1">
              <a:noAutofit/>
            </a:bodyPr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>
                <a:solidFill>
                  <a:prstClr val="black"/>
                </a:solidFill>
              </a:endParaRPr>
            </a:p>
          </p:txBody>
        </p:sp>
      </p:grpSp>
      <p:sp>
        <p:nvSpPr>
          <p:cNvPr id="26" name="Freeform 1560"/>
          <p:cNvSpPr>
            <a:spLocks noEditPoints="1"/>
          </p:cNvSpPr>
          <p:nvPr/>
        </p:nvSpPr>
        <p:spPr bwMode="auto">
          <a:xfrm>
            <a:off x="1901108" y="2301791"/>
            <a:ext cx="551121" cy="490964"/>
          </a:xfrm>
          <a:custGeom>
            <a:avLst/>
            <a:gdLst>
              <a:gd name="T0" fmla="*/ 85 w 176"/>
              <a:gd name="T1" fmla="*/ 125 h 157"/>
              <a:gd name="T2" fmla="*/ 91 w 176"/>
              <a:gd name="T3" fmla="*/ 125 h 157"/>
              <a:gd name="T4" fmla="*/ 89 w 176"/>
              <a:gd name="T5" fmla="*/ 108 h 157"/>
              <a:gd name="T6" fmla="*/ 73 w 176"/>
              <a:gd name="T7" fmla="*/ 85 h 157"/>
              <a:gd name="T8" fmla="*/ 76 w 176"/>
              <a:gd name="T9" fmla="*/ 90 h 157"/>
              <a:gd name="T10" fmla="*/ 73 w 176"/>
              <a:gd name="T11" fmla="*/ 85 h 157"/>
              <a:gd name="T12" fmla="*/ 85 w 176"/>
              <a:gd name="T13" fmla="*/ 76 h 157"/>
              <a:gd name="T14" fmla="*/ 89 w 176"/>
              <a:gd name="T15" fmla="*/ 95 h 157"/>
              <a:gd name="T16" fmla="*/ 91 w 176"/>
              <a:gd name="T17" fmla="*/ 77 h 157"/>
              <a:gd name="T18" fmla="*/ 129 w 176"/>
              <a:gd name="T19" fmla="*/ 55 h 157"/>
              <a:gd name="T20" fmla="*/ 104 w 176"/>
              <a:gd name="T21" fmla="*/ 32 h 157"/>
              <a:gd name="T22" fmla="*/ 103 w 176"/>
              <a:gd name="T23" fmla="*/ 28 h 157"/>
              <a:gd name="T24" fmla="*/ 112 w 176"/>
              <a:gd name="T25" fmla="*/ 6 h 157"/>
              <a:gd name="T26" fmla="*/ 60 w 176"/>
              <a:gd name="T27" fmla="*/ 6 h 157"/>
              <a:gd name="T28" fmla="*/ 70 w 176"/>
              <a:gd name="T29" fmla="*/ 30 h 157"/>
              <a:gd name="T30" fmla="*/ 73 w 176"/>
              <a:gd name="T31" fmla="*/ 33 h 157"/>
              <a:gd name="T32" fmla="*/ 57 w 176"/>
              <a:gd name="T33" fmla="*/ 156 h 157"/>
              <a:gd name="T34" fmla="*/ 118 w 176"/>
              <a:gd name="T35" fmla="*/ 156 h 157"/>
              <a:gd name="T36" fmla="*/ 114 w 176"/>
              <a:gd name="T37" fmla="*/ 114 h 157"/>
              <a:gd name="T38" fmla="*/ 101 w 176"/>
              <a:gd name="T39" fmla="*/ 129 h 157"/>
              <a:gd name="T40" fmla="*/ 98 w 176"/>
              <a:gd name="T41" fmla="*/ 136 h 157"/>
              <a:gd name="T42" fmla="*/ 91 w 176"/>
              <a:gd name="T43" fmla="*/ 136 h 157"/>
              <a:gd name="T44" fmla="*/ 89 w 176"/>
              <a:gd name="T45" fmla="*/ 132 h 157"/>
              <a:gd name="T46" fmla="*/ 86 w 176"/>
              <a:gd name="T47" fmla="*/ 136 h 157"/>
              <a:gd name="T48" fmla="*/ 78 w 176"/>
              <a:gd name="T49" fmla="*/ 136 h 157"/>
              <a:gd name="T50" fmla="*/ 71 w 176"/>
              <a:gd name="T51" fmla="*/ 127 h 157"/>
              <a:gd name="T52" fmla="*/ 67 w 176"/>
              <a:gd name="T53" fmla="*/ 108 h 157"/>
              <a:gd name="T54" fmla="*/ 77 w 176"/>
              <a:gd name="T55" fmla="*/ 122 h 157"/>
              <a:gd name="T56" fmla="*/ 72 w 176"/>
              <a:gd name="T57" fmla="*/ 102 h 157"/>
              <a:gd name="T58" fmla="*/ 63 w 176"/>
              <a:gd name="T59" fmla="*/ 87 h 157"/>
              <a:gd name="T60" fmla="*/ 71 w 176"/>
              <a:gd name="T61" fmla="*/ 73 h 157"/>
              <a:gd name="T62" fmla="*/ 77 w 176"/>
              <a:gd name="T63" fmla="*/ 63 h 157"/>
              <a:gd name="T64" fmla="*/ 85 w 176"/>
              <a:gd name="T65" fmla="*/ 63 h 157"/>
              <a:gd name="T66" fmla="*/ 87 w 176"/>
              <a:gd name="T67" fmla="*/ 68 h 157"/>
              <a:gd name="T68" fmla="*/ 91 w 176"/>
              <a:gd name="T69" fmla="*/ 63 h 157"/>
              <a:gd name="T70" fmla="*/ 99 w 176"/>
              <a:gd name="T71" fmla="*/ 63 h 157"/>
              <a:gd name="T72" fmla="*/ 100 w 176"/>
              <a:gd name="T73" fmla="*/ 71 h 157"/>
              <a:gd name="T74" fmla="*/ 112 w 176"/>
              <a:gd name="T75" fmla="*/ 87 h 157"/>
              <a:gd name="T76" fmla="*/ 103 w 176"/>
              <a:gd name="T77" fmla="*/ 86 h 157"/>
              <a:gd name="T78" fmla="*/ 100 w 176"/>
              <a:gd name="T79" fmla="*/ 98 h 157"/>
              <a:gd name="T80" fmla="*/ 112 w 176"/>
              <a:gd name="T81" fmla="*/ 106 h 157"/>
              <a:gd name="T82" fmla="*/ 101 w 176"/>
              <a:gd name="T83" fmla="*/ 111 h 157"/>
              <a:gd name="T84" fmla="*/ 99 w 176"/>
              <a:gd name="T85" fmla="*/ 123 h 157"/>
              <a:gd name="T86" fmla="*/ 104 w 176"/>
              <a:gd name="T87" fmla="*/ 116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6" h="157">
                <a:moveTo>
                  <a:pt x="85" y="106"/>
                </a:moveTo>
                <a:cubicBezTo>
                  <a:pt x="85" y="125"/>
                  <a:pt x="85" y="125"/>
                  <a:pt x="85" y="125"/>
                </a:cubicBezTo>
                <a:cubicBezTo>
                  <a:pt x="87" y="125"/>
                  <a:pt x="88" y="125"/>
                  <a:pt x="89" y="125"/>
                </a:cubicBezTo>
                <a:cubicBezTo>
                  <a:pt x="90" y="125"/>
                  <a:pt x="90" y="125"/>
                  <a:pt x="91" y="125"/>
                </a:cubicBezTo>
                <a:cubicBezTo>
                  <a:pt x="91" y="108"/>
                  <a:pt x="91" y="108"/>
                  <a:pt x="91" y="108"/>
                </a:cubicBezTo>
                <a:cubicBezTo>
                  <a:pt x="90" y="108"/>
                  <a:pt x="90" y="108"/>
                  <a:pt x="89" y="108"/>
                </a:cubicBezTo>
                <a:cubicBezTo>
                  <a:pt x="88" y="107"/>
                  <a:pt x="86" y="107"/>
                  <a:pt x="85" y="106"/>
                </a:cubicBezTo>
                <a:close/>
                <a:moveTo>
                  <a:pt x="73" y="85"/>
                </a:moveTo>
                <a:cubicBezTo>
                  <a:pt x="73" y="86"/>
                  <a:pt x="73" y="88"/>
                  <a:pt x="74" y="89"/>
                </a:cubicBezTo>
                <a:cubicBezTo>
                  <a:pt x="75" y="89"/>
                  <a:pt x="75" y="90"/>
                  <a:pt x="76" y="90"/>
                </a:cubicBezTo>
                <a:cubicBezTo>
                  <a:pt x="76" y="79"/>
                  <a:pt x="76" y="79"/>
                  <a:pt x="76" y="79"/>
                </a:cubicBezTo>
                <a:cubicBezTo>
                  <a:pt x="74" y="81"/>
                  <a:pt x="73" y="83"/>
                  <a:pt x="73" y="85"/>
                </a:cubicBezTo>
                <a:close/>
                <a:moveTo>
                  <a:pt x="88" y="76"/>
                </a:moveTo>
                <a:cubicBezTo>
                  <a:pt x="87" y="76"/>
                  <a:pt x="86" y="76"/>
                  <a:pt x="85" y="76"/>
                </a:cubicBezTo>
                <a:cubicBezTo>
                  <a:pt x="85" y="94"/>
                  <a:pt x="85" y="94"/>
                  <a:pt x="85" y="94"/>
                </a:cubicBezTo>
                <a:cubicBezTo>
                  <a:pt x="86" y="94"/>
                  <a:pt x="87" y="94"/>
                  <a:pt x="89" y="95"/>
                </a:cubicBezTo>
                <a:cubicBezTo>
                  <a:pt x="90" y="95"/>
                  <a:pt x="90" y="95"/>
                  <a:pt x="91" y="95"/>
                </a:cubicBezTo>
                <a:cubicBezTo>
                  <a:pt x="91" y="77"/>
                  <a:pt x="91" y="77"/>
                  <a:pt x="91" y="77"/>
                </a:cubicBezTo>
                <a:cubicBezTo>
                  <a:pt x="90" y="76"/>
                  <a:pt x="89" y="76"/>
                  <a:pt x="88" y="76"/>
                </a:cubicBezTo>
                <a:close/>
                <a:moveTo>
                  <a:pt x="129" y="55"/>
                </a:moveTo>
                <a:cubicBezTo>
                  <a:pt x="122" y="48"/>
                  <a:pt x="105" y="38"/>
                  <a:pt x="104" y="33"/>
                </a:cubicBezTo>
                <a:cubicBezTo>
                  <a:pt x="104" y="33"/>
                  <a:pt x="104" y="32"/>
                  <a:pt x="104" y="32"/>
                </a:cubicBezTo>
                <a:cubicBezTo>
                  <a:pt x="105" y="32"/>
                  <a:pt x="106" y="31"/>
                  <a:pt x="106" y="30"/>
                </a:cubicBezTo>
                <a:cubicBezTo>
                  <a:pt x="106" y="29"/>
                  <a:pt x="105" y="28"/>
                  <a:pt x="103" y="28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3" y="23"/>
                  <a:pt x="108" y="21"/>
                  <a:pt x="112" y="6"/>
                </a:cubicBezTo>
                <a:cubicBezTo>
                  <a:pt x="95" y="1"/>
                  <a:pt x="95" y="5"/>
                  <a:pt x="82" y="11"/>
                </a:cubicBezTo>
                <a:cubicBezTo>
                  <a:pt x="72" y="13"/>
                  <a:pt x="73" y="0"/>
                  <a:pt x="60" y="6"/>
                </a:cubicBezTo>
                <a:cubicBezTo>
                  <a:pt x="67" y="19"/>
                  <a:pt x="72" y="23"/>
                  <a:pt x="73" y="28"/>
                </a:cubicBezTo>
                <a:cubicBezTo>
                  <a:pt x="71" y="28"/>
                  <a:pt x="70" y="29"/>
                  <a:pt x="70" y="30"/>
                </a:cubicBezTo>
                <a:cubicBezTo>
                  <a:pt x="70" y="31"/>
                  <a:pt x="71" y="32"/>
                  <a:pt x="73" y="32"/>
                </a:cubicBezTo>
                <a:cubicBezTo>
                  <a:pt x="73" y="32"/>
                  <a:pt x="73" y="32"/>
                  <a:pt x="73" y="33"/>
                </a:cubicBezTo>
                <a:cubicBezTo>
                  <a:pt x="71" y="38"/>
                  <a:pt x="54" y="48"/>
                  <a:pt x="47" y="55"/>
                </a:cubicBezTo>
                <a:cubicBezTo>
                  <a:pt x="31" y="70"/>
                  <a:pt x="0" y="154"/>
                  <a:pt x="57" y="156"/>
                </a:cubicBezTo>
                <a:cubicBezTo>
                  <a:pt x="84" y="157"/>
                  <a:pt x="88" y="157"/>
                  <a:pt x="88" y="157"/>
                </a:cubicBezTo>
                <a:cubicBezTo>
                  <a:pt x="88" y="157"/>
                  <a:pt x="91" y="157"/>
                  <a:pt x="118" y="156"/>
                </a:cubicBezTo>
                <a:cubicBezTo>
                  <a:pt x="176" y="154"/>
                  <a:pt x="144" y="70"/>
                  <a:pt x="129" y="55"/>
                </a:cubicBezTo>
                <a:close/>
                <a:moveTo>
                  <a:pt x="114" y="114"/>
                </a:moveTo>
                <a:cubicBezTo>
                  <a:pt x="113" y="117"/>
                  <a:pt x="112" y="120"/>
                  <a:pt x="110" y="123"/>
                </a:cubicBezTo>
                <a:cubicBezTo>
                  <a:pt x="108" y="126"/>
                  <a:pt x="105" y="128"/>
                  <a:pt x="101" y="129"/>
                </a:cubicBezTo>
                <a:cubicBezTo>
                  <a:pt x="100" y="130"/>
                  <a:pt x="99" y="130"/>
                  <a:pt x="99" y="130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8" y="138"/>
                  <a:pt x="96" y="139"/>
                  <a:pt x="94" y="139"/>
                </a:cubicBezTo>
                <a:cubicBezTo>
                  <a:pt x="92" y="139"/>
                  <a:pt x="91" y="138"/>
                  <a:pt x="91" y="13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90" y="132"/>
                  <a:pt x="89" y="132"/>
                  <a:pt x="89" y="132"/>
                </a:cubicBezTo>
                <a:cubicBezTo>
                  <a:pt x="88" y="132"/>
                  <a:pt x="87" y="132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8"/>
                  <a:pt x="84" y="139"/>
                  <a:pt x="82" y="139"/>
                </a:cubicBezTo>
                <a:cubicBezTo>
                  <a:pt x="80" y="139"/>
                  <a:pt x="78" y="138"/>
                  <a:pt x="78" y="136"/>
                </a:cubicBezTo>
                <a:cubicBezTo>
                  <a:pt x="78" y="130"/>
                  <a:pt x="78" y="130"/>
                  <a:pt x="78" y="130"/>
                </a:cubicBezTo>
                <a:cubicBezTo>
                  <a:pt x="75" y="129"/>
                  <a:pt x="73" y="128"/>
                  <a:pt x="71" y="127"/>
                </a:cubicBezTo>
                <a:cubicBezTo>
                  <a:pt x="67" y="124"/>
                  <a:pt x="64" y="119"/>
                  <a:pt x="63" y="113"/>
                </a:cubicBezTo>
                <a:cubicBezTo>
                  <a:pt x="62" y="110"/>
                  <a:pt x="64" y="108"/>
                  <a:pt x="67" y="108"/>
                </a:cubicBezTo>
                <a:cubicBezTo>
                  <a:pt x="69" y="109"/>
                  <a:pt x="72" y="111"/>
                  <a:pt x="72" y="114"/>
                </a:cubicBezTo>
                <a:cubicBezTo>
                  <a:pt x="73" y="117"/>
                  <a:pt x="75" y="120"/>
                  <a:pt x="77" y="122"/>
                </a:cubicBezTo>
                <a:cubicBezTo>
                  <a:pt x="76" y="103"/>
                  <a:pt x="76" y="103"/>
                  <a:pt x="76" y="103"/>
                </a:cubicBezTo>
                <a:cubicBezTo>
                  <a:pt x="74" y="103"/>
                  <a:pt x="73" y="102"/>
                  <a:pt x="72" y="102"/>
                </a:cubicBezTo>
                <a:cubicBezTo>
                  <a:pt x="69" y="100"/>
                  <a:pt x="67" y="98"/>
                  <a:pt x="65" y="95"/>
                </a:cubicBezTo>
                <a:cubicBezTo>
                  <a:pt x="64" y="93"/>
                  <a:pt x="63" y="90"/>
                  <a:pt x="63" y="87"/>
                </a:cubicBezTo>
                <a:cubicBezTo>
                  <a:pt x="64" y="84"/>
                  <a:pt x="64" y="81"/>
                  <a:pt x="66" y="79"/>
                </a:cubicBezTo>
                <a:cubicBezTo>
                  <a:pt x="67" y="77"/>
                  <a:pt x="69" y="75"/>
                  <a:pt x="71" y="73"/>
                </a:cubicBezTo>
                <a:cubicBezTo>
                  <a:pt x="72" y="72"/>
                  <a:pt x="74" y="71"/>
                  <a:pt x="77" y="70"/>
                </a:cubicBezTo>
                <a:cubicBezTo>
                  <a:pt x="77" y="63"/>
                  <a:pt x="77" y="63"/>
                  <a:pt x="77" y="63"/>
                </a:cubicBezTo>
                <a:cubicBezTo>
                  <a:pt x="78" y="62"/>
                  <a:pt x="79" y="60"/>
                  <a:pt x="82" y="60"/>
                </a:cubicBezTo>
                <a:cubicBezTo>
                  <a:pt x="84" y="60"/>
                  <a:pt x="85" y="61"/>
                  <a:pt x="85" y="63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6" y="68"/>
                  <a:pt x="87" y="68"/>
                </a:cubicBezTo>
                <a:cubicBezTo>
                  <a:pt x="88" y="68"/>
                  <a:pt x="90" y="68"/>
                  <a:pt x="91" y="69"/>
                </a:cubicBezTo>
                <a:cubicBezTo>
                  <a:pt x="91" y="63"/>
                  <a:pt x="91" y="63"/>
                  <a:pt x="91" y="63"/>
                </a:cubicBezTo>
                <a:cubicBezTo>
                  <a:pt x="91" y="61"/>
                  <a:pt x="92" y="60"/>
                  <a:pt x="95" y="60"/>
                </a:cubicBezTo>
                <a:cubicBezTo>
                  <a:pt x="97" y="60"/>
                  <a:pt x="99" y="62"/>
                  <a:pt x="99" y="63"/>
                </a:cubicBezTo>
                <a:cubicBezTo>
                  <a:pt x="99" y="70"/>
                  <a:pt x="99" y="70"/>
                  <a:pt x="99" y="70"/>
                </a:cubicBezTo>
                <a:cubicBezTo>
                  <a:pt x="100" y="70"/>
                  <a:pt x="100" y="70"/>
                  <a:pt x="100" y="71"/>
                </a:cubicBezTo>
                <a:cubicBezTo>
                  <a:pt x="104" y="72"/>
                  <a:pt x="106" y="74"/>
                  <a:pt x="108" y="76"/>
                </a:cubicBezTo>
                <a:cubicBezTo>
                  <a:pt x="110" y="79"/>
                  <a:pt x="112" y="83"/>
                  <a:pt x="112" y="87"/>
                </a:cubicBezTo>
                <a:cubicBezTo>
                  <a:pt x="113" y="90"/>
                  <a:pt x="111" y="92"/>
                  <a:pt x="108" y="92"/>
                </a:cubicBezTo>
                <a:cubicBezTo>
                  <a:pt x="105" y="92"/>
                  <a:pt x="103" y="89"/>
                  <a:pt x="103" y="86"/>
                </a:cubicBezTo>
                <a:cubicBezTo>
                  <a:pt x="102" y="84"/>
                  <a:pt x="101" y="83"/>
                  <a:pt x="100" y="81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3" y="99"/>
                  <a:pt x="105" y="100"/>
                  <a:pt x="106" y="100"/>
                </a:cubicBezTo>
                <a:cubicBezTo>
                  <a:pt x="109" y="101"/>
                  <a:pt x="111" y="103"/>
                  <a:pt x="112" y="106"/>
                </a:cubicBezTo>
                <a:cubicBezTo>
                  <a:pt x="113" y="108"/>
                  <a:pt x="114" y="111"/>
                  <a:pt x="114" y="114"/>
                </a:cubicBezTo>
                <a:close/>
                <a:moveTo>
                  <a:pt x="101" y="111"/>
                </a:moveTo>
                <a:cubicBezTo>
                  <a:pt x="101" y="111"/>
                  <a:pt x="100" y="111"/>
                  <a:pt x="100" y="111"/>
                </a:cubicBezTo>
                <a:cubicBezTo>
                  <a:pt x="99" y="123"/>
                  <a:pt x="99" y="123"/>
                  <a:pt x="99" y="123"/>
                </a:cubicBezTo>
                <a:cubicBezTo>
                  <a:pt x="99" y="123"/>
                  <a:pt x="99" y="123"/>
                  <a:pt x="100" y="122"/>
                </a:cubicBezTo>
                <a:cubicBezTo>
                  <a:pt x="102" y="121"/>
                  <a:pt x="103" y="118"/>
                  <a:pt x="104" y="116"/>
                </a:cubicBezTo>
                <a:cubicBezTo>
                  <a:pt x="104" y="114"/>
                  <a:pt x="103" y="112"/>
                  <a:pt x="101" y="11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/>
          </a:p>
        </p:txBody>
      </p:sp>
      <p:grpSp>
        <p:nvGrpSpPr>
          <p:cNvPr id="27" name="组合 26"/>
          <p:cNvGrpSpPr/>
          <p:nvPr/>
        </p:nvGrpSpPr>
        <p:grpSpPr>
          <a:xfrm>
            <a:off x="3145157" y="3003686"/>
            <a:ext cx="418543" cy="412455"/>
            <a:chOff x="3451225" y="3006725"/>
            <a:chExt cx="436563" cy="430213"/>
          </a:xfrm>
          <a:solidFill>
            <a:srgbClr val="C00000"/>
          </a:solidFill>
        </p:grpSpPr>
        <p:sp>
          <p:nvSpPr>
            <p:cNvPr id="28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29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34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35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10003" y="2355782"/>
            <a:ext cx="363889" cy="474356"/>
            <a:chOff x="10058400" y="1028700"/>
            <a:chExt cx="266700" cy="347663"/>
          </a:xfrm>
          <a:solidFill>
            <a:srgbClr val="C00000"/>
          </a:solidFill>
        </p:grpSpPr>
        <p:sp>
          <p:nvSpPr>
            <p:cNvPr id="37" name="Freeform 1558"/>
            <p:cNvSpPr>
              <a:spLocks noEditPoints="1"/>
            </p:cNvSpPr>
            <p:nvPr/>
          </p:nvSpPr>
          <p:spPr bwMode="auto">
            <a:xfrm>
              <a:off x="10058400" y="1028700"/>
              <a:ext cx="266700" cy="347663"/>
            </a:xfrm>
            <a:custGeom>
              <a:avLst/>
              <a:gdLst>
                <a:gd name="T0" fmla="*/ 6 w 104"/>
                <a:gd name="T1" fmla="*/ 0 h 136"/>
                <a:gd name="T2" fmla="*/ 0 w 104"/>
                <a:gd name="T3" fmla="*/ 130 h 136"/>
                <a:gd name="T4" fmla="*/ 98 w 104"/>
                <a:gd name="T5" fmla="*/ 136 h 136"/>
                <a:gd name="T6" fmla="*/ 104 w 104"/>
                <a:gd name="T7" fmla="*/ 6 h 136"/>
                <a:gd name="T8" fmla="*/ 35 w 104"/>
                <a:gd name="T9" fmla="*/ 112 h 136"/>
                <a:gd name="T10" fmla="*/ 21 w 104"/>
                <a:gd name="T11" fmla="*/ 115 h 136"/>
                <a:gd name="T12" fmla="*/ 18 w 104"/>
                <a:gd name="T13" fmla="*/ 105 h 136"/>
                <a:gd name="T14" fmla="*/ 32 w 104"/>
                <a:gd name="T15" fmla="*/ 102 h 136"/>
                <a:gd name="T16" fmla="*/ 35 w 104"/>
                <a:gd name="T17" fmla="*/ 112 h 136"/>
                <a:gd name="T18" fmla="*/ 32 w 104"/>
                <a:gd name="T19" fmla="*/ 95 h 136"/>
                <a:gd name="T20" fmla="*/ 18 w 104"/>
                <a:gd name="T21" fmla="*/ 92 h 136"/>
                <a:gd name="T22" fmla="*/ 21 w 104"/>
                <a:gd name="T23" fmla="*/ 82 h 136"/>
                <a:gd name="T24" fmla="*/ 35 w 104"/>
                <a:gd name="T25" fmla="*/ 85 h 136"/>
                <a:gd name="T26" fmla="*/ 35 w 104"/>
                <a:gd name="T27" fmla="*/ 72 h 136"/>
                <a:gd name="T28" fmla="*/ 21 w 104"/>
                <a:gd name="T29" fmla="*/ 74 h 136"/>
                <a:gd name="T30" fmla="*/ 18 w 104"/>
                <a:gd name="T31" fmla="*/ 64 h 136"/>
                <a:gd name="T32" fmla="*/ 32 w 104"/>
                <a:gd name="T33" fmla="*/ 61 h 136"/>
                <a:gd name="T34" fmla="*/ 35 w 104"/>
                <a:gd name="T35" fmla="*/ 72 h 136"/>
                <a:gd name="T36" fmla="*/ 58 w 104"/>
                <a:gd name="T37" fmla="*/ 115 h 136"/>
                <a:gd name="T38" fmla="*/ 43 w 104"/>
                <a:gd name="T39" fmla="*/ 112 h 136"/>
                <a:gd name="T40" fmla="*/ 47 w 104"/>
                <a:gd name="T41" fmla="*/ 102 h 136"/>
                <a:gd name="T42" fmla="*/ 61 w 104"/>
                <a:gd name="T43" fmla="*/ 105 h 136"/>
                <a:gd name="T44" fmla="*/ 61 w 104"/>
                <a:gd name="T45" fmla="*/ 92 h 136"/>
                <a:gd name="T46" fmla="*/ 47 w 104"/>
                <a:gd name="T47" fmla="*/ 95 h 136"/>
                <a:gd name="T48" fmla="*/ 43 w 104"/>
                <a:gd name="T49" fmla="*/ 85 h 136"/>
                <a:gd name="T50" fmla="*/ 58 w 104"/>
                <a:gd name="T51" fmla="*/ 82 h 136"/>
                <a:gd name="T52" fmla="*/ 61 w 104"/>
                <a:gd name="T53" fmla="*/ 92 h 136"/>
                <a:gd name="T54" fmla="*/ 58 w 104"/>
                <a:gd name="T55" fmla="*/ 74 h 136"/>
                <a:gd name="T56" fmla="*/ 43 w 104"/>
                <a:gd name="T57" fmla="*/ 72 h 136"/>
                <a:gd name="T58" fmla="*/ 47 w 104"/>
                <a:gd name="T59" fmla="*/ 61 h 136"/>
                <a:gd name="T60" fmla="*/ 61 w 104"/>
                <a:gd name="T61" fmla="*/ 64 h 136"/>
                <a:gd name="T62" fmla="*/ 86 w 104"/>
                <a:gd name="T63" fmla="*/ 112 h 136"/>
                <a:gd name="T64" fmla="*/ 72 w 104"/>
                <a:gd name="T65" fmla="*/ 115 h 136"/>
                <a:gd name="T66" fmla="*/ 69 w 104"/>
                <a:gd name="T67" fmla="*/ 104 h 136"/>
                <a:gd name="T68" fmla="*/ 83 w 104"/>
                <a:gd name="T69" fmla="*/ 102 h 136"/>
                <a:gd name="T70" fmla="*/ 86 w 104"/>
                <a:gd name="T71" fmla="*/ 112 h 136"/>
                <a:gd name="T72" fmla="*/ 83 w 104"/>
                <a:gd name="T73" fmla="*/ 95 h 136"/>
                <a:gd name="T74" fmla="*/ 69 w 104"/>
                <a:gd name="T75" fmla="*/ 92 h 136"/>
                <a:gd name="T76" fmla="*/ 72 w 104"/>
                <a:gd name="T77" fmla="*/ 82 h 136"/>
                <a:gd name="T78" fmla="*/ 86 w 104"/>
                <a:gd name="T79" fmla="*/ 84 h 136"/>
                <a:gd name="T80" fmla="*/ 86 w 104"/>
                <a:gd name="T81" fmla="*/ 72 h 136"/>
                <a:gd name="T82" fmla="*/ 72 w 104"/>
                <a:gd name="T83" fmla="*/ 74 h 136"/>
                <a:gd name="T84" fmla="*/ 69 w 104"/>
                <a:gd name="T85" fmla="*/ 64 h 136"/>
                <a:gd name="T86" fmla="*/ 83 w 104"/>
                <a:gd name="T87" fmla="*/ 61 h 136"/>
                <a:gd name="T88" fmla="*/ 86 w 104"/>
                <a:gd name="T89" fmla="*/ 72 h 136"/>
                <a:gd name="T90" fmla="*/ 71 w 104"/>
                <a:gd name="T91" fmla="*/ 48 h 136"/>
                <a:gd name="T92" fmla="*/ 71 w 104"/>
                <a:gd name="T93" fmla="*/ 39 h 136"/>
                <a:gd name="T94" fmla="*/ 90 w 104"/>
                <a:gd name="T95" fmla="*/ 43 h 136"/>
                <a:gd name="T96" fmla="*/ 94 w 104"/>
                <a:gd name="T97" fmla="*/ 27 h 136"/>
                <a:gd name="T98" fmla="*/ 14 w 104"/>
                <a:gd name="T99" fmla="*/ 32 h 136"/>
                <a:gd name="T100" fmla="*/ 10 w 104"/>
                <a:gd name="T101" fmla="*/ 16 h 136"/>
                <a:gd name="T102" fmla="*/ 90 w 104"/>
                <a:gd name="T103" fmla="*/ 12 h 136"/>
                <a:gd name="T104" fmla="*/ 94 w 104"/>
                <a:gd name="T105" fmla="*/ 2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36">
                  <a:moveTo>
                    <a:pt x="9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3" y="136"/>
                    <a:pt x="6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1" y="136"/>
                    <a:pt x="104" y="133"/>
                    <a:pt x="104" y="130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3"/>
                    <a:pt x="101" y="0"/>
                    <a:pt x="98" y="0"/>
                  </a:cubicBezTo>
                  <a:close/>
                  <a:moveTo>
                    <a:pt x="35" y="112"/>
                  </a:moveTo>
                  <a:cubicBezTo>
                    <a:pt x="35" y="114"/>
                    <a:pt x="34" y="115"/>
                    <a:pt x="32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19" y="115"/>
                    <a:pt x="18" y="114"/>
                    <a:pt x="18" y="112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3"/>
                    <a:pt x="19" y="102"/>
                    <a:pt x="21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4" y="102"/>
                    <a:pt x="35" y="103"/>
                    <a:pt x="35" y="105"/>
                  </a:cubicBezTo>
                  <a:lnTo>
                    <a:pt x="35" y="112"/>
                  </a:lnTo>
                  <a:close/>
                  <a:moveTo>
                    <a:pt x="35" y="92"/>
                  </a:moveTo>
                  <a:cubicBezTo>
                    <a:pt x="35" y="94"/>
                    <a:pt x="34" y="95"/>
                    <a:pt x="32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9" y="95"/>
                    <a:pt x="18" y="94"/>
                    <a:pt x="18" y="92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3"/>
                    <a:pt x="19" y="82"/>
                    <a:pt x="21" y="8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4" y="82"/>
                    <a:pt x="35" y="83"/>
                    <a:pt x="35" y="85"/>
                  </a:cubicBezTo>
                  <a:lnTo>
                    <a:pt x="35" y="92"/>
                  </a:lnTo>
                  <a:close/>
                  <a:moveTo>
                    <a:pt x="35" y="72"/>
                  </a:moveTo>
                  <a:cubicBezTo>
                    <a:pt x="35" y="73"/>
                    <a:pt x="34" y="74"/>
                    <a:pt x="32" y="74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9" y="74"/>
                    <a:pt x="18" y="73"/>
                    <a:pt x="18" y="72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2"/>
                    <a:pt x="19" y="61"/>
                    <a:pt x="21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4" y="61"/>
                    <a:pt x="35" y="62"/>
                    <a:pt x="35" y="64"/>
                  </a:cubicBezTo>
                  <a:lnTo>
                    <a:pt x="35" y="72"/>
                  </a:lnTo>
                  <a:close/>
                  <a:moveTo>
                    <a:pt x="61" y="112"/>
                  </a:moveTo>
                  <a:cubicBezTo>
                    <a:pt x="61" y="114"/>
                    <a:pt x="59" y="115"/>
                    <a:pt x="58" y="115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45" y="115"/>
                    <a:pt x="43" y="114"/>
                    <a:pt x="43" y="112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3" y="103"/>
                    <a:pt x="45" y="102"/>
                    <a:pt x="4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1" y="103"/>
                    <a:pt x="61" y="105"/>
                  </a:cubicBezTo>
                  <a:lnTo>
                    <a:pt x="61" y="112"/>
                  </a:lnTo>
                  <a:close/>
                  <a:moveTo>
                    <a:pt x="61" y="92"/>
                  </a:moveTo>
                  <a:cubicBezTo>
                    <a:pt x="61" y="94"/>
                    <a:pt x="59" y="95"/>
                    <a:pt x="58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5" y="95"/>
                    <a:pt x="43" y="94"/>
                    <a:pt x="43" y="92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3"/>
                    <a:pt x="45" y="82"/>
                    <a:pt x="47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61" y="83"/>
                    <a:pt x="61" y="85"/>
                  </a:cubicBezTo>
                  <a:lnTo>
                    <a:pt x="61" y="92"/>
                  </a:lnTo>
                  <a:close/>
                  <a:moveTo>
                    <a:pt x="61" y="72"/>
                  </a:moveTo>
                  <a:cubicBezTo>
                    <a:pt x="61" y="73"/>
                    <a:pt x="59" y="74"/>
                    <a:pt x="58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5" y="74"/>
                    <a:pt x="43" y="73"/>
                    <a:pt x="43" y="72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2"/>
                    <a:pt x="45" y="61"/>
                    <a:pt x="47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9" y="61"/>
                    <a:pt x="61" y="62"/>
                    <a:pt x="61" y="64"/>
                  </a:cubicBezTo>
                  <a:lnTo>
                    <a:pt x="61" y="72"/>
                  </a:lnTo>
                  <a:close/>
                  <a:moveTo>
                    <a:pt x="86" y="112"/>
                  </a:moveTo>
                  <a:cubicBezTo>
                    <a:pt x="86" y="114"/>
                    <a:pt x="85" y="115"/>
                    <a:pt x="83" y="115"/>
                  </a:cubicBezTo>
                  <a:cubicBezTo>
                    <a:pt x="72" y="115"/>
                    <a:pt x="72" y="115"/>
                    <a:pt x="72" y="115"/>
                  </a:cubicBezTo>
                  <a:cubicBezTo>
                    <a:pt x="70" y="115"/>
                    <a:pt x="69" y="114"/>
                    <a:pt x="69" y="112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5" y="102"/>
                    <a:pt x="86" y="103"/>
                    <a:pt x="86" y="104"/>
                  </a:cubicBezTo>
                  <a:lnTo>
                    <a:pt x="86" y="112"/>
                  </a:lnTo>
                  <a:close/>
                  <a:moveTo>
                    <a:pt x="86" y="92"/>
                  </a:moveTo>
                  <a:cubicBezTo>
                    <a:pt x="86" y="94"/>
                    <a:pt x="85" y="95"/>
                    <a:pt x="83" y="95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0" y="95"/>
                    <a:pt x="69" y="94"/>
                    <a:pt x="69" y="92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69" y="83"/>
                    <a:pt x="70" y="82"/>
                    <a:pt x="72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5" y="82"/>
                    <a:pt x="86" y="83"/>
                    <a:pt x="86" y="84"/>
                  </a:cubicBezTo>
                  <a:lnTo>
                    <a:pt x="86" y="92"/>
                  </a:lnTo>
                  <a:close/>
                  <a:moveTo>
                    <a:pt x="86" y="72"/>
                  </a:moveTo>
                  <a:cubicBezTo>
                    <a:pt x="86" y="73"/>
                    <a:pt x="85" y="74"/>
                    <a:pt x="83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0" y="74"/>
                    <a:pt x="69" y="73"/>
                    <a:pt x="69" y="7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70" y="61"/>
                    <a:pt x="7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5" y="61"/>
                    <a:pt x="86" y="62"/>
                    <a:pt x="86" y="64"/>
                  </a:cubicBezTo>
                  <a:lnTo>
                    <a:pt x="86" y="72"/>
                  </a:lnTo>
                  <a:close/>
                  <a:moveTo>
                    <a:pt x="87" y="48"/>
                  </a:moveTo>
                  <a:cubicBezTo>
                    <a:pt x="71" y="48"/>
                    <a:pt x="71" y="48"/>
                    <a:pt x="71" y="48"/>
                  </a:cubicBezTo>
                  <a:cubicBezTo>
                    <a:pt x="70" y="48"/>
                    <a:pt x="68" y="46"/>
                    <a:pt x="68" y="43"/>
                  </a:cubicBezTo>
                  <a:cubicBezTo>
                    <a:pt x="68" y="41"/>
                    <a:pt x="70" y="39"/>
                    <a:pt x="71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9" y="39"/>
                    <a:pt x="90" y="41"/>
                    <a:pt x="90" y="43"/>
                  </a:cubicBezTo>
                  <a:cubicBezTo>
                    <a:pt x="90" y="46"/>
                    <a:pt x="89" y="48"/>
                    <a:pt x="87" y="48"/>
                  </a:cubicBezTo>
                  <a:close/>
                  <a:moveTo>
                    <a:pt x="94" y="27"/>
                  </a:moveTo>
                  <a:cubicBezTo>
                    <a:pt x="94" y="30"/>
                    <a:pt x="92" y="32"/>
                    <a:pt x="90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2" y="32"/>
                    <a:pt x="10" y="30"/>
                    <a:pt x="10" y="2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4"/>
                    <a:pt x="12" y="12"/>
                    <a:pt x="14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2" y="12"/>
                    <a:pt x="94" y="14"/>
                    <a:pt x="94" y="16"/>
                  </a:cubicBezTo>
                  <a:lnTo>
                    <a:pt x="9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  <p:sp>
          <p:nvSpPr>
            <p:cNvPr id="38" name="Freeform 1559"/>
            <p:cNvSpPr/>
            <p:nvPr/>
          </p:nvSpPr>
          <p:spPr bwMode="auto">
            <a:xfrm>
              <a:off x="10272713" y="1063625"/>
              <a:ext cx="12700" cy="41275"/>
            </a:xfrm>
            <a:custGeom>
              <a:avLst/>
              <a:gdLst>
                <a:gd name="T0" fmla="*/ 5 w 5"/>
                <a:gd name="T1" fmla="*/ 14 h 16"/>
                <a:gd name="T2" fmla="*/ 2 w 5"/>
                <a:gd name="T3" fmla="*/ 16 h 16"/>
                <a:gd name="T4" fmla="*/ 2 w 5"/>
                <a:gd name="T5" fmla="*/ 16 h 16"/>
                <a:gd name="T6" fmla="*/ 0 w 5"/>
                <a:gd name="T7" fmla="*/ 14 h 16"/>
                <a:gd name="T8" fmla="*/ 0 w 5"/>
                <a:gd name="T9" fmla="*/ 2 h 16"/>
                <a:gd name="T10" fmla="*/ 2 w 5"/>
                <a:gd name="T11" fmla="*/ 0 h 16"/>
                <a:gd name="T12" fmla="*/ 2 w 5"/>
                <a:gd name="T13" fmla="*/ 0 h 16"/>
                <a:gd name="T14" fmla="*/ 5 w 5"/>
                <a:gd name="T15" fmla="*/ 2 h 16"/>
                <a:gd name="T16" fmla="*/ 5 w 5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5" y="14"/>
                  </a:moveTo>
                  <a:cubicBezTo>
                    <a:pt x="5" y="15"/>
                    <a:pt x="4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0"/>
            </a:p>
          </p:txBody>
        </p:sp>
      </p:grpSp>
      <p:sp>
        <p:nvSpPr>
          <p:cNvPr id="39" name="Freeform 803"/>
          <p:cNvSpPr/>
          <p:nvPr/>
        </p:nvSpPr>
        <p:spPr bwMode="auto">
          <a:xfrm>
            <a:off x="5576650" y="3003686"/>
            <a:ext cx="416100" cy="395369"/>
          </a:xfrm>
          <a:custGeom>
            <a:avLst/>
            <a:gdLst>
              <a:gd name="T0" fmla="*/ 174 w 174"/>
              <a:gd name="T1" fmla="*/ 139 h 166"/>
              <a:gd name="T2" fmla="*/ 153 w 174"/>
              <a:gd name="T3" fmla="*/ 126 h 166"/>
              <a:gd name="T4" fmla="*/ 126 w 174"/>
              <a:gd name="T5" fmla="*/ 115 h 166"/>
              <a:gd name="T6" fmla="*/ 118 w 174"/>
              <a:gd name="T7" fmla="*/ 112 h 166"/>
              <a:gd name="T8" fmla="*/ 111 w 174"/>
              <a:gd name="T9" fmla="*/ 100 h 166"/>
              <a:gd name="T10" fmla="*/ 106 w 174"/>
              <a:gd name="T11" fmla="*/ 100 h 166"/>
              <a:gd name="T12" fmla="*/ 111 w 174"/>
              <a:gd name="T13" fmla="*/ 90 h 166"/>
              <a:gd name="T14" fmla="*/ 113 w 174"/>
              <a:gd name="T15" fmla="*/ 79 h 166"/>
              <a:gd name="T16" fmla="*/ 118 w 174"/>
              <a:gd name="T17" fmla="*/ 74 h 166"/>
              <a:gd name="T18" fmla="*/ 121 w 174"/>
              <a:gd name="T19" fmla="*/ 67 h 166"/>
              <a:gd name="T20" fmla="*/ 120 w 174"/>
              <a:gd name="T21" fmla="*/ 54 h 166"/>
              <a:gd name="T22" fmla="*/ 118 w 174"/>
              <a:gd name="T23" fmla="*/ 49 h 166"/>
              <a:gd name="T24" fmla="*/ 119 w 174"/>
              <a:gd name="T25" fmla="*/ 32 h 166"/>
              <a:gd name="T26" fmla="*/ 118 w 174"/>
              <a:gd name="T27" fmla="*/ 20 h 166"/>
              <a:gd name="T28" fmla="*/ 113 w 174"/>
              <a:gd name="T29" fmla="*/ 13 h 166"/>
              <a:gd name="T30" fmla="*/ 108 w 174"/>
              <a:gd name="T31" fmla="*/ 12 h 166"/>
              <a:gd name="T32" fmla="*/ 104 w 174"/>
              <a:gd name="T33" fmla="*/ 9 h 166"/>
              <a:gd name="T34" fmla="*/ 67 w 174"/>
              <a:gd name="T35" fmla="*/ 9 h 166"/>
              <a:gd name="T36" fmla="*/ 54 w 174"/>
              <a:gd name="T37" fmla="*/ 48 h 166"/>
              <a:gd name="T38" fmla="*/ 52 w 174"/>
              <a:gd name="T39" fmla="*/ 57 h 166"/>
              <a:gd name="T40" fmla="*/ 57 w 174"/>
              <a:gd name="T41" fmla="*/ 76 h 166"/>
              <a:gd name="T42" fmla="*/ 60 w 174"/>
              <a:gd name="T43" fmla="*/ 77 h 166"/>
              <a:gd name="T44" fmla="*/ 62 w 174"/>
              <a:gd name="T45" fmla="*/ 91 h 166"/>
              <a:gd name="T46" fmla="*/ 67 w 174"/>
              <a:gd name="T47" fmla="*/ 99 h 166"/>
              <a:gd name="T48" fmla="*/ 63 w 174"/>
              <a:gd name="T49" fmla="*/ 100 h 166"/>
              <a:gd name="T50" fmla="*/ 56 w 174"/>
              <a:gd name="T51" fmla="*/ 112 h 166"/>
              <a:gd name="T52" fmla="*/ 48 w 174"/>
              <a:gd name="T53" fmla="*/ 115 h 166"/>
              <a:gd name="T54" fmla="*/ 21 w 174"/>
              <a:gd name="T55" fmla="*/ 126 h 166"/>
              <a:gd name="T56" fmla="*/ 0 w 174"/>
              <a:gd name="T57" fmla="*/ 139 h 166"/>
              <a:gd name="T58" fmla="*/ 0 w 174"/>
              <a:gd name="T59" fmla="*/ 166 h 166"/>
              <a:gd name="T60" fmla="*/ 76 w 174"/>
              <a:gd name="T61" fmla="*/ 166 h 166"/>
              <a:gd name="T62" fmla="*/ 82 w 174"/>
              <a:gd name="T63" fmla="*/ 127 h 166"/>
              <a:gd name="T64" fmla="*/ 77 w 174"/>
              <a:gd name="T65" fmla="*/ 117 h 166"/>
              <a:gd name="T66" fmla="*/ 88 w 174"/>
              <a:gd name="T67" fmla="*/ 112 h 166"/>
              <a:gd name="T68" fmla="*/ 97 w 174"/>
              <a:gd name="T69" fmla="*/ 117 h 166"/>
              <a:gd name="T70" fmla="*/ 92 w 174"/>
              <a:gd name="T71" fmla="*/ 128 h 166"/>
              <a:gd name="T72" fmla="*/ 101 w 174"/>
              <a:gd name="T73" fmla="*/ 166 h 166"/>
              <a:gd name="T74" fmla="*/ 174 w 174"/>
              <a:gd name="T75" fmla="*/ 166 h 166"/>
              <a:gd name="T76" fmla="*/ 174 w 174"/>
              <a:gd name="T77" fmla="*/ 13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/>
          </a:p>
        </p:txBody>
      </p:sp>
      <p:sp>
        <p:nvSpPr>
          <p:cNvPr id="40" name="Freeform 939"/>
          <p:cNvSpPr>
            <a:spLocks noEditPoints="1"/>
          </p:cNvSpPr>
          <p:nvPr/>
        </p:nvSpPr>
        <p:spPr bwMode="auto">
          <a:xfrm>
            <a:off x="6840760" y="2313814"/>
            <a:ext cx="323770" cy="419912"/>
          </a:xfrm>
          <a:custGeom>
            <a:avLst/>
            <a:gdLst>
              <a:gd name="T0" fmla="*/ 62 w 142"/>
              <a:gd name="T1" fmla="*/ 126 h 184"/>
              <a:gd name="T2" fmla="*/ 142 w 142"/>
              <a:gd name="T3" fmla="*/ 78 h 184"/>
              <a:gd name="T4" fmla="*/ 62 w 142"/>
              <a:gd name="T5" fmla="*/ 126 h 184"/>
              <a:gd name="T6" fmla="*/ 68 w 142"/>
              <a:gd name="T7" fmla="*/ 167 h 184"/>
              <a:gd name="T8" fmla="*/ 65 w 142"/>
              <a:gd name="T9" fmla="*/ 81 h 184"/>
              <a:gd name="T10" fmla="*/ 56 w 142"/>
              <a:gd name="T11" fmla="*/ 0 h 184"/>
              <a:gd name="T12" fmla="*/ 58 w 142"/>
              <a:gd name="T13" fmla="*/ 75 h 184"/>
              <a:gd name="T14" fmla="*/ 0 w 142"/>
              <a:gd name="T15" fmla="*/ 12 h 184"/>
              <a:gd name="T16" fmla="*/ 50 w 142"/>
              <a:gd name="T17" fmla="*/ 87 h 184"/>
              <a:gd name="T18" fmla="*/ 44 w 142"/>
              <a:gd name="T19" fmla="*/ 167 h 184"/>
              <a:gd name="T20" fmla="*/ 15 w 142"/>
              <a:gd name="T21" fmla="*/ 184 h 184"/>
              <a:gd name="T22" fmla="*/ 99 w 142"/>
              <a:gd name="T23" fmla="*/ 184 h 184"/>
              <a:gd name="T24" fmla="*/ 68 w 142"/>
              <a:gd name="T2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184">
                <a:moveTo>
                  <a:pt x="62" y="126"/>
                </a:moveTo>
                <a:cubicBezTo>
                  <a:pt x="62" y="126"/>
                  <a:pt x="104" y="159"/>
                  <a:pt x="142" y="78"/>
                </a:cubicBezTo>
                <a:cubicBezTo>
                  <a:pt x="142" y="78"/>
                  <a:pt x="63" y="63"/>
                  <a:pt x="62" y="126"/>
                </a:cubicBezTo>
                <a:close/>
                <a:moveTo>
                  <a:pt x="68" y="167"/>
                </a:moveTo>
                <a:cubicBezTo>
                  <a:pt x="56" y="150"/>
                  <a:pt x="45" y="121"/>
                  <a:pt x="65" y="81"/>
                </a:cubicBezTo>
                <a:cubicBezTo>
                  <a:pt x="101" y="12"/>
                  <a:pt x="56" y="0"/>
                  <a:pt x="56" y="0"/>
                </a:cubicBezTo>
                <a:cubicBezTo>
                  <a:pt x="56" y="0"/>
                  <a:pt x="94" y="17"/>
                  <a:pt x="58" y="75"/>
                </a:cubicBezTo>
                <a:cubicBezTo>
                  <a:pt x="69" y="26"/>
                  <a:pt x="0" y="12"/>
                  <a:pt x="0" y="12"/>
                </a:cubicBezTo>
                <a:cubicBezTo>
                  <a:pt x="2" y="86"/>
                  <a:pt x="38" y="88"/>
                  <a:pt x="50" y="87"/>
                </a:cubicBezTo>
                <a:cubicBezTo>
                  <a:pt x="28" y="122"/>
                  <a:pt x="34" y="150"/>
                  <a:pt x="44" y="167"/>
                </a:cubicBezTo>
                <a:cubicBezTo>
                  <a:pt x="28" y="170"/>
                  <a:pt x="16" y="176"/>
                  <a:pt x="15" y="184"/>
                </a:cubicBezTo>
                <a:cubicBezTo>
                  <a:pt x="99" y="184"/>
                  <a:pt x="99" y="184"/>
                  <a:pt x="99" y="184"/>
                </a:cubicBezTo>
                <a:cubicBezTo>
                  <a:pt x="98" y="176"/>
                  <a:pt x="85" y="169"/>
                  <a:pt x="68" y="16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/>
          </a:p>
        </p:txBody>
      </p:sp>
      <p:grpSp>
        <p:nvGrpSpPr>
          <p:cNvPr id="41" name="组合 40"/>
          <p:cNvGrpSpPr/>
          <p:nvPr/>
        </p:nvGrpSpPr>
        <p:grpSpPr>
          <a:xfrm>
            <a:off x="1278492" y="1016224"/>
            <a:ext cx="1837335" cy="767492"/>
            <a:chOff x="8779234" y="1963160"/>
            <a:chExt cx="2450418" cy="1023589"/>
          </a:xfrm>
        </p:grpSpPr>
        <p:sp>
          <p:nvSpPr>
            <p:cNvPr id="42" name="矩形 41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466314" y="3985781"/>
            <a:ext cx="1837335" cy="767492"/>
            <a:chOff x="8779234" y="1963160"/>
            <a:chExt cx="2450418" cy="1023589"/>
          </a:xfrm>
        </p:grpSpPr>
        <p:sp>
          <p:nvSpPr>
            <p:cNvPr id="45" name="矩形 44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652528" y="1005984"/>
            <a:ext cx="1837335" cy="767492"/>
            <a:chOff x="8779234" y="1963160"/>
            <a:chExt cx="2450418" cy="1023589"/>
          </a:xfrm>
        </p:grpSpPr>
        <p:sp>
          <p:nvSpPr>
            <p:cNvPr id="48" name="矩形 47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840351" y="3975540"/>
            <a:ext cx="1837335" cy="767492"/>
            <a:chOff x="8779234" y="1963160"/>
            <a:chExt cx="2450418" cy="1023589"/>
          </a:xfrm>
        </p:grpSpPr>
        <p:sp>
          <p:nvSpPr>
            <p:cNvPr id="51" name="矩形 50"/>
            <p:cNvSpPr/>
            <p:nvPr/>
          </p:nvSpPr>
          <p:spPr>
            <a:xfrm>
              <a:off x="9367977" y="1963160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974181" y="1005984"/>
            <a:ext cx="1837335" cy="767492"/>
            <a:chOff x="8779234" y="1963160"/>
            <a:chExt cx="2450418" cy="1023589"/>
          </a:xfrm>
        </p:grpSpPr>
        <p:sp>
          <p:nvSpPr>
            <p:cNvPr id="54" name="矩形 53"/>
            <p:cNvSpPr/>
            <p:nvPr/>
          </p:nvSpPr>
          <p:spPr>
            <a:xfrm>
              <a:off x="9225798" y="1963160"/>
              <a:ext cx="1568796" cy="330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9" grpId="0" animBg="1"/>
      <p:bldP spid="4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630589" y="152453"/>
            <a:ext cx="1457782" cy="28275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1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" y="669"/>
            <a:ext cx="738572" cy="4372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grpSp>
        <p:nvGrpSpPr>
          <p:cNvPr id="30" name="组合 29"/>
          <p:cNvGrpSpPr/>
          <p:nvPr/>
        </p:nvGrpSpPr>
        <p:grpSpPr>
          <a:xfrm>
            <a:off x="144661" y="669"/>
            <a:ext cx="431936" cy="627371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244684" y="148785"/>
            <a:ext cx="249203" cy="24671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239"/>
          <p:cNvSpPr>
            <a:spLocks noEditPoints="1"/>
          </p:cNvSpPr>
          <p:nvPr/>
        </p:nvSpPr>
        <p:spPr bwMode="auto">
          <a:xfrm>
            <a:off x="4661912" y="899047"/>
            <a:ext cx="1999729" cy="1999729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5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0" name="Freeform 240"/>
          <p:cNvSpPr>
            <a:spLocks noEditPoints="1"/>
          </p:cNvSpPr>
          <p:nvPr/>
        </p:nvSpPr>
        <p:spPr bwMode="auto">
          <a:xfrm>
            <a:off x="3922726" y="2581557"/>
            <a:ext cx="1739051" cy="1739050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5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1" name="Freeform 241"/>
          <p:cNvSpPr>
            <a:spLocks noEditPoints="1"/>
          </p:cNvSpPr>
          <p:nvPr/>
        </p:nvSpPr>
        <p:spPr bwMode="auto">
          <a:xfrm>
            <a:off x="2824530" y="2214276"/>
            <a:ext cx="1261734" cy="1261734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5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2" name="Freeform 241"/>
          <p:cNvSpPr>
            <a:spLocks noEditPoints="1"/>
          </p:cNvSpPr>
          <p:nvPr/>
        </p:nvSpPr>
        <p:spPr bwMode="auto">
          <a:xfrm>
            <a:off x="2347213" y="3251185"/>
            <a:ext cx="982913" cy="982913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500">
              <a:solidFill>
                <a:srgbClr val="405665"/>
              </a:solidFill>
              <a:latin typeface="DIN-BoldItalic" pitchFamily="50" charset="0"/>
            </a:endParaRPr>
          </a:p>
        </p:txBody>
      </p:sp>
      <p:grpSp>
        <p:nvGrpSpPr>
          <p:cNvPr id="13" name="Group 4"/>
          <p:cNvGrpSpPr/>
          <p:nvPr/>
        </p:nvGrpSpPr>
        <p:grpSpPr>
          <a:xfrm>
            <a:off x="2597691" y="2178497"/>
            <a:ext cx="1112887" cy="1096173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4" name="Block Arc 1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  <p:sp>
          <p:nvSpPr>
            <p:cNvPr id="15" name="Right Triangle 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39"/>
          <p:cNvGrpSpPr/>
          <p:nvPr/>
        </p:nvGrpSpPr>
        <p:grpSpPr>
          <a:xfrm rot="5400000">
            <a:off x="5015646" y="640924"/>
            <a:ext cx="1715558" cy="1689791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7" name="Block Arc 40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  <p:sp>
          <p:nvSpPr>
            <p:cNvPr id="18" name="Right Triangle 4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010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225"/>
          <p:cNvSpPr>
            <a:spLocks noEditPoints="1"/>
          </p:cNvSpPr>
          <p:nvPr/>
        </p:nvSpPr>
        <p:spPr bwMode="auto">
          <a:xfrm>
            <a:off x="2675508" y="3592585"/>
            <a:ext cx="297756" cy="297756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>
              <a:solidFill>
                <a:prstClr val="black"/>
              </a:solidFill>
            </a:endParaRPr>
          </a:p>
        </p:txBody>
      </p:sp>
      <p:sp>
        <p:nvSpPr>
          <p:cNvPr id="20" name="Freeform 223"/>
          <p:cNvSpPr>
            <a:spLocks noEditPoints="1"/>
          </p:cNvSpPr>
          <p:nvPr/>
        </p:nvSpPr>
        <p:spPr bwMode="auto">
          <a:xfrm>
            <a:off x="3291045" y="2703411"/>
            <a:ext cx="300137" cy="283464"/>
          </a:xfrm>
          <a:custGeom>
            <a:avLst/>
            <a:gdLst>
              <a:gd name="T0" fmla="*/ 246 w 256"/>
              <a:gd name="T1" fmla="*/ 76 h 244"/>
              <a:gd name="T2" fmla="*/ 180 w 256"/>
              <a:gd name="T3" fmla="*/ 10 h 244"/>
              <a:gd name="T4" fmla="*/ 209 w 256"/>
              <a:gd name="T5" fmla="*/ 0 h 244"/>
              <a:gd name="T6" fmla="*/ 256 w 256"/>
              <a:gd name="T7" fmla="*/ 47 h 244"/>
              <a:gd name="T8" fmla="*/ 246 w 256"/>
              <a:gd name="T9" fmla="*/ 76 h 244"/>
              <a:gd name="T10" fmla="*/ 244 w 256"/>
              <a:gd name="T11" fmla="*/ 128 h 244"/>
              <a:gd name="T12" fmla="*/ 212 w 256"/>
              <a:gd name="T13" fmla="*/ 208 h 244"/>
              <a:gd name="T14" fmla="*/ 229 w 256"/>
              <a:gd name="T15" fmla="*/ 224 h 244"/>
              <a:gd name="T16" fmla="*/ 232 w 256"/>
              <a:gd name="T17" fmla="*/ 232 h 244"/>
              <a:gd name="T18" fmla="*/ 220 w 256"/>
              <a:gd name="T19" fmla="*/ 244 h 244"/>
              <a:gd name="T20" fmla="*/ 212 w 256"/>
              <a:gd name="T21" fmla="*/ 241 h 244"/>
              <a:gd name="T22" fmla="*/ 194 w 256"/>
              <a:gd name="T23" fmla="*/ 223 h 244"/>
              <a:gd name="T24" fmla="*/ 128 w 256"/>
              <a:gd name="T25" fmla="*/ 244 h 244"/>
              <a:gd name="T26" fmla="*/ 62 w 256"/>
              <a:gd name="T27" fmla="*/ 223 h 244"/>
              <a:gd name="T28" fmla="*/ 44 w 256"/>
              <a:gd name="T29" fmla="*/ 240 h 244"/>
              <a:gd name="T30" fmla="*/ 36 w 256"/>
              <a:gd name="T31" fmla="*/ 244 h 244"/>
              <a:gd name="T32" fmla="*/ 24 w 256"/>
              <a:gd name="T33" fmla="*/ 232 h 244"/>
              <a:gd name="T34" fmla="*/ 28 w 256"/>
              <a:gd name="T35" fmla="*/ 224 h 244"/>
              <a:gd name="T36" fmla="*/ 44 w 256"/>
              <a:gd name="T37" fmla="*/ 207 h 244"/>
              <a:gd name="T38" fmla="*/ 12 w 256"/>
              <a:gd name="T39" fmla="*/ 128 h 244"/>
              <a:gd name="T40" fmla="*/ 128 w 256"/>
              <a:gd name="T41" fmla="*/ 12 h 244"/>
              <a:gd name="T42" fmla="*/ 244 w 256"/>
              <a:gd name="T43" fmla="*/ 128 h 244"/>
              <a:gd name="T44" fmla="*/ 128 w 256"/>
              <a:gd name="T45" fmla="*/ 36 h 244"/>
              <a:gd name="T46" fmla="*/ 36 w 256"/>
              <a:gd name="T47" fmla="*/ 128 h 244"/>
              <a:gd name="T48" fmla="*/ 128 w 256"/>
              <a:gd name="T49" fmla="*/ 220 h 244"/>
              <a:gd name="T50" fmla="*/ 220 w 256"/>
              <a:gd name="T51" fmla="*/ 128 h 244"/>
              <a:gd name="T52" fmla="*/ 128 w 256"/>
              <a:gd name="T53" fmla="*/ 36 h 244"/>
              <a:gd name="T54" fmla="*/ 176 w 256"/>
              <a:gd name="T55" fmla="*/ 140 h 244"/>
              <a:gd name="T56" fmla="*/ 128 w 256"/>
              <a:gd name="T57" fmla="*/ 140 h 244"/>
              <a:gd name="T58" fmla="*/ 116 w 256"/>
              <a:gd name="T59" fmla="*/ 128 h 244"/>
              <a:gd name="T60" fmla="*/ 116 w 256"/>
              <a:gd name="T61" fmla="*/ 64 h 244"/>
              <a:gd name="T62" fmla="*/ 128 w 256"/>
              <a:gd name="T63" fmla="*/ 52 h 244"/>
              <a:gd name="T64" fmla="*/ 140 w 256"/>
              <a:gd name="T65" fmla="*/ 64 h 244"/>
              <a:gd name="T66" fmla="*/ 140 w 256"/>
              <a:gd name="T67" fmla="*/ 116 h 244"/>
              <a:gd name="T68" fmla="*/ 176 w 256"/>
              <a:gd name="T69" fmla="*/ 116 h 244"/>
              <a:gd name="T70" fmla="*/ 188 w 256"/>
              <a:gd name="T71" fmla="*/ 128 h 244"/>
              <a:gd name="T72" fmla="*/ 176 w 256"/>
              <a:gd name="T73" fmla="*/ 140 h 244"/>
              <a:gd name="T74" fmla="*/ 10 w 256"/>
              <a:gd name="T75" fmla="*/ 78 h 244"/>
              <a:gd name="T76" fmla="*/ 0 w 256"/>
              <a:gd name="T77" fmla="*/ 48 h 244"/>
              <a:gd name="T78" fmla="*/ 48 w 256"/>
              <a:gd name="T79" fmla="*/ 0 h 244"/>
              <a:gd name="T80" fmla="*/ 78 w 256"/>
              <a:gd name="T81" fmla="*/ 10 h 244"/>
              <a:gd name="T82" fmla="*/ 10 w 256"/>
              <a:gd name="T83" fmla="*/ 7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6" h="244">
                <a:moveTo>
                  <a:pt x="246" y="76"/>
                </a:moveTo>
                <a:cubicBezTo>
                  <a:pt x="233" y="46"/>
                  <a:pt x="210" y="23"/>
                  <a:pt x="180" y="10"/>
                </a:cubicBezTo>
                <a:cubicBezTo>
                  <a:pt x="188" y="4"/>
                  <a:pt x="198" y="0"/>
                  <a:pt x="209" y="0"/>
                </a:cubicBezTo>
                <a:cubicBezTo>
                  <a:pt x="235" y="0"/>
                  <a:pt x="256" y="21"/>
                  <a:pt x="256" y="47"/>
                </a:cubicBezTo>
                <a:cubicBezTo>
                  <a:pt x="256" y="58"/>
                  <a:pt x="252" y="68"/>
                  <a:pt x="246" y="76"/>
                </a:cubicBezTo>
                <a:moveTo>
                  <a:pt x="244" y="128"/>
                </a:moveTo>
                <a:cubicBezTo>
                  <a:pt x="244" y="159"/>
                  <a:pt x="232" y="187"/>
                  <a:pt x="212" y="208"/>
                </a:cubicBezTo>
                <a:cubicBezTo>
                  <a:pt x="229" y="224"/>
                  <a:pt x="229" y="224"/>
                  <a:pt x="229" y="224"/>
                </a:cubicBezTo>
                <a:cubicBezTo>
                  <a:pt x="231" y="226"/>
                  <a:pt x="232" y="229"/>
                  <a:pt x="232" y="232"/>
                </a:cubicBezTo>
                <a:cubicBezTo>
                  <a:pt x="232" y="239"/>
                  <a:pt x="227" y="244"/>
                  <a:pt x="220" y="244"/>
                </a:cubicBezTo>
                <a:cubicBezTo>
                  <a:pt x="217" y="244"/>
                  <a:pt x="214" y="243"/>
                  <a:pt x="212" y="241"/>
                </a:cubicBezTo>
                <a:cubicBezTo>
                  <a:pt x="194" y="223"/>
                  <a:pt x="194" y="223"/>
                  <a:pt x="194" y="223"/>
                </a:cubicBezTo>
                <a:cubicBezTo>
                  <a:pt x="176" y="236"/>
                  <a:pt x="153" y="244"/>
                  <a:pt x="128" y="244"/>
                </a:cubicBezTo>
                <a:cubicBezTo>
                  <a:pt x="103" y="244"/>
                  <a:pt x="81" y="236"/>
                  <a:pt x="62" y="223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2" y="243"/>
                  <a:pt x="39" y="244"/>
                  <a:pt x="36" y="244"/>
                </a:cubicBezTo>
                <a:cubicBezTo>
                  <a:pt x="29" y="244"/>
                  <a:pt x="24" y="239"/>
                  <a:pt x="24" y="232"/>
                </a:cubicBezTo>
                <a:cubicBezTo>
                  <a:pt x="24" y="229"/>
                  <a:pt x="25" y="226"/>
                  <a:pt x="28" y="224"/>
                </a:cubicBezTo>
                <a:cubicBezTo>
                  <a:pt x="44" y="207"/>
                  <a:pt x="44" y="207"/>
                  <a:pt x="44" y="207"/>
                </a:cubicBezTo>
                <a:cubicBezTo>
                  <a:pt x="24" y="187"/>
                  <a:pt x="12" y="159"/>
                  <a:pt x="12" y="128"/>
                </a:cubicBezTo>
                <a:cubicBezTo>
                  <a:pt x="12" y="64"/>
                  <a:pt x="64" y="12"/>
                  <a:pt x="128" y="12"/>
                </a:cubicBezTo>
                <a:cubicBezTo>
                  <a:pt x="192" y="12"/>
                  <a:pt x="244" y="64"/>
                  <a:pt x="244" y="128"/>
                </a:cubicBezTo>
                <a:moveTo>
                  <a:pt x="128" y="36"/>
                </a:moveTo>
                <a:cubicBezTo>
                  <a:pt x="77" y="36"/>
                  <a:pt x="36" y="77"/>
                  <a:pt x="36" y="128"/>
                </a:cubicBezTo>
                <a:cubicBezTo>
                  <a:pt x="36" y="179"/>
                  <a:pt x="77" y="220"/>
                  <a:pt x="128" y="220"/>
                </a:cubicBezTo>
                <a:cubicBezTo>
                  <a:pt x="179" y="220"/>
                  <a:pt x="220" y="179"/>
                  <a:pt x="220" y="128"/>
                </a:cubicBezTo>
                <a:cubicBezTo>
                  <a:pt x="220" y="77"/>
                  <a:pt x="179" y="36"/>
                  <a:pt x="128" y="36"/>
                </a:cubicBezTo>
                <a:moveTo>
                  <a:pt x="176" y="140"/>
                </a:move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57"/>
                  <a:pt x="121" y="52"/>
                  <a:pt x="128" y="52"/>
                </a:cubicBezTo>
                <a:cubicBezTo>
                  <a:pt x="135" y="52"/>
                  <a:pt x="140" y="57"/>
                  <a:pt x="140" y="64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83" y="116"/>
                  <a:pt x="188" y="121"/>
                  <a:pt x="188" y="128"/>
                </a:cubicBezTo>
                <a:cubicBezTo>
                  <a:pt x="188" y="135"/>
                  <a:pt x="183" y="140"/>
                  <a:pt x="176" y="140"/>
                </a:cubicBezTo>
                <a:moveTo>
                  <a:pt x="10" y="78"/>
                </a:moveTo>
                <a:cubicBezTo>
                  <a:pt x="4" y="69"/>
                  <a:pt x="0" y="59"/>
                  <a:pt x="0" y="48"/>
                </a:cubicBezTo>
                <a:cubicBezTo>
                  <a:pt x="0" y="21"/>
                  <a:pt x="21" y="0"/>
                  <a:pt x="48" y="0"/>
                </a:cubicBezTo>
                <a:cubicBezTo>
                  <a:pt x="59" y="0"/>
                  <a:pt x="69" y="4"/>
                  <a:pt x="78" y="10"/>
                </a:cubicBezTo>
                <a:cubicBezTo>
                  <a:pt x="47" y="23"/>
                  <a:pt x="23" y="47"/>
                  <a:pt x="10" y="7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>
              <a:solidFill>
                <a:prstClr val="black"/>
              </a:solidFill>
            </a:endParaRPr>
          </a:p>
        </p:txBody>
      </p:sp>
      <p:sp>
        <p:nvSpPr>
          <p:cNvPr id="21" name="Freeform 218"/>
          <p:cNvSpPr>
            <a:spLocks noEditPoints="1"/>
          </p:cNvSpPr>
          <p:nvPr/>
        </p:nvSpPr>
        <p:spPr bwMode="auto">
          <a:xfrm>
            <a:off x="4547620" y="3223126"/>
            <a:ext cx="477200" cy="477200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24 w 256"/>
              <a:gd name="T11" fmla="*/ 128 h 256"/>
              <a:gd name="T12" fmla="*/ 128 w 256"/>
              <a:gd name="T13" fmla="*/ 232 h 256"/>
              <a:gd name="T14" fmla="*/ 202 w 256"/>
              <a:gd name="T15" fmla="*/ 202 h 256"/>
              <a:gd name="T16" fmla="*/ 128 w 256"/>
              <a:gd name="T17" fmla="*/ 128 h 256"/>
              <a:gd name="T18" fmla="*/ 128 w 256"/>
              <a:gd name="T19" fmla="*/ 24 h 256"/>
              <a:gd name="T20" fmla="*/ 24 w 256"/>
              <a:gd name="T21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4" y="128"/>
                </a:moveTo>
                <a:cubicBezTo>
                  <a:pt x="24" y="185"/>
                  <a:pt x="71" y="232"/>
                  <a:pt x="128" y="232"/>
                </a:cubicBezTo>
                <a:cubicBezTo>
                  <a:pt x="157" y="232"/>
                  <a:pt x="183" y="220"/>
                  <a:pt x="202" y="202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71" y="24"/>
                  <a:pt x="24" y="71"/>
                  <a:pt x="24" y="12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>
              <a:solidFill>
                <a:prstClr val="black"/>
              </a:solidFill>
            </a:endParaRPr>
          </a:p>
        </p:txBody>
      </p:sp>
      <p:sp>
        <p:nvSpPr>
          <p:cNvPr id="22" name="Freeform 258"/>
          <p:cNvSpPr>
            <a:spLocks noEditPoints="1"/>
          </p:cNvSpPr>
          <p:nvPr/>
        </p:nvSpPr>
        <p:spPr bwMode="auto">
          <a:xfrm>
            <a:off x="5359734" y="1596869"/>
            <a:ext cx="604085" cy="604085"/>
          </a:xfrm>
          <a:custGeom>
            <a:avLst/>
            <a:gdLst>
              <a:gd name="T0" fmla="*/ 229 w 256"/>
              <a:gd name="T1" fmla="*/ 140 h 256"/>
              <a:gd name="T2" fmla="*/ 59 w 256"/>
              <a:gd name="T3" fmla="*/ 53 h 256"/>
              <a:gd name="T4" fmla="*/ 84 w 256"/>
              <a:gd name="T5" fmla="*/ 39 h 256"/>
              <a:gd name="T6" fmla="*/ 86 w 256"/>
              <a:gd name="T7" fmla="*/ 43 h 256"/>
              <a:gd name="T8" fmla="*/ 85 w 256"/>
              <a:gd name="T9" fmla="*/ 47 h 256"/>
              <a:gd name="T10" fmla="*/ 88 w 256"/>
              <a:gd name="T11" fmla="*/ 51 h 256"/>
              <a:gd name="T12" fmla="*/ 77 w 256"/>
              <a:gd name="T13" fmla="*/ 59 h 256"/>
              <a:gd name="T14" fmla="*/ 73 w 256"/>
              <a:gd name="T15" fmla="*/ 67 h 256"/>
              <a:gd name="T16" fmla="*/ 69 w 256"/>
              <a:gd name="T17" fmla="*/ 74 h 256"/>
              <a:gd name="T18" fmla="*/ 61 w 256"/>
              <a:gd name="T19" fmla="*/ 71 h 256"/>
              <a:gd name="T20" fmla="*/ 58 w 256"/>
              <a:gd name="T21" fmla="*/ 67 h 256"/>
              <a:gd name="T22" fmla="*/ 58 w 256"/>
              <a:gd name="T23" fmla="*/ 60 h 256"/>
              <a:gd name="T24" fmla="*/ 58 w 256"/>
              <a:gd name="T25" fmla="*/ 56 h 256"/>
              <a:gd name="T26" fmla="*/ 47 w 256"/>
              <a:gd name="T27" fmla="*/ 66 h 256"/>
              <a:gd name="T28" fmla="*/ 40 w 256"/>
              <a:gd name="T29" fmla="*/ 74 h 256"/>
              <a:gd name="T30" fmla="*/ 53 w 256"/>
              <a:gd name="T31" fmla="*/ 94 h 256"/>
              <a:gd name="T32" fmla="*/ 48 w 256"/>
              <a:gd name="T33" fmla="*/ 103 h 256"/>
              <a:gd name="T34" fmla="*/ 42 w 256"/>
              <a:gd name="T35" fmla="*/ 103 h 256"/>
              <a:gd name="T36" fmla="*/ 34 w 256"/>
              <a:gd name="T37" fmla="*/ 113 h 256"/>
              <a:gd name="T38" fmla="*/ 32 w 256"/>
              <a:gd name="T39" fmla="*/ 113 h 256"/>
              <a:gd name="T40" fmla="*/ 32 w 256"/>
              <a:gd name="T41" fmla="*/ 116 h 256"/>
              <a:gd name="T42" fmla="*/ 29 w 256"/>
              <a:gd name="T43" fmla="*/ 134 h 256"/>
              <a:gd name="T44" fmla="*/ 44 w 256"/>
              <a:gd name="T45" fmla="*/ 154 h 256"/>
              <a:gd name="T46" fmla="*/ 69 w 256"/>
              <a:gd name="T47" fmla="*/ 187 h 256"/>
              <a:gd name="T48" fmla="*/ 222 w 256"/>
              <a:gd name="T49" fmla="*/ 132 h 256"/>
              <a:gd name="T50" fmla="*/ 204 w 256"/>
              <a:gd name="T51" fmla="*/ 140 h 256"/>
              <a:gd name="T52" fmla="*/ 168 w 256"/>
              <a:gd name="T53" fmla="*/ 115 h 256"/>
              <a:gd name="T54" fmla="*/ 166 w 256"/>
              <a:gd name="T55" fmla="*/ 135 h 256"/>
              <a:gd name="T56" fmla="*/ 143 w 256"/>
              <a:gd name="T57" fmla="*/ 104 h 256"/>
              <a:gd name="T58" fmla="*/ 156 w 256"/>
              <a:gd name="T59" fmla="*/ 93 h 256"/>
              <a:gd name="T60" fmla="*/ 143 w 256"/>
              <a:gd name="T61" fmla="*/ 101 h 256"/>
              <a:gd name="T62" fmla="*/ 139 w 256"/>
              <a:gd name="T63" fmla="*/ 105 h 256"/>
              <a:gd name="T64" fmla="*/ 129 w 256"/>
              <a:gd name="T65" fmla="*/ 98 h 256"/>
              <a:gd name="T66" fmla="*/ 111 w 256"/>
              <a:gd name="T67" fmla="*/ 105 h 256"/>
              <a:gd name="T68" fmla="*/ 110 w 256"/>
              <a:gd name="T69" fmla="*/ 91 h 256"/>
              <a:gd name="T70" fmla="*/ 120 w 256"/>
              <a:gd name="T71" fmla="*/ 81 h 256"/>
              <a:gd name="T72" fmla="*/ 132 w 256"/>
              <a:gd name="T73" fmla="*/ 79 h 256"/>
              <a:gd name="T74" fmla="*/ 141 w 256"/>
              <a:gd name="T75" fmla="*/ 70 h 256"/>
              <a:gd name="T76" fmla="*/ 134 w 256"/>
              <a:gd name="T77" fmla="*/ 71 h 256"/>
              <a:gd name="T78" fmla="*/ 124 w 256"/>
              <a:gd name="T79" fmla="*/ 72 h 256"/>
              <a:gd name="T80" fmla="*/ 119 w 256"/>
              <a:gd name="T81" fmla="*/ 67 h 256"/>
              <a:gd name="T82" fmla="*/ 136 w 256"/>
              <a:gd name="T83" fmla="*/ 53 h 256"/>
              <a:gd name="T84" fmla="*/ 161 w 256"/>
              <a:gd name="T85" fmla="*/ 59 h 256"/>
              <a:gd name="T86" fmla="*/ 181 w 256"/>
              <a:gd name="T87" fmla="*/ 41 h 256"/>
              <a:gd name="T88" fmla="*/ 173 w 256"/>
              <a:gd name="T89" fmla="*/ 91 h 256"/>
              <a:gd name="T90" fmla="*/ 175 w 256"/>
              <a:gd name="T91" fmla="*/ 100 h 256"/>
              <a:gd name="T92" fmla="*/ 138 w 256"/>
              <a:gd name="T93" fmla="*/ 28 h 256"/>
              <a:gd name="T94" fmla="*/ 133 w 256"/>
              <a:gd name="T95" fmla="*/ 30 h 256"/>
              <a:gd name="T96" fmla="*/ 106 w 256"/>
              <a:gd name="T97" fmla="*/ 76 h 256"/>
              <a:gd name="T98" fmla="*/ 100 w 256"/>
              <a:gd name="T99" fmla="*/ 84 h 256"/>
              <a:gd name="T100" fmla="*/ 121 w 256"/>
              <a:gd name="T101" fmla="*/ 106 h 256"/>
              <a:gd name="T102" fmla="*/ 159 w 256"/>
              <a:gd name="T103" fmla="*/ 133 h 256"/>
              <a:gd name="T104" fmla="*/ 156 w 256"/>
              <a:gd name="T105" fmla="*/ 171 h 256"/>
              <a:gd name="T106" fmla="*/ 127 w 256"/>
              <a:gd name="T107" fmla="*/ 166 h 256"/>
              <a:gd name="T108" fmla="*/ 100 w 256"/>
              <a:gd name="T109" fmla="*/ 143 h 256"/>
              <a:gd name="T110" fmla="*/ 84 w 256"/>
              <a:gd name="T111" fmla="*/ 62 h 256"/>
              <a:gd name="T112" fmla="*/ 165 w 256"/>
              <a:gd name="T113" fmla="*/ 169 h 256"/>
              <a:gd name="T114" fmla="*/ 140 w 256"/>
              <a:gd name="T115" fmla="*/ 107 h 256"/>
              <a:gd name="T116" fmla="*/ 123 w 256"/>
              <a:gd name="T117" fmla="*/ 99 h 256"/>
              <a:gd name="T118" fmla="*/ 85 w 256"/>
              <a:gd name="T119" fmla="*/ 48 h 256"/>
              <a:gd name="T120" fmla="*/ 57 w 256"/>
              <a:gd name="T121" fmla="*/ 96 h 256"/>
              <a:gd name="T122" fmla="*/ 41 w 256"/>
              <a:gd name="T123" fmla="*/ 137 h 256"/>
              <a:gd name="T124" fmla="*/ 206 w 256"/>
              <a:gd name="T125" fmla="*/ 14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00" y="53"/>
                </a:moveTo>
                <a:cubicBezTo>
                  <a:pt x="199" y="53"/>
                  <a:pt x="199" y="53"/>
                  <a:pt x="198" y="53"/>
                </a:cubicBezTo>
                <a:cubicBezTo>
                  <a:pt x="198" y="53"/>
                  <a:pt x="198" y="52"/>
                  <a:pt x="198" y="52"/>
                </a:cubicBezTo>
                <a:cubicBezTo>
                  <a:pt x="198" y="52"/>
                  <a:pt x="198" y="52"/>
                  <a:pt x="198" y="51"/>
                </a:cubicBezTo>
                <a:cubicBezTo>
                  <a:pt x="198" y="51"/>
                  <a:pt x="197" y="51"/>
                  <a:pt x="197" y="50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197" y="51"/>
                  <a:pt x="197" y="51"/>
                  <a:pt x="197" y="51"/>
                </a:cubicBezTo>
                <a:cubicBezTo>
                  <a:pt x="197" y="51"/>
                  <a:pt x="197" y="51"/>
                  <a:pt x="197" y="52"/>
                </a:cubicBezTo>
                <a:cubicBezTo>
                  <a:pt x="197" y="52"/>
                  <a:pt x="197" y="53"/>
                  <a:pt x="197" y="53"/>
                </a:cubicBezTo>
                <a:cubicBezTo>
                  <a:pt x="197" y="54"/>
                  <a:pt x="197" y="54"/>
                  <a:pt x="198" y="54"/>
                </a:cubicBezTo>
                <a:cubicBezTo>
                  <a:pt x="198" y="55"/>
                  <a:pt x="198" y="55"/>
                  <a:pt x="197" y="55"/>
                </a:cubicBezTo>
                <a:cubicBezTo>
                  <a:pt x="197" y="55"/>
                  <a:pt x="197" y="56"/>
                  <a:pt x="197" y="56"/>
                </a:cubicBezTo>
                <a:cubicBezTo>
                  <a:pt x="197" y="56"/>
                  <a:pt x="197" y="57"/>
                  <a:pt x="196" y="57"/>
                </a:cubicBezTo>
                <a:cubicBezTo>
                  <a:pt x="196" y="57"/>
                  <a:pt x="196" y="57"/>
                  <a:pt x="195" y="57"/>
                </a:cubicBezTo>
                <a:cubicBezTo>
                  <a:pt x="195" y="58"/>
                  <a:pt x="196" y="58"/>
                  <a:pt x="196" y="58"/>
                </a:cubicBezTo>
                <a:cubicBezTo>
                  <a:pt x="195" y="58"/>
                  <a:pt x="195" y="58"/>
                  <a:pt x="195" y="58"/>
                </a:cubicBezTo>
                <a:cubicBezTo>
                  <a:pt x="195" y="58"/>
                  <a:pt x="194" y="58"/>
                  <a:pt x="194" y="58"/>
                </a:cubicBezTo>
                <a:cubicBezTo>
                  <a:pt x="194" y="58"/>
                  <a:pt x="193" y="58"/>
                  <a:pt x="193" y="58"/>
                </a:cubicBezTo>
                <a:cubicBezTo>
                  <a:pt x="193" y="59"/>
                  <a:pt x="194" y="59"/>
                  <a:pt x="195" y="59"/>
                </a:cubicBezTo>
                <a:cubicBezTo>
                  <a:pt x="195" y="59"/>
                  <a:pt x="195" y="59"/>
                  <a:pt x="195" y="59"/>
                </a:cubicBezTo>
                <a:cubicBezTo>
                  <a:pt x="196" y="59"/>
                  <a:pt x="196" y="59"/>
                  <a:pt x="196" y="59"/>
                </a:cubicBezTo>
                <a:cubicBezTo>
                  <a:pt x="197" y="58"/>
                  <a:pt x="197" y="58"/>
                  <a:pt x="198" y="58"/>
                </a:cubicBezTo>
                <a:cubicBezTo>
                  <a:pt x="198" y="57"/>
                  <a:pt x="198" y="57"/>
                  <a:pt x="198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199" y="54"/>
                  <a:pt x="200" y="54"/>
                  <a:pt x="201" y="54"/>
                </a:cubicBezTo>
                <a:cubicBezTo>
                  <a:pt x="201" y="54"/>
                  <a:pt x="200" y="53"/>
                  <a:pt x="200" y="53"/>
                </a:cubicBezTo>
                <a:cubicBezTo>
                  <a:pt x="200" y="53"/>
                  <a:pt x="200" y="53"/>
                  <a:pt x="200" y="53"/>
                </a:cubicBezTo>
                <a:moveTo>
                  <a:pt x="203" y="56"/>
                </a:moveTo>
                <a:cubicBezTo>
                  <a:pt x="203" y="56"/>
                  <a:pt x="203" y="56"/>
                  <a:pt x="202" y="56"/>
                </a:cubicBezTo>
                <a:cubicBezTo>
                  <a:pt x="202" y="56"/>
                  <a:pt x="202" y="56"/>
                  <a:pt x="202" y="56"/>
                </a:cubicBezTo>
                <a:cubicBezTo>
                  <a:pt x="202" y="56"/>
                  <a:pt x="203" y="56"/>
                  <a:pt x="203" y="56"/>
                </a:cubicBezTo>
                <a:cubicBezTo>
                  <a:pt x="202" y="55"/>
                  <a:pt x="202" y="55"/>
                  <a:pt x="202" y="55"/>
                </a:cubicBezTo>
                <a:cubicBezTo>
                  <a:pt x="202" y="55"/>
                  <a:pt x="202" y="56"/>
                  <a:pt x="202" y="56"/>
                </a:cubicBezTo>
                <a:cubicBezTo>
                  <a:pt x="202" y="57"/>
                  <a:pt x="203" y="57"/>
                  <a:pt x="203" y="56"/>
                </a:cubicBezTo>
                <a:cubicBezTo>
                  <a:pt x="203" y="56"/>
                  <a:pt x="203" y="56"/>
                  <a:pt x="203" y="56"/>
                </a:cubicBezTo>
                <a:moveTo>
                  <a:pt x="231" y="143"/>
                </a:moveTo>
                <a:cubicBezTo>
                  <a:pt x="231" y="141"/>
                  <a:pt x="231" y="138"/>
                  <a:pt x="232" y="136"/>
                </a:cubicBezTo>
                <a:cubicBezTo>
                  <a:pt x="232" y="136"/>
                  <a:pt x="232" y="136"/>
                  <a:pt x="232" y="136"/>
                </a:cubicBezTo>
                <a:cubicBezTo>
                  <a:pt x="231" y="136"/>
                  <a:pt x="231" y="136"/>
                  <a:pt x="231" y="136"/>
                </a:cubicBezTo>
                <a:cubicBezTo>
                  <a:pt x="231" y="135"/>
                  <a:pt x="231" y="136"/>
                  <a:pt x="230" y="136"/>
                </a:cubicBezTo>
                <a:cubicBezTo>
                  <a:pt x="230" y="136"/>
                  <a:pt x="230" y="136"/>
                  <a:pt x="230" y="136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29" y="135"/>
                  <a:pt x="229" y="135"/>
                  <a:pt x="229" y="135"/>
                </a:cubicBezTo>
                <a:cubicBezTo>
                  <a:pt x="229" y="135"/>
                  <a:pt x="229" y="135"/>
                  <a:pt x="229" y="136"/>
                </a:cubicBezTo>
                <a:cubicBezTo>
                  <a:pt x="229" y="136"/>
                  <a:pt x="229" y="136"/>
                  <a:pt x="229" y="136"/>
                </a:cubicBezTo>
                <a:cubicBezTo>
                  <a:pt x="228" y="137"/>
                  <a:pt x="227" y="139"/>
                  <a:pt x="228" y="140"/>
                </a:cubicBezTo>
                <a:cubicBezTo>
                  <a:pt x="228" y="140"/>
                  <a:pt x="228" y="140"/>
                  <a:pt x="229" y="140"/>
                </a:cubicBezTo>
                <a:cubicBezTo>
                  <a:pt x="229" y="140"/>
                  <a:pt x="229" y="140"/>
                  <a:pt x="229" y="141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29" y="142"/>
                  <a:pt x="229" y="143"/>
                  <a:pt x="231" y="142"/>
                </a:cubicBezTo>
                <a:cubicBezTo>
                  <a:pt x="231" y="143"/>
                  <a:pt x="231" y="143"/>
                  <a:pt x="231" y="143"/>
                </a:cubicBezTo>
                <a:moveTo>
                  <a:pt x="28" y="153"/>
                </a:moveTo>
                <a:cubicBezTo>
                  <a:pt x="28" y="152"/>
                  <a:pt x="27" y="152"/>
                  <a:pt x="28" y="151"/>
                </a:cubicBezTo>
                <a:cubicBezTo>
                  <a:pt x="28" y="151"/>
                  <a:pt x="29" y="151"/>
                  <a:pt x="29" y="151"/>
                </a:cubicBezTo>
                <a:cubicBezTo>
                  <a:pt x="29" y="151"/>
                  <a:pt x="29" y="151"/>
                  <a:pt x="29" y="152"/>
                </a:cubicBezTo>
                <a:cubicBezTo>
                  <a:pt x="29" y="152"/>
                  <a:pt x="29" y="151"/>
                  <a:pt x="29" y="151"/>
                </a:cubicBezTo>
                <a:cubicBezTo>
                  <a:pt x="29" y="151"/>
                  <a:pt x="29" y="151"/>
                  <a:pt x="29" y="151"/>
                </a:cubicBezTo>
                <a:cubicBezTo>
                  <a:pt x="30" y="151"/>
                  <a:pt x="31" y="151"/>
                  <a:pt x="31" y="151"/>
                </a:cubicBezTo>
                <a:cubicBezTo>
                  <a:pt x="31" y="150"/>
                  <a:pt x="30" y="150"/>
                  <a:pt x="30" y="150"/>
                </a:cubicBezTo>
                <a:cubicBezTo>
                  <a:pt x="30" y="149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31" y="149"/>
                  <a:pt x="30" y="149"/>
                  <a:pt x="30" y="149"/>
                </a:cubicBezTo>
                <a:cubicBezTo>
                  <a:pt x="30" y="149"/>
                  <a:pt x="30" y="149"/>
                  <a:pt x="29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1"/>
                  <a:pt x="27" y="151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6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7" y="151"/>
                  <a:pt x="27" y="152"/>
                  <a:pt x="27" y="153"/>
                </a:cubicBezTo>
                <a:cubicBezTo>
                  <a:pt x="27" y="153"/>
                  <a:pt x="27" y="153"/>
                  <a:pt x="28" y="153"/>
                </a:cubicBezTo>
                <a:moveTo>
                  <a:pt x="32" y="112"/>
                </a:move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moveTo>
                  <a:pt x="30" y="94"/>
                </a:move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30" y="93"/>
                </a:cubicBezTo>
                <a:cubicBezTo>
                  <a:pt x="30" y="93"/>
                  <a:pt x="30" y="94"/>
                  <a:pt x="30" y="94"/>
                </a:cubicBezTo>
                <a:moveTo>
                  <a:pt x="59" y="53"/>
                </a:moveTo>
                <a:cubicBezTo>
                  <a:pt x="59" y="53"/>
                  <a:pt x="59" y="53"/>
                  <a:pt x="59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8" y="53"/>
                  <a:pt x="58" y="53"/>
                </a:cubicBezTo>
                <a:cubicBezTo>
                  <a:pt x="58" y="53"/>
                  <a:pt x="58" y="53"/>
                  <a:pt x="59" y="52"/>
                </a:cubicBezTo>
                <a:cubicBezTo>
                  <a:pt x="58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7" y="52"/>
                  <a:pt x="57" y="52"/>
                  <a:pt x="56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3"/>
                  <a:pt x="58" y="53"/>
                  <a:pt x="58" y="53"/>
                </a:cubicBezTo>
                <a:cubicBezTo>
                  <a:pt x="58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moveTo>
                  <a:pt x="54" y="55"/>
                </a:move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moveTo>
                  <a:pt x="83" y="34"/>
                </a:move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4" y="35"/>
                  <a:pt x="84" y="35"/>
                </a:cubicBezTo>
                <a:cubicBezTo>
                  <a:pt x="84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6"/>
                  <a:pt x="81" y="36"/>
                </a:cubicBezTo>
                <a:cubicBezTo>
                  <a:pt x="81" y="36"/>
                  <a:pt x="81" y="36"/>
                  <a:pt x="81" y="36"/>
                </a:cubicBezTo>
                <a:cubicBezTo>
                  <a:pt x="81" y="36"/>
                  <a:pt x="82" y="36"/>
                  <a:pt x="82" y="36"/>
                </a:cubicBezTo>
                <a:cubicBezTo>
                  <a:pt x="82" y="36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6"/>
                  <a:pt x="83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4" y="36"/>
                  <a:pt x="84" y="37"/>
                  <a:pt x="84" y="37"/>
                </a:cubicBezTo>
                <a:cubicBezTo>
                  <a:pt x="84" y="37"/>
                  <a:pt x="84" y="36"/>
                  <a:pt x="84" y="36"/>
                </a:cubicBezTo>
                <a:cubicBezTo>
                  <a:pt x="83" y="36"/>
                  <a:pt x="83" y="37"/>
                  <a:pt x="83" y="37"/>
                </a:cubicBezTo>
                <a:cubicBezTo>
                  <a:pt x="83" y="37"/>
                  <a:pt x="83" y="37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2" y="37"/>
                  <a:pt x="82" y="37"/>
                </a:cubicBezTo>
                <a:cubicBezTo>
                  <a:pt x="82" y="37"/>
                  <a:pt x="83" y="38"/>
                  <a:pt x="83" y="38"/>
                </a:cubicBezTo>
                <a:cubicBezTo>
                  <a:pt x="83" y="37"/>
                  <a:pt x="83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5" y="38"/>
                  <a:pt x="85" y="37"/>
                  <a:pt x="85" y="37"/>
                </a:cubicBezTo>
                <a:cubicBezTo>
                  <a:pt x="85" y="37"/>
                  <a:pt x="86" y="37"/>
                  <a:pt x="86" y="38"/>
                </a:cubicBezTo>
                <a:cubicBezTo>
                  <a:pt x="86" y="38"/>
                  <a:pt x="86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3" y="38"/>
                  <a:pt x="83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8"/>
                  <a:pt x="84" y="39"/>
                  <a:pt x="84" y="39"/>
                </a:cubicBezTo>
                <a:cubicBezTo>
                  <a:pt x="84" y="39"/>
                  <a:pt x="83" y="39"/>
                  <a:pt x="83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5" y="39"/>
                  <a:pt x="85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9"/>
                  <a:pt x="87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0"/>
                  <a:pt x="85" y="41"/>
                  <a:pt x="85" y="41"/>
                </a:cubicBezTo>
                <a:cubicBezTo>
                  <a:pt x="85" y="41"/>
                  <a:pt x="85" y="41"/>
                  <a:pt x="85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4" y="41"/>
                  <a:pt x="84" y="41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3" y="40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2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3"/>
                  <a:pt x="80" y="43"/>
                  <a:pt x="81" y="43"/>
                </a:cubicBezTo>
                <a:cubicBezTo>
                  <a:pt x="81" y="43"/>
                  <a:pt x="81" y="43"/>
                  <a:pt x="81" y="43"/>
                </a:cubicBezTo>
                <a:cubicBezTo>
                  <a:pt x="81" y="43"/>
                  <a:pt x="81" y="43"/>
                  <a:pt x="82" y="43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3" y="42"/>
                  <a:pt x="83" y="42"/>
                </a:cubicBezTo>
                <a:cubicBezTo>
                  <a:pt x="83" y="42"/>
                  <a:pt x="83" y="42"/>
                  <a:pt x="83" y="42"/>
                </a:cubicBezTo>
                <a:cubicBezTo>
                  <a:pt x="83" y="43"/>
                  <a:pt x="83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3"/>
                  <a:pt x="85" y="43"/>
                </a:cubicBezTo>
                <a:cubicBezTo>
                  <a:pt x="85" y="43"/>
                  <a:pt x="85" y="43"/>
                  <a:pt x="86" y="43"/>
                </a:cubicBezTo>
                <a:cubicBezTo>
                  <a:pt x="86" y="44"/>
                  <a:pt x="86" y="43"/>
                  <a:pt x="87" y="43"/>
                </a:cubicBezTo>
                <a:cubicBezTo>
                  <a:pt x="87" y="43"/>
                  <a:pt x="87" y="44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4"/>
                  <a:pt x="87" y="44"/>
                  <a:pt x="87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5"/>
                </a:cubicBezTo>
                <a:cubicBezTo>
                  <a:pt x="88" y="45"/>
                  <a:pt x="88" y="44"/>
                  <a:pt x="88" y="44"/>
                </a:cubicBezTo>
                <a:cubicBezTo>
                  <a:pt x="88" y="44"/>
                  <a:pt x="88" y="44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4"/>
                  <a:pt x="89" y="44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6"/>
                  <a:pt x="91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89" y="46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6"/>
                  <a:pt x="90" y="46"/>
                  <a:pt x="89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46"/>
                  <a:pt x="89" y="47"/>
                  <a:pt x="88" y="46"/>
                </a:cubicBezTo>
                <a:cubicBezTo>
                  <a:pt x="88" y="46"/>
                  <a:pt x="88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4" y="45"/>
                  <a:pt x="84" y="46"/>
                  <a:pt x="84" y="46"/>
                </a:cubicBezTo>
                <a:cubicBezTo>
                  <a:pt x="83" y="45"/>
                  <a:pt x="83" y="45"/>
                  <a:pt x="82" y="45"/>
                </a:cubicBezTo>
                <a:cubicBezTo>
                  <a:pt x="82" y="45"/>
                  <a:pt x="82" y="45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5"/>
                  <a:pt x="81" y="45"/>
                  <a:pt x="82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5"/>
                  <a:pt x="83" y="45"/>
                  <a:pt x="83" y="46"/>
                </a:cubicBezTo>
                <a:cubicBezTo>
                  <a:pt x="83" y="46"/>
                  <a:pt x="83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5" y="46"/>
                  <a:pt x="85" y="45"/>
                  <a:pt x="85" y="45"/>
                </a:cubicBezTo>
                <a:cubicBezTo>
                  <a:pt x="85" y="45"/>
                  <a:pt x="85" y="46"/>
                  <a:pt x="85" y="46"/>
                </a:cubicBezTo>
                <a:cubicBezTo>
                  <a:pt x="85" y="46"/>
                  <a:pt x="85" y="46"/>
                  <a:pt x="85" y="46"/>
                </a:cubicBezTo>
                <a:cubicBezTo>
                  <a:pt x="85" y="46"/>
                  <a:pt x="85" y="47"/>
                  <a:pt x="85" y="47"/>
                </a:cubicBezTo>
                <a:cubicBezTo>
                  <a:pt x="85" y="47"/>
                  <a:pt x="84" y="47"/>
                  <a:pt x="84" y="47"/>
                </a:cubicBezTo>
                <a:cubicBezTo>
                  <a:pt x="84" y="47"/>
                  <a:pt x="84" y="47"/>
                  <a:pt x="84" y="47"/>
                </a:cubicBezTo>
                <a:cubicBezTo>
                  <a:pt x="84" y="47"/>
                  <a:pt x="83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4" y="48"/>
                  <a:pt x="83" y="48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5" y="48"/>
                  <a:pt x="85" y="48"/>
                </a:cubicBezTo>
                <a:cubicBezTo>
                  <a:pt x="85" y="48"/>
                  <a:pt x="85" y="49"/>
                  <a:pt x="85" y="49"/>
                </a:cubicBezTo>
                <a:cubicBezTo>
                  <a:pt x="85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6" y="49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7" y="48"/>
                  <a:pt x="87" y="47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47"/>
                  <a:pt x="87" y="47"/>
                  <a:pt x="87" y="48"/>
                </a:cubicBezTo>
                <a:cubicBezTo>
                  <a:pt x="87" y="48"/>
                  <a:pt x="88" y="47"/>
                  <a:pt x="88" y="47"/>
                </a:cubicBezTo>
                <a:cubicBezTo>
                  <a:pt x="88" y="47"/>
                  <a:pt x="89" y="47"/>
                  <a:pt x="89" y="47"/>
                </a:cubicBezTo>
                <a:cubicBezTo>
                  <a:pt x="89" y="47"/>
                  <a:pt x="89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6"/>
                </a:cubicBezTo>
                <a:cubicBezTo>
                  <a:pt x="91" y="47"/>
                  <a:pt x="91" y="47"/>
                  <a:pt x="91" y="47"/>
                </a:cubicBezTo>
                <a:cubicBezTo>
                  <a:pt x="91" y="47"/>
                  <a:pt x="90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89" y="48"/>
                  <a:pt x="89" y="48"/>
                </a:cubicBezTo>
                <a:cubicBezTo>
                  <a:pt x="89" y="49"/>
                  <a:pt x="89" y="49"/>
                  <a:pt x="90" y="49"/>
                </a:cubicBezTo>
                <a:cubicBezTo>
                  <a:pt x="90" y="49"/>
                  <a:pt x="90" y="49"/>
                  <a:pt x="90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50"/>
                  <a:pt x="89" y="50"/>
                </a:cubicBezTo>
                <a:cubicBezTo>
                  <a:pt x="89" y="50"/>
                  <a:pt x="89" y="50"/>
                  <a:pt x="88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1"/>
                  <a:pt x="89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3"/>
                  <a:pt x="86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4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4"/>
                  <a:pt x="84" y="54"/>
                  <a:pt x="84" y="54"/>
                </a:cubicBezTo>
                <a:cubicBezTo>
                  <a:pt x="84" y="53"/>
                  <a:pt x="84" y="54"/>
                  <a:pt x="84" y="53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3" y="5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3" y="54"/>
                  <a:pt x="82" y="54"/>
                </a:cubicBezTo>
                <a:cubicBezTo>
                  <a:pt x="82" y="54"/>
                  <a:pt x="82" y="54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3" y="54"/>
                  <a:pt x="82" y="55"/>
                  <a:pt x="82" y="55"/>
                </a:cubicBezTo>
                <a:cubicBezTo>
                  <a:pt x="82" y="55"/>
                  <a:pt x="82" y="55"/>
                  <a:pt x="82" y="55"/>
                </a:cubicBezTo>
                <a:cubicBezTo>
                  <a:pt x="82" y="55"/>
                  <a:pt x="82" y="55"/>
                  <a:pt x="81" y="55"/>
                </a:cubicBezTo>
                <a:cubicBezTo>
                  <a:pt x="81" y="56"/>
                  <a:pt x="82" y="56"/>
                  <a:pt x="81" y="56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56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8"/>
                  <a:pt x="81" y="58"/>
                  <a:pt x="81" y="59"/>
                </a:cubicBezTo>
                <a:cubicBezTo>
                  <a:pt x="81" y="59"/>
                  <a:pt x="81" y="59"/>
                  <a:pt x="8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1"/>
                </a:cubicBezTo>
                <a:cubicBezTo>
                  <a:pt x="76" y="61"/>
                  <a:pt x="77" y="61"/>
                  <a:pt x="76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61"/>
                  <a:pt x="76" y="61"/>
                  <a:pt x="76" y="62"/>
                </a:cubicBezTo>
                <a:cubicBezTo>
                  <a:pt x="76" y="62"/>
                  <a:pt x="76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4" y="62"/>
                  <a:pt x="75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3"/>
                  <a:pt x="75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3" y="63"/>
                </a:cubicBezTo>
                <a:cubicBezTo>
                  <a:pt x="73" y="63"/>
                  <a:pt x="73" y="63"/>
                  <a:pt x="73" y="63"/>
                </a:cubicBezTo>
                <a:cubicBezTo>
                  <a:pt x="73" y="64"/>
                  <a:pt x="74" y="63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6"/>
                  <a:pt x="74" y="66"/>
                </a:cubicBezTo>
                <a:cubicBezTo>
                  <a:pt x="74" y="66"/>
                  <a:pt x="75" y="66"/>
                  <a:pt x="75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7"/>
                  <a:pt x="74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8"/>
                  <a:pt x="74" y="68"/>
                  <a:pt x="74" y="68"/>
                </a:cubicBezTo>
                <a:cubicBezTo>
                  <a:pt x="73" y="68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2" y="68"/>
                  <a:pt x="72" y="69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2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2" y="69"/>
                  <a:pt x="72" y="69"/>
                </a:cubicBezTo>
                <a:cubicBezTo>
                  <a:pt x="72" y="69"/>
                  <a:pt x="72" y="69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0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3" y="72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3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73"/>
                  <a:pt x="72" y="74"/>
                  <a:pt x="71" y="74"/>
                </a:cubicBezTo>
                <a:cubicBezTo>
                  <a:pt x="71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3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0" y="74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70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70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4"/>
                  <a:pt x="69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3"/>
                  <a:pt x="68" y="73"/>
                </a:cubicBezTo>
                <a:cubicBezTo>
                  <a:pt x="68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7" y="73"/>
                  <a:pt x="67" y="73"/>
                </a:cubicBezTo>
                <a:cubicBezTo>
                  <a:pt x="67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2"/>
                  <a:pt x="67" y="72"/>
                </a:cubicBezTo>
                <a:cubicBezTo>
                  <a:pt x="67" y="72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5" y="73"/>
                </a:cubicBezTo>
                <a:cubicBezTo>
                  <a:pt x="65" y="73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4" y="74"/>
                  <a:pt x="64" y="74"/>
                </a:cubicBezTo>
                <a:cubicBezTo>
                  <a:pt x="64" y="74"/>
                  <a:pt x="65" y="74"/>
                  <a:pt x="65" y="73"/>
                </a:cubicBezTo>
                <a:cubicBezTo>
                  <a:pt x="65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3" y="73"/>
                  <a:pt x="63" y="73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ubicBezTo>
                  <a:pt x="62" y="73"/>
                  <a:pt x="62" y="73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3" y="72"/>
                  <a:pt x="62" y="71"/>
                </a:cubicBezTo>
                <a:cubicBezTo>
                  <a:pt x="62" y="72"/>
                  <a:pt x="62" y="72"/>
                  <a:pt x="61" y="72"/>
                </a:cubicBezTo>
                <a:cubicBezTo>
                  <a:pt x="62" y="72"/>
                  <a:pt x="62" y="72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0" y="71"/>
                </a:cubicBezTo>
                <a:cubicBezTo>
                  <a:pt x="60" y="71"/>
                  <a:pt x="60" y="71"/>
                  <a:pt x="60" y="70"/>
                </a:cubicBezTo>
                <a:cubicBezTo>
                  <a:pt x="60" y="70"/>
                  <a:pt x="60" y="70"/>
                  <a:pt x="61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59" y="69"/>
                  <a:pt x="60" y="69"/>
                  <a:pt x="60" y="69"/>
                </a:cubicBezTo>
                <a:cubicBezTo>
                  <a:pt x="60" y="69"/>
                  <a:pt x="60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6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8"/>
                  <a:pt x="59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7"/>
                  <a:pt x="58" y="67"/>
                </a:cubicBezTo>
                <a:cubicBezTo>
                  <a:pt x="58" y="67"/>
                  <a:pt x="58" y="67"/>
                  <a:pt x="59" y="67"/>
                </a:cubicBezTo>
                <a:cubicBezTo>
                  <a:pt x="59" y="67"/>
                  <a:pt x="59" y="67"/>
                  <a:pt x="6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7"/>
                  <a:pt x="60" y="67"/>
                  <a:pt x="60" y="66"/>
                </a:cubicBezTo>
                <a:cubicBezTo>
                  <a:pt x="60" y="67"/>
                  <a:pt x="60" y="67"/>
                  <a:pt x="60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9" y="67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0" y="66"/>
                  <a:pt x="60" y="66"/>
                </a:cubicBezTo>
                <a:cubicBezTo>
                  <a:pt x="60" y="66"/>
                  <a:pt x="60" y="66"/>
                  <a:pt x="60" y="65"/>
                </a:cubicBezTo>
                <a:cubicBezTo>
                  <a:pt x="60" y="65"/>
                  <a:pt x="60" y="66"/>
                  <a:pt x="59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7"/>
                  <a:pt x="58" y="67"/>
                </a:cubicBezTo>
                <a:cubicBezTo>
                  <a:pt x="58" y="67"/>
                  <a:pt x="57" y="67"/>
                  <a:pt x="57" y="67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67"/>
                  <a:pt x="57" y="67"/>
                  <a:pt x="57" y="66"/>
                </a:cubicBezTo>
                <a:cubicBezTo>
                  <a:pt x="57" y="66"/>
                  <a:pt x="57" y="66"/>
                  <a:pt x="58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3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6" y="63"/>
                  <a:pt x="56" y="63"/>
                </a:cubicBezTo>
                <a:cubicBezTo>
                  <a:pt x="56" y="63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1"/>
                  <a:pt x="58" y="61"/>
                  <a:pt x="58" y="61"/>
                </a:cubicBezTo>
                <a:cubicBezTo>
                  <a:pt x="59" y="61"/>
                  <a:pt x="59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8" y="61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1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6" y="62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2"/>
                  <a:pt x="56" y="62"/>
                  <a:pt x="56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2"/>
                  <a:pt x="56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6" y="61"/>
                  <a:pt x="57" y="62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6" y="60"/>
                  <a:pt x="57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6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59"/>
                </a:cubicBezTo>
                <a:cubicBezTo>
                  <a:pt x="56" y="59"/>
                  <a:pt x="56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59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59"/>
                  <a:pt x="55" y="59"/>
                </a:cubicBezTo>
                <a:cubicBezTo>
                  <a:pt x="55" y="59"/>
                  <a:pt x="55" y="59"/>
                  <a:pt x="56" y="59"/>
                </a:cubicBezTo>
                <a:cubicBezTo>
                  <a:pt x="56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6" y="59"/>
                  <a:pt x="56" y="59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8"/>
                </a:cubicBezTo>
                <a:cubicBezTo>
                  <a:pt x="57" y="58"/>
                  <a:pt x="57" y="59"/>
                  <a:pt x="57" y="59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7" y="55"/>
                </a:cubicBezTo>
                <a:cubicBezTo>
                  <a:pt x="57" y="55"/>
                  <a:pt x="58" y="55"/>
                  <a:pt x="57" y="55"/>
                </a:cubicBezTo>
                <a:cubicBezTo>
                  <a:pt x="57" y="55"/>
                  <a:pt x="57" y="56"/>
                  <a:pt x="56" y="56"/>
                </a:cubicBezTo>
                <a:cubicBezTo>
                  <a:pt x="56" y="56"/>
                  <a:pt x="56" y="56"/>
                  <a:pt x="56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1" y="58"/>
                  <a:pt x="48" y="61"/>
                  <a:pt x="46" y="64"/>
                </a:cubicBezTo>
                <a:cubicBezTo>
                  <a:pt x="46" y="64"/>
                  <a:pt x="46" y="64"/>
                  <a:pt x="46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0" y="66"/>
                  <a:pt x="50" y="67"/>
                  <a:pt x="51" y="67"/>
                </a:cubicBezTo>
                <a:cubicBezTo>
                  <a:pt x="51" y="67"/>
                  <a:pt x="51" y="67"/>
                  <a:pt x="51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8"/>
                  <a:pt x="49" y="67"/>
                  <a:pt x="4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8"/>
                  <a:pt x="50" y="68"/>
                  <a:pt x="50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48" y="69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70"/>
                  <a:pt x="48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70"/>
                  <a:pt x="47" y="70"/>
                  <a:pt x="47" y="70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6" y="69"/>
                  <a:pt x="46" y="69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68"/>
                  <a:pt x="46" y="68"/>
                  <a:pt x="46" y="68"/>
                </a:cubicBezTo>
                <a:cubicBezTo>
                  <a:pt x="46" y="68"/>
                  <a:pt x="46" y="68"/>
                  <a:pt x="45" y="68"/>
                </a:cubicBezTo>
                <a:cubicBezTo>
                  <a:pt x="45" y="68"/>
                  <a:pt x="44" y="67"/>
                  <a:pt x="44" y="67"/>
                </a:cubicBezTo>
                <a:cubicBezTo>
                  <a:pt x="44" y="67"/>
                  <a:pt x="43" y="68"/>
                  <a:pt x="43" y="68"/>
                </a:cubicBezTo>
                <a:cubicBezTo>
                  <a:pt x="43" y="68"/>
                  <a:pt x="43" y="68"/>
                  <a:pt x="44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4" y="69"/>
                  <a:pt x="44" y="70"/>
                  <a:pt x="44" y="7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44" y="70"/>
                  <a:pt x="45" y="70"/>
                </a:cubicBezTo>
                <a:cubicBezTo>
                  <a:pt x="45" y="70"/>
                  <a:pt x="45" y="71"/>
                  <a:pt x="45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2"/>
                  <a:pt x="47" y="72"/>
                  <a:pt x="47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3"/>
                  <a:pt x="46" y="72"/>
                  <a:pt x="46" y="72"/>
                </a:cubicBezTo>
                <a:cubicBezTo>
                  <a:pt x="46" y="73"/>
                  <a:pt x="46" y="73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5"/>
                </a:cubicBezTo>
                <a:cubicBezTo>
                  <a:pt x="46" y="74"/>
                  <a:pt x="46" y="74"/>
                  <a:pt x="45" y="74"/>
                </a:cubicBezTo>
                <a:cubicBezTo>
                  <a:pt x="44" y="74"/>
                  <a:pt x="44" y="73"/>
                  <a:pt x="43" y="72"/>
                </a:cubicBezTo>
                <a:cubicBezTo>
                  <a:pt x="43" y="72"/>
                  <a:pt x="43" y="73"/>
                  <a:pt x="43" y="73"/>
                </a:cubicBezTo>
                <a:cubicBezTo>
                  <a:pt x="42" y="73"/>
                  <a:pt x="42" y="72"/>
                  <a:pt x="42" y="72"/>
                </a:cubicBezTo>
                <a:cubicBezTo>
                  <a:pt x="42" y="73"/>
                  <a:pt x="43" y="74"/>
                  <a:pt x="43" y="74"/>
                </a:cubicBezTo>
                <a:cubicBezTo>
                  <a:pt x="44" y="74"/>
                  <a:pt x="45" y="75"/>
                  <a:pt x="45" y="76"/>
                </a:cubicBezTo>
                <a:cubicBezTo>
                  <a:pt x="43" y="75"/>
                  <a:pt x="43" y="75"/>
                  <a:pt x="43" y="75"/>
                </a:cubicBezTo>
                <a:cubicBezTo>
                  <a:pt x="42" y="75"/>
                  <a:pt x="42" y="75"/>
                  <a:pt x="41" y="75"/>
                </a:cubicBezTo>
                <a:cubicBezTo>
                  <a:pt x="41" y="75"/>
                  <a:pt x="41" y="74"/>
                  <a:pt x="41" y="74"/>
                </a:cubicBezTo>
                <a:cubicBezTo>
                  <a:pt x="41" y="74"/>
                  <a:pt x="40" y="74"/>
                  <a:pt x="40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5"/>
                  <a:pt x="38" y="75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8" y="77"/>
                  <a:pt x="38" y="77"/>
                  <a:pt x="38" y="77"/>
                </a:cubicBezTo>
                <a:cubicBezTo>
                  <a:pt x="39" y="77"/>
                  <a:pt x="40" y="77"/>
                  <a:pt x="40" y="78"/>
                </a:cubicBezTo>
                <a:cubicBezTo>
                  <a:pt x="41" y="78"/>
                  <a:pt x="41" y="77"/>
                  <a:pt x="41" y="77"/>
                </a:cubicBezTo>
                <a:cubicBezTo>
                  <a:pt x="41" y="77"/>
                  <a:pt x="41" y="78"/>
                  <a:pt x="41" y="78"/>
                </a:cubicBezTo>
                <a:cubicBezTo>
                  <a:pt x="41" y="78"/>
                  <a:pt x="41" y="78"/>
                  <a:pt x="41" y="78"/>
                </a:cubicBezTo>
                <a:cubicBezTo>
                  <a:pt x="40" y="78"/>
                  <a:pt x="41" y="80"/>
                  <a:pt x="41" y="81"/>
                </a:cubicBezTo>
                <a:cubicBezTo>
                  <a:pt x="41" y="81"/>
                  <a:pt x="41" y="81"/>
                  <a:pt x="40" y="81"/>
                </a:cubicBezTo>
                <a:cubicBezTo>
                  <a:pt x="40" y="81"/>
                  <a:pt x="40" y="81"/>
                  <a:pt x="41" y="82"/>
                </a:cubicBezTo>
                <a:cubicBezTo>
                  <a:pt x="41" y="82"/>
                  <a:pt x="41" y="82"/>
                  <a:pt x="41" y="82"/>
                </a:cubicBezTo>
                <a:cubicBezTo>
                  <a:pt x="41" y="81"/>
                  <a:pt x="42" y="81"/>
                  <a:pt x="43" y="82"/>
                </a:cubicBezTo>
                <a:cubicBezTo>
                  <a:pt x="43" y="82"/>
                  <a:pt x="43" y="82"/>
                  <a:pt x="42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1"/>
                  <a:pt x="44" y="81"/>
                </a:cubicBezTo>
                <a:cubicBezTo>
                  <a:pt x="45" y="81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6" y="80"/>
                </a:cubicBezTo>
                <a:cubicBezTo>
                  <a:pt x="45" y="79"/>
                  <a:pt x="46" y="80"/>
                  <a:pt x="46" y="79"/>
                </a:cubicBezTo>
                <a:cubicBezTo>
                  <a:pt x="46" y="79"/>
                  <a:pt x="46" y="79"/>
                  <a:pt x="46" y="79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9"/>
                  <a:pt x="48" y="81"/>
                  <a:pt x="49" y="81"/>
                </a:cubicBezTo>
                <a:cubicBezTo>
                  <a:pt x="49" y="82"/>
                  <a:pt x="48" y="82"/>
                  <a:pt x="48" y="82"/>
                </a:cubicBezTo>
                <a:cubicBezTo>
                  <a:pt x="49" y="82"/>
                  <a:pt x="49" y="82"/>
                  <a:pt x="49" y="82"/>
                </a:cubicBezTo>
                <a:cubicBezTo>
                  <a:pt x="49" y="83"/>
                  <a:pt x="50" y="82"/>
                  <a:pt x="50" y="83"/>
                </a:cubicBezTo>
                <a:cubicBezTo>
                  <a:pt x="50" y="83"/>
                  <a:pt x="50" y="83"/>
                  <a:pt x="49" y="83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5"/>
                </a:cubicBezTo>
                <a:cubicBezTo>
                  <a:pt x="50" y="85"/>
                  <a:pt x="50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50" y="85"/>
                  <a:pt x="50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51" y="86"/>
                  <a:pt x="52" y="86"/>
                  <a:pt x="52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3" y="87"/>
                  <a:pt x="53" y="88"/>
                  <a:pt x="54" y="88"/>
                </a:cubicBezTo>
                <a:cubicBezTo>
                  <a:pt x="54" y="88"/>
                  <a:pt x="54" y="88"/>
                  <a:pt x="55" y="88"/>
                </a:cubicBezTo>
                <a:cubicBezTo>
                  <a:pt x="55" y="89"/>
                  <a:pt x="54" y="89"/>
                  <a:pt x="54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90"/>
                  <a:pt x="53" y="90"/>
                  <a:pt x="53" y="90"/>
                </a:cubicBezTo>
                <a:cubicBezTo>
                  <a:pt x="54" y="89"/>
                  <a:pt x="54" y="88"/>
                  <a:pt x="55" y="89"/>
                </a:cubicBezTo>
                <a:cubicBezTo>
                  <a:pt x="55" y="89"/>
                  <a:pt x="55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6" y="90"/>
                  <a:pt x="56" y="90"/>
                </a:cubicBezTo>
                <a:cubicBezTo>
                  <a:pt x="56" y="90"/>
                  <a:pt x="57" y="90"/>
                  <a:pt x="57" y="90"/>
                </a:cubicBezTo>
                <a:cubicBezTo>
                  <a:pt x="57" y="91"/>
                  <a:pt x="57" y="91"/>
                  <a:pt x="57" y="91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6" y="93"/>
                  <a:pt x="56" y="93"/>
                </a:cubicBezTo>
                <a:cubicBezTo>
                  <a:pt x="55" y="93"/>
                  <a:pt x="54" y="93"/>
                  <a:pt x="54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52" y="95"/>
                  <a:pt x="51" y="95"/>
                  <a:pt x="50" y="95"/>
                </a:cubicBezTo>
                <a:cubicBezTo>
                  <a:pt x="50" y="95"/>
                  <a:pt x="49" y="95"/>
                  <a:pt x="48" y="95"/>
                </a:cubicBezTo>
                <a:cubicBezTo>
                  <a:pt x="48" y="95"/>
                  <a:pt x="47" y="95"/>
                  <a:pt x="46" y="95"/>
                </a:cubicBezTo>
                <a:cubicBezTo>
                  <a:pt x="46" y="95"/>
                  <a:pt x="45" y="95"/>
                  <a:pt x="44" y="95"/>
                </a:cubicBezTo>
                <a:cubicBezTo>
                  <a:pt x="44" y="95"/>
                  <a:pt x="44" y="96"/>
                  <a:pt x="43" y="96"/>
                </a:cubicBezTo>
                <a:cubicBezTo>
                  <a:pt x="43" y="96"/>
                  <a:pt x="43" y="96"/>
                  <a:pt x="42" y="97"/>
                </a:cubicBezTo>
                <a:cubicBezTo>
                  <a:pt x="41" y="97"/>
                  <a:pt x="40" y="99"/>
                  <a:pt x="39" y="100"/>
                </a:cubicBezTo>
                <a:cubicBezTo>
                  <a:pt x="40" y="100"/>
                  <a:pt x="40" y="99"/>
                  <a:pt x="41" y="98"/>
                </a:cubicBezTo>
                <a:cubicBezTo>
                  <a:pt x="42" y="98"/>
                  <a:pt x="43" y="97"/>
                  <a:pt x="44" y="97"/>
                </a:cubicBezTo>
                <a:cubicBezTo>
                  <a:pt x="45" y="96"/>
                  <a:pt x="47" y="96"/>
                  <a:pt x="47" y="97"/>
                </a:cubicBezTo>
                <a:cubicBezTo>
                  <a:pt x="47" y="98"/>
                  <a:pt x="46" y="98"/>
                  <a:pt x="46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4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1"/>
                  <a:pt x="47" y="101"/>
                  <a:pt x="48" y="101"/>
                </a:cubicBezTo>
                <a:cubicBezTo>
                  <a:pt x="48" y="101"/>
                  <a:pt x="48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8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1"/>
                  <a:pt x="48" y="102"/>
                  <a:pt x="48" y="102"/>
                </a:cubicBezTo>
                <a:cubicBezTo>
                  <a:pt x="48" y="102"/>
                  <a:pt x="49" y="101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1"/>
                  <a:pt x="50" y="101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0" y="102"/>
                  <a:pt x="51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3"/>
                </a:cubicBezTo>
                <a:cubicBezTo>
                  <a:pt x="50" y="103"/>
                  <a:pt x="50" y="102"/>
                  <a:pt x="50" y="102"/>
                </a:cubicBezTo>
                <a:cubicBezTo>
                  <a:pt x="50" y="103"/>
                  <a:pt x="50" y="103"/>
                  <a:pt x="50" y="103"/>
                </a:cubicBezTo>
                <a:cubicBezTo>
                  <a:pt x="49" y="103"/>
                  <a:pt x="49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4"/>
                  <a:pt x="46" y="104"/>
                  <a:pt x="46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5"/>
                  <a:pt x="45" y="105"/>
                  <a:pt x="45" y="104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4"/>
                  <a:pt x="45" y="104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7" y="102"/>
                  <a:pt x="47" y="102"/>
                </a:cubicBezTo>
                <a:cubicBezTo>
                  <a:pt x="47" y="102"/>
                  <a:pt x="47" y="102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2"/>
                  <a:pt x="48" y="102"/>
                  <a:pt x="48" y="102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7" y="102"/>
                  <a:pt x="47" y="102"/>
                  <a:pt x="46" y="102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47" y="102"/>
                  <a:pt x="47" y="102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2"/>
                </a:cubicBezTo>
                <a:cubicBezTo>
                  <a:pt x="47" y="102"/>
                  <a:pt x="46" y="102"/>
                  <a:pt x="46" y="102"/>
                </a:cubicBezTo>
                <a:cubicBezTo>
                  <a:pt x="46" y="102"/>
                  <a:pt x="46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3"/>
                  <a:pt x="44" y="103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2"/>
                  <a:pt x="44" y="102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4"/>
                  <a:pt x="43" y="104"/>
                </a:cubicBezTo>
                <a:cubicBezTo>
                  <a:pt x="43" y="104"/>
                  <a:pt x="42" y="103"/>
                  <a:pt x="42" y="103"/>
                </a:cubicBezTo>
                <a:cubicBezTo>
                  <a:pt x="42" y="103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39" y="106"/>
                  <a:pt x="39" y="106"/>
                </a:cubicBezTo>
                <a:cubicBezTo>
                  <a:pt x="39" y="106"/>
                  <a:pt x="39" y="106"/>
                  <a:pt x="40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9" y="106"/>
                  <a:pt x="39" y="106"/>
                  <a:pt x="39" y="107"/>
                </a:cubicBezTo>
                <a:cubicBezTo>
                  <a:pt x="39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8"/>
                  <a:pt x="40" y="108"/>
                </a:cubicBezTo>
                <a:cubicBezTo>
                  <a:pt x="40" y="107"/>
                  <a:pt x="40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7" y="108"/>
                  <a:pt x="36" y="108"/>
                  <a:pt x="36" y="109"/>
                </a:cubicBezTo>
                <a:cubicBezTo>
                  <a:pt x="36" y="109"/>
                  <a:pt x="36" y="108"/>
                  <a:pt x="36" y="108"/>
                </a:cubicBezTo>
                <a:cubicBezTo>
                  <a:pt x="36" y="108"/>
                  <a:pt x="36" y="109"/>
                  <a:pt x="36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6" y="109"/>
                </a:cubicBezTo>
                <a:cubicBezTo>
                  <a:pt x="36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11"/>
                  <a:pt x="34" y="111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3" y="113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3"/>
                </a:cubicBezTo>
                <a:cubicBezTo>
                  <a:pt x="33" y="113"/>
                  <a:pt x="34" y="113"/>
                  <a:pt x="34" y="113"/>
                </a:cubicBezTo>
                <a:cubicBezTo>
                  <a:pt x="34" y="112"/>
                  <a:pt x="34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2"/>
                  <a:pt x="34" y="112"/>
                  <a:pt x="34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3" y="112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2" y="113"/>
                  <a:pt x="32" y="113"/>
                </a:cubicBezTo>
                <a:cubicBezTo>
                  <a:pt x="32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2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2" y="114"/>
                  <a:pt x="3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5"/>
                  <a:pt x="34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2" y="117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2" y="117"/>
                  <a:pt x="33" y="116"/>
                  <a:pt x="33" y="116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1" y="117"/>
                  <a:pt x="31" y="118"/>
                  <a:pt x="31" y="118"/>
                </a:cubicBezTo>
                <a:cubicBezTo>
                  <a:pt x="31" y="118"/>
                  <a:pt x="30" y="118"/>
                  <a:pt x="30" y="118"/>
                </a:cubicBezTo>
                <a:cubicBezTo>
                  <a:pt x="30" y="118"/>
                  <a:pt x="30" y="119"/>
                  <a:pt x="29" y="119"/>
                </a:cubicBezTo>
                <a:cubicBezTo>
                  <a:pt x="29" y="119"/>
                  <a:pt x="28" y="120"/>
                  <a:pt x="28" y="120"/>
                </a:cubicBezTo>
                <a:cubicBezTo>
                  <a:pt x="28" y="120"/>
                  <a:pt x="27" y="121"/>
                  <a:pt x="27" y="121"/>
                </a:cubicBezTo>
                <a:cubicBezTo>
                  <a:pt x="27" y="121"/>
                  <a:pt x="27" y="122"/>
                  <a:pt x="27" y="122"/>
                </a:cubicBezTo>
                <a:cubicBezTo>
                  <a:pt x="27" y="123"/>
                  <a:pt x="28" y="124"/>
                  <a:pt x="28" y="125"/>
                </a:cubicBezTo>
                <a:cubicBezTo>
                  <a:pt x="28" y="125"/>
                  <a:pt x="28" y="126"/>
                  <a:pt x="28" y="126"/>
                </a:cubicBezTo>
                <a:cubicBezTo>
                  <a:pt x="28" y="126"/>
                  <a:pt x="28" y="127"/>
                  <a:pt x="28" y="127"/>
                </a:cubicBezTo>
                <a:cubicBezTo>
                  <a:pt x="29" y="128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7" y="129"/>
                </a:cubicBezTo>
                <a:cubicBezTo>
                  <a:pt x="27" y="129"/>
                  <a:pt x="27" y="128"/>
                  <a:pt x="27" y="128"/>
                </a:cubicBezTo>
                <a:cubicBezTo>
                  <a:pt x="26" y="128"/>
                  <a:pt x="27" y="128"/>
                  <a:pt x="26" y="128"/>
                </a:cubicBezTo>
                <a:cubicBezTo>
                  <a:pt x="26" y="128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6"/>
                  <a:pt x="25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5" y="126"/>
                  <a:pt x="25" y="126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5"/>
                  <a:pt x="25" y="125"/>
                  <a:pt x="25" y="124"/>
                </a:cubicBezTo>
                <a:cubicBezTo>
                  <a:pt x="25" y="124"/>
                  <a:pt x="25" y="124"/>
                  <a:pt x="25" y="124"/>
                </a:cubicBezTo>
                <a:cubicBezTo>
                  <a:pt x="25" y="124"/>
                  <a:pt x="25" y="123"/>
                  <a:pt x="24" y="123"/>
                </a:cubicBezTo>
                <a:cubicBezTo>
                  <a:pt x="24" y="125"/>
                  <a:pt x="24" y="126"/>
                  <a:pt x="24" y="128"/>
                </a:cubicBezTo>
                <a:cubicBezTo>
                  <a:pt x="24" y="129"/>
                  <a:pt x="24" y="131"/>
                  <a:pt x="24" y="132"/>
                </a:cubicBezTo>
                <a:cubicBezTo>
                  <a:pt x="24" y="132"/>
                  <a:pt x="25" y="132"/>
                  <a:pt x="25" y="132"/>
                </a:cubicBezTo>
                <a:cubicBezTo>
                  <a:pt x="25" y="132"/>
                  <a:pt x="26" y="132"/>
                  <a:pt x="26" y="132"/>
                </a:cubicBezTo>
                <a:cubicBezTo>
                  <a:pt x="27" y="132"/>
                  <a:pt x="27" y="132"/>
                  <a:pt x="28" y="132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30" y="133"/>
                  <a:pt x="31" y="133"/>
                  <a:pt x="31" y="133"/>
                </a:cubicBezTo>
                <a:cubicBezTo>
                  <a:pt x="31" y="133"/>
                  <a:pt x="31" y="134"/>
                  <a:pt x="32" y="134"/>
                </a:cubicBezTo>
                <a:cubicBezTo>
                  <a:pt x="32" y="134"/>
                  <a:pt x="33" y="134"/>
                  <a:pt x="34" y="134"/>
                </a:cubicBezTo>
                <a:cubicBezTo>
                  <a:pt x="33" y="134"/>
                  <a:pt x="33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4" y="135"/>
                  <a:pt x="35" y="135"/>
                  <a:pt x="35" y="135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5" y="135"/>
                  <a:pt x="34" y="136"/>
                  <a:pt x="34" y="136"/>
                </a:cubicBezTo>
                <a:cubicBezTo>
                  <a:pt x="33" y="136"/>
                  <a:pt x="33" y="136"/>
                  <a:pt x="33" y="135"/>
                </a:cubicBezTo>
                <a:cubicBezTo>
                  <a:pt x="32" y="135"/>
                  <a:pt x="32" y="136"/>
                  <a:pt x="31" y="136"/>
                </a:cubicBezTo>
                <a:cubicBezTo>
                  <a:pt x="31" y="136"/>
                  <a:pt x="31" y="136"/>
                  <a:pt x="31" y="136"/>
                </a:cubicBezTo>
                <a:cubicBezTo>
                  <a:pt x="31" y="136"/>
                  <a:pt x="31" y="135"/>
                  <a:pt x="31" y="135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31" y="135"/>
                  <a:pt x="31" y="135"/>
                  <a:pt x="30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3"/>
                  <a:pt x="29" y="134"/>
                  <a:pt x="29" y="134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27" y="133"/>
                  <a:pt x="26" y="133"/>
                  <a:pt x="26" y="133"/>
                </a:cubicBezTo>
                <a:cubicBezTo>
                  <a:pt x="26" y="133"/>
                  <a:pt x="26" y="133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5" y="132"/>
                  <a:pt x="25" y="132"/>
                  <a:pt x="24" y="133"/>
                </a:cubicBezTo>
                <a:cubicBezTo>
                  <a:pt x="24" y="133"/>
                  <a:pt x="24" y="133"/>
                  <a:pt x="24" y="133"/>
                </a:cubicBezTo>
                <a:cubicBezTo>
                  <a:pt x="24" y="138"/>
                  <a:pt x="25" y="144"/>
                  <a:pt x="26" y="149"/>
                </a:cubicBezTo>
                <a:cubicBezTo>
                  <a:pt x="26" y="149"/>
                  <a:pt x="26" y="149"/>
                  <a:pt x="27" y="149"/>
                </a:cubicBezTo>
                <a:cubicBezTo>
                  <a:pt x="27" y="149"/>
                  <a:pt x="27" y="149"/>
                  <a:pt x="28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9" y="148"/>
                  <a:pt x="29" y="148"/>
                  <a:pt x="29" y="148"/>
                </a:cubicBezTo>
                <a:cubicBezTo>
                  <a:pt x="29" y="148"/>
                  <a:pt x="29" y="148"/>
                  <a:pt x="30" y="148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1" y="148"/>
                  <a:pt x="31" y="149"/>
                  <a:pt x="32" y="150"/>
                </a:cubicBezTo>
                <a:cubicBezTo>
                  <a:pt x="32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1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2" y="150"/>
                  <a:pt x="32" y="149"/>
                  <a:pt x="32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50"/>
                  <a:pt x="32" y="150"/>
                  <a:pt x="32" y="151"/>
                </a:cubicBezTo>
                <a:cubicBezTo>
                  <a:pt x="32" y="151"/>
                  <a:pt x="32" y="151"/>
                  <a:pt x="32" y="152"/>
                </a:cubicBezTo>
                <a:cubicBezTo>
                  <a:pt x="32" y="152"/>
                  <a:pt x="32" y="152"/>
                  <a:pt x="32" y="153"/>
                </a:cubicBezTo>
                <a:cubicBezTo>
                  <a:pt x="32" y="153"/>
                  <a:pt x="32" y="153"/>
                  <a:pt x="32" y="154"/>
                </a:cubicBezTo>
                <a:cubicBezTo>
                  <a:pt x="33" y="154"/>
                  <a:pt x="33" y="153"/>
                  <a:pt x="33" y="153"/>
                </a:cubicBezTo>
                <a:cubicBezTo>
                  <a:pt x="33" y="153"/>
                  <a:pt x="33" y="152"/>
                  <a:pt x="32" y="152"/>
                </a:cubicBezTo>
                <a:cubicBezTo>
                  <a:pt x="32" y="152"/>
                  <a:pt x="32" y="152"/>
                  <a:pt x="32" y="151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4" y="151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5" y="151"/>
                </a:cubicBezTo>
                <a:cubicBezTo>
                  <a:pt x="35" y="151"/>
                  <a:pt x="36" y="151"/>
                  <a:pt x="36" y="151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2"/>
                  <a:pt x="38" y="152"/>
                  <a:pt x="38" y="152"/>
                </a:cubicBezTo>
                <a:cubicBezTo>
                  <a:pt x="39" y="152"/>
                  <a:pt x="39" y="153"/>
                  <a:pt x="40" y="152"/>
                </a:cubicBezTo>
                <a:cubicBezTo>
                  <a:pt x="41" y="152"/>
                  <a:pt x="41" y="152"/>
                  <a:pt x="41" y="152"/>
                </a:cubicBezTo>
                <a:cubicBezTo>
                  <a:pt x="42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2" y="152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3" y="152"/>
                  <a:pt x="43" y="152"/>
                  <a:pt x="43" y="153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3" y="153"/>
                  <a:pt x="43" y="153"/>
                  <a:pt x="43" y="152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4" y="153"/>
                  <a:pt x="45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5" y="154"/>
                </a:cubicBezTo>
                <a:cubicBezTo>
                  <a:pt x="45" y="154"/>
                  <a:pt x="45" y="154"/>
                  <a:pt x="46" y="154"/>
                </a:cubicBezTo>
                <a:cubicBezTo>
                  <a:pt x="46" y="154"/>
                  <a:pt x="47" y="155"/>
                  <a:pt x="47" y="155"/>
                </a:cubicBezTo>
                <a:cubicBezTo>
                  <a:pt x="48" y="156"/>
                  <a:pt x="48" y="156"/>
                  <a:pt x="48" y="157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50" y="157"/>
                  <a:pt x="50" y="157"/>
                  <a:pt x="51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7"/>
                  <a:pt x="52" y="157"/>
                  <a:pt x="53" y="157"/>
                </a:cubicBezTo>
                <a:cubicBezTo>
                  <a:pt x="53" y="158"/>
                  <a:pt x="54" y="158"/>
                  <a:pt x="54" y="158"/>
                </a:cubicBezTo>
                <a:cubicBezTo>
                  <a:pt x="54" y="158"/>
                  <a:pt x="56" y="159"/>
                  <a:pt x="56" y="159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56" y="159"/>
                  <a:pt x="56" y="160"/>
                  <a:pt x="56" y="160"/>
                </a:cubicBezTo>
                <a:cubicBezTo>
                  <a:pt x="56" y="161"/>
                  <a:pt x="57" y="162"/>
                  <a:pt x="58" y="162"/>
                </a:cubicBezTo>
                <a:cubicBezTo>
                  <a:pt x="58" y="162"/>
                  <a:pt x="58" y="163"/>
                  <a:pt x="58" y="163"/>
                </a:cubicBezTo>
                <a:cubicBezTo>
                  <a:pt x="57" y="163"/>
                  <a:pt x="57" y="164"/>
                  <a:pt x="57" y="164"/>
                </a:cubicBezTo>
                <a:cubicBezTo>
                  <a:pt x="57" y="164"/>
                  <a:pt x="56" y="164"/>
                  <a:pt x="56" y="165"/>
                </a:cubicBezTo>
                <a:cubicBezTo>
                  <a:pt x="55" y="165"/>
                  <a:pt x="55" y="166"/>
                  <a:pt x="55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7" y="167"/>
                  <a:pt x="58" y="166"/>
                  <a:pt x="58" y="166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60" y="166"/>
                  <a:pt x="60" y="165"/>
                  <a:pt x="60" y="165"/>
                </a:cubicBezTo>
                <a:cubicBezTo>
                  <a:pt x="60" y="165"/>
                  <a:pt x="61" y="165"/>
                  <a:pt x="61" y="165"/>
                </a:cubicBezTo>
                <a:cubicBezTo>
                  <a:pt x="61" y="165"/>
                  <a:pt x="61" y="165"/>
                  <a:pt x="61" y="165"/>
                </a:cubicBezTo>
                <a:cubicBezTo>
                  <a:pt x="62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4" y="166"/>
                  <a:pt x="64" y="167"/>
                  <a:pt x="64" y="167"/>
                </a:cubicBezTo>
                <a:cubicBezTo>
                  <a:pt x="64" y="167"/>
                  <a:pt x="64" y="167"/>
                  <a:pt x="64" y="168"/>
                </a:cubicBezTo>
                <a:cubicBezTo>
                  <a:pt x="64" y="168"/>
                  <a:pt x="65" y="167"/>
                  <a:pt x="65" y="167"/>
                </a:cubicBezTo>
                <a:cubicBezTo>
                  <a:pt x="66" y="167"/>
                  <a:pt x="66" y="167"/>
                  <a:pt x="67" y="168"/>
                </a:cubicBezTo>
                <a:cubicBezTo>
                  <a:pt x="67" y="168"/>
                  <a:pt x="67" y="168"/>
                  <a:pt x="68" y="168"/>
                </a:cubicBezTo>
                <a:cubicBezTo>
                  <a:pt x="68" y="168"/>
                  <a:pt x="69" y="167"/>
                  <a:pt x="70" y="168"/>
                </a:cubicBezTo>
                <a:cubicBezTo>
                  <a:pt x="71" y="168"/>
                  <a:pt x="71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5" y="170"/>
                  <a:pt x="75" y="173"/>
                  <a:pt x="75" y="173"/>
                </a:cubicBezTo>
                <a:cubicBezTo>
                  <a:pt x="75" y="175"/>
                  <a:pt x="74" y="176"/>
                  <a:pt x="73" y="177"/>
                </a:cubicBezTo>
                <a:cubicBezTo>
                  <a:pt x="73" y="177"/>
                  <a:pt x="73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2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80"/>
                  <a:pt x="70" y="180"/>
                  <a:pt x="70" y="181"/>
                </a:cubicBezTo>
                <a:cubicBezTo>
                  <a:pt x="70" y="182"/>
                  <a:pt x="70" y="182"/>
                  <a:pt x="70" y="183"/>
                </a:cubicBezTo>
                <a:cubicBezTo>
                  <a:pt x="71" y="183"/>
                  <a:pt x="70" y="184"/>
                  <a:pt x="70" y="184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70" y="185"/>
                  <a:pt x="69" y="186"/>
                  <a:pt x="69" y="187"/>
                </a:cubicBezTo>
                <a:cubicBezTo>
                  <a:pt x="70" y="187"/>
                  <a:pt x="70" y="187"/>
                  <a:pt x="70" y="187"/>
                </a:cubicBezTo>
                <a:cubicBezTo>
                  <a:pt x="69" y="188"/>
                  <a:pt x="69" y="188"/>
                  <a:pt x="69" y="188"/>
                </a:cubicBezTo>
                <a:cubicBezTo>
                  <a:pt x="69" y="188"/>
                  <a:pt x="69" y="188"/>
                  <a:pt x="69" y="189"/>
                </a:cubicBezTo>
                <a:cubicBezTo>
                  <a:pt x="68" y="189"/>
                  <a:pt x="68" y="189"/>
                  <a:pt x="68" y="190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6" y="192"/>
                  <a:pt x="66" y="192"/>
                  <a:pt x="65" y="192"/>
                </a:cubicBezTo>
                <a:cubicBezTo>
                  <a:pt x="65" y="192"/>
                  <a:pt x="64" y="192"/>
                  <a:pt x="64" y="192"/>
                </a:cubicBezTo>
                <a:cubicBezTo>
                  <a:pt x="64" y="192"/>
                  <a:pt x="64" y="192"/>
                  <a:pt x="63" y="192"/>
                </a:cubicBezTo>
                <a:cubicBezTo>
                  <a:pt x="63" y="192"/>
                  <a:pt x="63" y="192"/>
                  <a:pt x="63" y="193"/>
                </a:cubicBezTo>
                <a:cubicBezTo>
                  <a:pt x="63" y="193"/>
                  <a:pt x="63" y="192"/>
                  <a:pt x="62" y="192"/>
                </a:cubicBezTo>
                <a:cubicBezTo>
                  <a:pt x="62" y="193"/>
                  <a:pt x="60" y="194"/>
                  <a:pt x="60" y="194"/>
                </a:cubicBezTo>
                <a:cubicBezTo>
                  <a:pt x="60" y="194"/>
                  <a:pt x="60" y="195"/>
                  <a:pt x="59" y="195"/>
                </a:cubicBezTo>
                <a:cubicBezTo>
                  <a:pt x="59" y="195"/>
                  <a:pt x="59" y="195"/>
                  <a:pt x="59" y="195"/>
                </a:cubicBezTo>
                <a:cubicBezTo>
                  <a:pt x="60" y="195"/>
                  <a:pt x="59" y="196"/>
                  <a:pt x="59" y="19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60" y="199"/>
                  <a:pt x="58" y="199"/>
                  <a:pt x="58" y="200"/>
                </a:cubicBezTo>
                <a:cubicBezTo>
                  <a:pt x="57" y="200"/>
                  <a:pt x="57" y="201"/>
                  <a:pt x="57" y="201"/>
                </a:cubicBezTo>
                <a:cubicBezTo>
                  <a:pt x="57" y="202"/>
                  <a:pt x="56" y="202"/>
                  <a:pt x="56" y="203"/>
                </a:cubicBezTo>
                <a:cubicBezTo>
                  <a:pt x="56" y="202"/>
                  <a:pt x="57" y="201"/>
                  <a:pt x="57" y="201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1"/>
                  <a:pt x="56" y="201"/>
                  <a:pt x="56" y="201"/>
                </a:cubicBezTo>
                <a:cubicBezTo>
                  <a:pt x="56" y="201"/>
                  <a:pt x="56" y="201"/>
                  <a:pt x="56" y="201"/>
                </a:cubicBezTo>
                <a:cubicBezTo>
                  <a:pt x="56" y="201"/>
                  <a:pt x="56" y="201"/>
                  <a:pt x="56" y="202"/>
                </a:cubicBezTo>
                <a:cubicBezTo>
                  <a:pt x="56" y="202"/>
                  <a:pt x="55" y="202"/>
                  <a:pt x="55" y="202"/>
                </a:cubicBezTo>
                <a:cubicBezTo>
                  <a:pt x="74" y="221"/>
                  <a:pt x="100" y="232"/>
                  <a:pt x="128" y="232"/>
                </a:cubicBezTo>
                <a:cubicBezTo>
                  <a:pt x="179" y="232"/>
                  <a:pt x="221" y="195"/>
                  <a:pt x="230" y="147"/>
                </a:cubicBezTo>
                <a:cubicBezTo>
                  <a:pt x="230" y="147"/>
                  <a:pt x="230" y="146"/>
                  <a:pt x="230" y="146"/>
                </a:cubicBezTo>
                <a:cubicBezTo>
                  <a:pt x="230" y="146"/>
                  <a:pt x="230" y="146"/>
                  <a:pt x="230" y="146"/>
                </a:cubicBezTo>
                <a:cubicBezTo>
                  <a:pt x="229" y="146"/>
                  <a:pt x="230" y="145"/>
                  <a:pt x="230" y="145"/>
                </a:cubicBezTo>
                <a:cubicBezTo>
                  <a:pt x="229" y="145"/>
                  <a:pt x="229" y="145"/>
                  <a:pt x="229" y="145"/>
                </a:cubicBezTo>
                <a:cubicBezTo>
                  <a:pt x="229" y="144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1"/>
                  <a:pt x="227" y="141"/>
                  <a:pt x="227" y="141"/>
                </a:cubicBezTo>
                <a:cubicBezTo>
                  <a:pt x="227" y="141"/>
                  <a:pt x="227" y="141"/>
                  <a:pt x="227" y="141"/>
                </a:cubicBezTo>
                <a:cubicBezTo>
                  <a:pt x="227" y="140"/>
                  <a:pt x="227" y="139"/>
                  <a:pt x="227" y="139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227" y="138"/>
                  <a:pt x="227" y="137"/>
                  <a:pt x="228" y="137"/>
                </a:cubicBezTo>
                <a:cubicBezTo>
                  <a:pt x="227" y="137"/>
                  <a:pt x="227" y="137"/>
                  <a:pt x="227" y="137"/>
                </a:cubicBezTo>
                <a:cubicBezTo>
                  <a:pt x="227" y="136"/>
                  <a:pt x="227" y="136"/>
                  <a:pt x="227" y="135"/>
                </a:cubicBezTo>
                <a:cubicBezTo>
                  <a:pt x="227" y="134"/>
                  <a:pt x="226" y="134"/>
                  <a:pt x="226" y="133"/>
                </a:cubicBezTo>
                <a:cubicBezTo>
                  <a:pt x="226" y="133"/>
                  <a:pt x="226" y="132"/>
                  <a:pt x="226" y="131"/>
                </a:cubicBezTo>
                <a:cubicBezTo>
                  <a:pt x="226" y="131"/>
                  <a:pt x="226" y="130"/>
                  <a:pt x="225" y="130"/>
                </a:cubicBezTo>
                <a:cubicBezTo>
                  <a:pt x="225" y="130"/>
                  <a:pt x="225" y="130"/>
                  <a:pt x="225" y="130"/>
                </a:cubicBezTo>
                <a:cubicBezTo>
                  <a:pt x="225" y="131"/>
                  <a:pt x="225" y="131"/>
                  <a:pt x="224" y="131"/>
                </a:cubicBezTo>
                <a:cubicBezTo>
                  <a:pt x="224" y="132"/>
                  <a:pt x="224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1"/>
                  <a:pt x="223" y="131"/>
                </a:cubicBezTo>
                <a:cubicBezTo>
                  <a:pt x="222" y="131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1"/>
                  <a:pt x="222" y="131"/>
                  <a:pt x="222" y="130"/>
                </a:cubicBezTo>
                <a:cubicBezTo>
                  <a:pt x="223" y="129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1" y="128"/>
                  <a:pt x="221" y="128"/>
                  <a:pt x="221" y="128"/>
                </a:cubicBezTo>
                <a:cubicBezTo>
                  <a:pt x="221" y="128"/>
                  <a:pt x="221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7"/>
                  <a:pt x="221" y="127"/>
                  <a:pt x="221" y="127"/>
                </a:cubicBezTo>
                <a:cubicBezTo>
                  <a:pt x="221" y="127"/>
                  <a:pt x="221" y="127"/>
                  <a:pt x="221" y="127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19" y="126"/>
                  <a:pt x="220" y="124"/>
                  <a:pt x="219" y="123"/>
                </a:cubicBezTo>
                <a:cubicBezTo>
                  <a:pt x="219" y="124"/>
                  <a:pt x="219" y="124"/>
                  <a:pt x="218" y="124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4"/>
                </a:cubicBezTo>
                <a:cubicBezTo>
                  <a:pt x="218" y="124"/>
                  <a:pt x="218" y="124"/>
                  <a:pt x="218" y="124"/>
                </a:cubicBezTo>
                <a:cubicBezTo>
                  <a:pt x="218" y="124"/>
                  <a:pt x="218" y="124"/>
                  <a:pt x="218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5"/>
                  <a:pt x="217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5"/>
                  <a:pt x="217" y="124"/>
                </a:cubicBezTo>
                <a:cubicBezTo>
                  <a:pt x="217" y="124"/>
                  <a:pt x="217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4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4" y="125"/>
                  <a:pt x="214" y="125"/>
                  <a:pt x="213" y="125"/>
                </a:cubicBezTo>
                <a:cubicBezTo>
                  <a:pt x="213" y="126"/>
                  <a:pt x="214" y="126"/>
                  <a:pt x="214" y="126"/>
                </a:cubicBezTo>
                <a:cubicBezTo>
                  <a:pt x="213" y="126"/>
                  <a:pt x="213" y="127"/>
                  <a:pt x="213" y="127"/>
                </a:cubicBezTo>
                <a:cubicBezTo>
                  <a:pt x="212" y="127"/>
                  <a:pt x="212" y="127"/>
                  <a:pt x="212" y="127"/>
                </a:cubicBezTo>
                <a:cubicBezTo>
                  <a:pt x="211" y="128"/>
                  <a:pt x="211" y="128"/>
                  <a:pt x="210" y="129"/>
                </a:cubicBezTo>
                <a:cubicBezTo>
                  <a:pt x="210" y="129"/>
                  <a:pt x="210" y="129"/>
                  <a:pt x="210" y="129"/>
                </a:cubicBezTo>
                <a:cubicBezTo>
                  <a:pt x="210" y="129"/>
                  <a:pt x="209" y="130"/>
                  <a:pt x="209" y="130"/>
                </a:cubicBezTo>
                <a:cubicBezTo>
                  <a:pt x="209" y="130"/>
                  <a:pt x="209" y="130"/>
                  <a:pt x="208" y="130"/>
                </a:cubicBezTo>
                <a:cubicBezTo>
                  <a:pt x="208" y="130"/>
                  <a:pt x="208" y="131"/>
                  <a:pt x="208" y="131"/>
                </a:cubicBezTo>
                <a:cubicBezTo>
                  <a:pt x="208" y="131"/>
                  <a:pt x="207" y="131"/>
                  <a:pt x="207" y="131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206" y="132"/>
                  <a:pt x="206" y="132"/>
                  <a:pt x="206" y="133"/>
                </a:cubicBezTo>
                <a:cubicBezTo>
                  <a:pt x="205" y="133"/>
                  <a:pt x="206" y="134"/>
                  <a:pt x="206" y="134"/>
                </a:cubicBezTo>
                <a:cubicBezTo>
                  <a:pt x="206" y="135"/>
                  <a:pt x="205" y="136"/>
                  <a:pt x="205" y="137"/>
                </a:cubicBezTo>
                <a:cubicBezTo>
                  <a:pt x="205" y="137"/>
                  <a:pt x="205" y="138"/>
                  <a:pt x="205" y="138"/>
                </a:cubicBezTo>
                <a:cubicBezTo>
                  <a:pt x="205" y="138"/>
                  <a:pt x="205" y="138"/>
                  <a:pt x="205" y="139"/>
                </a:cubicBezTo>
                <a:cubicBezTo>
                  <a:pt x="204" y="139"/>
                  <a:pt x="204" y="139"/>
                  <a:pt x="204" y="139"/>
                </a:cubicBezTo>
                <a:cubicBezTo>
                  <a:pt x="204" y="139"/>
                  <a:pt x="204" y="140"/>
                  <a:pt x="204" y="140"/>
                </a:cubicBezTo>
                <a:cubicBezTo>
                  <a:pt x="204" y="140"/>
                  <a:pt x="204" y="140"/>
                  <a:pt x="204" y="140"/>
                </a:cubicBezTo>
                <a:cubicBezTo>
                  <a:pt x="203" y="140"/>
                  <a:pt x="203" y="140"/>
                  <a:pt x="203" y="141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1"/>
                  <a:pt x="202" y="141"/>
                  <a:pt x="202" y="140"/>
                </a:cubicBezTo>
                <a:cubicBezTo>
                  <a:pt x="202" y="140"/>
                  <a:pt x="201" y="139"/>
                  <a:pt x="201" y="139"/>
                </a:cubicBezTo>
                <a:cubicBezTo>
                  <a:pt x="201" y="138"/>
                  <a:pt x="201" y="138"/>
                  <a:pt x="200" y="137"/>
                </a:cubicBezTo>
                <a:cubicBezTo>
                  <a:pt x="200" y="137"/>
                  <a:pt x="200" y="137"/>
                  <a:pt x="200" y="136"/>
                </a:cubicBezTo>
                <a:cubicBezTo>
                  <a:pt x="200" y="136"/>
                  <a:pt x="200" y="136"/>
                  <a:pt x="200" y="135"/>
                </a:cubicBezTo>
                <a:cubicBezTo>
                  <a:pt x="199" y="135"/>
                  <a:pt x="199" y="134"/>
                  <a:pt x="199" y="134"/>
                </a:cubicBezTo>
                <a:cubicBezTo>
                  <a:pt x="199" y="133"/>
                  <a:pt x="198" y="132"/>
                  <a:pt x="198" y="131"/>
                </a:cubicBezTo>
                <a:cubicBezTo>
                  <a:pt x="198" y="130"/>
                  <a:pt x="198" y="129"/>
                  <a:pt x="197" y="128"/>
                </a:cubicBezTo>
                <a:cubicBezTo>
                  <a:pt x="197" y="128"/>
                  <a:pt x="197" y="127"/>
                  <a:pt x="197" y="127"/>
                </a:cubicBezTo>
                <a:cubicBezTo>
                  <a:pt x="197" y="126"/>
                  <a:pt x="197" y="126"/>
                  <a:pt x="197" y="126"/>
                </a:cubicBezTo>
                <a:cubicBezTo>
                  <a:pt x="198" y="126"/>
                  <a:pt x="197" y="126"/>
                  <a:pt x="197" y="125"/>
                </a:cubicBezTo>
                <a:cubicBezTo>
                  <a:pt x="197" y="125"/>
                  <a:pt x="197" y="125"/>
                  <a:pt x="197" y="124"/>
                </a:cubicBezTo>
                <a:cubicBezTo>
                  <a:pt x="197" y="124"/>
                  <a:pt x="197" y="124"/>
                  <a:pt x="196" y="124"/>
                </a:cubicBezTo>
                <a:cubicBezTo>
                  <a:pt x="196" y="124"/>
                  <a:pt x="196" y="125"/>
                  <a:pt x="196" y="125"/>
                </a:cubicBezTo>
                <a:cubicBezTo>
                  <a:pt x="197" y="125"/>
                  <a:pt x="196" y="126"/>
                  <a:pt x="195" y="126"/>
                </a:cubicBezTo>
                <a:cubicBezTo>
                  <a:pt x="195" y="126"/>
                  <a:pt x="195" y="126"/>
                  <a:pt x="195" y="126"/>
                </a:cubicBezTo>
                <a:cubicBezTo>
                  <a:pt x="194" y="126"/>
                  <a:pt x="193" y="124"/>
                  <a:pt x="193" y="124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3" y="124"/>
                  <a:pt x="194" y="124"/>
                  <a:pt x="194" y="124"/>
                </a:cubicBezTo>
                <a:cubicBezTo>
                  <a:pt x="194" y="124"/>
                  <a:pt x="194" y="124"/>
                  <a:pt x="194" y="123"/>
                </a:cubicBezTo>
                <a:cubicBezTo>
                  <a:pt x="193" y="124"/>
                  <a:pt x="192" y="123"/>
                  <a:pt x="192" y="123"/>
                </a:cubicBezTo>
                <a:cubicBezTo>
                  <a:pt x="192" y="123"/>
                  <a:pt x="192" y="122"/>
                  <a:pt x="192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1" y="122"/>
                  <a:pt x="191" y="121"/>
                  <a:pt x="190" y="121"/>
                </a:cubicBezTo>
                <a:cubicBezTo>
                  <a:pt x="190" y="121"/>
                  <a:pt x="190" y="121"/>
                  <a:pt x="190" y="121"/>
                </a:cubicBezTo>
                <a:cubicBezTo>
                  <a:pt x="190" y="120"/>
                  <a:pt x="190" y="120"/>
                  <a:pt x="190" y="120"/>
                </a:cubicBezTo>
                <a:cubicBezTo>
                  <a:pt x="189" y="120"/>
                  <a:pt x="187" y="121"/>
                  <a:pt x="187" y="120"/>
                </a:cubicBezTo>
                <a:cubicBezTo>
                  <a:pt x="187" y="120"/>
                  <a:pt x="186" y="120"/>
                  <a:pt x="186" y="120"/>
                </a:cubicBezTo>
                <a:cubicBezTo>
                  <a:pt x="185" y="120"/>
                  <a:pt x="185" y="120"/>
                  <a:pt x="185" y="120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3" y="121"/>
                  <a:pt x="183" y="120"/>
                  <a:pt x="183" y="120"/>
                </a:cubicBezTo>
                <a:cubicBezTo>
                  <a:pt x="182" y="120"/>
                  <a:pt x="182" y="120"/>
                  <a:pt x="181" y="120"/>
                </a:cubicBezTo>
                <a:cubicBezTo>
                  <a:pt x="181" y="120"/>
                  <a:pt x="181" y="120"/>
                  <a:pt x="181" y="120"/>
                </a:cubicBezTo>
                <a:cubicBezTo>
                  <a:pt x="180" y="120"/>
                  <a:pt x="180" y="120"/>
                  <a:pt x="180" y="120"/>
                </a:cubicBezTo>
                <a:cubicBezTo>
                  <a:pt x="179" y="120"/>
                  <a:pt x="179" y="120"/>
                  <a:pt x="179" y="120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9"/>
                  <a:pt x="178" y="118"/>
                  <a:pt x="178" y="118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78" y="118"/>
                  <a:pt x="177" y="118"/>
                  <a:pt x="177" y="118"/>
                </a:cubicBezTo>
                <a:cubicBezTo>
                  <a:pt x="177" y="118"/>
                  <a:pt x="176" y="119"/>
                  <a:pt x="176" y="119"/>
                </a:cubicBezTo>
                <a:cubicBezTo>
                  <a:pt x="176" y="119"/>
                  <a:pt x="175" y="119"/>
                  <a:pt x="175" y="119"/>
                </a:cubicBezTo>
                <a:cubicBezTo>
                  <a:pt x="175" y="118"/>
                  <a:pt x="174" y="118"/>
                  <a:pt x="174" y="118"/>
                </a:cubicBezTo>
                <a:cubicBezTo>
                  <a:pt x="174" y="118"/>
                  <a:pt x="173" y="118"/>
                  <a:pt x="173" y="117"/>
                </a:cubicBezTo>
                <a:cubicBezTo>
                  <a:pt x="173" y="117"/>
                  <a:pt x="172" y="117"/>
                  <a:pt x="172" y="117"/>
                </a:cubicBezTo>
                <a:cubicBezTo>
                  <a:pt x="172" y="117"/>
                  <a:pt x="171" y="116"/>
                  <a:pt x="171" y="116"/>
                </a:cubicBezTo>
                <a:cubicBezTo>
                  <a:pt x="171" y="115"/>
                  <a:pt x="171" y="115"/>
                  <a:pt x="171" y="115"/>
                </a:cubicBezTo>
                <a:cubicBezTo>
                  <a:pt x="171" y="115"/>
                  <a:pt x="171" y="115"/>
                  <a:pt x="171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8" y="114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6"/>
                  <a:pt x="169" y="117"/>
                  <a:pt x="169" y="117"/>
                </a:cubicBezTo>
                <a:cubicBezTo>
                  <a:pt x="169" y="117"/>
                  <a:pt x="169" y="117"/>
                  <a:pt x="170" y="118"/>
                </a:cubicBezTo>
                <a:cubicBezTo>
                  <a:pt x="170" y="118"/>
                  <a:pt x="169" y="118"/>
                  <a:pt x="170" y="118"/>
                </a:cubicBezTo>
                <a:cubicBezTo>
                  <a:pt x="170" y="118"/>
                  <a:pt x="170" y="118"/>
                  <a:pt x="171" y="118"/>
                </a:cubicBezTo>
                <a:cubicBezTo>
                  <a:pt x="171" y="119"/>
                  <a:pt x="171" y="119"/>
                  <a:pt x="170" y="119"/>
                </a:cubicBezTo>
                <a:cubicBezTo>
                  <a:pt x="170" y="119"/>
                  <a:pt x="171" y="119"/>
                  <a:pt x="171" y="119"/>
                </a:cubicBezTo>
                <a:cubicBezTo>
                  <a:pt x="170" y="119"/>
                  <a:pt x="171" y="120"/>
                  <a:pt x="17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1" y="120"/>
                  <a:pt x="171" y="121"/>
                  <a:pt x="171" y="121"/>
                </a:cubicBezTo>
                <a:cubicBezTo>
                  <a:pt x="172" y="121"/>
                  <a:pt x="172" y="121"/>
                  <a:pt x="172" y="121"/>
                </a:cubicBezTo>
                <a:cubicBezTo>
                  <a:pt x="171" y="120"/>
                  <a:pt x="172" y="120"/>
                  <a:pt x="172" y="119"/>
                </a:cubicBezTo>
                <a:cubicBezTo>
                  <a:pt x="172" y="119"/>
                  <a:pt x="172" y="119"/>
                  <a:pt x="172" y="119"/>
                </a:cubicBezTo>
                <a:cubicBezTo>
                  <a:pt x="172" y="120"/>
                  <a:pt x="172" y="119"/>
                  <a:pt x="172" y="120"/>
                </a:cubicBezTo>
                <a:cubicBezTo>
                  <a:pt x="172" y="120"/>
                  <a:pt x="172" y="121"/>
                  <a:pt x="172" y="121"/>
                </a:cubicBezTo>
                <a:cubicBezTo>
                  <a:pt x="172" y="121"/>
                  <a:pt x="172" y="121"/>
                  <a:pt x="172" y="122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4" y="122"/>
                  <a:pt x="175" y="122"/>
                  <a:pt x="175" y="122"/>
                </a:cubicBezTo>
                <a:cubicBezTo>
                  <a:pt x="175" y="122"/>
                  <a:pt x="175" y="122"/>
                  <a:pt x="175" y="122"/>
                </a:cubicBezTo>
                <a:cubicBezTo>
                  <a:pt x="175" y="122"/>
                  <a:pt x="175" y="122"/>
                  <a:pt x="176" y="122"/>
                </a:cubicBezTo>
                <a:cubicBezTo>
                  <a:pt x="176" y="122"/>
                  <a:pt x="176" y="122"/>
                  <a:pt x="176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7" y="120"/>
                  <a:pt x="177" y="120"/>
                  <a:pt x="177" y="120"/>
                </a:cubicBezTo>
                <a:cubicBezTo>
                  <a:pt x="178" y="120"/>
                  <a:pt x="178" y="119"/>
                  <a:pt x="178" y="119"/>
                </a:cubicBezTo>
                <a:cubicBezTo>
                  <a:pt x="178" y="119"/>
                  <a:pt x="178" y="119"/>
                  <a:pt x="178" y="119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1"/>
                  <a:pt x="178" y="121"/>
                </a:cubicBezTo>
                <a:cubicBezTo>
                  <a:pt x="178" y="121"/>
                  <a:pt x="179" y="122"/>
                  <a:pt x="179" y="122"/>
                </a:cubicBezTo>
                <a:cubicBezTo>
                  <a:pt x="179" y="122"/>
                  <a:pt x="180" y="122"/>
                  <a:pt x="180" y="123"/>
                </a:cubicBezTo>
                <a:cubicBezTo>
                  <a:pt x="180" y="123"/>
                  <a:pt x="180" y="122"/>
                  <a:pt x="181" y="123"/>
                </a:cubicBezTo>
                <a:cubicBezTo>
                  <a:pt x="181" y="123"/>
                  <a:pt x="181" y="123"/>
                  <a:pt x="181" y="124"/>
                </a:cubicBezTo>
                <a:cubicBezTo>
                  <a:pt x="181" y="124"/>
                  <a:pt x="182" y="124"/>
                  <a:pt x="182" y="124"/>
                </a:cubicBezTo>
                <a:cubicBezTo>
                  <a:pt x="182" y="124"/>
                  <a:pt x="182" y="125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81" y="126"/>
                  <a:pt x="181" y="126"/>
                  <a:pt x="180" y="126"/>
                </a:cubicBezTo>
                <a:cubicBezTo>
                  <a:pt x="180" y="126"/>
                  <a:pt x="180" y="126"/>
                  <a:pt x="180" y="126"/>
                </a:cubicBezTo>
                <a:cubicBezTo>
                  <a:pt x="180" y="127"/>
                  <a:pt x="180" y="128"/>
                  <a:pt x="180" y="128"/>
                </a:cubicBezTo>
                <a:cubicBezTo>
                  <a:pt x="179" y="128"/>
                  <a:pt x="178" y="128"/>
                  <a:pt x="178" y="129"/>
                </a:cubicBezTo>
                <a:cubicBezTo>
                  <a:pt x="178" y="129"/>
                  <a:pt x="178" y="129"/>
                  <a:pt x="178" y="129"/>
                </a:cubicBezTo>
                <a:cubicBezTo>
                  <a:pt x="178" y="129"/>
                  <a:pt x="177" y="129"/>
                  <a:pt x="177" y="129"/>
                </a:cubicBezTo>
                <a:cubicBezTo>
                  <a:pt x="177" y="129"/>
                  <a:pt x="177" y="130"/>
                  <a:pt x="177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5" y="130"/>
                </a:cubicBezTo>
                <a:cubicBezTo>
                  <a:pt x="175" y="131"/>
                  <a:pt x="174" y="131"/>
                  <a:pt x="174" y="131"/>
                </a:cubicBezTo>
                <a:cubicBezTo>
                  <a:pt x="174" y="131"/>
                  <a:pt x="173" y="131"/>
                  <a:pt x="173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72" y="133"/>
                  <a:pt x="171" y="133"/>
                  <a:pt x="170" y="133"/>
                </a:cubicBezTo>
                <a:cubicBezTo>
                  <a:pt x="169" y="133"/>
                  <a:pt x="169" y="134"/>
                  <a:pt x="169" y="134"/>
                </a:cubicBezTo>
                <a:cubicBezTo>
                  <a:pt x="169" y="134"/>
                  <a:pt x="168" y="134"/>
                  <a:pt x="168" y="134"/>
                </a:cubicBezTo>
                <a:cubicBezTo>
                  <a:pt x="168" y="134"/>
                  <a:pt x="167" y="134"/>
                  <a:pt x="167" y="135"/>
                </a:cubicBezTo>
                <a:cubicBezTo>
                  <a:pt x="166" y="135"/>
                  <a:pt x="166" y="135"/>
                  <a:pt x="166" y="135"/>
                </a:cubicBezTo>
                <a:cubicBezTo>
                  <a:pt x="165" y="135"/>
                  <a:pt x="165" y="135"/>
                  <a:pt x="165" y="135"/>
                </a:cubicBezTo>
                <a:cubicBezTo>
                  <a:pt x="164" y="136"/>
                  <a:pt x="163" y="136"/>
                  <a:pt x="163" y="135"/>
                </a:cubicBezTo>
                <a:cubicBezTo>
                  <a:pt x="163" y="134"/>
                  <a:pt x="163" y="134"/>
                  <a:pt x="163" y="134"/>
                </a:cubicBezTo>
                <a:cubicBezTo>
                  <a:pt x="162" y="134"/>
                  <a:pt x="162" y="133"/>
                  <a:pt x="162" y="132"/>
                </a:cubicBezTo>
                <a:cubicBezTo>
                  <a:pt x="162" y="132"/>
                  <a:pt x="162" y="132"/>
                  <a:pt x="162" y="132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62" y="130"/>
                  <a:pt x="161" y="130"/>
                  <a:pt x="161" y="129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0" y="127"/>
                  <a:pt x="160" y="127"/>
                  <a:pt x="160" y="127"/>
                </a:cubicBezTo>
                <a:cubicBezTo>
                  <a:pt x="159" y="127"/>
                  <a:pt x="159" y="127"/>
                  <a:pt x="158" y="126"/>
                </a:cubicBezTo>
                <a:cubicBezTo>
                  <a:pt x="158" y="126"/>
                  <a:pt x="158" y="126"/>
                  <a:pt x="158" y="125"/>
                </a:cubicBezTo>
                <a:cubicBezTo>
                  <a:pt x="158" y="125"/>
                  <a:pt x="158" y="124"/>
                  <a:pt x="158" y="123"/>
                </a:cubicBezTo>
                <a:cubicBezTo>
                  <a:pt x="157" y="123"/>
                  <a:pt x="157" y="123"/>
                  <a:pt x="157" y="122"/>
                </a:cubicBezTo>
                <a:cubicBezTo>
                  <a:pt x="156" y="122"/>
                  <a:pt x="156" y="122"/>
                  <a:pt x="156" y="121"/>
                </a:cubicBezTo>
                <a:cubicBezTo>
                  <a:pt x="156" y="120"/>
                  <a:pt x="155" y="120"/>
                  <a:pt x="155" y="119"/>
                </a:cubicBezTo>
                <a:cubicBezTo>
                  <a:pt x="154" y="119"/>
                  <a:pt x="154" y="118"/>
                  <a:pt x="154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5"/>
                </a:cubicBezTo>
                <a:cubicBezTo>
                  <a:pt x="153" y="115"/>
                  <a:pt x="153" y="115"/>
                  <a:pt x="153" y="115"/>
                </a:cubicBezTo>
                <a:cubicBezTo>
                  <a:pt x="153" y="114"/>
                  <a:pt x="152" y="114"/>
                  <a:pt x="152" y="113"/>
                </a:cubicBezTo>
                <a:cubicBezTo>
                  <a:pt x="152" y="112"/>
                  <a:pt x="152" y="112"/>
                  <a:pt x="153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3" y="110"/>
                  <a:pt x="153" y="109"/>
                  <a:pt x="154" y="109"/>
                </a:cubicBezTo>
                <a:cubicBezTo>
                  <a:pt x="154" y="108"/>
                  <a:pt x="154" y="108"/>
                  <a:pt x="154" y="107"/>
                </a:cubicBezTo>
                <a:cubicBezTo>
                  <a:pt x="154" y="107"/>
                  <a:pt x="154" y="107"/>
                  <a:pt x="154" y="107"/>
                </a:cubicBezTo>
                <a:cubicBezTo>
                  <a:pt x="154" y="107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3" y="106"/>
                </a:cubicBezTo>
                <a:cubicBezTo>
                  <a:pt x="153" y="106"/>
                  <a:pt x="153" y="106"/>
                  <a:pt x="152" y="106"/>
                </a:cubicBezTo>
                <a:cubicBezTo>
                  <a:pt x="152" y="106"/>
                  <a:pt x="152" y="106"/>
                  <a:pt x="152" y="106"/>
                </a:cubicBezTo>
                <a:cubicBezTo>
                  <a:pt x="151" y="106"/>
                  <a:pt x="151" y="107"/>
                  <a:pt x="150" y="107"/>
                </a:cubicBezTo>
                <a:cubicBezTo>
                  <a:pt x="150" y="106"/>
                  <a:pt x="150" y="106"/>
                  <a:pt x="149" y="106"/>
                </a:cubicBezTo>
                <a:cubicBezTo>
                  <a:pt x="149" y="106"/>
                  <a:pt x="148" y="105"/>
                  <a:pt x="148" y="106"/>
                </a:cubicBezTo>
                <a:cubicBezTo>
                  <a:pt x="148" y="106"/>
                  <a:pt x="148" y="106"/>
                  <a:pt x="148" y="106"/>
                </a:cubicBezTo>
                <a:cubicBezTo>
                  <a:pt x="148" y="106"/>
                  <a:pt x="148" y="106"/>
                  <a:pt x="147" y="106"/>
                </a:cubicBezTo>
                <a:cubicBezTo>
                  <a:pt x="147" y="106"/>
                  <a:pt x="147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4" y="103"/>
                  <a:pt x="144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4" y="103"/>
                  <a:pt x="144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4" y="102"/>
                </a:cubicBezTo>
                <a:cubicBezTo>
                  <a:pt x="144" y="102"/>
                  <a:pt x="144" y="102"/>
                  <a:pt x="144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4" y="101"/>
                  <a:pt x="144" y="100"/>
                </a:cubicBezTo>
                <a:cubicBezTo>
                  <a:pt x="144" y="101"/>
                  <a:pt x="144" y="101"/>
                  <a:pt x="145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4" y="101"/>
                  <a:pt x="144" y="101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7" y="100"/>
                  <a:pt x="147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7" y="100"/>
                  <a:pt x="147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99"/>
                  <a:pt x="146" y="99"/>
                  <a:pt x="146" y="99"/>
                </a:cubicBezTo>
                <a:cubicBezTo>
                  <a:pt x="146" y="99"/>
                  <a:pt x="147" y="100"/>
                  <a:pt x="147" y="100"/>
                </a:cubicBezTo>
                <a:cubicBezTo>
                  <a:pt x="147" y="100"/>
                  <a:pt x="147" y="99"/>
                  <a:pt x="147" y="99"/>
                </a:cubicBezTo>
                <a:cubicBezTo>
                  <a:pt x="148" y="100"/>
                  <a:pt x="148" y="100"/>
                  <a:pt x="149" y="100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9" y="99"/>
                  <a:pt x="150" y="99"/>
                  <a:pt x="151" y="98"/>
                </a:cubicBezTo>
                <a:cubicBezTo>
                  <a:pt x="152" y="98"/>
                  <a:pt x="152" y="99"/>
                  <a:pt x="153" y="98"/>
                </a:cubicBezTo>
                <a:cubicBezTo>
                  <a:pt x="153" y="98"/>
                  <a:pt x="153" y="99"/>
                  <a:pt x="153" y="99"/>
                </a:cubicBezTo>
                <a:cubicBezTo>
                  <a:pt x="154" y="99"/>
                  <a:pt x="154" y="99"/>
                  <a:pt x="154" y="99"/>
                </a:cubicBezTo>
                <a:cubicBezTo>
                  <a:pt x="154" y="99"/>
                  <a:pt x="154" y="99"/>
                  <a:pt x="155" y="99"/>
                </a:cubicBezTo>
                <a:cubicBezTo>
                  <a:pt x="155" y="99"/>
                  <a:pt x="155" y="100"/>
                  <a:pt x="156" y="100"/>
                </a:cubicBezTo>
                <a:cubicBezTo>
                  <a:pt x="156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0"/>
                </a:cubicBezTo>
                <a:cubicBezTo>
                  <a:pt x="158" y="100"/>
                  <a:pt x="159" y="100"/>
                  <a:pt x="159" y="100"/>
                </a:cubicBezTo>
                <a:cubicBezTo>
                  <a:pt x="160" y="100"/>
                  <a:pt x="161" y="99"/>
                  <a:pt x="161" y="98"/>
                </a:cubicBezTo>
                <a:cubicBezTo>
                  <a:pt x="161" y="98"/>
                  <a:pt x="160" y="98"/>
                  <a:pt x="160" y="97"/>
                </a:cubicBezTo>
                <a:cubicBezTo>
                  <a:pt x="160" y="97"/>
                  <a:pt x="159" y="97"/>
                  <a:pt x="159" y="97"/>
                </a:cubicBezTo>
                <a:cubicBezTo>
                  <a:pt x="159" y="96"/>
                  <a:pt x="159" y="96"/>
                  <a:pt x="159" y="96"/>
                </a:cubicBezTo>
                <a:cubicBezTo>
                  <a:pt x="159" y="96"/>
                  <a:pt x="158" y="96"/>
                  <a:pt x="158" y="96"/>
                </a:cubicBezTo>
                <a:cubicBezTo>
                  <a:pt x="158" y="95"/>
                  <a:pt x="158" y="95"/>
                  <a:pt x="157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56" y="95"/>
                  <a:pt x="156" y="94"/>
                  <a:pt x="156" y="94"/>
                </a:cubicBezTo>
                <a:cubicBezTo>
                  <a:pt x="156" y="94"/>
                  <a:pt x="156" y="94"/>
                  <a:pt x="156" y="94"/>
                </a:cubicBezTo>
                <a:cubicBezTo>
                  <a:pt x="156" y="94"/>
                  <a:pt x="155" y="94"/>
                  <a:pt x="155" y="94"/>
                </a:cubicBezTo>
                <a:cubicBezTo>
                  <a:pt x="155" y="94"/>
                  <a:pt x="156" y="94"/>
                  <a:pt x="156" y="93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57" y="93"/>
                  <a:pt x="157" y="93"/>
                  <a:pt x="157" y="92"/>
                </a:cubicBezTo>
                <a:cubicBezTo>
                  <a:pt x="157" y="92"/>
                  <a:pt x="156" y="92"/>
                  <a:pt x="156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57" y="92"/>
                  <a:pt x="157" y="91"/>
                  <a:pt x="158" y="91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1"/>
                  <a:pt x="156" y="91"/>
                  <a:pt x="155" y="91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3"/>
                  <a:pt x="153" y="93"/>
                  <a:pt x="153" y="94"/>
                </a:cubicBezTo>
                <a:cubicBezTo>
                  <a:pt x="153" y="94"/>
                  <a:pt x="154" y="94"/>
                  <a:pt x="154" y="94"/>
                </a:cubicBezTo>
                <a:cubicBezTo>
                  <a:pt x="154" y="94"/>
                  <a:pt x="154" y="94"/>
                  <a:pt x="155" y="94"/>
                </a:cubicBezTo>
                <a:cubicBezTo>
                  <a:pt x="155" y="94"/>
                  <a:pt x="154" y="94"/>
                  <a:pt x="154" y="94"/>
                </a:cubicBezTo>
                <a:cubicBezTo>
                  <a:pt x="154" y="94"/>
                  <a:pt x="154" y="94"/>
                  <a:pt x="154" y="94"/>
                </a:cubicBezTo>
                <a:cubicBezTo>
                  <a:pt x="154" y="94"/>
                  <a:pt x="154" y="94"/>
                  <a:pt x="153" y="94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94"/>
                  <a:pt x="153" y="94"/>
                  <a:pt x="152" y="94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1" y="95"/>
                  <a:pt x="151" y="95"/>
                </a:cubicBezTo>
                <a:cubicBezTo>
                  <a:pt x="151" y="94"/>
                  <a:pt x="151" y="94"/>
                  <a:pt x="150" y="94"/>
                </a:cubicBezTo>
                <a:cubicBezTo>
                  <a:pt x="150" y="94"/>
                  <a:pt x="150" y="94"/>
                  <a:pt x="150" y="94"/>
                </a:cubicBezTo>
                <a:cubicBezTo>
                  <a:pt x="150" y="93"/>
                  <a:pt x="151" y="93"/>
                  <a:pt x="151" y="93"/>
                </a:cubicBezTo>
                <a:cubicBezTo>
                  <a:pt x="151" y="93"/>
                  <a:pt x="151" y="93"/>
                  <a:pt x="151" y="92"/>
                </a:cubicBezTo>
                <a:cubicBezTo>
                  <a:pt x="150" y="92"/>
                  <a:pt x="150" y="93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92"/>
                  <a:pt x="149" y="92"/>
                  <a:pt x="150" y="92"/>
                </a:cubicBezTo>
                <a:cubicBezTo>
                  <a:pt x="150" y="92"/>
                  <a:pt x="150" y="92"/>
                  <a:pt x="150" y="92"/>
                </a:cubicBezTo>
                <a:cubicBezTo>
                  <a:pt x="149" y="92"/>
                  <a:pt x="149" y="92"/>
                  <a:pt x="149" y="91"/>
                </a:cubicBezTo>
                <a:cubicBezTo>
                  <a:pt x="149" y="91"/>
                  <a:pt x="149" y="92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8" y="92"/>
                  <a:pt x="148" y="92"/>
                  <a:pt x="147" y="93"/>
                </a:cubicBezTo>
                <a:cubicBezTo>
                  <a:pt x="147" y="93"/>
                  <a:pt x="146" y="93"/>
                  <a:pt x="147" y="93"/>
                </a:cubicBezTo>
                <a:cubicBezTo>
                  <a:pt x="147" y="94"/>
                  <a:pt x="147" y="94"/>
                  <a:pt x="147" y="94"/>
                </a:cubicBezTo>
                <a:cubicBezTo>
                  <a:pt x="147" y="94"/>
                  <a:pt x="147" y="94"/>
                  <a:pt x="146" y="94"/>
                </a:cubicBezTo>
                <a:cubicBezTo>
                  <a:pt x="146" y="94"/>
                  <a:pt x="145" y="95"/>
                  <a:pt x="145" y="96"/>
                </a:cubicBezTo>
                <a:cubicBezTo>
                  <a:pt x="145" y="96"/>
                  <a:pt x="145" y="96"/>
                  <a:pt x="145" y="96"/>
                </a:cubicBezTo>
                <a:cubicBezTo>
                  <a:pt x="145" y="96"/>
                  <a:pt x="145" y="96"/>
                  <a:pt x="145" y="97"/>
                </a:cubicBezTo>
                <a:cubicBezTo>
                  <a:pt x="145" y="97"/>
                  <a:pt x="145" y="97"/>
                  <a:pt x="145" y="97"/>
                </a:cubicBezTo>
                <a:cubicBezTo>
                  <a:pt x="144" y="97"/>
                  <a:pt x="144" y="98"/>
                  <a:pt x="144" y="98"/>
                </a:cubicBezTo>
                <a:cubicBezTo>
                  <a:pt x="144" y="98"/>
                  <a:pt x="144" y="98"/>
                  <a:pt x="144" y="98"/>
                </a:cubicBezTo>
                <a:cubicBezTo>
                  <a:pt x="144" y="98"/>
                  <a:pt x="145" y="99"/>
                  <a:pt x="145" y="99"/>
                </a:cubicBezTo>
                <a:cubicBezTo>
                  <a:pt x="145" y="99"/>
                  <a:pt x="146" y="99"/>
                  <a:pt x="146" y="99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3" y="100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0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3" y="100"/>
                  <a:pt x="143" y="100"/>
                  <a:pt x="142" y="100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0"/>
                  <a:pt x="141" y="100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41" y="100"/>
                  <a:pt x="141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8" y="100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3"/>
                </a:cubicBezTo>
                <a:cubicBezTo>
                  <a:pt x="139" y="103"/>
                  <a:pt x="138" y="103"/>
                  <a:pt x="138" y="103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39" y="103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8" y="105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05"/>
                  <a:pt x="139" y="105"/>
                  <a:pt x="139" y="106"/>
                </a:cubicBezTo>
                <a:cubicBezTo>
                  <a:pt x="139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5"/>
                  <a:pt x="138" y="105"/>
                </a:cubicBezTo>
                <a:cubicBezTo>
                  <a:pt x="138" y="105"/>
                  <a:pt x="138" y="105"/>
                  <a:pt x="137" y="106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4"/>
                  <a:pt x="137" y="104"/>
                </a:cubicBezTo>
                <a:cubicBezTo>
                  <a:pt x="137" y="104"/>
                  <a:pt x="137" y="104"/>
                  <a:pt x="137" y="104"/>
                </a:cubicBezTo>
                <a:cubicBezTo>
                  <a:pt x="137" y="104"/>
                  <a:pt x="138" y="104"/>
                  <a:pt x="138" y="104"/>
                </a:cubicBezTo>
                <a:cubicBezTo>
                  <a:pt x="138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8" y="103"/>
                  <a:pt x="138" y="103"/>
                </a:cubicBezTo>
                <a:cubicBezTo>
                  <a:pt x="138" y="103"/>
                  <a:pt x="137" y="103"/>
                  <a:pt x="137" y="103"/>
                </a:cubicBezTo>
                <a:cubicBezTo>
                  <a:pt x="137" y="103"/>
                  <a:pt x="136" y="103"/>
                  <a:pt x="136" y="103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6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2"/>
                </a:cubicBezTo>
                <a:cubicBezTo>
                  <a:pt x="136" y="103"/>
                  <a:pt x="136" y="102"/>
                  <a:pt x="135" y="102"/>
                </a:cubicBezTo>
                <a:cubicBezTo>
                  <a:pt x="135" y="102"/>
                  <a:pt x="135" y="102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0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0"/>
                  <a:pt x="135" y="99"/>
                  <a:pt x="135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5" y="99"/>
                  <a:pt x="135" y="99"/>
                  <a:pt x="134" y="99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4" y="98"/>
                  <a:pt x="133" y="98"/>
                  <a:pt x="132" y="97"/>
                </a:cubicBezTo>
                <a:cubicBezTo>
                  <a:pt x="132" y="97"/>
                  <a:pt x="132" y="97"/>
                  <a:pt x="132" y="97"/>
                </a:cubicBezTo>
                <a:cubicBezTo>
                  <a:pt x="132" y="97"/>
                  <a:pt x="131" y="96"/>
                  <a:pt x="131" y="9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0" y="96"/>
                  <a:pt x="130" y="96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5"/>
                  <a:pt x="130" y="94"/>
                  <a:pt x="129" y="94"/>
                </a:cubicBezTo>
                <a:cubicBezTo>
                  <a:pt x="129" y="94"/>
                  <a:pt x="129" y="94"/>
                  <a:pt x="129" y="94"/>
                </a:cubicBezTo>
                <a:cubicBezTo>
                  <a:pt x="128" y="94"/>
                  <a:pt x="128" y="94"/>
                  <a:pt x="128" y="95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4"/>
                  <a:pt x="128" y="93"/>
                  <a:pt x="128" y="93"/>
                </a:cubicBezTo>
                <a:cubicBezTo>
                  <a:pt x="128" y="93"/>
                  <a:pt x="128" y="93"/>
                  <a:pt x="128" y="93"/>
                </a:cubicBezTo>
                <a:cubicBezTo>
                  <a:pt x="128" y="93"/>
                  <a:pt x="128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7" y="93"/>
                  <a:pt x="127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7" y="94"/>
                  <a:pt x="127" y="94"/>
                </a:cubicBezTo>
                <a:cubicBezTo>
                  <a:pt x="127" y="95"/>
                  <a:pt x="126" y="95"/>
                  <a:pt x="126" y="95"/>
                </a:cubicBezTo>
                <a:cubicBezTo>
                  <a:pt x="127" y="95"/>
                  <a:pt x="127" y="96"/>
                  <a:pt x="127" y="9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8" y="98"/>
                  <a:pt x="129" y="98"/>
                  <a:pt x="129" y="98"/>
                </a:cubicBezTo>
                <a:cubicBezTo>
                  <a:pt x="130" y="99"/>
                  <a:pt x="131" y="98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2" y="100"/>
                  <a:pt x="133" y="100"/>
                  <a:pt x="134" y="101"/>
                </a:cubicBezTo>
                <a:cubicBezTo>
                  <a:pt x="134" y="101"/>
                  <a:pt x="134" y="101"/>
                  <a:pt x="133" y="102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2" y="101"/>
                  <a:pt x="132" y="101"/>
                </a:cubicBezTo>
                <a:cubicBezTo>
                  <a:pt x="132" y="100"/>
                  <a:pt x="131" y="101"/>
                  <a:pt x="131" y="102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32" y="102"/>
                  <a:pt x="132" y="102"/>
                  <a:pt x="132" y="103"/>
                </a:cubicBezTo>
                <a:cubicBezTo>
                  <a:pt x="132" y="103"/>
                  <a:pt x="132" y="103"/>
                  <a:pt x="132" y="103"/>
                </a:cubicBezTo>
                <a:cubicBezTo>
                  <a:pt x="132" y="103"/>
                  <a:pt x="132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1" y="104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0" y="101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30" y="101"/>
                  <a:pt x="130" y="101"/>
                  <a:pt x="129" y="101"/>
                </a:cubicBezTo>
                <a:cubicBezTo>
                  <a:pt x="129" y="101"/>
                  <a:pt x="130" y="101"/>
                  <a:pt x="129" y="101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8" y="100"/>
                </a:cubicBezTo>
                <a:cubicBezTo>
                  <a:pt x="128" y="99"/>
                  <a:pt x="128" y="100"/>
                  <a:pt x="127" y="99"/>
                </a:cubicBezTo>
                <a:cubicBezTo>
                  <a:pt x="126" y="99"/>
                  <a:pt x="126" y="98"/>
                  <a:pt x="125" y="98"/>
                </a:cubicBezTo>
                <a:cubicBezTo>
                  <a:pt x="124" y="97"/>
                  <a:pt x="124" y="96"/>
                  <a:pt x="123" y="95"/>
                </a:cubicBezTo>
                <a:cubicBezTo>
                  <a:pt x="123" y="95"/>
                  <a:pt x="122" y="95"/>
                  <a:pt x="122" y="95"/>
                </a:cubicBezTo>
                <a:cubicBezTo>
                  <a:pt x="122" y="95"/>
                  <a:pt x="121" y="96"/>
                  <a:pt x="121" y="96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0" y="96"/>
                  <a:pt x="120" y="97"/>
                  <a:pt x="119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6"/>
                  <a:pt x="118" y="97"/>
                  <a:pt x="117" y="97"/>
                </a:cubicBezTo>
                <a:cubicBezTo>
                  <a:pt x="117" y="97"/>
                  <a:pt x="117" y="96"/>
                  <a:pt x="116" y="97"/>
                </a:cubicBezTo>
                <a:cubicBezTo>
                  <a:pt x="115" y="97"/>
                  <a:pt x="116" y="98"/>
                  <a:pt x="116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4" y="99"/>
                  <a:pt x="114" y="99"/>
                </a:cubicBezTo>
                <a:cubicBezTo>
                  <a:pt x="114" y="100"/>
                  <a:pt x="113" y="99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2" y="100"/>
                  <a:pt x="112" y="101"/>
                  <a:pt x="112" y="102"/>
                </a:cubicBezTo>
                <a:cubicBezTo>
                  <a:pt x="112" y="102"/>
                  <a:pt x="112" y="102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1" y="104"/>
                  <a:pt x="111" y="104"/>
                  <a:pt x="111" y="105"/>
                </a:cubicBezTo>
                <a:cubicBezTo>
                  <a:pt x="111" y="105"/>
                  <a:pt x="110" y="105"/>
                  <a:pt x="110" y="105"/>
                </a:cubicBezTo>
                <a:cubicBezTo>
                  <a:pt x="110" y="105"/>
                  <a:pt x="110" y="105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8" y="106"/>
                  <a:pt x="107" y="106"/>
                  <a:pt x="107" y="106"/>
                </a:cubicBezTo>
                <a:cubicBezTo>
                  <a:pt x="107" y="106"/>
                  <a:pt x="107" y="106"/>
                  <a:pt x="106" y="106"/>
                </a:cubicBezTo>
                <a:cubicBezTo>
                  <a:pt x="106" y="106"/>
                  <a:pt x="106" y="106"/>
                  <a:pt x="106" y="107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6" y="107"/>
                  <a:pt x="106" y="106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5" y="107"/>
                  <a:pt x="105" y="106"/>
                  <a:pt x="105" y="106"/>
                </a:cubicBezTo>
                <a:cubicBezTo>
                  <a:pt x="105" y="106"/>
                  <a:pt x="105" y="106"/>
                  <a:pt x="104" y="106"/>
                </a:cubicBezTo>
                <a:cubicBezTo>
                  <a:pt x="104" y="105"/>
                  <a:pt x="104" y="105"/>
                  <a:pt x="103" y="105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03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1" y="105"/>
                  <a:pt x="102" y="105"/>
                  <a:pt x="102" y="105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2" y="103"/>
                </a:cubicBezTo>
                <a:cubicBezTo>
                  <a:pt x="102" y="103"/>
                  <a:pt x="102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2"/>
                  <a:pt x="102" y="100"/>
                  <a:pt x="102" y="99"/>
                </a:cubicBezTo>
                <a:cubicBezTo>
                  <a:pt x="102" y="99"/>
                  <a:pt x="102" y="98"/>
                  <a:pt x="102" y="98"/>
                </a:cubicBezTo>
                <a:cubicBezTo>
                  <a:pt x="102" y="98"/>
                  <a:pt x="102" y="97"/>
                  <a:pt x="101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97"/>
                  <a:pt x="102" y="97"/>
                  <a:pt x="102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3" y="96"/>
                  <a:pt x="103" y="96"/>
                  <a:pt x="104" y="96"/>
                </a:cubicBezTo>
                <a:cubicBezTo>
                  <a:pt x="104" y="96"/>
                  <a:pt x="105" y="96"/>
                  <a:pt x="105" y="96"/>
                </a:cubicBezTo>
                <a:cubicBezTo>
                  <a:pt x="105" y="96"/>
                  <a:pt x="106" y="96"/>
                  <a:pt x="106" y="96"/>
                </a:cubicBezTo>
                <a:cubicBezTo>
                  <a:pt x="107" y="96"/>
                  <a:pt x="108" y="97"/>
                  <a:pt x="109" y="96"/>
                </a:cubicBezTo>
                <a:cubicBezTo>
                  <a:pt x="109" y="96"/>
                  <a:pt x="109" y="97"/>
                  <a:pt x="110" y="97"/>
                </a:cubicBezTo>
                <a:cubicBezTo>
                  <a:pt x="110" y="96"/>
                  <a:pt x="110" y="95"/>
                  <a:pt x="110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0" y="95"/>
                </a:cubicBezTo>
                <a:cubicBezTo>
                  <a:pt x="110" y="94"/>
                  <a:pt x="111" y="94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11" y="94"/>
                  <a:pt x="111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0" y="92"/>
                  <a:pt x="111" y="92"/>
                  <a:pt x="110" y="92"/>
                </a:cubicBezTo>
                <a:cubicBezTo>
                  <a:pt x="110" y="92"/>
                  <a:pt x="110" y="92"/>
                  <a:pt x="110" y="91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109" y="90"/>
                  <a:pt x="109" y="91"/>
                  <a:pt x="109" y="91"/>
                </a:cubicBezTo>
                <a:cubicBezTo>
                  <a:pt x="108" y="90"/>
                  <a:pt x="108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6" y="89"/>
                </a:cubicBezTo>
                <a:cubicBezTo>
                  <a:pt x="106" y="89"/>
                  <a:pt x="106" y="89"/>
                  <a:pt x="106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8" y="89"/>
                  <a:pt x="108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8" y="89"/>
                  <a:pt x="108" y="88"/>
                  <a:pt x="108" y="88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09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8"/>
                  <a:pt x="110" y="88"/>
                </a:cubicBezTo>
                <a:cubicBezTo>
                  <a:pt x="110" y="88"/>
                  <a:pt x="110" y="88"/>
                  <a:pt x="110" y="87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1" y="87"/>
                  <a:pt x="111" y="88"/>
                  <a:pt x="111" y="88"/>
                </a:cubicBezTo>
                <a:cubicBezTo>
                  <a:pt x="111" y="87"/>
                  <a:pt x="112" y="88"/>
                  <a:pt x="112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2" y="87"/>
                  <a:pt x="113" y="87"/>
                  <a:pt x="114" y="87"/>
                </a:cubicBezTo>
                <a:cubicBezTo>
                  <a:pt x="114" y="86"/>
                  <a:pt x="114" y="86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5" y="85"/>
                  <a:pt x="115" y="85"/>
                  <a:pt x="115" y="85"/>
                </a:cubicBezTo>
                <a:cubicBezTo>
                  <a:pt x="115" y="85"/>
                  <a:pt x="115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7" y="84"/>
                  <a:pt x="117" y="84"/>
                </a:cubicBezTo>
                <a:cubicBezTo>
                  <a:pt x="117" y="83"/>
                  <a:pt x="117" y="83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9" y="83"/>
                  <a:pt x="119" y="83"/>
                  <a:pt x="119" y="83"/>
                </a:cubicBezTo>
                <a:cubicBezTo>
                  <a:pt x="119" y="83"/>
                  <a:pt x="119" y="83"/>
                  <a:pt x="118" y="83"/>
                </a:cubicBezTo>
                <a:cubicBezTo>
                  <a:pt x="118" y="83"/>
                  <a:pt x="119" y="83"/>
                  <a:pt x="119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9" y="82"/>
                  <a:pt x="119" y="81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1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1"/>
                  <a:pt x="121" y="81"/>
                  <a:pt x="121" y="82"/>
                </a:cubicBezTo>
                <a:cubicBezTo>
                  <a:pt x="121" y="82"/>
                  <a:pt x="121" y="82"/>
                  <a:pt x="122" y="82"/>
                </a:cubicBezTo>
                <a:cubicBezTo>
                  <a:pt x="122" y="82"/>
                  <a:pt x="122" y="82"/>
                  <a:pt x="122" y="82"/>
                </a:cubicBezTo>
                <a:cubicBezTo>
                  <a:pt x="122" y="82"/>
                  <a:pt x="122" y="82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3" y="81"/>
                </a:cubicBezTo>
                <a:cubicBezTo>
                  <a:pt x="123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79"/>
                  <a:pt x="122" y="79"/>
                </a:cubicBezTo>
                <a:cubicBezTo>
                  <a:pt x="122" y="79"/>
                  <a:pt x="122" y="79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1" y="78"/>
                  <a:pt x="121" y="78"/>
                </a:cubicBezTo>
                <a:cubicBezTo>
                  <a:pt x="121" y="78"/>
                  <a:pt x="122" y="78"/>
                  <a:pt x="122" y="78"/>
                </a:cubicBezTo>
                <a:cubicBezTo>
                  <a:pt x="122" y="77"/>
                  <a:pt x="121" y="77"/>
                  <a:pt x="122" y="77"/>
                </a:cubicBezTo>
                <a:cubicBezTo>
                  <a:pt x="122" y="76"/>
                  <a:pt x="122" y="77"/>
                  <a:pt x="122" y="77"/>
                </a:cubicBezTo>
                <a:cubicBezTo>
                  <a:pt x="122" y="77"/>
                  <a:pt x="122" y="76"/>
                  <a:pt x="123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7"/>
                  <a:pt x="125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8"/>
                  <a:pt x="124" y="78"/>
                  <a:pt x="124" y="78"/>
                </a:cubicBezTo>
                <a:cubicBezTo>
                  <a:pt x="124" y="78"/>
                  <a:pt x="123" y="78"/>
                  <a:pt x="123" y="78"/>
                </a:cubicBezTo>
                <a:cubicBezTo>
                  <a:pt x="123" y="78"/>
                  <a:pt x="123" y="78"/>
                  <a:pt x="123" y="78"/>
                </a:cubicBezTo>
                <a:cubicBezTo>
                  <a:pt x="123" y="78"/>
                  <a:pt x="123" y="79"/>
                  <a:pt x="123" y="79"/>
                </a:cubicBezTo>
                <a:cubicBezTo>
                  <a:pt x="123" y="79"/>
                  <a:pt x="124" y="79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0"/>
                  <a:pt x="127" y="80"/>
                  <a:pt x="127" y="80"/>
                </a:cubicBezTo>
                <a:cubicBezTo>
                  <a:pt x="127" y="81"/>
                  <a:pt x="128" y="80"/>
                  <a:pt x="128" y="80"/>
                </a:cubicBezTo>
                <a:cubicBezTo>
                  <a:pt x="128" y="81"/>
                  <a:pt x="128" y="81"/>
                  <a:pt x="128" y="81"/>
                </a:cubicBezTo>
                <a:cubicBezTo>
                  <a:pt x="128" y="81"/>
                  <a:pt x="129" y="81"/>
                  <a:pt x="129" y="81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30" y="81"/>
                  <a:pt x="131" y="80"/>
                  <a:pt x="132" y="79"/>
                </a:cubicBezTo>
                <a:cubicBezTo>
                  <a:pt x="133" y="79"/>
                  <a:pt x="133" y="79"/>
                  <a:pt x="133" y="80"/>
                </a:cubicBezTo>
                <a:cubicBezTo>
                  <a:pt x="134" y="80"/>
                  <a:pt x="134" y="80"/>
                  <a:pt x="134" y="80"/>
                </a:cubicBezTo>
                <a:cubicBezTo>
                  <a:pt x="134" y="80"/>
                  <a:pt x="135" y="80"/>
                  <a:pt x="135" y="80"/>
                </a:cubicBezTo>
                <a:cubicBezTo>
                  <a:pt x="135" y="79"/>
                  <a:pt x="135" y="79"/>
                  <a:pt x="135" y="79"/>
                </a:cubicBezTo>
                <a:cubicBezTo>
                  <a:pt x="136" y="79"/>
                  <a:pt x="136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8"/>
                  <a:pt x="137" y="79"/>
                  <a:pt x="137" y="78"/>
                </a:cubicBezTo>
                <a:cubicBezTo>
                  <a:pt x="137" y="78"/>
                  <a:pt x="136" y="77"/>
                  <a:pt x="137" y="76"/>
                </a:cubicBezTo>
                <a:cubicBezTo>
                  <a:pt x="137" y="76"/>
                  <a:pt x="137" y="76"/>
                  <a:pt x="137" y="76"/>
                </a:cubicBezTo>
                <a:cubicBezTo>
                  <a:pt x="137" y="76"/>
                  <a:pt x="137" y="75"/>
                  <a:pt x="137" y="75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9" y="75"/>
                  <a:pt x="139" y="75"/>
                  <a:pt x="139" y="75"/>
                </a:cubicBezTo>
                <a:cubicBezTo>
                  <a:pt x="139" y="75"/>
                  <a:pt x="139" y="75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ubicBezTo>
                  <a:pt x="140" y="75"/>
                  <a:pt x="140" y="74"/>
                  <a:pt x="141" y="74"/>
                </a:cubicBezTo>
                <a:cubicBezTo>
                  <a:pt x="141" y="74"/>
                  <a:pt x="140" y="73"/>
                  <a:pt x="140" y="73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3"/>
                  <a:pt x="140" y="73"/>
                  <a:pt x="139" y="73"/>
                </a:cubicBezTo>
                <a:cubicBezTo>
                  <a:pt x="139" y="73"/>
                  <a:pt x="139" y="73"/>
                  <a:pt x="139" y="72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1" y="72"/>
                  <a:pt x="141" y="71"/>
                  <a:pt x="141" y="71"/>
                </a:cubicBezTo>
                <a:cubicBezTo>
                  <a:pt x="141" y="71"/>
                  <a:pt x="141" y="72"/>
                  <a:pt x="142" y="72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2" y="71"/>
                  <a:pt x="142" y="71"/>
                  <a:pt x="143" y="71"/>
                </a:cubicBezTo>
                <a:cubicBezTo>
                  <a:pt x="143" y="72"/>
                  <a:pt x="144" y="72"/>
                  <a:pt x="144" y="72"/>
                </a:cubicBezTo>
                <a:cubicBezTo>
                  <a:pt x="145" y="72"/>
                  <a:pt x="145" y="71"/>
                  <a:pt x="145" y="71"/>
                </a:cubicBezTo>
                <a:cubicBezTo>
                  <a:pt x="145" y="71"/>
                  <a:pt x="145" y="71"/>
                  <a:pt x="145" y="72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6" y="71"/>
                </a:cubicBezTo>
                <a:cubicBezTo>
                  <a:pt x="146" y="71"/>
                  <a:pt x="146" y="71"/>
                  <a:pt x="146" y="70"/>
                </a:cubicBezTo>
                <a:cubicBezTo>
                  <a:pt x="146" y="71"/>
                  <a:pt x="147" y="71"/>
                  <a:pt x="147" y="71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47" y="70"/>
                  <a:pt x="146" y="71"/>
                  <a:pt x="145" y="70"/>
                </a:cubicBezTo>
                <a:cubicBezTo>
                  <a:pt x="145" y="70"/>
                  <a:pt x="145" y="69"/>
                  <a:pt x="145" y="69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5" y="69"/>
                  <a:pt x="144" y="70"/>
                  <a:pt x="144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4" y="70"/>
                  <a:pt x="144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1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141" y="70"/>
                  <a:pt x="141" y="70"/>
                  <a:pt x="141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39" y="71"/>
                  <a:pt x="139" y="71"/>
                </a:cubicBezTo>
                <a:cubicBezTo>
                  <a:pt x="139" y="71"/>
                  <a:pt x="139" y="71"/>
                  <a:pt x="139" y="70"/>
                </a:cubicBezTo>
                <a:cubicBezTo>
                  <a:pt x="139" y="70"/>
                  <a:pt x="139" y="70"/>
                  <a:pt x="139" y="70"/>
                </a:cubicBezTo>
                <a:cubicBezTo>
                  <a:pt x="139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7" y="70"/>
                  <a:pt x="137" y="69"/>
                  <a:pt x="137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68"/>
                  <a:pt x="137" y="67"/>
                  <a:pt x="137" y="67"/>
                </a:cubicBezTo>
                <a:cubicBezTo>
                  <a:pt x="137" y="67"/>
                  <a:pt x="137" y="67"/>
                  <a:pt x="137" y="66"/>
                </a:cubicBezTo>
                <a:cubicBezTo>
                  <a:pt x="137" y="66"/>
                  <a:pt x="137" y="66"/>
                  <a:pt x="137" y="66"/>
                </a:cubicBezTo>
                <a:cubicBezTo>
                  <a:pt x="137" y="66"/>
                  <a:pt x="137" y="65"/>
                  <a:pt x="137" y="65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37" y="65"/>
                  <a:pt x="138" y="65"/>
                  <a:pt x="138" y="65"/>
                </a:cubicBezTo>
                <a:cubicBezTo>
                  <a:pt x="138" y="65"/>
                  <a:pt x="138" y="64"/>
                  <a:pt x="138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8" y="64"/>
                  <a:pt x="138" y="64"/>
                  <a:pt x="139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64"/>
                  <a:pt x="141" y="62"/>
                  <a:pt x="141" y="62"/>
                </a:cubicBezTo>
                <a:cubicBezTo>
                  <a:pt x="141" y="62"/>
                  <a:pt x="141" y="62"/>
                  <a:pt x="142" y="62"/>
                </a:cubicBezTo>
                <a:cubicBezTo>
                  <a:pt x="142" y="62"/>
                  <a:pt x="142" y="62"/>
                  <a:pt x="142" y="61"/>
                </a:cubicBezTo>
                <a:cubicBezTo>
                  <a:pt x="142" y="61"/>
                  <a:pt x="141" y="61"/>
                  <a:pt x="141" y="61"/>
                </a:cubicBezTo>
                <a:cubicBezTo>
                  <a:pt x="141" y="61"/>
                  <a:pt x="142" y="61"/>
                  <a:pt x="141" y="61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1" y="60"/>
                  <a:pt x="141" y="60"/>
                  <a:pt x="140" y="60"/>
                </a:cubicBezTo>
                <a:cubicBezTo>
                  <a:pt x="140" y="60"/>
                  <a:pt x="139" y="60"/>
                  <a:pt x="139" y="60"/>
                </a:cubicBezTo>
                <a:cubicBezTo>
                  <a:pt x="139" y="60"/>
                  <a:pt x="139" y="60"/>
                  <a:pt x="138" y="60"/>
                </a:cubicBezTo>
                <a:cubicBezTo>
                  <a:pt x="138" y="60"/>
                  <a:pt x="138" y="60"/>
                  <a:pt x="138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2"/>
                  <a:pt x="137" y="62"/>
                  <a:pt x="136" y="62"/>
                </a:cubicBezTo>
                <a:cubicBezTo>
                  <a:pt x="136" y="62"/>
                  <a:pt x="136" y="62"/>
                  <a:pt x="137" y="62"/>
                </a:cubicBezTo>
                <a:cubicBezTo>
                  <a:pt x="137" y="62"/>
                  <a:pt x="137" y="62"/>
                  <a:pt x="137" y="63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63"/>
                  <a:pt x="136" y="63"/>
                  <a:pt x="136" y="64"/>
                </a:cubicBezTo>
                <a:cubicBezTo>
                  <a:pt x="136" y="64"/>
                  <a:pt x="135" y="64"/>
                  <a:pt x="135" y="64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4" y="64"/>
                  <a:pt x="134" y="65"/>
                  <a:pt x="134" y="65"/>
                </a:cubicBezTo>
                <a:cubicBezTo>
                  <a:pt x="134" y="65"/>
                  <a:pt x="134" y="65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2" y="66"/>
                  <a:pt x="132" y="66"/>
                </a:cubicBezTo>
                <a:cubicBezTo>
                  <a:pt x="132" y="67"/>
                  <a:pt x="133" y="67"/>
                  <a:pt x="132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68"/>
                  <a:pt x="132" y="69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2" y="69"/>
                  <a:pt x="133" y="69"/>
                  <a:pt x="133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3" y="70"/>
                  <a:pt x="133" y="70"/>
                  <a:pt x="134" y="70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3" y="72"/>
                  <a:pt x="133" y="72"/>
                </a:cubicBezTo>
                <a:cubicBezTo>
                  <a:pt x="133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2" y="71"/>
                  <a:pt x="132" y="72"/>
                  <a:pt x="132" y="72"/>
                </a:cubicBezTo>
                <a:cubicBezTo>
                  <a:pt x="133" y="72"/>
                  <a:pt x="133" y="71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2" y="72"/>
                  <a:pt x="133" y="73"/>
                  <a:pt x="132" y="73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73"/>
                  <a:pt x="131" y="73"/>
                  <a:pt x="131" y="73"/>
                </a:cubicBezTo>
                <a:cubicBezTo>
                  <a:pt x="131" y="73"/>
                  <a:pt x="132" y="74"/>
                  <a:pt x="132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1" y="76"/>
                  <a:pt x="131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8"/>
                  <a:pt x="129" y="78"/>
                </a:cubicBezTo>
                <a:cubicBezTo>
                  <a:pt x="129" y="78"/>
                  <a:pt x="129" y="78"/>
                  <a:pt x="129" y="78"/>
                </a:cubicBezTo>
                <a:cubicBezTo>
                  <a:pt x="129" y="78"/>
                  <a:pt x="129" y="78"/>
                  <a:pt x="128" y="78"/>
                </a:cubicBezTo>
                <a:cubicBezTo>
                  <a:pt x="128" y="78"/>
                  <a:pt x="128" y="78"/>
                  <a:pt x="127" y="78"/>
                </a:cubicBezTo>
                <a:cubicBezTo>
                  <a:pt x="127" y="78"/>
                  <a:pt x="127" y="78"/>
                  <a:pt x="127" y="78"/>
                </a:cubicBezTo>
                <a:cubicBezTo>
                  <a:pt x="127" y="78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6"/>
                  <a:pt x="127" y="76"/>
                </a:cubicBezTo>
                <a:cubicBezTo>
                  <a:pt x="127" y="76"/>
                  <a:pt x="126" y="76"/>
                  <a:pt x="126" y="75"/>
                </a:cubicBezTo>
                <a:cubicBezTo>
                  <a:pt x="126" y="75"/>
                  <a:pt x="126" y="75"/>
                  <a:pt x="126" y="75"/>
                </a:cubicBezTo>
                <a:cubicBezTo>
                  <a:pt x="126" y="75"/>
                  <a:pt x="126" y="74"/>
                  <a:pt x="126" y="74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26" y="74"/>
                  <a:pt x="126" y="74"/>
                  <a:pt x="125" y="74"/>
                </a:cubicBezTo>
                <a:cubicBezTo>
                  <a:pt x="125" y="74"/>
                  <a:pt x="125" y="73"/>
                  <a:pt x="125" y="73"/>
                </a:cubicBezTo>
                <a:cubicBezTo>
                  <a:pt x="125" y="73"/>
                  <a:pt x="125" y="73"/>
                  <a:pt x="125" y="73"/>
                </a:cubicBezTo>
                <a:cubicBezTo>
                  <a:pt x="125" y="73"/>
                  <a:pt x="125" y="73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4" y="72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24" y="72"/>
                  <a:pt x="123" y="72"/>
                  <a:pt x="123" y="72"/>
                </a:cubicBezTo>
                <a:cubicBezTo>
                  <a:pt x="123" y="72"/>
                  <a:pt x="123" y="73"/>
                  <a:pt x="123" y="73"/>
                </a:cubicBezTo>
                <a:cubicBezTo>
                  <a:pt x="122" y="73"/>
                  <a:pt x="122" y="73"/>
                  <a:pt x="121" y="74"/>
                </a:cubicBezTo>
                <a:cubicBezTo>
                  <a:pt x="121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8" y="73"/>
                  <a:pt x="118" y="72"/>
                  <a:pt x="118" y="72"/>
                </a:cubicBezTo>
                <a:cubicBezTo>
                  <a:pt x="118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3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8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8"/>
                  <a:pt x="118" y="68"/>
                </a:cubicBezTo>
                <a:cubicBezTo>
                  <a:pt x="118" y="68"/>
                  <a:pt x="118" y="68"/>
                  <a:pt x="118" y="67"/>
                </a:cubicBezTo>
                <a:cubicBezTo>
                  <a:pt x="118" y="67"/>
                  <a:pt x="119" y="67"/>
                  <a:pt x="119" y="67"/>
                </a:cubicBezTo>
                <a:cubicBezTo>
                  <a:pt x="119" y="67"/>
                  <a:pt x="119" y="67"/>
                  <a:pt x="119" y="67"/>
                </a:cubicBezTo>
                <a:cubicBezTo>
                  <a:pt x="119" y="67"/>
                  <a:pt x="118" y="67"/>
                  <a:pt x="118" y="67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9" y="67"/>
                  <a:pt x="119" y="66"/>
                  <a:pt x="119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20" y="66"/>
                  <a:pt x="121" y="66"/>
                  <a:pt x="121" y="66"/>
                </a:cubicBezTo>
                <a:cubicBezTo>
                  <a:pt x="121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1" y="65"/>
                  <a:pt x="121" y="65"/>
                  <a:pt x="122" y="65"/>
                </a:cubicBezTo>
                <a:cubicBezTo>
                  <a:pt x="122" y="65"/>
                  <a:pt x="122" y="64"/>
                  <a:pt x="123" y="64"/>
                </a:cubicBezTo>
                <a:cubicBezTo>
                  <a:pt x="123" y="64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23" y="64"/>
                  <a:pt x="124" y="64"/>
                  <a:pt x="124" y="63"/>
                </a:cubicBezTo>
                <a:cubicBezTo>
                  <a:pt x="124" y="63"/>
                  <a:pt x="124" y="63"/>
                  <a:pt x="125" y="62"/>
                </a:cubicBezTo>
                <a:cubicBezTo>
                  <a:pt x="125" y="62"/>
                  <a:pt x="125" y="63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6" y="62"/>
                  <a:pt x="126" y="61"/>
                  <a:pt x="126" y="61"/>
                </a:cubicBezTo>
                <a:cubicBezTo>
                  <a:pt x="126" y="61"/>
                  <a:pt x="126" y="61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7" y="61"/>
                  <a:pt x="126" y="61"/>
                  <a:pt x="126" y="61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60"/>
                  <a:pt x="127" y="59"/>
                  <a:pt x="127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7" y="59"/>
                </a:cubicBezTo>
                <a:cubicBezTo>
                  <a:pt x="127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9" y="57"/>
                  <a:pt x="129" y="57"/>
                </a:cubicBezTo>
                <a:cubicBezTo>
                  <a:pt x="129" y="57"/>
                  <a:pt x="129" y="57"/>
                  <a:pt x="129" y="57"/>
                </a:cubicBezTo>
                <a:cubicBezTo>
                  <a:pt x="129" y="57"/>
                  <a:pt x="129" y="57"/>
                  <a:pt x="129" y="56"/>
                </a:cubicBezTo>
                <a:cubicBezTo>
                  <a:pt x="130" y="56"/>
                  <a:pt x="130" y="57"/>
                  <a:pt x="130" y="57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1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4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54"/>
                  <a:pt x="132" y="54"/>
                  <a:pt x="133" y="54"/>
                </a:cubicBezTo>
                <a:cubicBezTo>
                  <a:pt x="133" y="53"/>
                  <a:pt x="133" y="54"/>
                  <a:pt x="133" y="53"/>
                </a:cubicBezTo>
                <a:cubicBezTo>
                  <a:pt x="133" y="53"/>
                  <a:pt x="134" y="53"/>
                  <a:pt x="134" y="53"/>
                </a:cubicBezTo>
                <a:cubicBezTo>
                  <a:pt x="134" y="53"/>
                  <a:pt x="134" y="53"/>
                  <a:pt x="135" y="53"/>
                </a:cubicBezTo>
                <a:cubicBezTo>
                  <a:pt x="135" y="53"/>
                  <a:pt x="135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3"/>
                  <a:pt x="136" y="53"/>
                </a:cubicBezTo>
                <a:cubicBezTo>
                  <a:pt x="136" y="53"/>
                  <a:pt x="136" y="52"/>
                  <a:pt x="136" y="52"/>
                </a:cubicBezTo>
                <a:cubicBezTo>
                  <a:pt x="137" y="52"/>
                  <a:pt x="137" y="52"/>
                  <a:pt x="137" y="5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37" y="52"/>
                  <a:pt x="137" y="52"/>
                  <a:pt x="138" y="52"/>
                </a:cubicBezTo>
                <a:cubicBezTo>
                  <a:pt x="138" y="50"/>
                  <a:pt x="138" y="51"/>
                  <a:pt x="139" y="51"/>
                </a:cubicBezTo>
                <a:cubicBezTo>
                  <a:pt x="139" y="51"/>
                  <a:pt x="140" y="51"/>
                  <a:pt x="140" y="50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41" y="50"/>
                  <a:pt x="141" y="49"/>
                  <a:pt x="142" y="50"/>
                </a:cubicBezTo>
                <a:cubicBezTo>
                  <a:pt x="142" y="50"/>
                  <a:pt x="141" y="50"/>
                  <a:pt x="141" y="51"/>
                </a:cubicBezTo>
                <a:cubicBezTo>
                  <a:pt x="141" y="51"/>
                  <a:pt x="141" y="51"/>
                  <a:pt x="142" y="51"/>
                </a:cubicBezTo>
                <a:cubicBezTo>
                  <a:pt x="142" y="51"/>
                  <a:pt x="143" y="50"/>
                  <a:pt x="143" y="49"/>
                </a:cubicBezTo>
                <a:cubicBezTo>
                  <a:pt x="143" y="50"/>
                  <a:pt x="143" y="50"/>
                  <a:pt x="143" y="51"/>
                </a:cubicBezTo>
                <a:cubicBezTo>
                  <a:pt x="144" y="50"/>
                  <a:pt x="144" y="50"/>
                  <a:pt x="144" y="49"/>
                </a:cubicBezTo>
                <a:cubicBezTo>
                  <a:pt x="144" y="49"/>
                  <a:pt x="145" y="49"/>
                  <a:pt x="145" y="49"/>
                </a:cubicBezTo>
                <a:cubicBezTo>
                  <a:pt x="145" y="50"/>
                  <a:pt x="145" y="50"/>
                  <a:pt x="145" y="51"/>
                </a:cubicBezTo>
                <a:cubicBezTo>
                  <a:pt x="145" y="51"/>
                  <a:pt x="145" y="51"/>
                  <a:pt x="145" y="51"/>
                </a:cubicBezTo>
                <a:cubicBezTo>
                  <a:pt x="145" y="50"/>
                  <a:pt x="145" y="50"/>
                  <a:pt x="146" y="50"/>
                </a:cubicBezTo>
                <a:cubicBezTo>
                  <a:pt x="146" y="50"/>
                  <a:pt x="146" y="50"/>
                  <a:pt x="147" y="50"/>
                </a:cubicBezTo>
                <a:cubicBezTo>
                  <a:pt x="147" y="50"/>
                  <a:pt x="147" y="50"/>
                  <a:pt x="148" y="50"/>
                </a:cubicBezTo>
                <a:cubicBezTo>
                  <a:pt x="148" y="50"/>
                  <a:pt x="148" y="50"/>
                  <a:pt x="148" y="50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47" y="51"/>
                  <a:pt x="147" y="51"/>
                  <a:pt x="146" y="51"/>
                </a:cubicBezTo>
                <a:cubicBezTo>
                  <a:pt x="146" y="52"/>
                  <a:pt x="146" y="52"/>
                  <a:pt x="147" y="52"/>
                </a:cubicBezTo>
                <a:cubicBezTo>
                  <a:pt x="147" y="52"/>
                  <a:pt x="148" y="52"/>
                  <a:pt x="148" y="52"/>
                </a:cubicBezTo>
                <a:cubicBezTo>
                  <a:pt x="148" y="52"/>
                  <a:pt x="149" y="52"/>
                  <a:pt x="149" y="52"/>
                </a:cubicBezTo>
                <a:cubicBezTo>
                  <a:pt x="149" y="52"/>
                  <a:pt x="149" y="52"/>
                  <a:pt x="150" y="52"/>
                </a:cubicBezTo>
                <a:cubicBezTo>
                  <a:pt x="150" y="52"/>
                  <a:pt x="150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2" y="53"/>
                  <a:pt x="153" y="53"/>
                  <a:pt x="153" y="53"/>
                </a:cubicBezTo>
                <a:cubicBezTo>
                  <a:pt x="154" y="53"/>
                  <a:pt x="154" y="53"/>
                  <a:pt x="155" y="54"/>
                </a:cubicBezTo>
                <a:cubicBezTo>
                  <a:pt x="155" y="54"/>
                  <a:pt x="155" y="54"/>
                  <a:pt x="156" y="54"/>
                </a:cubicBezTo>
                <a:cubicBezTo>
                  <a:pt x="156" y="54"/>
                  <a:pt x="157" y="55"/>
                  <a:pt x="157" y="55"/>
                </a:cubicBezTo>
                <a:cubicBezTo>
                  <a:pt x="158" y="55"/>
                  <a:pt x="158" y="55"/>
                  <a:pt x="159" y="55"/>
                </a:cubicBezTo>
                <a:cubicBezTo>
                  <a:pt x="159" y="56"/>
                  <a:pt x="160" y="56"/>
                  <a:pt x="160" y="56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0" y="58"/>
                  <a:pt x="160" y="58"/>
                  <a:pt x="159" y="59"/>
                </a:cubicBezTo>
                <a:cubicBezTo>
                  <a:pt x="157" y="60"/>
                  <a:pt x="154" y="59"/>
                  <a:pt x="152" y="58"/>
                </a:cubicBezTo>
                <a:cubicBezTo>
                  <a:pt x="152" y="58"/>
                  <a:pt x="151" y="58"/>
                  <a:pt x="151" y="58"/>
                </a:cubicBezTo>
                <a:cubicBezTo>
                  <a:pt x="151" y="58"/>
                  <a:pt x="151" y="57"/>
                  <a:pt x="150" y="57"/>
                </a:cubicBezTo>
                <a:cubicBezTo>
                  <a:pt x="150" y="58"/>
                  <a:pt x="151" y="58"/>
                  <a:pt x="151" y="59"/>
                </a:cubicBezTo>
                <a:cubicBezTo>
                  <a:pt x="151" y="59"/>
                  <a:pt x="152" y="59"/>
                  <a:pt x="152" y="59"/>
                </a:cubicBezTo>
                <a:cubicBezTo>
                  <a:pt x="153" y="60"/>
                  <a:pt x="153" y="60"/>
                  <a:pt x="152" y="60"/>
                </a:cubicBezTo>
                <a:cubicBezTo>
                  <a:pt x="152" y="61"/>
                  <a:pt x="153" y="62"/>
                  <a:pt x="153" y="63"/>
                </a:cubicBezTo>
                <a:cubicBezTo>
                  <a:pt x="153" y="63"/>
                  <a:pt x="154" y="63"/>
                  <a:pt x="154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5" y="63"/>
                  <a:pt x="155" y="63"/>
                  <a:pt x="155" y="63"/>
                </a:cubicBezTo>
                <a:cubicBezTo>
                  <a:pt x="156" y="64"/>
                  <a:pt x="157" y="64"/>
                  <a:pt x="156" y="63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5" y="61"/>
                  <a:pt x="155" y="61"/>
                  <a:pt x="155" y="61"/>
                </a:cubicBezTo>
                <a:cubicBezTo>
                  <a:pt x="156" y="62"/>
                  <a:pt x="157" y="62"/>
                  <a:pt x="158" y="62"/>
                </a:cubicBezTo>
                <a:cubicBezTo>
                  <a:pt x="158" y="62"/>
                  <a:pt x="158" y="62"/>
                  <a:pt x="159" y="62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60" y="61"/>
                  <a:pt x="159" y="61"/>
                  <a:pt x="159" y="60"/>
                </a:cubicBezTo>
                <a:cubicBezTo>
                  <a:pt x="159" y="59"/>
                  <a:pt x="161" y="60"/>
                  <a:pt x="161" y="59"/>
                </a:cubicBezTo>
                <a:cubicBezTo>
                  <a:pt x="162" y="58"/>
                  <a:pt x="163" y="59"/>
                  <a:pt x="163" y="59"/>
                </a:cubicBezTo>
                <a:cubicBezTo>
                  <a:pt x="163" y="59"/>
                  <a:pt x="163" y="59"/>
                  <a:pt x="163" y="59"/>
                </a:cubicBezTo>
                <a:cubicBezTo>
                  <a:pt x="163" y="59"/>
                  <a:pt x="164" y="59"/>
                  <a:pt x="164" y="59"/>
                </a:cubicBezTo>
                <a:cubicBezTo>
                  <a:pt x="164" y="58"/>
                  <a:pt x="164" y="58"/>
                  <a:pt x="164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6"/>
                  <a:pt x="164" y="56"/>
                  <a:pt x="164" y="56"/>
                </a:cubicBezTo>
                <a:cubicBezTo>
                  <a:pt x="164" y="55"/>
                  <a:pt x="163" y="55"/>
                  <a:pt x="163" y="54"/>
                </a:cubicBezTo>
                <a:cubicBezTo>
                  <a:pt x="164" y="54"/>
                  <a:pt x="164" y="55"/>
                  <a:pt x="164" y="55"/>
                </a:cubicBezTo>
                <a:cubicBezTo>
                  <a:pt x="164" y="55"/>
                  <a:pt x="165" y="55"/>
                  <a:pt x="165" y="54"/>
                </a:cubicBezTo>
                <a:cubicBezTo>
                  <a:pt x="166" y="55"/>
                  <a:pt x="166" y="56"/>
                  <a:pt x="166" y="56"/>
                </a:cubicBezTo>
                <a:cubicBezTo>
                  <a:pt x="166" y="56"/>
                  <a:pt x="165" y="56"/>
                  <a:pt x="164" y="57"/>
                </a:cubicBezTo>
                <a:cubicBezTo>
                  <a:pt x="165" y="57"/>
                  <a:pt x="166" y="58"/>
                  <a:pt x="167" y="58"/>
                </a:cubicBezTo>
                <a:cubicBezTo>
                  <a:pt x="167" y="58"/>
                  <a:pt x="167" y="58"/>
                  <a:pt x="168" y="58"/>
                </a:cubicBezTo>
                <a:cubicBezTo>
                  <a:pt x="168" y="57"/>
                  <a:pt x="168" y="57"/>
                  <a:pt x="168" y="56"/>
                </a:cubicBezTo>
                <a:cubicBezTo>
                  <a:pt x="168" y="56"/>
                  <a:pt x="169" y="56"/>
                  <a:pt x="169" y="56"/>
                </a:cubicBezTo>
                <a:cubicBezTo>
                  <a:pt x="170" y="56"/>
                  <a:pt x="171" y="55"/>
                  <a:pt x="171" y="55"/>
                </a:cubicBezTo>
                <a:cubicBezTo>
                  <a:pt x="172" y="55"/>
                  <a:pt x="173" y="55"/>
                  <a:pt x="173" y="54"/>
                </a:cubicBezTo>
                <a:cubicBezTo>
                  <a:pt x="173" y="54"/>
                  <a:pt x="173" y="55"/>
                  <a:pt x="173" y="55"/>
                </a:cubicBezTo>
                <a:cubicBezTo>
                  <a:pt x="173" y="55"/>
                  <a:pt x="173" y="55"/>
                  <a:pt x="173" y="55"/>
                </a:cubicBezTo>
                <a:cubicBezTo>
                  <a:pt x="174" y="55"/>
                  <a:pt x="173" y="54"/>
                  <a:pt x="175" y="54"/>
                </a:cubicBezTo>
                <a:cubicBezTo>
                  <a:pt x="175" y="54"/>
                  <a:pt x="175" y="54"/>
                  <a:pt x="175" y="55"/>
                </a:cubicBezTo>
                <a:cubicBezTo>
                  <a:pt x="175" y="55"/>
                  <a:pt x="175" y="55"/>
                  <a:pt x="174" y="55"/>
                </a:cubicBezTo>
                <a:cubicBezTo>
                  <a:pt x="174" y="55"/>
                  <a:pt x="174" y="55"/>
                  <a:pt x="174" y="55"/>
                </a:cubicBezTo>
                <a:cubicBezTo>
                  <a:pt x="175" y="55"/>
                  <a:pt x="175" y="55"/>
                  <a:pt x="176" y="55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5"/>
                  <a:pt x="176" y="55"/>
                  <a:pt x="177" y="54"/>
                </a:cubicBezTo>
                <a:cubicBezTo>
                  <a:pt x="177" y="54"/>
                  <a:pt x="178" y="54"/>
                  <a:pt x="178" y="54"/>
                </a:cubicBezTo>
                <a:cubicBezTo>
                  <a:pt x="178" y="54"/>
                  <a:pt x="179" y="55"/>
                  <a:pt x="179" y="54"/>
                </a:cubicBezTo>
                <a:cubicBezTo>
                  <a:pt x="179" y="54"/>
                  <a:pt x="179" y="54"/>
                  <a:pt x="180" y="54"/>
                </a:cubicBezTo>
                <a:cubicBezTo>
                  <a:pt x="180" y="54"/>
                  <a:pt x="181" y="54"/>
                  <a:pt x="181" y="54"/>
                </a:cubicBezTo>
                <a:cubicBezTo>
                  <a:pt x="181" y="54"/>
                  <a:pt x="181" y="54"/>
                  <a:pt x="181" y="54"/>
                </a:cubicBezTo>
                <a:cubicBezTo>
                  <a:pt x="181" y="55"/>
                  <a:pt x="181" y="55"/>
                  <a:pt x="182" y="55"/>
                </a:cubicBezTo>
                <a:cubicBezTo>
                  <a:pt x="182" y="55"/>
                  <a:pt x="182" y="54"/>
                  <a:pt x="182" y="54"/>
                </a:cubicBezTo>
                <a:cubicBezTo>
                  <a:pt x="183" y="54"/>
                  <a:pt x="183" y="54"/>
                  <a:pt x="183" y="53"/>
                </a:cubicBezTo>
                <a:cubicBezTo>
                  <a:pt x="183" y="53"/>
                  <a:pt x="183" y="53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4" y="52"/>
                  <a:pt x="185" y="52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2" y="55"/>
                  <a:pt x="192" y="55"/>
                  <a:pt x="192" y="55"/>
                </a:cubicBezTo>
                <a:cubicBezTo>
                  <a:pt x="192" y="55"/>
                  <a:pt x="193" y="54"/>
                  <a:pt x="193" y="54"/>
                </a:cubicBezTo>
                <a:cubicBezTo>
                  <a:pt x="192" y="54"/>
                  <a:pt x="192" y="54"/>
                  <a:pt x="192" y="53"/>
                </a:cubicBezTo>
                <a:cubicBezTo>
                  <a:pt x="191" y="53"/>
                  <a:pt x="192" y="53"/>
                  <a:pt x="192" y="52"/>
                </a:cubicBezTo>
                <a:cubicBezTo>
                  <a:pt x="191" y="52"/>
                  <a:pt x="190" y="52"/>
                  <a:pt x="190" y="52"/>
                </a:cubicBezTo>
                <a:cubicBezTo>
                  <a:pt x="190" y="51"/>
                  <a:pt x="191" y="51"/>
                  <a:pt x="191" y="50"/>
                </a:cubicBezTo>
                <a:cubicBezTo>
                  <a:pt x="190" y="50"/>
                  <a:pt x="190" y="50"/>
                  <a:pt x="190" y="50"/>
                </a:cubicBezTo>
                <a:cubicBezTo>
                  <a:pt x="190" y="49"/>
                  <a:pt x="191" y="48"/>
                  <a:pt x="192" y="48"/>
                </a:cubicBezTo>
                <a:cubicBezTo>
                  <a:pt x="192" y="47"/>
                  <a:pt x="192" y="47"/>
                  <a:pt x="192" y="47"/>
                </a:cubicBezTo>
                <a:cubicBezTo>
                  <a:pt x="192" y="47"/>
                  <a:pt x="192" y="47"/>
                  <a:pt x="192" y="46"/>
                </a:cubicBezTo>
                <a:cubicBezTo>
                  <a:pt x="189" y="44"/>
                  <a:pt x="186" y="42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1"/>
                  <a:pt x="183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1" y="41"/>
                  <a:pt x="181" y="41"/>
                </a:cubicBezTo>
                <a:cubicBezTo>
                  <a:pt x="181" y="41"/>
                  <a:pt x="181" y="41"/>
                  <a:pt x="181" y="41"/>
                </a:cubicBezTo>
                <a:cubicBezTo>
                  <a:pt x="181" y="41"/>
                  <a:pt x="180" y="41"/>
                  <a:pt x="181" y="41"/>
                </a:cubicBezTo>
                <a:cubicBezTo>
                  <a:pt x="181" y="41"/>
                  <a:pt x="181" y="42"/>
                  <a:pt x="181" y="42"/>
                </a:cubicBezTo>
                <a:cubicBezTo>
                  <a:pt x="181" y="42"/>
                  <a:pt x="181" y="42"/>
                  <a:pt x="181" y="42"/>
                </a:cubicBezTo>
                <a:cubicBezTo>
                  <a:pt x="181" y="42"/>
                  <a:pt x="180" y="42"/>
                  <a:pt x="180" y="42"/>
                </a:cubicBezTo>
                <a:cubicBezTo>
                  <a:pt x="180" y="42"/>
                  <a:pt x="180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3"/>
                  <a:pt x="179" y="43"/>
                  <a:pt x="180" y="43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4"/>
                  <a:pt x="179" y="44"/>
                </a:cubicBezTo>
                <a:cubicBezTo>
                  <a:pt x="178" y="44"/>
                  <a:pt x="178" y="44"/>
                  <a:pt x="177" y="44"/>
                </a:cubicBezTo>
                <a:cubicBezTo>
                  <a:pt x="176" y="43"/>
                  <a:pt x="176" y="44"/>
                  <a:pt x="175" y="43"/>
                </a:cubicBezTo>
                <a:cubicBezTo>
                  <a:pt x="175" y="43"/>
                  <a:pt x="175" y="43"/>
                  <a:pt x="175" y="43"/>
                </a:cubicBezTo>
                <a:cubicBezTo>
                  <a:pt x="176" y="43"/>
                  <a:pt x="176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1"/>
                  <a:pt x="178" y="41"/>
                  <a:pt x="178" y="41"/>
                </a:cubicBezTo>
                <a:cubicBezTo>
                  <a:pt x="178" y="41"/>
                  <a:pt x="178" y="41"/>
                  <a:pt x="178" y="41"/>
                </a:cubicBezTo>
                <a:cubicBezTo>
                  <a:pt x="178" y="40"/>
                  <a:pt x="178" y="40"/>
                  <a:pt x="178" y="40"/>
                </a:cubicBezTo>
                <a:cubicBezTo>
                  <a:pt x="178" y="40"/>
                  <a:pt x="179" y="40"/>
                  <a:pt x="179" y="39"/>
                </a:cubicBezTo>
                <a:cubicBezTo>
                  <a:pt x="179" y="39"/>
                  <a:pt x="179" y="40"/>
                  <a:pt x="179" y="40"/>
                </a:cubicBezTo>
                <a:cubicBezTo>
                  <a:pt x="180" y="39"/>
                  <a:pt x="180" y="39"/>
                  <a:pt x="181" y="38"/>
                </a:cubicBezTo>
                <a:cubicBezTo>
                  <a:pt x="165" y="29"/>
                  <a:pt x="147" y="24"/>
                  <a:pt x="128" y="24"/>
                </a:cubicBezTo>
                <a:cubicBezTo>
                  <a:pt x="112" y="24"/>
                  <a:pt x="97" y="28"/>
                  <a:pt x="83" y="34"/>
                </a:cubicBezTo>
                <a:moveTo>
                  <a:pt x="84" y="39"/>
                </a:move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moveTo>
                  <a:pt x="174" y="99"/>
                </a:moveTo>
                <a:cubicBezTo>
                  <a:pt x="174" y="99"/>
                  <a:pt x="174" y="99"/>
                  <a:pt x="173" y="99"/>
                </a:cubicBezTo>
                <a:cubicBezTo>
                  <a:pt x="173" y="99"/>
                  <a:pt x="173" y="98"/>
                  <a:pt x="173" y="98"/>
                </a:cubicBezTo>
                <a:cubicBezTo>
                  <a:pt x="174" y="98"/>
                  <a:pt x="174" y="98"/>
                  <a:pt x="174" y="97"/>
                </a:cubicBezTo>
                <a:cubicBezTo>
                  <a:pt x="174" y="97"/>
                  <a:pt x="173" y="97"/>
                  <a:pt x="173" y="97"/>
                </a:cubicBezTo>
                <a:cubicBezTo>
                  <a:pt x="173" y="97"/>
                  <a:pt x="173" y="97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6"/>
                  <a:pt x="172" y="96"/>
                  <a:pt x="172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2" y="95"/>
                  <a:pt x="172" y="95"/>
                </a:cubicBezTo>
                <a:cubicBezTo>
                  <a:pt x="172" y="95"/>
                  <a:pt x="172" y="95"/>
                  <a:pt x="172" y="95"/>
                </a:cubicBezTo>
                <a:cubicBezTo>
                  <a:pt x="172" y="95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3"/>
                  <a:pt x="173" y="93"/>
                </a:cubicBezTo>
                <a:cubicBezTo>
                  <a:pt x="173" y="93"/>
                  <a:pt x="174" y="94"/>
                  <a:pt x="174" y="94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4" y="93"/>
                  <a:pt x="174" y="93"/>
                  <a:pt x="174" y="93"/>
                </a:cubicBezTo>
                <a:cubicBezTo>
                  <a:pt x="174" y="93"/>
                  <a:pt x="174" y="92"/>
                  <a:pt x="174" y="92"/>
                </a:cubicBezTo>
                <a:cubicBezTo>
                  <a:pt x="174" y="92"/>
                  <a:pt x="174" y="92"/>
                  <a:pt x="174" y="92"/>
                </a:cubicBezTo>
                <a:cubicBezTo>
                  <a:pt x="174" y="92"/>
                  <a:pt x="174" y="91"/>
                  <a:pt x="174" y="91"/>
                </a:cubicBezTo>
                <a:cubicBezTo>
                  <a:pt x="174" y="91"/>
                  <a:pt x="174" y="91"/>
                  <a:pt x="173" y="91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3" y="91"/>
                  <a:pt x="172" y="91"/>
                  <a:pt x="172" y="91"/>
                </a:cubicBezTo>
                <a:cubicBezTo>
                  <a:pt x="171" y="91"/>
                  <a:pt x="171" y="92"/>
                  <a:pt x="170" y="92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70" y="92"/>
                  <a:pt x="169" y="92"/>
                  <a:pt x="169" y="92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8" y="93"/>
                  <a:pt x="168" y="93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3"/>
                  <a:pt x="167" y="94"/>
                  <a:pt x="167" y="94"/>
                </a:cubicBezTo>
                <a:cubicBezTo>
                  <a:pt x="167" y="94"/>
                  <a:pt x="167" y="94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7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8"/>
                  <a:pt x="168" y="98"/>
                  <a:pt x="169" y="98"/>
                </a:cubicBezTo>
                <a:cubicBezTo>
                  <a:pt x="169" y="98"/>
                  <a:pt x="169" y="98"/>
                  <a:pt x="169" y="98"/>
                </a:cubicBezTo>
                <a:cubicBezTo>
                  <a:pt x="169" y="99"/>
                  <a:pt x="169" y="99"/>
                  <a:pt x="169" y="99"/>
                </a:cubicBezTo>
                <a:cubicBezTo>
                  <a:pt x="170" y="99"/>
                  <a:pt x="170" y="99"/>
                  <a:pt x="170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0" y="100"/>
                  <a:pt x="171" y="100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0" y="100"/>
                  <a:pt x="170" y="101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69" y="102"/>
                </a:cubicBezTo>
                <a:cubicBezTo>
                  <a:pt x="169" y="102"/>
                  <a:pt x="169" y="102"/>
                  <a:pt x="169" y="102"/>
                </a:cubicBezTo>
                <a:cubicBezTo>
                  <a:pt x="169" y="103"/>
                  <a:pt x="169" y="104"/>
                  <a:pt x="169" y="105"/>
                </a:cubicBezTo>
                <a:cubicBezTo>
                  <a:pt x="170" y="105"/>
                  <a:pt x="170" y="105"/>
                  <a:pt x="171" y="105"/>
                </a:cubicBezTo>
                <a:cubicBezTo>
                  <a:pt x="171" y="106"/>
                  <a:pt x="173" y="106"/>
                  <a:pt x="174" y="106"/>
                </a:cubicBezTo>
                <a:cubicBezTo>
                  <a:pt x="174" y="106"/>
                  <a:pt x="175" y="106"/>
                  <a:pt x="175" y="106"/>
                </a:cubicBezTo>
                <a:cubicBezTo>
                  <a:pt x="175" y="105"/>
                  <a:pt x="175" y="104"/>
                  <a:pt x="175" y="104"/>
                </a:cubicBezTo>
                <a:cubicBezTo>
                  <a:pt x="175" y="104"/>
                  <a:pt x="175" y="104"/>
                  <a:pt x="175" y="103"/>
                </a:cubicBezTo>
                <a:cubicBezTo>
                  <a:pt x="175" y="103"/>
                  <a:pt x="175" y="103"/>
                  <a:pt x="175" y="103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4" y="101"/>
                  <a:pt x="174" y="101"/>
                  <a:pt x="174" y="101"/>
                </a:cubicBezTo>
                <a:cubicBezTo>
                  <a:pt x="174" y="101"/>
                  <a:pt x="174" y="100"/>
                  <a:pt x="174" y="100"/>
                </a:cubicBezTo>
                <a:cubicBezTo>
                  <a:pt x="174" y="100"/>
                  <a:pt x="174" y="100"/>
                  <a:pt x="174" y="100"/>
                </a:cubicBezTo>
                <a:cubicBezTo>
                  <a:pt x="174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9"/>
                  <a:pt x="176" y="99"/>
                  <a:pt x="175" y="99"/>
                </a:cubicBezTo>
                <a:cubicBezTo>
                  <a:pt x="175" y="99"/>
                  <a:pt x="175" y="98"/>
                  <a:pt x="175" y="98"/>
                </a:cubicBezTo>
                <a:cubicBezTo>
                  <a:pt x="175" y="98"/>
                  <a:pt x="174" y="98"/>
                  <a:pt x="174" y="98"/>
                </a:cubicBezTo>
                <a:cubicBezTo>
                  <a:pt x="174" y="99"/>
                  <a:pt x="174" y="99"/>
                  <a:pt x="174" y="100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moveTo>
                  <a:pt x="143" y="99"/>
                </a:move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moveTo>
                  <a:pt x="177" y="44"/>
                </a:moveTo>
                <a:cubicBezTo>
                  <a:pt x="178" y="44"/>
                  <a:pt x="178" y="44"/>
                  <a:pt x="178" y="44"/>
                </a:cubicBezTo>
                <a:cubicBezTo>
                  <a:pt x="178" y="46"/>
                  <a:pt x="177" y="45"/>
                  <a:pt x="177" y="47"/>
                </a:cubicBezTo>
                <a:cubicBezTo>
                  <a:pt x="177" y="48"/>
                  <a:pt x="177" y="49"/>
                  <a:pt x="178" y="49"/>
                </a:cubicBezTo>
                <a:cubicBezTo>
                  <a:pt x="178" y="49"/>
                  <a:pt x="179" y="49"/>
                  <a:pt x="179" y="50"/>
                </a:cubicBezTo>
                <a:cubicBezTo>
                  <a:pt x="178" y="50"/>
                  <a:pt x="178" y="50"/>
                  <a:pt x="177" y="50"/>
                </a:cubicBezTo>
                <a:cubicBezTo>
                  <a:pt x="177" y="50"/>
                  <a:pt x="177" y="50"/>
                  <a:pt x="176" y="50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5" y="50"/>
                  <a:pt x="175" y="50"/>
                  <a:pt x="175" y="50"/>
                </a:cubicBezTo>
                <a:cubicBezTo>
                  <a:pt x="175" y="49"/>
                  <a:pt x="175" y="49"/>
                  <a:pt x="175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75" y="49"/>
                  <a:pt x="174" y="48"/>
                  <a:pt x="174" y="48"/>
                </a:cubicBezTo>
                <a:cubicBezTo>
                  <a:pt x="173" y="48"/>
                  <a:pt x="173" y="48"/>
                  <a:pt x="172" y="48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172" y="47"/>
                  <a:pt x="172" y="47"/>
                  <a:pt x="172" y="47"/>
                </a:cubicBezTo>
                <a:cubicBezTo>
                  <a:pt x="173" y="47"/>
                  <a:pt x="173" y="47"/>
                  <a:pt x="173" y="47"/>
                </a:cubicBezTo>
                <a:cubicBezTo>
                  <a:pt x="174" y="47"/>
                  <a:pt x="174" y="46"/>
                  <a:pt x="174" y="46"/>
                </a:cubicBezTo>
                <a:cubicBezTo>
                  <a:pt x="174" y="46"/>
                  <a:pt x="174" y="46"/>
                  <a:pt x="173" y="45"/>
                </a:cubicBezTo>
                <a:cubicBezTo>
                  <a:pt x="173" y="45"/>
                  <a:pt x="174" y="45"/>
                  <a:pt x="174" y="45"/>
                </a:cubicBezTo>
                <a:cubicBezTo>
                  <a:pt x="174" y="45"/>
                  <a:pt x="174" y="45"/>
                  <a:pt x="174" y="45"/>
                </a:cubicBezTo>
                <a:cubicBezTo>
                  <a:pt x="175" y="45"/>
                  <a:pt x="175" y="44"/>
                  <a:pt x="175" y="44"/>
                </a:cubicBezTo>
                <a:cubicBezTo>
                  <a:pt x="176" y="44"/>
                  <a:pt x="177" y="44"/>
                  <a:pt x="177" y="44"/>
                </a:cubicBezTo>
                <a:moveTo>
                  <a:pt x="143" y="29"/>
                </a:moveTo>
                <a:cubicBezTo>
                  <a:pt x="142" y="29"/>
                  <a:pt x="142" y="29"/>
                  <a:pt x="142" y="30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0" y="30"/>
                  <a:pt x="140" y="30"/>
                  <a:pt x="140" y="30"/>
                </a:cubicBezTo>
                <a:cubicBezTo>
                  <a:pt x="139" y="30"/>
                  <a:pt x="138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29"/>
                  <a:pt x="137" y="29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4" y="29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4" y="28"/>
                  <a:pt x="134" y="28"/>
                  <a:pt x="134" y="27"/>
                </a:cubicBezTo>
                <a:cubicBezTo>
                  <a:pt x="135" y="27"/>
                  <a:pt x="135" y="27"/>
                  <a:pt x="135" y="26"/>
                </a:cubicBezTo>
                <a:cubicBezTo>
                  <a:pt x="135" y="26"/>
                  <a:pt x="136" y="27"/>
                  <a:pt x="136" y="27"/>
                </a:cubicBezTo>
                <a:cubicBezTo>
                  <a:pt x="137" y="28"/>
                  <a:pt x="137" y="27"/>
                  <a:pt x="138" y="28"/>
                </a:cubicBezTo>
                <a:cubicBezTo>
                  <a:pt x="138" y="28"/>
                  <a:pt x="138" y="27"/>
                  <a:pt x="138" y="27"/>
                </a:cubicBezTo>
                <a:cubicBezTo>
                  <a:pt x="139" y="27"/>
                  <a:pt x="139" y="27"/>
                  <a:pt x="139" y="26"/>
                </a:cubicBezTo>
                <a:cubicBezTo>
                  <a:pt x="139" y="27"/>
                  <a:pt x="139" y="27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40" y="27"/>
                  <a:pt x="140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3" y="27"/>
                </a:cubicBezTo>
                <a:cubicBezTo>
                  <a:pt x="143" y="27"/>
                  <a:pt x="143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3" y="28"/>
                  <a:pt x="143" y="29"/>
                  <a:pt x="143" y="29"/>
                </a:cubicBezTo>
                <a:moveTo>
                  <a:pt x="134" y="30"/>
                </a:moveTo>
                <a:cubicBezTo>
                  <a:pt x="135" y="30"/>
                  <a:pt x="135" y="30"/>
                  <a:pt x="135" y="30"/>
                </a:cubicBezTo>
                <a:cubicBezTo>
                  <a:pt x="136" y="30"/>
                  <a:pt x="136" y="31"/>
                  <a:pt x="136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5" y="31"/>
                  <a:pt x="135" y="32"/>
                  <a:pt x="135" y="32"/>
                </a:cubicBezTo>
                <a:cubicBezTo>
                  <a:pt x="134" y="32"/>
                  <a:pt x="134" y="33"/>
                  <a:pt x="134" y="33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2" y="35"/>
                  <a:pt x="132" y="35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1" y="36"/>
                  <a:pt x="129" y="35"/>
                  <a:pt x="129" y="35"/>
                </a:cubicBezTo>
                <a:cubicBezTo>
                  <a:pt x="129" y="35"/>
                  <a:pt x="129" y="35"/>
                  <a:pt x="129" y="35"/>
                </a:cubicBezTo>
                <a:cubicBezTo>
                  <a:pt x="129" y="35"/>
                  <a:pt x="129" y="34"/>
                  <a:pt x="129" y="34"/>
                </a:cubicBezTo>
                <a:cubicBezTo>
                  <a:pt x="130" y="34"/>
                  <a:pt x="131" y="34"/>
                  <a:pt x="132" y="34"/>
                </a:cubicBezTo>
                <a:cubicBezTo>
                  <a:pt x="131" y="34"/>
                  <a:pt x="131" y="33"/>
                  <a:pt x="131" y="33"/>
                </a:cubicBezTo>
                <a:cubicBezTo>
                  <a:pt x="130" y="33"/>
                  <a:pt x="130" y="34"/>
                  <a:pt x="129" y="34"/>
                </a:cubicBezTo>
                <a:cubicBezTo>
                  <a:pt x="128" y="34"/>
                  <a:pt x="128" y="33"/>
                  <a:pt x="128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9" y="33"/>
                  <a:pt x="131" y="33"/>
                  <a:pt x="131" y="32"/>
                </a:cubicBezTo>
                <a:cubicBezTo>
                  <a:pt x="131" y="32"/>
                  <a:pt x="131" y="32"/>
                  <a:pt x="131" y="32"/>
                </a:cubicBezTo>
                <a:cubicBezTo>
                  <a:pt x="131" y="32"/>
                  <a:pt x="130" y="31"/>
                  <a:pt x="130" y="31"/>
                </a:cubicBezTo>
                <a:cubicBezTo>
                  <a:pt x="129" y="31"/>
                  <a:pt x="129" y="32"/>
                  <a:pt x="128" y="32"/>
                </a:cubicBezTo>
                <a:cubicBezTo>
                  <a:pt x="127" y="33"/>
                  <a:pt x="126" y="31"/>
                  <a:pt x="126" y="31"/>
                </a:cubicBezTo>
                <a:cubicBezTo>
                  <a:pt x="126" y="31"/>
                  <a:pt x="126" y="31"/>
                  <a:pt x="127" y="30"/>
                </a:cubicBezTo>
                <a:cubicBezTo>
                  <a:pt x="127" y="30"/>
                  <a:pt x="126" y="30"/>
                  <a:pt x="126" y="30"/>
                </a:cubicBezTo>
                <a:cubicBezTo>
                  <a:pt x="126" y="30"/>
                  <a:pt x="126" y="30"/>
                  <a:pt x="125" y="30"/>
                </a:cubicBezTo>
                <a:cubicBezTo>
                  <a:pt x="125" y="30"/>
                  <a:pt x="125" y="29"/>
                  <a:pt x="125" y="29"/>
                </a:cubicBezTo>
                <a:cubicBezTo>
                  <a:pt x="125" y="29"/>
                  <a:pt x="125" y="29"/>
                  <a:pt x="126" y="29"/>
                </a:cubicBezTo>
                <a:cubicBezTo>
                  <a:pt x="126" y="29"/>
                  <a:pt x="126" y="29"/>
                  <a:pt x="127" y="29"/>
                </a:cubicBezTo>
                <a:cubicBezTo>
                  <a:pt x="127" y="29"/>
                  <a:pt x="127" y="28"/>
                  <a:pt x="128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30"/>
                  <a:pt x="129" y="30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129" y="28"/>
                  <a:pt x="129" y="28"/>
                  <a:pt x="129" y="29"/>
                </a:cubicBezTo>
                <a:cubicBezTo>
                  <a:pt x="130" y="29"/>
                  <a:pt x="130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30"/>
                  <a:pt x="130" y="29"/>
                  <a:pt x="131" y="2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1" y="28"/>
                  <a:pt x="132" y="28"/>
                  <a:pt x="132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29"/>
                  <a:pt x="133" y="29"/>
                  <a:pt x="134" y="29"/>
                </a:cubicBezTo>
                <a:cubicBezTo>
                  <a:pt x="134" y="29"/>
                  <a:pt x="134" y="30"/>
                  <a:pt x="134" y="30"/>
                </a:cubicBezTo>
                <a:moveTo>
                  <a:pt x="112" y="85"/>
                </a:moveTo>
                <a:cubicBezTo>
                  <a:pt x="112" y="85"/>
                  <a:pt x="112" y="85"/>
                  <a:pt x="112" y="85"/>
                </a:cubicBezTo>
                <a:cubicBezTo>
                  <a:pt x="113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3" y="85"/>
                  <a:pt x="113" y="85"/>
                  <a:pt x="113" y="85"/>
                </a:cubicBezTo>
                <a:cubicBezTo>
                  <a:pt x="113" y="85"/>
                  <a:pt x="113" y="86"/>
                  <a:pt x="112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09" y="86"/>
                  <a:pt x="109" y="86"/>
                  <a:pt x="108" y="86"/>
                </a:cubicBezTo>
                <a:cubicBezTo>
                  <a:pt x="108" y="87"/>
                  <a:pt x="108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7"/>
                  <a:pt x="106" y="87"/>
                  <a:pt x="106" y="87"/>
                </a:cubicBezTo>
                <a:cubicBezTo>
                  <a:pt x="106" y="87"/>
                  <a:pt x="105" y="87"/>
                  <a:pt x="105" y="87"/>
                </a:cubicBezTo>
                <a:cubicBezTo>
                  <a:pt x="105" y="87"/>
                  <a:pt x="105" y="87"/>
                  <a:pt x="105" y="86"/>
                </a:cubicBezTo>
                <a:cubicBezTo>
                  <a:pt x="106" y="86"/>
                  <a:pt x="107" y="86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9" y="84"/>
                  <a:pt x="109" y="84"/>
                </a:cubicBezTo>
                <a:cubicBezTo>
                  <a:pt x="109" y="84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4"/>
                  <a:pt x="107" y="84"/>
                  <a:pt x="107" y="84"/>
                </a:cubicBezTo>
                <a:cubicBezTo>
                  <a:pt x="107" y="84"/>
                  <a:pt x="107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7" y="84"/>
                  <a:pt x="107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8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8" y="81"/>
                  <a:pt x="109" y="81"/>
                  <a:pt x="109" y="80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79"/>
                  <a:pt x="108" y="79"/>
                </a:cubicBezTo>
                <a:cubicBezTo>
                  <a:pt x="108" y="79"/>
                  <a:pt x="108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6" y="79"/>
                  <a:pt x="107" y="78"/>
                  <a:pt x="107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7" y="78"/>
                  <a:pt x="107" y="77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106" y="77"/>
                  <a:pt x="106" y="77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5" y="77"/>
                  <a:pt x="106" y="77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5" y="76"/>
                  <a:pt x="105" y="76"/>
                  <a:pt x="105" y="77"/>
                </a:cubicBezTo>
                <a:cubicBezTo>
                  <a:pt x="105" y="77"/>
                  <a:pt x="105" y="77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6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4"/>
                  <a:pt x="105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7" y="73"/>
                  <a:pt x="107" y="73"/>
                </a:cubicBezTo>
                <a:cubicBezTo>
                  <a:pt x="107" y="73"/>
                  <a:pt x="108" y="73"/>
                  <a:pt x="108" y="73"/>
                </a:cubicBezTo>
                <a:cubicBezTo>
                  <a:pt x="108" y="73"/>
                  <a:pt x="109" y="73"/>
                  <a:pt x="108" y="73"/>
                </a:cubicBezTo>
                <a:cubicBezTo>
                  <a:pt x="108" y="74"/>
                  <a:pt x="107" y="74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8" y="75"/>
                  <a:pt x="109" y="74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9" y="76"/>
                  <a:pt x="109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8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8" y="78"/>
                  <a:pt x="108" y="77"/>
                  <a:pt x="109" y="77"/>
                </a:cubicBezTo>
                <a:cubicBezTo>
                  <a:pt x="109" y="77"/>
                  <a:pt x="110" y="78"/>
                  <a:pt x="110" y="78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1" y="80"/>
                  <a:pt x="111" y="79"/>
                  <a:pt x="111" y="80"/>
                </a:cubicBezTo>
                <a:cubicBezTo>
                  <a:pt x="111" y="80"/>
                  <a:pt x="111" y="80"/>
                  <a:pt x="112" y="80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2" y="82"/>
                  <a:pt x="113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ubicBezTo>
                  <a:pt x="113" y="82"/>
                  <a:pt x="114" y="82"/>
                  <a:pt x="114" y="83"/>
                </a:cubicBezTo>
                <a:cubicBezTo>
                  <a:pt x="114" y="83"/>
                  <a:pt x="114" y="83"/>
                  <a:pt x="114" y="83"/>
                </a:cubicBezTo>
                <a:cubicBezTo>
                  <a:pt x="114" y="84"/>
                  <a:pt x="113" y="84"/>
                  <a:pt x="112" y="85"/>
                </a:cubicBezTo>
                <a:moveTo>
                  <a:pt x="106" y="78"/>
                </a:move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6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6" y="78"/>
                </a:cubicBezTo>
                <a:moveTo>
                  <a:pt x="105" y="80"/>
                </a:moveTo>
                <a:cubicBezTo>
                  <a:pt x="105" y="80"/>
                  <a:pt x="105" y="81"/>
                  <a:pt x="104" y="81"/>
                </a:cubicBezTo>
                <a:cubicBezTo>
                  <a:pt x="105" y="81"/>
                  <a:pt x="105" y="82"/>
                  <a:pt x="105" y="82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4" y="83"/>
                  <a:pt x="104" y="83"/>
                  <a:pt x="104" y="84"/>
                </a:cubicBezTo>
                <a:cubicBezTo>
                  <a:pt x="104" y="84"/>
                  <a:pt x="103" y="84"/>
                  <a:pt x="103" y="84"/>
                </a:cubicBezTo>
                <a:cubicBezTo>
                  <a:pt x="103" y="84"/>
                  <a:pt x="102" y="84"/>
                  <a:pt x="102" y="84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1" y="84"/>
                  <a:pt x="101" y="85"/>
                  <a:pt x="101" y="85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0" y="83"/>
                  <a:pt x="100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2"/>
                  <a:pt x="101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1" y="82"/>
                  <a:pt x="101" y="82"/>
                  <a:pt x="102" y="82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1" y="81"/>
                </a:cubicBezTo>
                <a:cubicBezTo>
                  <a:pt x="100" y="81"/>
                  <a:pt x="101" y="81"/>
                  <a:pt x="101" y="81"/>
                </a:cubicBezTo>
                <a:cubicBezTo>
                  <a:pt x="101" y="81"/>
                  <a:pt x="101" y="81"/>
                  <a:pt x="101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1" y="80"/>
                  <a:pt x="101" y="80"/>
                  <a:pt x="102" y="80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80"/>
                  <a:pt x="102" y="80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3" y="78"/>
                </a:cubicBezTo>
                <a:cubicBezTo>
                  <a:pt x="103" y="79"/>
                  <a:pt x="103" y="79"/>
                  <a:pt x="103" y="79"/>
                </a:cubicBezTo>
                <a:cubicBezTo>
                  <a:pt x="104" y="79"/>
                  <a:pt x="105" y="78"/>
                  <a:pt x="105" y="79"/>
                </a:cubicBezTo>
                <a:cubicBezTo>
                  <a:pt x="105" y="79"/>
                  <a:pt x="105" y="80"/>
                  <a:pt x="105" y="80"/>
                </a:cubicBezTo>
                <a:moveTo>
                  <a:pt x="100" y="113"/>
                </a:moveTo>
                <a:cubicBezTo>
                  <a:pt x="101" y="112"/>
                  <a:pt x="101" y="112"/>
                  <a:pt x="101" y="112"/>
                </a:cubicBezTo>
                <a:cubicBezTo>
                  <a:pt x="101" y="112"/>
                  <a:pt x="101" y="111"/>
                  <a:pt x="101" y="111"/>
                </a:cubicBezTo>
                <a:cubicBezTo>
                  <a:pt x="101" y="111"/>
                  <a:pt x="102" y="110"/>
                  <a:pt x="102" y="110"/>
                </a:cubicBezTo>
                <a:cubicBezTo>
                  <a:pt x="103" y="110"/>
                  <a:pt x="104" y="110"/>
                  <a:pt x="104" y="109"/>
                </a:cubicBezTo>
                <a:cubicBezTo>
                  <a:pt x="104" y="109"/>
                  <a:pt x="105" y="107"/>
                  <a:pt x="105" y="107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106" y="107"/>
                  <a:pt x="106" y="108"/>
                  <a:pt x="107" y="108"/>
                </a:cubicBezTo>
                <a:cubicBezTo>
                  <a:pt x="107" y="108"/>
                  <a:pt x="108" y="107"/>
                  <a:pt x="109" y="107"/>
                </a:cubicBezTo>
                <a:cubicBezTo>
                  <a:pt x="109" y="108"/>
                  <a:pt x="109" y="108"/>
                  <a:pt x="110" y="108"/>
                </a:cubicBezTo>
                <a:cubicBezTo>
                  <a:pt x="110" y="108"/>
                  <a:pt x="110" y="107"/>
                  <a:pt x="111" y="107"/>
                </a:cubicBezTo>
                <a:cubicBezTo>
                  <a:pt x="111" y="107"/>
                  <a:pt x="111" y="107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6"/>
                  <a:pt x="113" y="106"/>
                </a:cubicBezTo>
                <a:cubicBezTo>
                  <a:pt x="113" y="106"/>
                  <a:pt x="114" y="106"/>
                  <a:pt x="115" y="106"/>
                </a:cubicBezTo>
                <a:cubicBezTo>
                  <a:pt x="115" y="106"/>
                  <a:pt x="115" y="106"/>
                  <a:pt x="115" y="106"/>
                </a:cubicBezTo>
                <a:cubicBezTo>
                  <a:pt x="115" y="106"/>
                  <a:pt x="116" y="106"/>
                  <a:pt x="116" y="106"/>
                </a:cubicBezTo>
                <a:cubicBezTo>
                  <a:pt x="116" y="106"/>
                  <a:pt x="116" y="106"/>
                  <a:pt x="116" y="105"/>
                </a:cubicBezTo>
                <a:cubicBezTo>
                  <a:pt x="117" y="105"/>
                  <a:pt x="118" y="106"/>
                  <a:pt x="118" y="106"/>
                </a:cubicBezTo>
                <a:cubicBezTo>
                  <a:pt x="119" y="106"/>
                  <a:pt x="119" y="105"/>
                  <a:pt x="119" y="105"/>
                </a:cubicBezTo>
                <a:cubicBezTo>
                  <a:pt x="120" y="105"/>
                  <a:pt x="120" y="105"/>
                  <a:pt x="120" y="105"/>
                </a:cubicBezTo>
                <a:cubicBezTo>
                  <a:pt x="120" y="105"/>
                  <a:pt x="120" y="105"/>
                  <a:pt x="121" y="105"/>
                </a:cubicBezTo>
                <a:cubicBezTo>
                  <a:pt x="121" y="105"/>
                  <a:pt x="121" y="106"/>
                  <a:pt x="121" y="106"/>
                </a:cubicBezTo>
                <a:cubicBezTo>
                  <a:pt x="122" y="106"/>
                  <a:pt x="123" y="105"/>
                  <a:pt x="123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5"/>
                  <a:pt x="124" y="105"/>
                  <a:pt x="124" y="105"/>
                </a:cubicBezTo>
                <a:cubicBezTo>
                  <a:pt x="124" y="105"/>
                  <a:pt x="124" y="105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5"/>
                  <a:pt x="125" y="105"/>
                  <a:pt x="125" y="105"/>
                </a:cubicBezTo>
                <a:cubicBezTo>
                  <a:pt x="125" y="106"/>
                  <a:pt x="123" y="106"/>
                  <a:pt x="125" y="107"/>
                </a:cubicBezTo>
                <a:cubicBezTo>
                  <a:pt x="125" y="107"/>
                  <a:pt x="125" y="107"/>
                  <a:pt x="125" y="108"/>
                </a:cubicBezTo>
                <a:cubicBezTo>
                  <a:pt x="125" y="108"/>
                  <a:pt x="124" y="109"/>
                  <a:pt x="124" y="109"/>
                </a:cubicBezTo>
                <a:cubicBezTo>
                  <a:pt x="124" y="109"/>
                  <a:pt x="124" y="110"/>
                  <a:pt x="124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6" y="110"/>
                  <a:pt x="126" y="111"/>
                  <a:pt x="127" y="11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2"/>
                  <a:pt x="130" y="113"/>
                  <a:pt x="130" y="113"/>
                </a:cubicBezTo>
                <a:cubicBezTo>
                  <a:pt x="131" y="113"/>
                  <a:pt x="132" y="113"/>
                  <a:pt x="133" y="113"/>
                </a:cubicBezTo>
                <a:cubicBezTo>
                  <a:pt x="133" y="113"/>
                  <a:pt x="134" y="114"/>
                  <a:pt x="134" y="114"/>
                </a:cubicBezTo>
                <a:cubicBezTo>
                  <a:pt x="134" y="114"/>
                  <a:pt x="135" y="114"/>
                  <a:pt x="135" y="114"/>
                </a:cubicBezTo>
                <a:cubicBezTo>
                  <a:pt x="136" y="113"/>
                  <a:pt x="135" y="113"/>
                  <a:pt x="135" y="112"/>
                </a:cubicBezTo>
                <a:cubicBezTo>
                  <a:pt x="136" y="111"/>
                  <a:pt x="137" y="111"/>
                  <a:pt x="139" y="111"/>
                </a:cubicBezTo>
                <a:cubicBezTo>
                  <a:pt x="139" y="111"/>
                  <a:pt x="139" y="112"/>
                  <a:pt x="139" y="112"/>
                </a:cubicBezTo>
                <a:cubicBezTo>
                  <a:pt x="139" y="112"/>
                  <a:pt x="140" y="112"/>
                  <a:pt x="140" y="112"/>
                </a:cubicBezTo>
                <a:cubicBezTo>
                  <a:pt x="141" y="112"/>
                  <a:pt x="141" y="112"/>
                  <a:pt x="141" y="112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3" y="113"/>
                  <a:pt x="143" y="113"/>
                  <a:pt x="143" y="113"/>
                </a:cubicBezTo>
                <a:cubicBezTo>
                  <a:pt x="143" y="113"/>
                  <a:pt x="144" y="113"/>
                  <a:pt x="144" y="113"/>
                </a:cubicBezTo>
                <a:cubicBezTo>
                  <a:pt x="144" y="113"/>
                  <a:pt x="145" y="113"/>
                  <a:pt x="14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6" y="113"/>
                  <a:pt x="146" y="114"/>
                  <a:pt x="146" y="113"/>
                </a:cubicBezTo>
                <a:cubicBezTo>
                  <a:pt x="146" y="113"/>
                  <a:pt x="146" y="113"/>
                  <a:pt x="147" y="113"/>
                </a:cubicBezTo>
                <a:cubicBezTo>
                  <a:pt x="147" y="113"/>
                  <a:pt x="148" y="112"/>
                  <a:pt x="149" y="113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4"/>
                  <a:pt x="152" y="114"/>
                  <a:pt x="153" y="115"/>
                </a:cubicBezTo>
                <a:cubicBezTo>
                  <a:pt x="152" y="116"/>
                  <a:pt x="152" y="117"/>
                  <a:pt x="152" y="117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1" y="117"/>
                  <a:pt x="150" y="116"/>
                  <a:pt x="150" y="115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50" y="116"/>
                  <a:pt x="151" y="116"/>
                  <a:pt x="151" y="117"/>
                </a:cubicBezTo>
                <a:cubicBezTo>
                  <a:pt x="151" y="118"/>
                  <a:pt x="151" y="118"/>
                  <a:pt x="152" y="119"/>
                </a:cubicBezTo>
                <a:cubicBezTo>
                  <a:pt x="152" y="120"/>
                  <a:pt x="153" y="121"/>
                  <a:pt x="153" y="121"/>
                </a:cubicBezTo>
                <a:cubicBezTo>
                  <a:pt x="153" y="122"/>
                  <a:pt x="153" y="122"/>
                  <a:pt x="154" y="122"/>
                </a:cubicBezTo>
                <a:cubicBezTo>
                  <a:pt x="154" y="122"/>
                  <a:pt x="154" y="122"/>
                  <a:pt x="153" y="122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4" y="123"/>
                  <a:pt x="154" y="124"/>
                  <a:pt x="154" y="124"/>
                </a:cubicBezTo>
                <a:cubicBezTo>
                  <a:pt x="155" y="124"/>
                  <a:pt x="155" y="125"/>
                  <a:pt x="155" y="125"/>
                </a:cubicBezTo>
                <a:cubicBezTo>
                  <a:pt x="156" y="126"/>
                  <a:pt x="155" y="128"/>
                  <a:pt x="156" y="128"/>
                </a:cubicBezTo>
                <a:cubicBezTo>
                  <a:pt x="156" y="129"/>
                  <a:pt x="157" y="129"/>
                  <a:pt x="157" y="129"/>
                </a:cubicBezTo>
                <a:cubicBezTo>
                  <a:pt x="158" y="130"/>
                  <a:pt x="158" y="132"/>
                  <a:pt x="159" y="133"/>
                </a:cubicBezTo>
                <a:cubicBezTo>
                  <a:pt x="159" y="133"/>
                  <a:pt x="159" y="133"/>
                  <a:pt x="159" y="133"/>
                </a:cubicBezTo>
                <a:cubicBezTo>
                  <a:pt x="159" y="133"/>
                  <a:pt x="159" y="132"/>
                  <a:pt x="159" y="132"/>
                </a:cubicBezTo>
                <a:cubicBezTo>
                  <a:pt x="159" y="132"/>
                  <a:pt x="159" y="133"/>
                  <a:pt x="159" y="133"/>
                </a:cubicBezTo>
                <a:cubicBezTo>
                  <a:pt x="159" y="133"/>
                  <a:pt x="160" y="133"/>
                  <a:pt x="160" y="133"/>
                </a:cubicBezTo>
                <a:cubicBezTo>
                  <a:pt x="160" y="133"/>
                  <a:pt x="160" y="134"/>
                  <a:pt x="161" y="134"/>
                </a:cubicBezTo>
                <a:cubicBezTo>
                  <a:pt x="161" y="134"/>
                  <a:pt x="161" y="134"/>
                  <a:pt x="161" y="134"/>
                </a:cubicBezTo>
                <a:cubicBezTo>
                  <a:pt x="161" y="134"/>
                  <a:pt x="161" y="135"/>
                  <a:pt x="162" y="135"/>
                </a:cubicBezTo>
                <a:cubicBezTo>
                  <a:pt x="162" y="135"/>
                  <a:pt x="163" y="136"/>
                  <a:pt x="163" y="136"/>
                </a:cubicBezTo>
                <a:cubicBezTo>
                  <a:pt x="163" y="136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3" y="137"/>
                </a:cubicBezTo>
                <a:cubicBezTo>
                  <a:pt x="163" y="137"/>
                  <a:pt x="163" y="138"/>
                  <a:pt x="164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5" y="138"/>
                  <a:pt x="165" y="138"/>
                  <a:pt x="166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7" y="138"/>
                  <a:pt x="167" y="138"/>
                  <a:pt x="167" y="137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8" y="137"/>
                  <a:pt x="168" y="137"/>
                  <a:pt x="168" y="138"/>
                </a:cubicBezTo>
                <a:cubicBezTo>
                  <a:pt x="168" y="137"/>
                  <a:pt x="169" y="137"/>
                  <a:pt x="169" y="137"/>
                </a:cubicBezTo>
                <a:cubicBezTo>
                  <a:pt x="169" y="137"/>
                  <a:pt x="169" y="137"/>
                  <a:pt x="170" y="137"/>
                </a:cubicBezTo>
                <a:cubicBezTo>
                  <a:pt x="170" y="137"/>
                  <a:pt x="171" y="137"/>
                  <a:pt x="171" y="136"/>
                </a:cubicBezTo>
                <a:cubicBezTo>
                  <a:pt x="171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2" y="138"/>
                  <a:pt x="172" y="138"/>
                </a:cubicBezTo>
                <a:cubicBezTo>
                  <a:pt x="172" y="138"/>
                  <a:pt x="171" y="138"/>
                  <a:pt x="171" y="139"/>
                </a:cubicBezTo>
                <a:cubicBezTo>
                  <a:pt x="171" y="140"/>
                  <a:pt x="171" y="140"/>
                  <a:pt x="171" y="140"/>
                </a:cubicBezTo>
                <a:cubicBezTo>
                  <a:pt x="171" y="140"/>
                  <a:pt x="171" y="140"/>
                  <a:pt x="171" y="141"/>
                </a:cubicBezTo>
                <a:cubicBezTo>
                  <a:pt x="171" y="141"/>
                  <a:pt x="170" y="141"/>
                  <a:pt x="170" y="141"/>
                </a:cubicBezTo>
                <a:cubicBezTo>
                  <a:pt x="170" y="141"/>
                  <a:pt x="170" y="141"/>
                  <a:pt x="170" y="142"/>
                </a:cubicBezTo>
                <a:cubicBezTo>
                  <a:pt x="170" y="142"/>
                  <a:pt x="170" y="142"/>
                  <a:pt x="169" y="143"/>
                </a:cubicBezTo>
                <a:cubicBezTo>
                  <a:pt x="169" y="143"/>
                  <a:pt x="169" y="143"/>
                  <a:pt x="169" y="144"/>
                </a:cubicBezTo>
                <a:cubicBezTo>
                  <a:pt x="169" y="145"/>
                  <a:pt x="168" y="145"/>
                  <a:pt x="167" y="146"/>
                </a:cubicBezTo>
                <a:cubicBezTo>
                  <a:pt x="167" y="147"/>
                  <a:pt x="166" y="147"/>
                  <a:pt x="166" y="148"/>
                </a:cubicBezTo>
                <a:cubicBezTo>
                  <a:pt x="165" y="148"/>
                  <a:pt x="164" y="149"/>
                  <a:pt x="163" y="150"/>
                </a:cubicBezTo>
                <a:cubicBezTo>
                  <a:pt x="162" y="151"/>
                  <a:pt x="161" y="151"/>
                  <a:pt x="161" y="152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0" y="154"/>
                  <a:pt x="159" y="154"/>
                  <a:pt x="159" y="154"/>
                </a:cubicBezTo>
                <a:cubicBezTo>
                  <a:pt x="159" y="155"/>
                  <a:pt x="158" y="155"/>
                  <a:pt x="158" y="155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7" y="158"/>
                  <a:pt x="157" y="158"/>
                </a:cubicBezTo>
                <a:cubicBezTo>
                  <a:pt x="158" y="158"/>
                  <a:pt x="158" y="159"/>
                  <a:pt x="158" y="159"/>
                </a:cubicBezTo>
                <a:cubicBezTo>
                  <a:pt x="158" y="159"/>
                  <a:pt x="158" y="159"/>
                  <a:pt x="158" y="160"/>
                </a:cubicBezTo>
                <a:cubicBezTo>
                  <a:pt x="158" y="160"/>
                  <a:pt x="158" y="160"/>
                  <a:pt x="158" y="160"/>
                </a:cubicBezTo>
                <a:cubicBezTo>
                  <a:pt x="158" y="161"/>
                  <a:pt x="158" y="162"/>
                  <a:pt x="158" y="162"/>
                </a:cubicBezTo>
                <a:cubicBezTo>
                  <a:pt x="159" y="163"/>
                  <a:pt x="159" y="163"/>
                  <a:pt x="159" y="163"/>
                </a:cubicBezTo>
                <a:cubicBezTo>
                  <a:pt x="159" y="163"/>
                  <a:pt x="159" y="164"/>
                  <a:pt x="159" y="164"/>
                </a:cubicBezTo>
                <a:cubicBezTo>
                  <a:pt x="159" y="164"/>
                  <a:pt x="159" y="165"/>
                  <a:pt x="159" y="165"/>
                </a:cubicBezTo>
                <a:cubicBezTo>
                  <a:pt x="159" y="166"/>
                  <a:pt x="159" y="166"/>
                  <a:pt x="159" y="166"/>
                </a:cubicBezTo>
                <a:cubicBezTo>
                  <a:pt x="159" y="166"/>
                  <a:pt x="159" y="167"/>
                  <a:pt x="159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59" y="168"/>
                </a:cubicBezTo>
                <a:cubicBezTo>
                  <a:pt x="159" y="168"/>
                  <a:pt x="159" y="169"/>
                  <a:pt x="159" y="169"/>
                </a:cubicBezTo>
                <a:cubicBezTo>
                  <a:pt x="159" y="169"/>
                  <a:pt x="159" y="170"/>
                  <a:pt x="158" y="170"/>
                </a:cubicBezTo>
                <a:cubicBezTo>
                  <a:pt x="157" y="171"/>
                  <a:pt x="156" y="171"/>
                  <a:pt x="156" y="171"/>
                </a:cubicBezTo>
                <a:cubicBezTo>
                  <a:pt x="155" y="172"/>
                  <a:pt x="155" y="173"/>
                  <a:pt x="154" y="173"/>
                </a:cubicBezTo>
                <a:cubicBezTo>
                  <a:pt x="153" y="173"/>
                  <a:pt x="153" y="174"/>
                  <a:pt x="153" y="174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6"/>
                  <a:pt x="153" y="176"/>
                  <a:pt x="153" y="177"/>
                </a:cubicBezTo>
                <a:cubicBezTo>
                  <a:pt x="153" y="177"/>
                  <a:pt x="153" y="177"/>
                  <a:pt x="153" y="177"/>
                </a:cubicBezTo>
                <a:cubicBezTo>
                  <a:pt x="153" y="177"/>
                  <a:pt x="154" y="178"/>
                  <a:pt x="153" y="178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80"/>
                  <a:pt x="152" y="180"/>
                  <a:pt x="151" y="181"/>
                </a:cubicBezTo>
                <a:cubicBezTo>
                  <a:pt x="150" y="181"/>
                  <a:pt x="150" y="181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1" y="183"/>
                  <a:pt x="150" y="184"/>
                  <a:pt x="150" y="184"/>
                </a:cubicBezTo>
                <a:cubicBezTo>
                  <a:pt x="150" y="184"/>
                  <a:pt x="150" y="184"/>
                  <a:pt x="150" y="184"/>
                </a:cubicBezTo>
                <a:cubicBezTo>
                  <a:pt x="150" y="184"/>
                  <a:pt x="150" y="185"/>
                  <a:pt x="150" y="185"/>
                </a:cubicBezTo>
                <a:cubicBezTo>
                  <a:pt x="150" y="185"/>
                  <a:pt x="149" y="186"/>
                  <a:pt x="149" y="186"/>
                </a:cubicBezTo>
                <a:cubicBezTo>
                  <a:pt x="147" y="188"/>
                  <a:pt x="146" y="189"/>
                  <a:pt x="144" y="191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3" y="192"/>
                  <a:pt x="142" y="192"/>
                  <a:pt x="142" y="192"/>
                </a:cubicBezTo>
                <a:cubicBezTo>
                  <a:pt x="142" y="192"/>
                  <a:pt x="142" y="192"/>
                  <a:pt x="142" y="192"/>
                </a:cubicBezTo>
                <a:cubicBezTo>
                  <a:pt x="142" y="192"/>
                  <a:pt x="141" y="192"/>
                  <a:pt x="141" y="192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0" y="192"/>
                  <a:pt x="140" y="192"/>
                  <a:pt x="139" y="192"/>
                </a:cubicBezTo>
                <a:cubicBezTo>
                  <a:pt x="139" y="192"/>
                  <a:pt x="139" y="192"/>
                  <a:pt x="139" y="192"/>
                </a:cubicBezTo>
                <a:cubicBezTo>
                  <a:pt x="139" y="192"/>
                  <a:pt x="138" y="192"/>
                  <a:pt x="138" y="192"/>
                </a:cubicBezTo>
                <a:cubicBezTo>
                  <a:pt x="138" y="192"/>
                  <a:pt x="137" y="192"/>
                  <a:pt x="137" y="192"/>
                </a:cubicBezTo>
                <a:cubicBezTo>
                  <a:pt x="137" y="193"/>
                  <a:pt x="136" y="192"/>
                  <a:pt x="136" y="192"/>
                </a:cubicBezTo>
                <a:cubicBezTo>
                  <a:pt x="136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4" y="193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3" y="192"/>
                  <a:pt x="133" y="192"/>
                </a:cubicBezTo>
                <a:cubicBezTo>
                  <a:pt x="133" y="192"/>
                  <a:pt x="133" y="192"/>
                  <a:pt x="133" y="192"/>
                </a:cubicBezTo>
                <a:cubicBezTo>
                  <a:pt x="133" y="192"/>
                  <a:pt x="133" y="192"/>
                  <a:pt x="134" y="192"/>
                </a:cubicBezTo>
                <a:cubicBezTo>
                  <a:pt x="133" y="191"/>
                  <a:pt x="133" y="191"/>
                  <a:pt x="133" y="190"/>
                </a:cubicBezTo>
                <a:cubicBezTo>
                  <a:pt x="133" y="190"/>
                  <a:pt x="133" y="190"/>
                  <a:pt x="133" y="190"/>
                </a:cubicBezTo>
                <a:cubicBezTo>
                  <a:pt x="134" y="189"/>
                  <a:pt x="133" y="188"/>
                  <a:pt x="132" y="188"/>
                </a:cubicBezTo>
                <a:cubicBezTo>
                  <a:pt x="132" y="187"/>
                  <a:pt x="132" y="186"/>
                  <a:pt x="131" y="185"/>
                </a:cubicBezTo>
                <a:cubicBezTo>
                  <a:pt x="131" y="185"/>
                  <a:pt x="130" y="184"/>
                  <a:pt x="130" y="184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29" y="181"/>
                  <a:pt x="129" y="181"/>
                </a:cubicBezTo>
                <a:cubicBezTo>
                  <a:pt x="129" y="181"/>
                  <a:pt x="129" y="181"/>
                  <a:pt x="129" y="180"/>
                </a:cubicBezTo>
                <a:cubicBezTo>
                  <a:pt x="129" y="180"/>
                  <a:pt x="129" y="180"/>
                  <a:pt x="129" y="180"/>
                </a:cubicBezTo>
                <a:cubicBezTo>
                  <a:pt x="129" y="179"/>
                  <a:pt x="129" y="179"/>
                  <a:pt x="129" y="178"/>
                </a:cubicBezTo>
                <a:cubicBezTo>
                  <a:pt x="129" y="177"/>
                  <a:pt x="128" y="176"/>
                  <a:pt x="128" y="176"/>
                </a:cubicBezTo>
                <a:cubicBezTo>
                  <a:pt x="128" y="175"/>
                  <a:pt x="127" y="174"/>
                  <a:pt x="127" y="173"/>
                </a:cubicBezTo>
                <a:cubicBezTo>
                  <a:pt x="126" y="173"/>
                  <a:pt x="126" y="172"/>
                  <a:pt x="126" y="172"/>
                </a:cubicBezTo>
                <a:cubicBezTo>
                  <a:pt x="126" y="171"/>
                  <a:pt x="126" y="170"/>
                  <a:pt x="126" y="169"/>
                </a:cubicBezTo>
                <a:cubicBezTo>
                  <a:pt x="126" y="169"/>
                  <a:pt x="126" y="167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5"/>
                  <a:pt x="127" y="165"/>
                  <a:pt x="128" y="165"/>
                </a:cubicBezTo>
                <a:cubicBezTo>
                  <a:pt x="128" y="165"/>
                  <a:pt x="128" y="164"/>
                  <a:pt x="128" y="164"/>
                </a:cubicBezTo>
                <a:cubicBezTo>
                  <a:pt x="128" y="164"/>
                  <a:pt x="128" y="163"/>
                  <a:pt x="128" y="163"/>
                </a:cubicBezTo>
                <a:cubicBezTo>
                  <a:pt x="128" y="162"/>
                  <a:pt x="127" y="161"/>
                  <a:pt x="128" y="161"/>
                </a:cubicBezTo>
                <a:cubicBezTo>
                  <a:pt x="128" y="160"/>
                  <a:pt x="127" y="160"/>
                  <a:pt x="127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7" y="158"/>
                  <a:pt x="127" y="158"/>
                  <a:pt x="126" y="158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6" y="157"/>
                  <a:pt x="126" y="156"/>
                  <a:pt x="126" y="156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2"/>
                  <a:pt x="123" y="152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51"/>
                  <a:pt x="123" y="151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8"/>
                  <a:pt x="124" y="148"/>
                </a:cubicBezTo>
                <a:cubicBezTo>
                  <a:pt x="124" y="148"/>
                  <a:pt x="123" y="148"/>
                  <a:pt x="123" y="148"/>
                </a:cubicBezTo>
                <a:cubicBezTo>
                  <a:pt x="123" y="148"/>
                  <a:pt x="124" y="147"/>
                  <a:pt x="124" y="147"/>
                </a:cubicBezTo>
                <a:cubicBezTo>
                  <a:pt x="124" y="147"/>
                  <a:pt x="123" y="147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2" y="146"/>
                  <a:pt x="123" y="146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1" y="145"/>
                  <a:pt x="121" y="145"/>
                  <a:pt x="120" y="145"/>
                </a:cubicBezTo>
                <a:cubicBezTo>
                  <a:pt x="120" y="146"/>
                  <a:pt x="118" y="145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3"/>
                  <a:pt x="117" y="143"/>
                  <a:pt x="116" y="143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5" y="143"/>
                  <a:pt x="114" y="143"/>
                  <a:pt x="114" y="143"/>
                </a:cubicBezTo>
                <a:cubicBezTo>
                  <a:pt x="113" y="143"/>
                  <a:pt x="113" y="144"/>
                  <a:pt x="113" y="144"/>
                </a:cubicBezTo>
                <a:cubicBezTo>
                  <a:pt x="113" y="144"/>
                  <a:pt x="112" y="144"/>
                  <a:pt x="112" y="144"/>
                </a:cubicBezTo>
                <a:cubicBezTo>
                  <a:pt x="111" y="144"/>
                  <a:pt x="110" y="145"/>
                  <a:pt x="110" y="145"/>
                </a:cubicBezTo>
                <a:cubicBezTo>
                  <a:pt x="109" y="145"/>
                  <a:pt x="109" y="144"/>
                  <a:pt x="108" y="144"/>
                </a:cubicBezTo>
                <a:cubicBezTo>
                  <a:pt x="108" y="144"/>
                  <a:pt x="108" y="144"/>
                  <a:pt x="108" y="145"/>
                </a:cubicBezTo>
                <a:cubicBezTo>
                  <a:pt x="108" y="145"/>
                  <a:pt x="108" y="144"/>
                  <a:pt x="107" y="144"/>
                </a:cubicBezTo>
                <a:cubicBezTo>
                  <a:pt x="107" y="144"/>
                  <a:pt x="106" y="144"/>
                  <a:pt x="106" y="144"/>
                </a:cubicBezTo>
                <a:cubicBezTo>
                  <a:pt x="105" y="145"/>
                  <a:pt x="105" y="145"/>
                  <a:pt x="105" y="145"/>
                </a:cubicBezTo>
                <a:cubicBezTo>
                  <a:pt x="104" y="145"/>
                  <a:pt x="104" y="145"/>
                  <a:pt x="103" y="145"/>
                </a:cubicBezTo>
                <a:cubicBezTo>
                  <a:pt x="103" y="146"/>
                  <a:pt x="102" y="145"/>
                  <a:pt x="102" y="145"/>
                </a:cubicBezTo>
                <a:cubicBezTo>
                  <a:pt x="101" y="144"/>
                  <a:pt x="101" y="144"/>
                  <a:pt x="100" y="143"/>
                </a:cubicBezTo>
                <a:cubicBezTo>
                  <a:pt x="100" y="143"/>
                  <a:pt x="99" y="143"/>
                  <a:pt x="99" y="143"/>
                </a:cubicBezTo>
                <a:cubicBezTo>
                  <a:pt x="98" y="143"/>
                  <a:pt x="98" y="142"/>
                  <a:pt x="98" y="142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6" y="140"/>
                  <a:pt x="96" y="139"/>
                </a:cubicBezTo>
                <a:cubicBezTo>
                  <a:pt x="96" y="139"/>
                  <a:pt x="96" y="139"/>
                  <a:pt x="96" y="139"/>
                </a:cubicBezTo>
                <a:cubicBezTo>
                  <a:pt x="96" y="139"/>
                  <a:pt x="95" y="139"/>
                  <a:pt x="95" y="138"/>
                </a:cubicBezTo>
                <a:cubicBezTo>
                  <a:pt x="95" y="138"/>
                  <a:pt x="95" y="138"/>
                  <a:pt x="95" y="138"/>
                </a:cubicBezTo>
                <a:cubicBezTo>
                  <a:pt x="95" y="138"/>
                  <a:pt x="95" y="138"/>
                  <a:pt x="94" y="138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6"/>
                  <a:pt x="94" y="137"/>
                  <a:pt x="93" y="13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2" y="136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93" y="135"/>
                  <a:pt x="93" y="134"/>
                  <a:pt x="93" y="134"/>
                </a:cubicBezTo>
                <a:cubicBezTo>
                  <a:pt x="92" y="134"/>
                  <a:pt x="92" y="133"/>
                  <a:pt x="92" y="133"/>
                </a:cubicBezTo>
                <a:cubicBezTo>
                  <a:pt x="92" y="133"/>
                  <a:pt x="92" y="133"/>
                  <a:pt x="92" y="133"/>
                </a:cubicBezTo>
                <a:cubicBezTo>
                  <a:pt x="92" y="133"/>
                  <a:pt x="93" y="132"/>
                  <a:pt x="93" y="132"/>
                </a:cubicBezTo>
                <a:cubicBezTo>
                  <a:pt x="93" y="131"/>
                  <a:pt x="93" y="131"/>
                  <a:pt x="93" y="131"/>
                </a:cubicBezTo>
                <a:cubicBezTo>
                  <a:pt x="93" y="130"/>
                  <a:pt x="94" y="128"/>
                  <a:pt x="93" y="128"/>
                </a:cubicBezTo>
                <a:cubicBezTo>
                  <a:pt x="93" y="127"/>
                  <a:pt x="93" y="126"/>
                  <a:pt x="92" y="126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5"/>
                  <a:pt x="92" y="125"/>
                  <a:pt x="92" y="124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3" y="123"/>
                  <a:pt x="93" y="123"/>
                  <a:pt x="94" y="122"/>
                </a:cubicBezTo>
                <a:cubicBezTo>
                  <a:pt x="94" y="122"/>
                  <a:pt x="94" y="121"/>
                  <a:pt x="95" y="121"/>
                </a:cubicBezTo>
                <a:cubicBezTo>
                  <a:pt x="95" y="121"/>
                  <a:pt x="95" y="121"/>
                  <a:pt x="95" y="121"/>
                </a:cubicBezTo>
                <a:cubicBezTo>
                  <a:pt x="95" y="120"/>
                  <a:pt x="95" y="120"/>
                  <a:pt x="95" y="119"/>
                </a:cubicBezTo>
                <a:cubicBezTo>
                  <a:pt x="95" y="119"/>
                  <a:pt x="96" y="119"/>
                  <a:pt x="96" y="119"/>
                </a:cubicBezTo>
                <a:cubicBezTo>
                  <a:pt x="96" y="118"/>
                  <a:pt x="96" y="117"/>
                  <a:pt x="97" y="117"/>
                </a:cubicBezTo>
                <a:cubicBezTo>
                  <a:pt x="97" y="117"/>
                  <a:pt x="98" y="117"/>
                  <a:pt x="98" y="117"/>
                </a:cubicBezTo>
                <a:cubicBezTo>
                  <a:pt x="99" y="117"/>
                  <a:pt x="100" y="115"/>
                  <a:pt x="100" y="115"/>
                </a:cubicBezTo>
                <a:cubicBezTo>
                  <a:pt x="101" y="114"/>
                  <a:pt x="100" y="114"/>
                  <a:pt x="100" y="113"/>
                </a:cubicBezTo>
                <a:moveTo>
                  <a:pt x="95" y="62"/>
                </a:moveTo>
                <a:cubicBezTo>
                  <a:pt x="95" y="62"/>
                  <a:pt x="95" y="62"/>
                  <a:pt x="95" y="62"/>
                </a:cubicBezTo>
                <a:cubicBezTo>
                  <a:pt x="95" y="63"/>
                  <a:pt x="95" y="63"/>
                  <a:pt x="94" y="63"/>
                </a:cubicBezTo>
                <a:cubicBezTo>
                  <a:pt x="94" y="63"/>
                  <a:pt x="93" y="63"/>
                  <a:pt x="93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91" y="64"/>
                  <a:pt x="91" y="65"/>
                  <a:pt x="90" y="65"/>
                </a:cubicBezTo>
                <a:cubicBezTo>
                  <a:pt x="90" y="64"/>
                  <a:pt x="89" y="64"/>
                  <a:pt x="89" y="64"/>
                </a:cubicBezTo>
                <a:cubicBezTo>
                  <a:pt x="89" y="64"/>
                  <a:pt x="88" y="64"/>
                  <a:pt x="88" y="64"/>
                </a:cubicBezTo>
                <a:cubicBezTo>
                  <a:pt x="88" y="64"/>
                  <a:pt x="86" y="64"/>
                  <a:pt x="86" y="64"/>
                </a:cubicBezTo>
                <a:cubicBezTo>
                  <a:pt x="86" y="63"/>
                  <a:pt x="87" y="63"/>
                  <a:pt x="87" y="63"/>
                </a:cubicBezTo>
                <a:cubicBezTo>
                  <a:pt x="86" y="63"/>
                  <a:pt x="86" y="62"/>
                  <a:pt x="86" y="62"/>
                </a:cubicBezTo>
                <a:cubicBezTo>
                  <a:pt x="86" y="62"/>
                  <a:pt x="85" y="62"/>
                  <a:pt x="85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5" y="62"/>
                  <a:pt x="86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6" y="61"/>
                  <a:pt x="86" y="61"/>
                  <a:pt x="86" y="60"/>
                </a:cubicBezTo>
                <a:cubicBezTo>
                  <a:pt x="85" y="60"/>
                  <a:pt x="84" y="61"/>
                  <a:pt x="84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0"/>
                  <a:pt x="85" y="60"/>
                  <a:pt x="85" y="60"/>
                </a:cubicBezTo>
                <a:cubicBezTo>
                  <a:pt x="85" y="60"/>
                  <a:pt x="85" y="60"/>
                  <a:pt x="85" y="60"/>
                </a:cubicBezTo>
                <a:cubicBezTo>
                  <a:pt x="85" y="60"/>
                  <a:pt x="85" y="60"/>
                  <a:pt x="84" y="60"/>
                </a:cubicBezTo>
                <a:cubicBezTo>
                  <a:pt x="85" y="59"/>
                  <a:pt x="85" y="60"/>
                  <a:pt x="86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6" y="59"/>
                  <a:pt x="86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59"/>
                  <a:pt x="86" y="59"/>
                  <a:pt x="86" y="59"/>
                </a:cubicBezTo>
                <a:cubicBezTo>
                  <a:pt x="86" y="59"/>
                  <a:pt x="87" y="59"/>
                  <a:pt x="87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1"/>
                  <a:pt x="87" y="61"/>
                  <a:pt x="87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9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59"/>
                  <a:pt x="90" y="59"/>
                  <a:pt x="90" y="59"/>
                </a:cubicBezTo>
                <a:cubicBezTo>
                  <a:pt x="90" y="60"/>
                  <a:pt x="91" y="60"/>
                  <a:pt x="91" y="60"/>
                </a:cubicBezTo>
                <a:cubicBezTo>
                  <a:pt x="91" y="60"/>
                  <a:pt x="91" y="60"/>
                  <a:pt x="91" y="59"/>
                </a:cubicBezTo>
                <a:cubicBezTo>
                  <a:pt x="92" y="59"/>
                  <a:pt x="92" y="60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4" y="59"/>
                </a:cubicBezTo>
                <a:cubicBezTo>
                  <a:pt x="94" y="59"/>
                  <a:pt x="94" y="59"/>
                  <a:pt x="95" y="59"/>
                </a:cubicBezTo>
                <a:cubicBezTo>
                  <a:pt x="95" y="59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6" y="60"/>
                  <a:pt x="96" y="60"/>
                </a:cubicBezTo>
                <a:cubicBezTo>
                  <a:pt x="96" y="61"/>
                  <a:pt x="96" y="62"/>
                  <a:pt x="96" y="62"/>
                </a:cubicBezTo>
                <a:cubicBezTo>
                  <a:pt x="96" y="62"/>
                  <a:pt x="96" y="62"/>
                  <a:pt x="95" y="62"/>
                </a:cubicBezTo>
                <a:moveTo>
                  <a:pt x="122" y="146"/>
                </a:move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6"/>
                  <a:pt x="122" y="146"/>
                </a:cubicBezTo>
                <a:cubicBezTo>
                  <a:pt x="122" y="146"/>
                  <a:pt x="122" y="146"/>
                  <a:pt x="122" y="146"/>
                </a:cubicBezTo>
                <a:moveTo>
                  <a:pt x="163" y="176"/>
                </a:moveTo>
                <a:cubicBezTo>
                  <a:pt x="163" y="176"/>
                  <a:pt x="163" y="176"/>
                  <a:pt x="163" y="176"/>
                </a:cubicBezTo>
                <a:cubicBezTo>
                  <a:pt x="163" y="176"/>
                  <a:pt x="164" y="174"/>
                  <a:pt x="164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2"/>
                  <a:pt x="163" y="172"/>
                  <a:pt x="163" y="171"/>
                </a:cubicBezTo>
                <a:cubicBezTo>
                  <a:pt x="164" y="171"/>
                  <a:pt x="164" y="170"/>
                  <a:pt x="164" y="170"/>
                </a:cubicBezTo>
                <a:cubicBezTo>
                  <a:pt x="164" y="170"/>
                  <a:pt x="164" y="170"/>
                  <a:pt x="164" y="170"/>
                </a:cubicBezTo>
                <a:cubicBezTo>
                  <a:pt x="165" y="170"/>
                  <a:pt x="165" y="169"/>
                  <a:pt x="165" y="169"/>
                </a:cubicBezTo>
                <a:cubicBezTo>
                  <a:pt x="165" y="169"/>
                  <a:pt x="165" y="170"/>
                  <a:pt x="165" y="169"/>
                </a:cubicBezTo>
                <a:cubicBezTo>
                  <a:pt x="165" y="169"/>
                  <a:pt x="165" y="169"/>
                  <a:pt x="165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8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8" y="168"/>
                  <a:pt x="168" y="168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9" y="167"/>
                  <a:pt x="169" y="167"/>
                  <a:pt x="169" y="166"/>
                </a:cubicBezTo>
                <a:cubicBezTo>
                  <a:pt x="169" y="166"/>
                  <a:pt x="169" y="166"/>
                  <a:pt x="169" y="165"/>
                </a:cubicBezTo>
                <a:cubicBezTo>
                  <a:pt x="169" y="165"/>
                  <a:pt x="169" y="165"/>
                  <a:pt x="170" y="165"/>
                </a:cubicBezTo>
                <a:cubicBezTo>
                  <a:pt x="170" y="165"/>
                  <a:pt x="170" y="165"/>
                  <a:pt x="170" y="166"/>
                </a:cubicBezTo>
                <a:cubicBezTo>
                  <a:pt x="171" y="166"/>
                  <a:pt x="170" y="167"/>
                  <a:pt x="171" y="168"/>
                </a:cubicBezTo>
                <a:cubicBezTo>
                  <a:pt x="171" y="168"/>
                  <a:pt x="171" y="168"/>
                  <a:pt x="171" y="169"/>
                </a:cubicBezTo>
                <a:cubicBezTo>
                  <a:pt x="171" y="169"/>
                  <a:pt x="171" y="169"/>
                  <a:pt x="171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70"/>
                  <a:pt x="170" y="170"/>
                </a:cubicBezTo>
                <a:cubicBezTo>
                  <a:pt x="170" y="170"/>
                  <a:pt x="170" y="170"/>
                  <a:pt x="170" y="171"/>
                </a:cubicBezTo>
                <a:cubicBezTo>
                  <a:pt x="170" y="171"/>
                  <a:pt x="170" y="172"/>
                  <a:pt x="170" y="172"/>
                </a:cubicBezTo>
                <a:cubicBezTo>
                  <a:pt x="169" y="174"/>
                  <a:pt x="168" y="176"/>
                  <a:pt x="168" y="178"/>
                </a:cubicBezTo>
                <a:cubicBezTo>
                  <a:pt x="168" y="179"/>
                  <a:pt x="167" y="180"/>
                  <a:pt x="167" y="181"/>
                </a:cubicBezTo>
                <a:cubicBezTo>
                  <a:pt x="167" y="181"/>
                  <a:pt x="166" y="181"/>
                  <a:pt x="166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4" y="181"/>
                  <a:pt x="164" y="181"/>
                  <a:pt x="163" y="180"/>
                </a:cubicBezTo>
                <a:cubicBezTo>
                  <a:pt x="163" y="180"/>
                  <a:pt x="163" y="180"/>
                  <a:pt x="163" y="180"/>
                </a:cubicBezTo>
                <a:cubicBezTo>
                  <a:pt x="163" y="180"/>
                  <a:pt x="163" y="179"/>
                  <a:pt x="163" y="179"/>
                </a:cubicBezTo>
                <a:cubicBezTo>
                  <a:pt x="163" y="179"/>
                  <a:pt x="163" y="179"/>
                  <a:pt x="163" y="178"/>
                </a:cubicBezTo>
                <a:cubicBezTo>
                  <a:pt x="163" y="178"/>
                  <a:pt x="163" y="178"/>
                  <a:pt x="163" y="177"/>
                </a:cubicBezTo>
                <a:cubicBezTo>
                  <a:pt x="162" y="177"/>
                  <a:pt x="163" y="176"/>
                  <a:pt x="163" y="176"/>
                </a:cubicBezTo>
                <a:moveTo>
                  <a:pt x="152" y="108"/>
                </a:moveTo>
                <a:cubicBezTo>
                  <a:pt x="151" y="108"/>
                  <a:pt x="151" y="108"/>
                  <a:pt x="151" y="108"/>
                </a:cubicBezTo>
                <a:cubicBezTo>
                  <a:pt x="151" y="108"/>
                  <a:pt x="151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7"/>
                  <a:pt x="150" y="107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151" y="107"/>
                  <a:pt x="152" y="107"/>
                  <a:pt x="152" y="107"/>
                </a:cubicBezTo>
                <a:cubicBezTo>
                  <a:pt x="152" y="107"/>
                  <a:pt x="152" y="107"/>
                  <a:pt x="152" y="108"/>
                </a:cubicBezTo>
                <a:cubicBezTo>
                  <a:pt x="152" y="108"/>
                  <a:pt x="152" y="108"/>
                  <a:pt x="152" y="108"/>
                </a:cubicBezTo>
                <a:moveTo>
                  <a:pt x="141" y="108"/>
                </a:moveTo>
                <a:cubicBezTo>
                  <a:pt x="141" y="108"/>
                  <a:pt x="141" y="108"/>
                  <a:pt x="141" y="108"/>
                </a:cubicBezTo>
                <a:cubicBezTo>
                  <a:pt x="140" y="108"/>
                  <a:pt x="140" y="108"/>
                  <a:pt x="139" y="108"/>
                </a:cubicBezTo>
                <a:cubicBezTo>
                  <a:pt x="139" y="107"/>
                  <a:pt x="139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3" y="108"/>
                  <a:pt x="143" y="108"/>
                </a:cubicBezTo>
                <a:cubicBezTo>
                  <a:pt x="143" y="108"/>
                  <a:pt x="143" y="108"/>
                  <a:pt x="143" y="108"/>
                </a:cubicBezTo>
                <a:cubicBezTo>
                  <a:pt x="142" y="108"/>
                  <a:pt x="141" y="108"/>
                  <a:pt x="141" y="108"/>
                </a:cubicBezTo>
                <a:moveTo>
                  <a:pt x="130" y="105"/>
                </a:moveTo>
                <a:cubicBezTo>
                  <a:pt x="130" y="105"/>
                  <a:pt x="130" y="106"/>
                  <a:pt x="129" y="106"/>
                </a:cubicBezTo>
                <a:cubicBezTo>
                  <a:pt x="129" y="105"/>
                  <a:pt x="128" y="105"/>
                  <a:pt x="127" y="105"/>
                </a:cubicBezTo>
                <a:cubicBezTo>
                  <a:pt x="127" y="105"/>
                  <a:pt x="127" y="105"/>
                  <a:pt x="127" y="104"/>
                </a:cubicBezTo>
                <a:cubicBezTo>
                  <a:pt x="127" y="104"/>
                  <a:pt x="127" y="104"/>
                  <a:pt x="128" y="104"/>
                </a:cubicBezTo>
                <a:cubicBezTo>
                  <a:pt x="128" y="104"/>
                  <a:pt x="129" y="104"/>
                  <a:pt x="129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5"/>
                  <a:pt x="130" y="105"/>
                </a:cubicBezTo>
                <a:cubicBezTo>
                  <a:pt x="130" y="105"/>
                  <a:pt x="130" y="105"/>
                  <a:pt x="130" y="105"/>
                </a:cubicBezTo>
                <a:moveTo>
                  <a:pt x="123" y="102"/>
                </a:move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21" y="102"/>
                  <a:pt x="122" y="102"/>
                  <a:pt x="122" y="101"/>
                </a:cubicBezTo>
                <a:cubicBezTo>
                  <a:pt x="122" y="101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3" y="100"/>
                </a:cubicBezTo>
                <a:cubicBezTo>
                  <a:pt x="123" y="100"/>
                  <a:pt x="124" y="100"/>
                  <a:pt x="123" y="101"/>
                </a:cubicBezTo>
                <a:cubicBezTo>
                  <a:pt x="123" y="101"/>
                  <a:pt x="123" y="101"/>
                  <a:pt x="123" y="101"/>
                </a:cubicBezTo>
                <a:cubicBezTo>
                  <a:pt x="123" y="101"/>
                  <a:pt x="123" y="101"/>
                  <a:pt x="123" y="102"/>
                </a:cubicBezTo>
                <a:moveTo>
                  <a:pt x="123" y="99"/>
                </a:moveTo>
                <a:cubicBezTo>
                  <a:pt x="123" y="99"/>
                  <a:pt x="123" y="99"/>
                  <a:pt x="123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8"/>
                  <a:pt x="123" y="99"/>
                  <a:pt x="123" y="99"/>
                </a:cubicBezTo>
                <a:cubicBezTo>
                  <a:pt x="123" y="99"/>
                  <a:pt x="123" y="99"/>
                  <a:pt x="123" y="99"/>
                </a:cubicBezTo>
                <a:moveTo>
                  <a:pt x="87" y="43"/>
                </a:move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6" y="43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4" y="43"/>
                  <a:pt x="84" y="43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6" y="42"/>
                  <a:pt x="86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6" y="42"/>
                  <a:pt x="86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  <a:cubicBezTo>
                  <a:pt x="85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5" y="42"/>
                  <a:pt x="86" y="41"/>
                  <a:pt x="86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42"/>
                  <a:pt x="86" y="42"/>
                  <a:pt x="85" y="42"/>
                </a:cubicBezTo>
                <a:moveTo>
                  <a:pt x="83" y="41"/>
                </a:moveTo>
                <a:cubicBezTo>
                  <a:pt x="83" y="41"/>
                  <a:pt x="84" y="41"/>
                  <a:pt x="84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2"/>
                  <a:pt x="83" y="42"/>
                </a:cubicBezTo>
                <a:cubicBezTo>
                  <a:pt x="83" y="42"/>
                  <a:pt x="83" y="41"/>
                  <a:pt x="83" y="41"/>
                </a:cubicBezTo>
                <a:moveTo>
                  <a:pt x="85" y="37"/>
                </a:moveTo>
                <a:cubicBezTo>
                  <a:pt x="85" y="37"/>
                  <a:pt x="85" y="36"/>
                  <a:pt x="85" y="36"/>
                </a:cubicBezTo>
                <a:cubicBezTo>
                  <a:pt x="85" y="36"/>
                  <a:pt x="84" y="36"/>
                  <a:pt x="84" y="36"/>
                </a:cubicBezTo>
                <a:cubicBezTo>
                  <a:pt x="84" y="36"/>
                  <a:pt x="85" y="36"/>
                  <a:pt x="85" y="35"/>
                </a:cubicBezTo>
                <a:cubicBezTo>
                  <a:pt x="85" y="36"/>
                  <a:pt x="85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5" y="37"/>
                  <a:pt x="85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5" y="37"/>
                  <a:pt x="85" y="37"/>
                  <a:pt x="84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moveTo>
                  <a:pt x="85" y="39"/>
                </a:moveTo>
                <a:cubicBezTo>
                  <a:pt x="85" y="39"/>
                  <a:pt x="84" y="39"/>
                  <a:pt x="84" y="39"/>
                </a:cubicBezTo>
                <a:cubicBezTo>
                  <a:pt x="84" y="39"/>
                  <a:pt x="84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5" y="39"/>
                  <a:pt x="85" y="39"/>
                </a:cubicBezTo>
                <a:moveTo>
                  <a:pt x="86" y="47"/>
                </a:move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5" y="47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7"/>
                  <a:pt x="84" y="47"/>
                </a:cubicBezTo>
                <a:cubicBezTo>
                  <a:pt x="84" y="47"/>
                  <a:pt x="85" y="47"/>
                  <a:pt x="85" y="47"/>
                </a:cubicBezTo>
                <a:cubicBezTo>
                  <a:pt x="85" y="47"/>
                  <a:pt x="85" y="46"/>
                  <a:pt x="86" y="46"/>
                </a:cubicBezTo>
                <a:cubicBezTo>
                  <a:pt x="86" y="46"/>
                  <a:pt x="86" y="46"/>
                  <a:pt x="86" y="46"/>
                </a:cubicBezTo>
                <a:cubicBezTo>
                  <a:pt x="86" y="46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moveTo>
                  <a:pt x="66" y="74"/>
                </a:moveTo>
                <a:cubicBezTo>
                  <a:pt x="66" y="74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4"/>
                  <a:pt x="67" y="74"/>
                  <a:pt x="66" y="74"/>
                </a:cubicBezTo>
                <a:cubicBezTo>
                  <a:pt x="66" y="74"/>
                  <a:pt x="66" y="74"/>
                  <a:pt x="66" y="74"/>
                </a:cubicBezTo>
                <a:moveTo>
                  <a:pt x="59" y="100"/>
                </a:move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8" y="99"/>
                  <a:pt x="58" y="99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8" y="99"/>
                  <a:pt x="58" y="99"/>
                </a:cubicBezTo>
                <a:cubicBezTo>
                  <a:pt x="58" y="99"/>
                  <a:pt x="58" y="99"/>
                  <a:pt x="58" y="99"/>
                </a:cubicBezTo>
                <a:cubicBezTo>
                  <a:pt x="58" y="99"/>
                  <a:pt x="58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99"/>
                  <a:pt x="55" y="99"/>
                  <a:pt x="54" y="99"/>
                </a:cubicBezTo>
                <a:cubicBezTo>
                  <a:pt x="54" y="99"/>
                  <a:pt x="53" y="99"/>
                  <a:pt x="53" y="99"/>
                </a:cubicBezTo>
                <a:cubicBezTo>
                  <a:pt x="53" y="99"/>
                  <a:pt x="53" y="99"/>
                  <a:pt x="53" y="98"/>
                </a:cubicBezTo>
                <a:cubicBezTo>
                  <a:pt x="53" y="98"/>
                  <a:pt x="54" y="98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5" y="97"/>
                </a:cubicBezTo>
                <a:cubicBezTo>
                  <a:pt x="54" y="96"/>
                  <a:pt x="54" y="96"/>
                  <a:pt x="54" y="96"/>
                </a:cubicBezTo>
                <a:cubicBezTo>
                  <a:pt x="54" y="95"/>
                  <a:pt x="55" y="94"/>
                  <a:pt x="56" y="93"/>
                </a:cubicBezTo>
                <a:cubicBezTo>
                  <a:pt x="56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4"/>
                  <a:pt x="56" y="95"/>
                  <a:pt x="56" y="96"/>
                </a:cubicBezTo>
                <a:cubicBezTo>
                  <a:pt x="56" y="96"/>
                  <a:pt x="56" y="95"/>
                  <a:pt x="57" y="95"/>
                </a:cubicBezTo>
                <a:cubicBezTo>
                  <a:pt x="57" y="95"/>
                  <a:pt x="57" y="95"/>
                  <a:pt x="57" y="9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8" y="97"/>
                  <a:pt x="58" y="96"/>
                </a:cubicBezTo>
                <a:cubicBezTo>
                  <a:pt x="58" y="96"/>
                  <a:pt x="58" y="96"/>
                  <a:pt x="58" y="96"/>
                </a:cubicBezTo>
                <a:cubicBezTo>
                  <a:pt x="59" y="96"/>
                  <a:pt x="59" y="96"/>
                  <a:pt x="60" y="96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8"/>
                </a:cubicBezTo>
                <a:cubicBezTo>
                  <a:pt x="59" y="98"/>
                  <a:pt x="60" y="97"/>
                  <a:pt x="60" y="97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98"/>
                  <a:pt x="60" y="98"/>
                  <a:pt x="59" y="98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8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0" y="99"/>
                  <a:pt x="60" y="99"/>
                  <a:pt x="60" y="98"/>
                </a:cubicBezTo>
                <a:cubicBezTo>
                  <a:pt x="60" y="98"/>
                  <a:pt x="60" y="98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100"/>
                  <a:pt x="60" y="100"/>
                </a:cubicBezTo>
                <a:cubicBezTo>
                  <a:pt x="60" y="100"/>
                  <a:pt x="60" y="100"/>
                  <a:pt x="59" y="100"/>
                </a:cubicBezTo>
                <a:moveTo>
                  <a:pt x="59" y="166"/>
                </a:moveTo>
                <a:cubicBezTo>
                  <a:pt x="59" y="166"/>
                  <a:pt x="58" y="166"/>
                  <a:pt x="57" y="166"/>
                </a:cubicBezTo>
                <a:cubicBezTo>
                  <a:pt x="57" y="166"/>
                  <a:pt x="57" y="165"/>
                  <a:pt x="57" y="164"/>
                </a:cubicBezTo>
                <a:cubicBezTo>
                  <a:pt x="58" y="164"/>
                  <a:pt x="59" y="164"/>
                  <a:pt x="59" y="165"/>
                </a:cubicBezTo>
                <a:cubicBezTo>
                  <a:pt x="59" y="165"/>
                  <a:pt x="59" y="166"/>
                  <a:pt x="59" y="166"/>
                </a:cubicBezTo>
                <a:moveTo>
                  <a:pt x="58" y="54"/>
                </a:moveTo>
                <a:cubicBezTo>
                  <a:pt x="59" y="55"/>
                  <a:pt x="58" y="55"/>
                  <a:pt x="58" y="55"/>
                </a:cubicBezTo>
                <a:cubicBezTo>
                  <a:pt x="58" y="55"/>
                  <a:pt x="58" y="55"/>
                  <a:pt x="58" y="55"/>
                </a:cubicBezTo>
                <a:cubicBezTo>
                  <a:pt x="58" y="55"/>
                  <a:pt x="58" y="55"/>
                  <a:pt x="58" y="54"/>
                </a:cubicBezTo>
                <a:moveTo>
                  <a:pt x="50" y="101"/>
                </a:moveTo>
                <a:cubicBezTo>
                  <a:pt x="50" y="101"/>
                  <a:pt x="51" y="100"/>
                  <a:pt x="51" y="100"/>
                </a:cubicBezTo>
                <a:cubicBezTo>
                  <a:pt x="51" y="100"/>
                  <a:pt x="51" y="100"/>
                  <a:pt x="52" y="100"/>
                </a:cubicBezTo>
                <a:cubicBezTo>
                  <a:pt x="52" y="100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2" y="100"/>
                  <a:pt x="52" y="101"/>
                </a:cubicBezTo>
                <a:cubicBezTo>
                  <a:pt x="52" y="102"/>
                  <a:pt x="51" y="102"/>
                  <a:pt x="50" y="101"/>
                </a:cubicBezTo>
                <a:moveTo>
                  <a:pt x="44" y="138"/>
                </a:moveTo>
                <a:cubicBezTo>
                  <a:pt x="44" y="138"/>
                  <a:pt x="44" y="138"/>
                  <a:pt x="43" y="138"/>
                </a:cubicBezTo>
                <a:cubicBezTo>
                  <a:pt x="43" y="138"/>
                  <a:pt x="43" y="138"/>
                  <a:pt x="43" y="137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4" y="137"/>
                  <a:pt x="45" y="137"/>
                  <a:pt x="45" y="137"/>
                </a:cubicBezTo>
                <a:cubicBezTo>
                  <a:pt x="45" y="138"/>
                  <a:pt x="45" y="138"/>
                  <a:pt x="44" y="138"/>
                </a:cubicBezTo>
                <a:moveTo>
                  <a:pt x="44" y="152"/>
                </a:move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4" y="152"/>
                  <a:pt x="45" y="152"/>
                  <a:pt x="44" y="152"/>
                </a:cubicBezTo>
                <a:cubicBezTo>
                  <a:pt x="44" y="152"/>
                  <a:pt x="44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moveTo>
                  <a:pt x="41" y="137"/>
                </a:moveTo>
                <a:cubicBezTo>
                  <a:pt x="41" y="137"/>
                  <a:pt x="40" y="137"/>
                  <a:pt x="40" y="137"/>
                </a:cubicBezTo>
                <a:cubicBezTo>
                  <a:pt x="40" y="137"/>
                  <a:pt x="40" y="138"/>
                  <a:pt x="40" y="138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39" y="138"/>
                  <a:pt x="39" y="138"/>
                  <a:pt x="38" y="138"/>
                </a:cubicBezTo>
                <a:cubicBezTo>
                  <a:pt x="38" y="138"/>
                  <a:pt x="38" y="138"/>
                  <a:pt x="38" y="138"/>
                </a:cubicBezTo>
                <a:cubicBezTo>
                  <a:pt x="37" y="138"/>
                  <a:pt x="37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6" y="138"/>
                  <a:pt x="36" y="138"/>
                  <a:pt x="35" y="138"/>
                </a:cubicBezTo>
                <a:cubicBezTo>
                  <a:pt x="35" y="138"/>
                  <a:pt x="35" y="138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6" y="137"/>
                  <a:pt x="37" y="137"/>
                  <a:pt x="37" y="137"/>
                </a:cubicBezTo>
                <a:cubicBezTo>
                  <a:pt x="37" y="137"/>
                  <a:pt x="37" y="137"/>
                  <a:pt x="37" y="137"/>
                </a:cubicBezTo>
                <a:cubicBezTo>
                  <a:pt x="37" y="137"/>
                  <a:pt x="37" y="137"/>
                  <a:pt x="37" y="136"/>
                </a:cubicBezTo>
                <a:cubicBezTo>
                  <a:pt x="37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7" y="136"/>
                  <a:pt x="37" y="136"/>
                  <a:pt x="38" y="136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8" y="136"/>
                  <a:pt x="39" y="136"/>
                  <a:pt x="39" y="136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39" y="136"/>
                  <a:pt x="40" y="136"/>
                  <a:pt x="40" y="136"/>
                </a:cubicBezTo>
                <a:cubicBezTo>
                  <a:pt x="40" y="137"/>
                  <a:pt x="42" y="137"/>
                  <a:pt x="42" y="137"/>
                </a:cubicBezTo>
                <a:cubicBezTo>
                  <a:pt x="42" y="137"/>
                  <a:pt x="42" y="138"/>
                  <a:pt x="42" y="138"/>
                </a:cubicBezTo>
                <a:cubicBezTo>
                  <a:pt x="41" y="138"/>
                  <a:pt x="41" y="137"/>
                  <a:pt x="41" y="137"/>
                </a:cubicBezTo>
                <a:moveTo>
                  <a:pt x="34" y="115"/>
                </a:move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moveTo>
                  <a:pt x="33" y="115"/>
                </a:moveTo>
                <a:cubicBezTo>
                  <a:pt x="33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moveTo>
                  <a:pt x="33" y="115"/>
                </a:move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lose/>
                <a:moveTo>
                  <a:pt x="32" y="138"/>
                </a:moveTo>
                <a:cubicBezTo>
                  <a:pt x="32" y="138"/>
                  <a:pt x="32" y="138"/>
                  <a:pt x="32" y="138"/>
                </a:cubicBezTo>
                <a:cubicBezTo>
                  <a:pt x="31" y="138"/>
                  <a:pt x="30" y="138"/>
                  <a:pt x="30" y="138"/>
                </a:cubicBezTo>
                <a:cubicBezTo>
                  <a:pt x="30" y="137"/>
                  <a:pt x="31" y="137"/>
                  <a:pt x="31" y="137"/>
                </a:cubicBezTo>
                <a:cubicBezTo>
                  <a:pt x="31" y="137"/>
                  <a:pt x="32" y="138"/>
                  <a:pt x="33" y="138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moveTo>
                  <a:pt x="206" y="140"/>
                </a:moveTo>
                <a:cubicBezTo>
                  <a:pt x="206" y="140"/>
                  <a:pt x="206" y="139"/>
                  <a:pt x="206" y="139"/>
                </a:cubicBezTo>
                <a:cubicBezTo>
                  <a:pt x="206" y="140"/>
                  <a:pt x="207" y="140"/>
                  <a:pt x="207" y="141"/>
                </a:cubicBezTo>
                <a:cubicBezTo>
                  <a:pt x="207" y="141"/>
                  <a:pt x="207" y="141"/>
                  <a:pt x="207" y="141"/>
                </a:cubicBezTo>
                <a:cubicBezTo>
                  <a:pt x="207" y="141"/>
                  <a:pt x="208" y="142"/>
                  <a:pt x="208" y="142"/>
                </a:cubicBezTo>
                <a:cubicBezTo>
                  <a:pt x="208" y="143"/>
                  <a:pt x="207" y="144"/>
                  <a:pt x="206" y="143"/>
                </a:cubicBezTo>
                <a:cubicBezTo>
                  <a:pt x="206" y="143"/>
                  <a:pt x="205" y="143"/>
                  <a:pt x="205" y="142"/>
                </a:cubicBezTo>
                <a:cubicBezTo>
                  <a:pt x="205" y="141"/>
                  <a:pt x="205" y="141"/>
                  <a:pt x="205" y="141"/>
                </a:cubicBezTo>
                <a:cubicBezTo>
                  <a:pt x="205" y="141"/>
                  <a:pt x="205" y="141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6" y="140"/>
                </a:cubicBezTo>
                <a:moveTo>
                  <a:pt x="123" y="75"/>
                </a:moveTo>
                <a:cubicBezTo>
                  <a:pt x="123" y="75"/>
                  <a:pt x="123" y="75"/>
                  <a:pt x="123" y="75"/>
                </a:cubicBezTo>
                <a:cubicBezTo>
                  <a:pt x="124" y="75"/>
                  <a:pt x="124" y="75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5"/>
                  <a:pt x="124" y="75"/>
                  <a:pt x="124" y="76"/>
                </a:cubicBezTo>
                <a:cubicBezTo>
                  <a:pt x="123" y="76"/>
                  <a:pt x="123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5"/>
                </a:cubicBezTo>
                <a:cubicBezTo>
                  <a:pt x="122" y="75"/>
                  <a:pt x="123" y="75"/>
                  <a:pt x="123" y="75"/>
                </a:cubicBezTo>
                <a:moveTo>
                  <a:pt x="126" y="78"/>
                </a:move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7"/>
                  <a:pt x="126" y="77"/>
                </a:cubicBezTo>
                <a:cubicBezTo>
                  <a:pt x="126" y="77"/>
                  <a:pt x="126" y="77"/>
                  <a:pt x="127" y="77"/>
                </a:cubicBezTo>
                <a:cubicBezTo>
                  <a:pt x="127" y="78"/>
                  <a:pt x="127" y="78"/>
                  <a:pt x="126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8"/>
                  <a:pt x="127" y="78"/>
                </a:cubicBezTo>
                <a:cubicBezTo>
                  <a:pt x="127" y="79"/>
                  <a:pt x="127" y="78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5" y="79"/>
                  <a:pt x="125" y="79"/>
                </a:cubicBezTo>
                <a:cubicBezTo>
                  <a:pt x="125" y="78"/>
                  <a:pt x="125" y="78"/>
                  <a:pt x="126" y="77"/>
                </a:cubicBezTo>
                <a:cubicBezTo>
                  <a:pt x="126" y="77"/>
                  <a:pt x="126" y="77"/>
                  <a:pt x="126" y="78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moveTo>
                  <a:pt x="33" y="115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0">
              <a:solidFill>
                <a:prstClr val="black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741768" y="1614611"/>
            <a:ext cx="1566720" cy="955877"/>
            <a:chOff x="8779234" y="2030754"/>
            <a:chExt cx="2089504" cy="1274835"/>
          </a:xfrm>
        </p:grpSpPr>
        <p:sp>
          <p:nvSpPr>
            <p:cNvPr id="25" name="矩形 24"/>
            <p:cNvSpPr/>
            <p:nvPr/>
          </p:nvSpPr>
          <p:spPr>
            <a:xfrm>
              <a:off x="8954177" y="2030754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41998"/>
              <a:ext cx="2089504" cy="96359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657752" y="1275944"/>
            <a:ext cx="1566720" cy="931918"/>
            <a:chOff x="8779234" y="2030754"/>
            <a:chExt cx="2089504" cy="1242881"/>
          </a:xfrm>
        </p:grpSpPr>
        <p:sp>
          <p:nvSpPr>
            <p:cNvPr id="28" name="矩形 27"/>
            <p:cNvSpPr/>
            <p:nvPr/>
          </p:nvSpPr>
          <p:spPr>
            <a:xfrm>
              <a:off x="8954177" y="2030754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10044"/>
              <a:ext cx="2089504" cy="96359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61777" y="3476010"/>
            <a:ext cx="1566720" cy="953339"/>
            <a:chOff x="8779234" y="2030754"/>
            <a:chExt cx="2089504" cy="1271450"/>
          </a:xfrm>
        </p:grpSpPr>
        <p:sp>
          <p:nvSpPr>
            <p:cNvPr id="35" name="矩形 34"/>
            <p:cNvSpPr/>
            <p:nvPr/>
          </p:nvSpPr>
          <p:spPr>
            <a:xfrm>
              <a:off x="8954177" y="2030754"/>
              <a:ext cx="1285303" cy="3308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01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38613"/>
              <a:ext cx="2089504" cy="96359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27735" y="3475990"/>
            <a:ext cx="963930" cy="248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01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3471549" y="1525291"/>
            <a:ext cx="1046460" cy="1046460"/>
            <a:chOff x="1677608" y="2996952"/>
            <a:chExt cx="1395643" cy="1395643"/>
          </a:xfrm>
        </p:grpSpPr>
        <p:sp>
          <p:nvSpPr>
            <p:cNvPr id="4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72000" y="1525291"/>
            <a:ext cx="1046460" cy="1046460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672452" y="1525291"/>
            <a:ext cx="1046460" cy="1046460"/>
            <a:chOff x="1677608" y="2996952"/>
            <a:chExt cx="1395643" cy="1395643"/>
          </a:xfrm>
        </p:grpSpPr>
        <p:sp>
          <p:nvSpPr>
            <p:cNvPr id="4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382034" y="1506493"/>
            <a:ext cx="1046460" cy="1046460"/>
            <a:chOff x="1677608" y="2996952"/>
            <a:chExt cx="1395643" cy="1395643"/>
          </a:xfrm>
        </p:grpSpPr>
        <p:sp>
          <p:nvSpPr>
            <p:cNvPr id="4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 flipH="1">
            <a:off x="2790266" y="1741258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3893808" y="1741258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4993096" y="1741258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6083774" y="1741258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3651674" y="4724462"/>
            <a:ext cx="184731" cy="248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1010" dirty="0">
              <a:solidFill>
                <a:schemeClr val="bg1"/>
              </a:solidFill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2" t="33201" r="1161" b="37400"/>
          <a:stretch>
            <a:fillRect/>
          </a:stretch>
        </p:blipFill>
        <p:spPr>
          <a:xfrm>
            <a:off x="1788325" y="3424022"/>
            <a:ext cx="5567350" cy="1375463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7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3144</Words>
  <Application>WPS 演示</Application>
  <PresentationFormat>全屏显示(16:9)</PresentationFormat>
  <Paragraphs>621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Arial</vt:lpstr>
      <vt:lpstr>宋体</vt:lpstr>
      <vt:lpstr>Wingdings</vt:lpstr>
      <vt:lpstr>DIN-BoldItalic</vt:lpstr>
      <vt:lpstr>Impact MT Std</vt:lpstr>
      <vt:lpstr>微软雅黑</vt:lpstr>
      <vt:lpstr>Calibri</vt:lpstr>
      <vt:lpstr>华文中宋</vt:lpstr>
      <vt:lpstr>Times New Roman</vt:lpstr>
      <vt:lpstr>Segoe UI</vt:lpstr>
      <vt:lpstr>方正超粗黑简体</vt:lpstr>
      <vt:lpstr>Impact</vt:lpstr>
      <vt:lpstr>Segoe Print</vt:lpstr>
      <vt:lpstr>Arial Unicode MS</vt:lpstr>
      <vt:lpstr>Calibri Light</vt:lpstr>
      <vt:lpstr>Aharoni</vt:lpstr>
      <vt:lpstr>UKIJ Qolyazma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</dc:creator>
  <cp:lastModifiedBy>拉普耶鲁</cp:lastModifiedBy>
  <cp:revision>84</cp:revision>
  <dcterms:created xsi:type="dcterms:W3CDTF">2016-01-08T03:06:00Z</dcterms:created>
  <dcterms:modified xsi:type="dcterms:W3CDTF">2018-02-05T08:17:39Z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