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59" r:id="rId5"/>
    <p:sldId id="265" r:id="rId6"/>
    <p:sldId id="264" r:id="rId7"/>
    <p:sldId id="266" r:id="rId8"/>
    <p:sldId id="267" r:id="rId9"/>
    <p:sldId id="260" r:id="rId10"/>
    <p:sldId id="268" r:id="rId11"/>
    <p:sldId id="269" r:id="rId12"/>
    <p:sldId id="270" r:id="rId13"/>
    <p:sldId id="261" r:id="rId14"/>
    <p:sldId id="271" r:id="rId15"/>
    <p:sldId id="272" r:id="rId16"/>
    <p:sldId id="273" r:id="rId17"/>
    <p:sldId id="262" r:id="rId18"/>
    <p:sldId id="274" r:id="rId19"/>
    <p:sldId id="275" r:id="rId20"/>
    <p:sldId id="276" r:id="rId21"/>
    <p:sldId id="277" r:id="rId22"/>
    <p:sldId id="263" r:id="rId23"/>
    <p:sldId id="278" r:id="rId24"/>
    <p:sldId id="279" r:id="rId25"/>
    <p:sldId id="280" r:id="rId26"/>
    <p:sldId id="281"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8" d="100"/>
          <a:sy n="118" d="100"/>
        </p:scale>
        <p:origin x="8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0D8A46-0EE0-44EA-BC65-60F8D61BDA55}" type="datetimeFigureOut">
              <a:rPr lang="zh-CN" altLang="en-US" smtClean="0"/>
              <a:t>2019/5/17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27DF33-E2D8-4CAA-A27A-4D88500A5E42}" type="slidenum">
              <a:rPr lang="zh-CN" altLang="en-US" smtClean="0"/>
              <a:t>‹#›</a:t>
            </a:fld>
            <a:endParaRPr lang="zh-CN" altLang="en-US"/>
          </a:p>
        </p:txBody>
      </p:sp>
    </p:spTree>
    <p:extLst>
      <p:ext uri="{BB962C8B-B14F-4D97-AF65-F5344CB8AC3E}">
        <p14:creationId xmlns:p14="http://schemas.microsoft.com/office/powerpoint/2010/main" val="1673917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a:t>
            </a:fld>
            <a:endParaRPr lang="zh-CN" altLang="en-US"/>
          </a:p>
        </p:txBody>
      </p:sp>
    </p:spTree>
    <p:extLst>
      <p:ext uri="{BB962C8B-B14F-4D97-AF65-F5344CB8AC3E}">
        <p14:creationId xmlns:p14="http://schemas.microsoft.com/office/powerpoint/2010/main" val="253853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a:t>
            </a:fld>
            <a:endParaRPr lang="zh-CN" altLang="en-US"/>
          </a:p>
        </p:txBody>
      </p:sp>
    </p:spTree>
    <p:extLst>
      <p:ext uri="{BB962C8B-B14F-4D97-AF65-F5344CB8AC3E}">
        <p14:creationId xmlns:p14="http://schemas.microsoft.com/office/powerpoint/2010/main" val="1751982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3</a:t>
            </a:fld>
            <a:endParaRPr lang="zh-CN" altLang="en-US"/>
          </a:p>
        </p:txBody>
      </p:sp>
    </p:spTree>
    <p:extLst>
      <p:ext uri="{BB962C8B-B14F-4D97-AF65-F5344CB8AC3E}">
        <p14:creationId xmlns:p14="http://schemas.microsoft.com/office/powerpoint/2010/main" val="840594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4</a:t>
            </a:fld>
            <a:endParaRPr lang="zh-CN" altLang="en-US"/>
          </a:p>
        </p:txBody>
      </p:sp>
    </p:spTree>
    <p:extLst>
      <p:ext uri="{BB962C8B-B14F-4D97-AF65-F5344CB8AC3E}">
        <p14:creationId xmlns:p14="http://schemas.microsoft.com/office/powerpoint/2010/main" val="2769850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5</a:t>
            </a:fld>
            <a:endParaRPr lang="zh-CN" altLang="en-US"/>
          </a:p>
        </p:txBody>
      </p:sp>
    </p:spTree>
    <p:extLst>
      <p:ext uri="{BB962C8B-B14F-4D97-AF65-F5344CB8AC3E}">
        <p14:creationId xmlns:p14="http://schemas.microsoft.com/office/powerpoint/2010/main" val="3665318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6</a:t>
            </a:fld>
            <a:endParaRPr lang="zh-CN" altLang="en-US"/>
          </a:p>
        </p:txBody>
      </p:sp>
    </p:spTree>
    <p:extLst>
      <p:ext uri="{BB962C8B-B14F-4D97-AF65-F5344CB8AC3E}">
        <p14:creationId xmlns:p14="http://schemas.microsoft.com/office/powerpoint/2010/main" val="239205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7</a:t>
            </a:fld>
            <a:endParaRPr lang="zh-CN" altLang="en-US"/>
          </a:p>
        </p:txBody>
      </p:sp>
    </p:spTree>
    <p:extLst>
      <p:ext uri="{BB962C8B-B14F-4D97-AF65-F5344CB8AC3E}">
        <p14:creationId xmlns:p14="http://schemas.microsoft.com/office/powerpoint/2010/main" val="1649191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8</a:t>
            </a:fld>
            <a:endParaRPr lang="zh-CN" altLang="en-US"/>
          </a:p>
        </p:txBody>
      </p:sp>
    </p:spTree>
    <p:extLst>
      <p:ext uri="{BB962C8B-B14F-4D97-AF65-F5344CB8AC3E}">
        <p14:creationId xmlns:p14="http://schemas.microsoft.com/office/powerpoint/2010/main" val="860054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9</a:t>
            </a:fld>
            <a:endParaRPr lang="zh-CN" altLang="en-US"/>
          </a:p>
        </p:txBody>
      </p:sp>
    </p:spTree>
    <p:extLst>
      <p:ext uri="{BB962C8B-B14F-4D97-AF65-F5344CB8AC3E}">
        <p14:creationId xmlns:p14="http://schemas.microsoft.com/office/powerpoint/2010/main" val="3577174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10</a:t>
            </a:fld>
            <a:endParaRPr lang="zh-CN" altLang="en-US"/>
          </a:p>
        </p:txBody>
      </p:sp>
    </p:spTree>
    <p:extLst>
      <p:ext uri="{BB962C8B-B14F-4D97-AF65-F5344CB8AC3E}">
        <p14:creationId xmlns:p14="http://schemas.microsoft.com/office/powerpoint/2010/main" val="217208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11</a:t>
            </a:fld>
            <a:endParaRPr lang="zh-CN" altLang="en-US"/>
          </a:p>
        </p:txBody>
      </p:sp>
    </p:spTree>
    <p:extLst>
      <p:ext uri="{BB962C8B-B14F-4D97-AF65-F5344CB8AC3E}">
        <p14:creationId xmlns:p14="http://schemas.microsoft.com/office/powerpoint/2010/main" val="3165554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12</a:t>
            </a:fld>
            <a:endParaRPr lang="zh-CN" altLang="en-US"/>
          </a:p>
        </p:txBody>
      </p:sp>
    </p:spTree>
    <p:extLst>
      <p:ext uri="{BB962C8B-B14F-4D97-AF65-F5344CB8AC3E}">
        <p14:creationId xmlns:p14="http://schemas.microsoft.com/office/powerpoint/2010/main" val="3174156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13</a:t>
            </a:fld>
            <a:endParaRPr lang="zh-CN" altLang="en-US"/>
          </a:p>
        </p:txBody>
      </p:sp>
    </p:spTree>
    <p:extLst>
      <p:ext uri="{BB962C8B-B14F-4D97-AF65-F5344CB8AC3E}">
        <p14:creationId xmlns:p14="http://schemas.microsoft.com/office/powerpoint/2010/main" val="4220650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14</a:t>
            </a:fld>
            <a:endParaRPr lang="zh-CN" altLang="en-US"/>
          </a:p>
        </p:txBody>
      </p:sp>
    </p:spTree>
    <p:extLst>
      <p:ext uri="{BB962C8B-B14F-4D97-AF65-F5344CB8AC3E}">
        <p14:creationId xmlns:p14="http://schemas.microsoft.com/office/powerpoint/2010/main" val="2546393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15</a:t>
            </a:fld>
            <a:endParaRPr lang="zh-CN" altLang="en-US"/>
          </a:p>
        </p:txBody>
      </p:sp>
    </p:spTree>
    <p:extLst>
      <p:ext uri="{BB962C8B-B14F-4D97-AF65-F5344CB8AC3E}">
        <p14:creationId xmlns:p14="http://schemas.microsoft.com/office/powerpoint/2010/main" val="33195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16</a:t>
            </a:fld>
            <a:endParaRPr lang="zh-CN" altLang="en-US"/>
          </a:p>
        </p:txBody>
      </p:sp>
    </p:spTree>
    <p:extLst>
      <p:ext uri="{BB962C8B-B14F-4D97-AF65-F5344CB8AC3E}">
        <p14:creationId xmlns:p14="http://schemas.microsoft.com/office/powerpoint/2010/main" val="193883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17</a:t>
            </a:fld>
            <a:endParaRPr lang="zh-CN" altLang="en-US"/>
          </a:p>
        </p:txBody>
      </p:sp>
    </p:spTree>
    <p:extLst>
      <p:ext uri="{BB962C8B-B14F-4D97-AF65-F5344CB8AC3E}">
        <p14:creationId xmlns:p14="http://schemas.microsoft.com/office/powerpoint/2010/main" val="1787020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18</a:t>
            </a:fld>
            <a:endParaRPr lang="zh-CN" altLang="en-US"/>
          </a:p>
        </p:txBody>
      </p:sp>
    </p:spTree>
    <p:extLst>
      <p:ext uri="{BB962C8B-B14F-4D97-AF65-F5344CB8AC3E}">
        <p14:creationId xmlns:p14="http://schemas.microsoft.com/office/powerpoint/2010/main" val="3787357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19</a:t>
            </a:fld>
            <a:endParaRPr lang="zh-CN" altLang="en-US"/>
          </a:p>
        </p:txBody>
      </p:sp>
    </p:spTree>
    <p:extLst>
      <p:ext uri="{BB962C8B-B14F-4D97-AF65-F5344CB8AC3E}">
        <p14:creationId xmlns:p14="http://schemas.microsoft.com/office/powerpoint/2010/main" val="903327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20</a:t>
            </a:fld>
            <a:endParaRPr lang="zh-CN" altLang="en-US"/>
          </a:p>
        </p:txBody>
      </p:sp>
    </p:spTree>
    <p:extLst>
      <p:ext uri="{BB962C8B-B14F-4D97-AF65-F5344CB8AC3E}">
        <p14:creationId xmlns:p14="http://schemas.microsoft.com/office/powerpoint/2010/main" val="1762542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21</a:t>
            </a:fld>
            <a:endParaRPr lang="zh-CN" altLang="en-US"/>
          </a:p>
        </p:txBody>
      </p:sp>
    </p:spTree>
    <p:extLst>
      <p:ext uri="{BB962C8B-B14F-4D97-AF65-F5344CB8AC3E}">
        <p14:creationId xmlns:p14="http://schemas.microsoft.com/office/powerpoint/2010/main" val="2238631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22</a:t>
            </a:fld>
            <a:endParaRPr lang="zh-CN" altLang="en-US"/>
          </a:p>
        </p:txBody>
      </p:sp>
    </p:spTree>
    <p:extLst>
      <p:ext uri="{BB962C8B-B14F-4D97-AF65-F5344CB8AC3E}">
        <p14:creationId xmlns:p14="http://schemas.microsoft.com/office/powerpoint/2010/main" val="536452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23</a:t>
            </a:fld>
            <a:endParaRPr lang="zh-CN" altLang="en-US"/>
          </a:p>
        </p:txBody>
      </p:sp>
    </p:spTree>
    <p:extLst>
      <p:ext uri="{BB962C8B-B14F-4D97-AF65-F5344CB8AC3E}">
        <p14:creationId xmlns:p14="http://schemas.microsoft.com/office/powerpoint/2010/main" val="668426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24</a:t>
            </a:fld>
            <a:endParaRPr lang="zh-CN" altLang="en-US"/>
          </a:p>
        </p:txBody>
      </p:sp>
    </p:spTree>
    <p:extLst>
      <p:ext uri="{BB962C8B-B14F-4D97-AF65-F5344CB8AC3E}">
        <p14:creationId xmlns:p14="http://schemas.microsoft.com/office/powerpoint/2010/main" val="1342801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25</a:t>
            </a:fld>
            <a:endParaRPr lang="zh-CN" altLang="en-US"/>
          </a:p>
        </p:txBody>
      </p:sp>
    </p:spTree>
    <p:extLst>
      <p:ext uri="{BB962C8B-B14F-4D97-AF65-F5344CB8AC3E}">
        <p14:creationId xmlns:p14="http://schemas.microsoft.com/office/powerpoint/2010/main" val="3860709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27DF33-E2D8-4CAA-A27A-4D88500A5E42}" type="slidenum">
              <a:rPr lang="zh-CN" altLang="en-US" smtClean="0"/>
              <a:t>26</a:t>
            </a:fld>
            <a:endParaRPr lang="zh-CN" altLang="en-US"/>
          </a:p>
        </p:txBody>
      </p:sp>
    </p:spTree>
    <p:extLst>
      <p:ext uri="{BB962C8B-B14F-4D97-AF65-F5344CB8AC3E}">
        <p14:creationId xmlns:p14="http://schemas.microsoft.com/office/powerpoint/2010/main" val="3624296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4141887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224756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1918256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410346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55915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906001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299703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367701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431209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BC6DD29-4C3A-4B9C-93D4-279CE1E14417}" type="slidenum">
              <a:rPr lang="zh-CN" altLang="en-US" smtClean="0"/>
              <a:t>‹#›</a:t>
            </a:fld>
            <a:endParaRPr lang="zh-CN" altLang="en-US"/>
          </a:p>
        </p:txBody>
      </p:sp>
      <p:sp>
        <p:nvSpPr>
          <p:cNvPr id="7" name="矩形 6"/>
          <p:cNvSpPr/>
          <p:nvPr userDrawn="1"/>
        </p:nvSpPr>
        <p:spPr>
          <a:xfrm>
            <a:off x="4624085" y="4281197"/>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798420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1216684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3E1D525-4D54-42BC-9D9E-C986E16E9175}"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1635491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3E1D525-4D54-42BC-9D9E-C986E16E9175}" type="datetimeFigureOut">
              <a:rPr lang="zh-CN" altLang="en-US" smtClean="0"/>
              <a:t>2019/5/17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BC6DD29-4C3A-4B9C-93D4-279CE1E14417}" type="slidenum">
              <a:rPr lang="zh-CN" altLang="en-US" smtClean="0"/>
              <a:t>‹#›</a:t>
            </a:fld>
            <a:endParaRPr lang="zh-CN" altLang="en-US"/>
          </a:p>
        </p:txBody>
      </p:sp>
    </p:spTree>
    <p:extLst>
      <p:ext uri="{BB962C8B-B14F-4D97-AF65-F5344CB8AC3E}">
        <p14:creationId xmlns:p14="http://schemas.microsoft.com/office/powerpoint/2010/main" val="37873904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8908"/>
            <a:ext cx="9144000" cy="5140777"/>
          </a:xfrm>
          <a:prstGeom prst="rect">
            <a:avLst/>
          </a:prstGeom>
          <a:noFill/>
          <a:extLst>
            <a:ext uri="{909E8E84-426E-40DD-AFC4-6F175D3DCCD1}">
              <a14:hiddenFill xmlns:a14="http://schemas.microsoft.com/office/drawing/2010/main">
                <a:solidFill>
                  <a:srgbClr val="FFFFFF"/>
                </a:solidFill>
              </a14:hiddenFill>
            </a:ext>
          </a:extLst>
        </p:spPr>
      </p:pic>
      <p:sp>
        <p:nvSpPr>
          <p:cNvPr id="5" name="椭圆 4"/>
          <p:cNvSpPr/>
          <p:nvPr/>
        </p:nvSpPr>
        <p:spPr>
          <a:xfrm>
            <a:off x="5795344" y="-2915610"/>
            <a:ext cx="6437265" cy="6437265"/>
          </a:xfrm>
          <a:prstGeom prst="ellipse">
            <a:avLst/>
          </a:prstGeom>
          <a:noFill/>
          <a:ln w="12700">
            <a:solidFill>
              <a:schemeClr val="tx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4330129" y="-5194404"/>
            <a:ext cx="8568000" cy="7080992"/>
          </a:xfrm>
          <a:prstGeom prst="ellipse">
            <a:avLst/>
          </a:prstGeom>
          <a:noFill/>
          <a:ln w="12700">
            <a:solidFill>
              <a:schemeClr val="tx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 name="组合 6"/>
          <p:cNvGrpSpPr/>
          <p:nvPr/>
        </p:nvGrpSpPr>
        <p:grpSpPr>
          <a:xfrm>
            <a:off x="6494482" y="4577293"/>
            <a:ext cx="404408" cy="404354"/>
            <a:chOff x="1397676" y="5393375"/>
            <a:chExt cx="1127118" cy="1127118"/>
          </a:xfrm>
        </p:grpSpPr>
        <p:grpSp>
          <p:nvGrpSpPr>
            <p:cNvPr id="8" name="组合 7"/>
            <p:cNvGrpSpPr/>
            <p:nvPr/>
          </p:nvGrpSpPr>
          <p:grpSpPr>
            <a:xfrm>
              <a:off x="1397676" y="5393375"/>
              <a:ext cx="1127118" cy="1127118"/>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9" name="组合 8"/>
            <p:cNvGrpSpPr>
              <a:grpSpLocks noChangeAspect="1"/>
            </p:cNvGrpSpPr>
            <p:nvPr/>
          </p:nvGrpSpPr>
          <p:grpSpPr>
            <a:xfrm>
              <a:off x="1640450" y="5666393"/>
              <a:ext cx="649086" cy="626022"/>
              <a:chOff x="7019925" y="5499100"/>
              <a:chExt cx="312738" cy="301626"/>
            </a:xfrm>
            <a:solidFill>
              <a:srgbClr val="C00000"/>
            </a:solidFill>
          </p:grpSpPr>
          <p:sp>
            <p:nvSpPr>
              <p:cNvPr id="10"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1"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grpSp>
        <p:nvGrpSpPr>
          <p:cNvPr id="14" name="组合 13"/>
          <p:cNvGrpSpPr/>
          <p:nvPr/>
        </p:nvGrpSpPr>
        <p:grpSpPr>
          <a:xfrm>
            <a:off x="6959738" y="4577293"/>
            <a:ext cx="404408" cy="404354"/>
            <a:chOff x="3493597" y="4244436"/>
            <a:chExt cx="1127118" cy="1127118"/>
          </a:xfrm>
        </p:grpSpPr>
        <p:grpSp>
          <p:nvGrpSpPr>
            <p:cNvPr id="15" name="组合 14"/>
            <p:cNvGrpSpPr/>
            <p:nvPr/>
          </p:nvGrpSpPr>
          <p:grpSpPr>
            <a:xfrm>
              <a:off x="3493597" y="4244436"/>
              <a:ext cx="1127118" cy="1127118"/>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6" name="组合 15"/>
            <p:cNvGrpSpPr>
              <a:grpSpLocks noChangeAspect="1"/>
            </p:cNvGrpSpPr>
            <p:nvPr/>
          </p:nvGrpSpPr>
          <p:grpSpPr>
            <a:xfrm>
              <a:off x="3782389" y="4538426"/>
              <a:ext cx="633172" cy="543164"/>
              <a:chOff x="5084763" y="971550"/>
              <a:chExt cx="323850" cy="277813"/>
            </a:xfrm>
            <a:solidFill>
              <a:srgbClr val="C00000"/>
            </a:solidFill>
          </p:grpSpPr>
          <p:sp>
            <p:nvSpPr>
              <p:cNvPr id="17"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8"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grpSp>
      <p:grpSp>
        <p:nvGrpSpPr>
          <p:cNvPr id="22" name="组合 21"/>
          <p:cNvGrpSpPr/>
          <p:nvPr/>
        </p:nvGrpSpPr>
        <p:grpSpPr>
          <a:xfrm>
            <a:off x="7444045" y="4577293"/>
            <a:ext cx="404408" cy="404354"/>
            <a:chOff x="5580489" y="5517147"/>
            <a:chExt cx="1127118" cy="1127118"/>
          </a:xfrm>
        </p:grpSpPr>
        <p:grpSp>
          <p:nvGrpSpPr>
            <p:cNvPr id="23" name="组合 22"/>
            <p:cNvGrpSpPr/>
            <p:nvPr/>
          </p:nvGrpSpPr>
          <p:grpSpPr>
            <a:xfrm>
              <a:off x="5580489" y="5517147"/>
              <a:ext cx="1127118" cy="1127118"/>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4" name="任意多边形 23"/>
            <p:cNvSpPr/>
            <p:nvPr/>
          </p:nvSpPr>
          <p:spPr bwMode="auto">
            <a:xfrm>
              <a:off x="5849608" y="5808072"/>
              <a:ext cx="679814" cy="521192"/>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0070C0"/>
            </a:solidFill>
            <a:ln>
              <a:noFill/>
            </a:ln>
          </p:spPr>
          <p:txBody>
            <a:bodyPr vert="horz" wrap="square" lIns="91440" tIns="45720" rIns="91440" bIns="45720" numCol="1" anchor="t" anchorCtr="0" compatLnSpc="1">
              <a:noAutofit/>
            </a:bodyPr>
            <a:lstStyle/>
            <a:p>
              <a:endParaRPr lang="zh-CN" altLang="en-US"/>
            </a:p>
          </p:txBody>
        </p:sp>
      </p:grpSp>
      <p:grpSp>
        <p:nvGrpSpPr>
          <p:cNvPr id="27" name="组合 26"/>
          <p:cNvGrpSpPr/>
          <p:nvPr/>
        </p:nvGrpSpPr>
        <p:grpSpPr>
          <a:xfrm>
            <a:off x="8431710" y="4577293"/>
            <a:ext cx="404408" cy="404354"/>
            <a:chOff x="9690559" y="5640919"/>
            <a:chExt cx="1127118" cy="1127118"/>
          </a:xfrm>
        </p:grpSpPr>
        <p:grpSp>
          <p:nvGrpSpPr>
            <p:cNvPr id="28" name="组合 27"/>
            <p:cNvGrpSpPr/>
            <p:nvPr/>
          </p:nvGrpSpPr>
          <p:grpSpPr>
            <a:xfrm>
              <a:off x="9690559" y="5640919"/>
              <a:ext cx="1127118" cy="1127118"/>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9" name="组合 28"/>
            <p:cNvGrpSpPr/>
            <p:nvPr/>
          </p:nvGrpSpPr>
          <p:grpSpPr>
            <a:xfrm>
              <a:off x="10044772" y="5831110"/>
              <a:ext cx="444804" cy="571770"/>
              <a:chOff x="9222222" y="4228885"/>
              <a:chExt cx="360197" cy="463013"/>
            </a:xfrm>
            <a:solidFill>
              <a:srgbClr val="C00000"/>
            </a:solidFill>
          </p:grpSpPr>
          <p:sp>
            <p:nvSpPr>
              <p:cNvPr id="30"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sp>
            <p:nvSpPr>
              <p:cNvPr id="31" name="任意多边形 30"/>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grpSp>
      <p:grpSp>
        <p:nvGrpSpPr>
          <p:cNvPr id="34" name="组合 33"/>
          <p:cNvGrpSpPr/>
          <p:nvPr/>
        </p:nvGrpSpPr>
        <p:grpSpPr>
          <a:xfrm>
            <a:off x="7937877" y="4577293"/>
            <a:ext cx="404408" cy="404354"/>
            <a:chOff x="7654445" y="4368208"/>
            <a:chExt cx="1127118" cy="1127118"/>
          </a:xfrm>
        </p:grpSpPr>
        <p:grpSp>
          <p:nvGrpSpPr>
            <p:cNvPr id="35" name="组合 34"/>
            <p:cNvGrpSpPr/>
            <p:nvPr/>
          </p:nvGrpSpPr>
          <p:grpSpPr>
            <a:xfrm>
              <a:off x="7654445" y="4368208"/>
              <a:ext cx="1127118" cy="1127118"/>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6" name="Freeform 177"/>
            <p:cNvSpPr>
              <a:spLocks noEditPoints="1"/>
            </p:cNvSpPr>
            <p:nvPr/>
          </p:nvSpPr>
          <p:spPr bwMode="auto">
            <a:xfrm>
              <a:off x="7919691" y="4567006"/>
              <a:ext cx="596626" cy="603948"/>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1415721" y="819778"/>
            <a:ext cx="1294942" cy="1741702"/>
            <a:chOff x="2536088" y="1028732"/>
            <a:chExt cx="1424436" cy="1915872"/>
          </a:xfrm>
        </p:grpSpPr>
        <p:sp>
          <p:nvSpPr>
            <p:cNvPr id="40" name="圆角矩形 39"/>
            <p:cNvSpPr/>
            <p:nvPr/>
          </p:nvSpPr>
          <p:spPr>
            <a:xfrm>
              <a:off x="2536088"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536088"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536088"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10800000">
              <a:off x="2536088"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18"/>
            <p:cNvSpPr txBox="1"/>
            <p:nvPr/>
          </p:nvSpPr>
          <p:spPr>
            <a:xfrm>
              <a:off x="2907878" y="1239593"/>
              <a:ext cx="637049" cy="1446550"/>
            </a:xfrm>
            <a:prstGeom prst="rect">
              <a:avLst/>
            </a:prstGeom>
            <a:noFill/>
          </p:spPr>
          <p:txBody>
            <a:bodyPr wrap="square" rtlCol="0">
              <a:spAutoFit/>
            </a:bodyPr>
            <a:lstStyle/>
            <a:p>
              <a:pPr algn="ctr"/>
              <a:r>
                <a:rPr lang="en-US" altLang="zh-CN" sz="8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3060819" y="819778"/>
            <a:ext cx="1294942" cy="1741702"/>
            <a:chOff x="4438114" y="1028732"/>
            <a:chExt cx="1424436" cy="1915872"/>
          </a:xfrm>
        </p:grpSpPr>
        <p:sp>
          <p:nvSpPr>
            <p:cNvPr id="46" name="圆角矩形 45"/>
            <p:cNvSpPr/>
            <p:nvPr/>
          </p:nvSpPr>
          <p:spPr>
            <a:xfrm>
              <a:off x="4438114"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4438114"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4438114"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rot="10800000">
              <a:off x="4438114"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0"/>
            <p:cNvSpPr txBox="1"/>
            <p:nvPr/>
          </p:nvSpPr>
          <p:spPr>
            <a:xfrm>
              <a:off x="4823156" y="1239593"/>
              <a:ext cx="637049" cy="1446550"/>
            </a:xfrm>
            <a:prstGeom prst="rect">
              <a:avLst/>
            </a:prstGeom>
            <a:noFill/>
          </p:spPr>
          <p:txBody>
            <a:bodyPr wrap="square" rtlCol="0">
              <a:spAutoFit/>
            </a:bodyPr>
            <a:lstStyle/>
            <a:p>
              <a:pPr algn="ctr"/>
              <a:r>
                <a:rPr lang="en-US" altLang="zh-CN" sz="8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694487" y="819778"/>
            <a:ext cx="1294942" cy="1741702"/>
            <a:chOff x="6348047" y="1028732"/>
            <a:chExt cx="1424436" cy="1915872"/>
          </a:xfrm>
        </p:grpSpPr>
        <p:sp>
          <p:nvSpPr>
            <p:cNvPr id="52" name="圆角矩形 51"/>
            <p:cNvSpPr/>
            <p:nvPr/>
          </p:nvSpPr>
          <p:spPr>
            <a:xfrm>
              <a:off x="6348047"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348047"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6348047"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10800000">
              <a:off x="6348047"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7"/>
            <p:cNvSpPr txBox="1"/>
            <p:nvPr/>
          </p:nvSpPr>
          <p:spPr>
            <a:xfrm>
              <a:off x="6759593" y="1239593"/>
              <a:ext cx="637050" cy="1591205"/>
            </a:xfrm>
            <a:prstGeom prst="rect">
              <a:avLst/>
            </a:prstGeom>
            <a:noFill/>
          </p:spPr>
          <p:txBody>
            <a:bodyPr wrap="square" rtlCol="0">
              <a:spAutoFit/>
            </a:bodyPr>
            <a:lstStyle/>
            <a:p>
              <a:pPr algn="ctr"/>
              <a:r>
                <a:rPr lang="en-US" altLang="zh-CN"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6342415" y="819778"/>
            <a:ext cx="1294942" cy="1741702"/>
            <a:chOff x="8231476" y="1028732"/>
            <a:chExt cx="1424436" cy="1915872"/>
          </a:xfrm>
        </p:grpSpPr>
        <p:sp>
          <p:nvSpPr>
            <p:cNvPr id="58" name="圆角矩形 57"/>
            <p:cNvSpPr/>
            <p:nvPr/>
          </p:nvSpPr>
          <p:spPr>
            <a:xfrm>
              <a:off x="8231476"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8231476"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8231476"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rot="10800000">
              <a:off x="8231476"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74"/>
            <p:cNvSpPr txBox="1"/>
            <p:nvPr/>
          </p:nvSpPr>
          <p:spPr>
            <a:xfrm>
              <a:off x="8616518" y="1239593"/>
              <a:ext cx="637050" cy="1591205"/>
            </a:xfrm>
            <a:prstGeom prst="rect">
              <a:avLst/>
            </a:prstGeom>
            <a:noFill/>
          </p:spPr>
          <p:txBody>
            <a:bodyPr wrap="square" rtlCol="0">
              <a:spAutoFit/>
            </a:bodyPr>
            <a:lstStyle/>
            <a:p>
              <a:pPr algn="ctr"/>
              <a:r>
                <a:rPr lang="en-US" altLang="zh-CN" sz="8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2498095" y="1207830"/>
            <a:ext cx="760130" cy="184727"/>
            <a:chOff x="2819400" y="387818"/>
            <a:chExt cx="1384660" cy="310682"/>
          </a:xfrm>
        </p:grpSpPr>
        <p:sp>
          <p:nvSpPr>
            <p:cNvPr id="64" name="椭圆 63"/>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4144470" y="1203323"/>
            <a:ext cx="760130" cy="184727"/>
            <a:chOff x="2819400" y="387818"/>
            <a:chExt cx="1384660" cy="310682"/>
          </a:xfrm>
        </p:grpSpPr>
        <p:sp>
          <p:nvSpPr>
            <p:cNvPr id="69" name="椭圆 68"/>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5781731" y="1203323"/>
            <a:ext cx="760130" cy="184727"/>
            <a:chOff x="2819400" y="387818"/>
            <a:chExt cx="1384660" cy="310682"/>
          </a:xfrm>
        </p:grpSpPr>
        <p:sp>
          <p:nvSpPr>
            <p:cNvPr id="74" name="椭圆 73"/>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TextBox 168"/>
          <p:cNvSpPr txBox="1"/>
          <p:nvPr/>
        </p:nvSpPr>
        <p:spPr>
          <a:xfrm>
            <a:off x="1708432" y="2830214"/>
            <a:ext cx="5732962" cy="561682"/>
          </a:xfrm>
          <a:prstGeom prst="rect">
            <a:avLst/>
          </a:prstGeom>
          <a:noFill/>
        </p:spPr>
        <p:txBody>
          <a:bodyPr wrap="none" lIns="68571" tIns="34285" rIns="68571" bIns="34285" rtlCol="0">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cs typeface="+mn-ea"/>
                <a:sym typeface="+mn-lt"/>
              </a:rPr>
              <a:t>物业环境主管晋升报告</a:t>
            </a:r>
            <a:r>
              <a:rPr lang="en-US" altLang="zh-CN" sz="3200" b="1" dirty="0" err="1">
                <a:solidFill>
                  <a:srgbClr val="0070C0"/>
                </a:solidFill>
                <a:latin typeface="微软雅黑" panose="020B0503020204020204" pitchFamily="34" charset="-122"/>
                <a:ea typeface="微软雅黑" panose="020B0503020204020204" pitchFamily="34" charset="-122"/>
                <a:cs typeface="+mn-ea"/>
                <a:sym typeface="+mn-lt"/>
              </a:rPr>
              <a:t>ppt</a:t>
            </a:r>
            <a:r>
              <a:rPr lang="zh-CN" altLang="en-US" sz="3200" b="1" dirty="0">
                <a:solidFill>
                  <a:srgbClr val="0070C0"/>
                </a:solidFill>
                <a:latin typeface="微软雅黑" panose="020B0503020204020204" pitchFamily="34" charset="-122"/>
                <a:ea typeface="微软雅黑" panose="020B0503020204020204" pitchFamily="34" charset="-122"/>
                <a:cs typeface="+mn-ea"/>
                <a:sym typeface="+mn-lt"/>
              </a:rPr>
              <a:t>模板</a:t>
            </a:r>
          </a:p>
        </p:txBody>
      </p:sp>
      <p:cxnSp>
        <p:nvCxnSpPr>
          <p:cNvPr id="80" name="直接连接符 79"/>
          <p:cNvCxnSpPr/>
          <p:nvPr/>
        </p:nvCxnSpPr>
        <p:spPr>
          <a:xfrm>
            <a:off x="2004789" y="3425663"/>
            <a:ext cx="53127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4"/>
          <p:cNvSpPr txBox="1">
            <a:spLocks noChangeArrowheads="1"/>
          </p:cNvSpPr>
          <p:nvPr/>
        </p:nvSpPr>
        <p:spPr bwMode="auto">
          <a:xfrm>
            <a:off x="3100890" y="3878085"/>
            <a:ext cx="2880320"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400" b="0" dirty="0">
              <a:solidFill>
                <a:sysClr val="windowText" lastClr="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6289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14:bounceEnd="50000">
                                          <p:cBhvr additive="base">
                                            <p:cTn id="7" dur="5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par>
                              <p:cTn id="13" fill="hold">
                                <p:stCondLst>
                                  <p:cond delay="1000"/>
                                </p:stCondLst>
                                <p:childTnLst>
                                  <p:par>
                                    <p:cTn id="14" presetID="2" presetClass="entr" presetSubtype="1" accel="50000" fill="hold" nodeType="afterEffect" p14:presetBounceEnd="50000">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14:bounceEnd="50000">
                                          <p:cBhvr additive="base">
                                            <p:cTn id="16"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7" dur="500" fill="hold"/>
                                            <p:tgtEl>
                                              <p:spTgt spid="4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left)">
                                          <p:cBhvr>
                                            <p:cTn id="21" dur="500"/>
                                            <p:tgtEl>
                                              <p:spTgt spid="68"/>
                                            </p:tgtEl>
                                          </p:cBhvr>
                                        </p:animEffect>
                                      </p:childTnLst>
                                    </p:cTn>
                                  </p:par>
                                </p:childTnLst>
                              </p:cTn>
                            </p:par>
                            <p:par>
                              <p:cTn id="22" fill="hold">
                                <p:stCondLst>
                                  <p:cond delay="2000"/>
                                </p:stCondLst>
                                <p:childTnLst>
                                  <p:par>
                                    <p:cTn id="23" presetID="2" presetClass="entr" presetSubtype="1" accel="50000" fill="hold" nodeType="afterEffect" p14:presetBounceEnd="50000">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14:bounceEnd="50000">
                                          <p:cBhvr additive="base">
                                            <p:cTn id="25"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51"/>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childTnLst>
                              </p:cTn>
                            </p:par>
                            <p:par>
                              <p:cTn id="31" fill="hold">
                                <p:stCondLst>
                                  <p:cond delay="3000"/>
                                </p:stCondLst>
                                <p:childTnLst>
                                  <p:par>
                                    <p:cTn id="32" presetID="2" presetClass="entr" presetSubtype="1" accel="50000" fill="hold" nodeType="afterEffect" p14:presetBounceEnd="50000">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14:bounceEnd="50000">
                                          <p:cBhvr additive="base">
                                            <p:cTn id="34" dur="500" fill="hold"/>
                                            <p:tgtEl>
                                              <p:spTgt spid="57"/>
                                            </p:tgtEl>
                                            <p:attrNameLst>
                                              <p:attrName>ppt_x</p:attrName>
                                            </p:attrNameLst>
                                          </p:cBhvr>
                                          <p:tavLst>
                                            <p:tav tm="0">
                                              <p:val>
                                                <p:strVal val="#ppt_x"/>
                                              </p:val>
                                            </p:tav>
                                            <p:tav tm="100000">
                                              <p:val>
                                                <p:strVal val="#ppt_x"/>
                                              </p:val>
                                            </p:tav>
                                          </p:tavLst>
                                        </p:anim>
                                        <p:anim calcmode="lin" valueType="num" p14:bounceEnd="50000">
                                          <p:cBhvr additive="base">
                                            <p:cTn id="35" dur="500" fill="hold"/>
                                            <p:tgtEl>
                                              <p:spTgt spid="57"/>
                                            </p:tgtEl>
                                            <p:attrNameLst>
                                              <p:attrName>ppt_y</p:attrName>
                                            </p:attrNameLst>
                                          </p:cBhvr>
                                          <p:tavLst>
                                            <p:tav tm="0">
                                              <p:val>
                                                <p:strVal val="0-#ppt_h/2"/>
                                              </p:val>
                                            </p:tav>
                                            <p:tav tm="100000">
                                              <p:val>
                                                <p:strVal val="#ppt_y"/>
                                              </p:val>
                                            </p:tav>
                                          </p:tavLst>
                                        </p:anim>
                                      </p:childTnLst>
                                    </p:cTn>
                                  </p:par>
                                  <p:par>
                                    <p:cTn id="36" presetID="21" presetClass="entr" presetSubtype="1" fill="hold" grpId="0" nodeType="withEffect">
                                      <p:stCondLst>
                                        <p:cond delay="200"/>
                                      </p:stCondLst>
                                      <p:childTnLst>
                                        <p:set>
                                          <p:cBhvr>
                                            <p:cTn id="37" dur="1" fill="hold">
                                              <p:stCondLst>
                                                <p:cond delay="0"/>
                                              </p:stCondLst>
                                            </p:cTn>
                                            <p:tgtEl>
                                              <p:spTgt spid="5"/>
                                            </p:tgtEl>
                                            <p:attrNameLst>
                                              <p:attrName>style.visibility</p:attrName>
                                            </p:attrNameLst>
                                          </p:cBhvr>
                                          <p:to>
                                            <p:strVal val="visible"/>
                                          </p:to>
                                        </p:set>
                                        <p:animEffect transition="in" filter="wheel(1)">
                                          <p:cBhvr>
                                            <p:cTn id="38" dur="2000"/>
                                            <p:tgtEl>
                                              <p:spTgt spid="5"/>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heel(1)">
                                          <p:cBhvr>
                                            <p:cTn id="41" dur="2000"/>
                                            <p:tgtEl>
                                              <p:spTgt spid="6"/>
                                            </p:tgtEl>
                                          </p:cBhvr>
                                        </p:animEffect>
                                      </p:childTnLst>
                                    </p:cTn>
                                  </p:par>
                                </p:childTnLst>
                              </p:cTn>
                            </p:par>
                            <p:par>
                              <p:cTn id="42" fill="hold">
                                <p:stCondLst>
                                  <p:cond delay="5200"/>
                                </p:stCondLst>
                                <p:childTnLst>
                                  <p:par>
                                    <p:cTn id="43" presetID="16" presetClass="entr" presetSubtype="37"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barn(outVertical)">
                                          <p:cBhvr>
                                            <p:cTn id="45" dur="500"/>
                                            <p:tgtEl>
                                              <p:spTgt spid="80"/>
                                            </p:tgtEl>
                                          </p:cBhvr>
                                        </p:animEffect>
                                      </p:childTnLst>
                                    </p:cTn>
                                  </p:par>
                                </p:childTnLst>
                              </p:cTn>
                            </p:par>
                          </p:childTnLst>
                        </p:cTn>
                      </p:par>
                      <p:par>
                        <p:cTn id="46" fill="hold">
                          <p:stCondLst>
                            <p:cond delay="indefinite"/>
                          </p:stCondLst>
                          <p:childTnLst>
                            <p:par>
                              <p:cTn id="47" fill="hold">
                                <p:stCondLst>
                                  <p:cond delay="0"/>
                                </p:stCondLst>
                                <p:childTnLst>
                                  <p:par>
                                    <p:cTn id="48" presetID="52" presetClass="entr" presetSubtype="0" fill="hold" grpId="0" nodeType="clickEffect">
                                      <p:stCondLst>
                                        <p:cond delay="0"/>
                                      </p:stCondLst>
                                      <p:iterate type="lt">
                                        <p:tmPct val="10000"/>
                                      </p:iterate>
                                      <p:childTnLst>
                                        <p:set>
                                          <p:cBhvr>
                                            <p:cTn id="49" dur="1" fill="hold">
                                              <p:stCondLst>
                                                <p:cond delay="0"/>
                                              </p:stCondLst>
                                            </p:cTn>
                                            <p:tgtEl>
                                              <p:spTgt spid="78"/>
                                            </p:tgtEl>
                                            <p:attrNameLst>
                                              <p:attrName>style.visibility</p:attrName>
                                            </p:attrNameLst>
                                          </p:cBhvr>
                                          <p:to>
                                            <p:strVal val="visible"/>
                                          </p:to>
                                        </p:set>
                                        <p:animScale>
                                          <p:cBhvr>
                                            <p:cTn id="50"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78"/>
                                            </p:tgtEl>
                                            <p:attrNameLst>
                                              <p:attrName>ppt_x</p:attrName>
                                              <p:attrName>ppt_y</p:attrName>
                                            </p:attrNameLst>
                                          </p:cBhvr>
                                        </p:animMotion>
                                        <p:animEffect transition="in" filter="fade">
                                          <p:cBhvr>
                                            <p:cTn id="52" dur="1000"/>
                                            <p:tgtEl>
                                              <p:spTgt spid="78"/>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nodePh="1">
                                      <p:stCondLst>
                                        <p:cond delay="0"/>
                                      </p:stCondLst>
                                      <p:endCondLst>
                                        <p:cond evt="begin" delay="0">
                                          <p:tn val="55"/>
                                        </p:cond>
                                      </p:endCondLst>
                                      <p:childTnLst>
                                        <p:set>
                                          <p:cBhvr>
                                            <p:cTn id="56" dur="1" fill="hold">
                                              <p:stCondLst>
                                                <p:cond delay="0"/>
                                              </p:stCondLst>
                                            </p:cTn>
                                            <p:tgtEl>
                                              <p:spTgt spid="81"/>
                                            </p:tgtEl>
                                            <p:attrNameLst>
                                              <p:attrName>style.visibility</p:attrName>
                                            </p:attrNameLst>
                                          </p:cBhvr>
                                          <p:to>
                                            <p:strVal val="visible"/>
                                          </p:to>
                                        </p:set>
                                        <p:animEffect transition="in" filter="fade">
                                          <p:cBhvr>
                                            <p:cTn id="57" dur="1000"/>
                                            <p:tgtEl>
                                              <p:spTgt spid="81"/>
                                            </p:tgtEl>
                                          </p:cBhvr>
                                        </p:animEffect>
                                        <p:anim calcmode="lin" valueType="num">
                                          <p:cBhvr>
                                            <p:cTn id="58" dur="1000" fill="hold"/>
                                            <p:tgtEl>
                                              <p:spTgt spid="81"/>
                                            </p:tgtEl>
                                            <p:attrNameLst>
                                              <p:attrName>ppt_x</p:attrName>
                                            </p:attrNameLst>
                                          </p:cBhvr>
                                          <p:tavLst>
                                            <p:tav tm="0">
                                              <p:val>
                                                <p:strVal val="#ppt_x"/>
                                              </p:val>
                                            </p:tav>
                                            <p:tav tm="100000">
                                              <p:val>
                                                <p:strVal val="#ppt_x"/>
                                              </p:val>
                                            </p:tav>
                                          </p:tavLst>
                                        </p:anim>
                                        <p:anim calcmode="lin" valueType="num">
                                          <p:cBhvr>
                                            <p:cTn id="59" dur="1000" fill="hold"/>
                                            <p:tgtEl>
                                              <p:spTgt spid="81"/>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5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Scale>
                                          <p:cBhvr>
                                            <p:cTn id="6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7"/>
                                            </p:tgtEl>
                                            <p:attrNameLst>
                                              <p:attrName>ppt_x</p:attrName>
                                              <p:attrName>ppt_y</p:attrName>
                                            </p:attrNameLst>
                                          </p:cBhvr>
                                        </p:animMotion>
                                        <p:animEffect transition="in" filter="fade">
                                          <p:cBhvr>
                                            <p:cTn id="65" dur="1000"/>
                                            <p:tgtEl>
                                              <p:spTgt spid="7"/>
                                            </p:tgtEl>
                                          </p:cBhvr>
                                        </p:animEffect>
                                      </p:childTnLst>
                                    </p:cTn>
                                  </p:par>
                                  <p:par>
                                    <p:cTn id="66" presetID="52" presetClass="entr" presetSubtype="0" fill="hold" nodeType="withEffect">
                                      <p:stCondLst>
                                        <p:cond delay="150"/>
                                      </p:stCondLst>
                                      <p:childTnLst>
                                        <p:set>
                                          <p:cBhvr>
                                            <p:cTn id="67" dur="1" fill="hold">
                                              <p:stCondLst>
                                                <p:cond delay="0"/>
                                              </p:stCondLst>
                                            </p:cTn>
                                            <p:tgtEl>
                                              <p:spTgt spid="14"/>
                                            </p:tgtEl>
                                            <p:attrNameLst>
                                              <p:attrName>style.visibility</p:attrName>
                                            </p:attrNameLst>
                                          </p:cBhvr>
                                          <p:to>
                                            <p:strVal val="visible"/>
                                          </p:to>
                                        </p:set>
                                        <p:animScale>
                                          <p:cBhvr>
                                            <p:cTn id="6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4"/>
                                            </p:tgtEl>
                                            <p:attrNameLst>
                                              <p:attrName>ppt_x</p:attrName>
                                              <p:attrName>ppt_y</p:attrName>
                                            </p:attrNameLst>
                                          </p:cBhvr>
                                        </p:animMotion>
                                        <p:animEffect transition="in" filter="fade">
                                          <p:cBhvr>
                                            <p:cTn id="70" dur="1000"/>
                                            <p:tgtEl>
                                              <p:spTgt spid="14"/>
                                            </p:tgtEl>
                                          </p:cBhvr>
                                        </p:animEffect>
                                      </p:childTnLst>
                                    </p:cTn>
                                  </p:par>
                                  <p:par>
                                    <p:cTn id="71" presetID="52" presetClass="entr" presetSubtype="0" fill="hold" nodeType="withEffect">
                                      <p:stCondLst>
                                        <p:cond delay="300"/>
                                      </p:stCondLst>
                                      <p:childTnLst>
                                        <p:set>
                                          <p:cBhvr>
                                            <p:cTn id="72" dur="1" fill="hold">
                                              <p:stCondLst>
                                                <p:cond delay="0"/>
                                              </p:stCondLst>
                                            </p:cTn>
                                            <p:tgtEl>
                                              <p:spTgt spid="22"/>
                                            </p:tgtEl>
                                            <p:attrNameLst>
                                              <p:attrName>style.visibility</p:attrName>
                                            </p:attrNameLst>
                                          </p:cBhvr>
                                          <p:to>
                                            <p:strVal val="visible"/>
                                          </p:to>
                                        </p:set>
                                        <p:animScale>
                                          <p:cBhvr>
                                            <p:cTn id="7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22"/>
                                            </p:tgtEl>
                                            <p:attrNameLst>
                                              <p:attrName>ppt_x</p:attrName>
                                              <p:attrName>ppt_y</p:attrName>
                                            </p:attrNameLst>
                                          </p:cBhvr>
                                        </p:animMotion>
                                        <p:animEffect transition="in" filter="fade">
                                          <p:cBhvr>
                                            <p:cTn id="75" dur="1000"/>
                                            <p:tgtEl>
                                              <p:spTgt spid="22"/>
                                            </p:tgtEl>
                                          </p:cBhvr>
                                        </p:animEffect>
                                      </p:childTnLst>
                                    </p:cTn>
                                  </p:par>
                                  <p:par>
                                    <p:cTn id="76" presetID="52" presetClass="entr" presetSubtype="0" fill="hold" nodeType="withEffect">
                                      <p:stCondLst>
                                        <p:cond delay="450"/>
                                      </p:stCondLst>
                                      <p:childTnLst>
                                        <p:set>
                                          <p:cBhvr>
                                            <p:cTn id="77" dur="1" fill="hold">
                                              <p:stCondLst>
                                                <p:cond delay="0"/>
                                              </p:stCondLst>
                                            </p:cTn>
                                            <p:tgtEl>
                                              <p:spTgt spid="34"/>
                                            </p:tgtEl>
                                            <p:attrNameLst>
                                              <p:attrName>style.visibility</p:attrName>
                                            </p:attrNameLst>
                                          </p:cBhvr>
                                          <p:to>
                                            <p:strVal val="visible"/>
                                          </p:to>
                                        </p:set>
                                        <p:animScale>
                                          <p:cBhvr>
                                            <p:cTn id="78"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34"/>
                                            </p:tgtEl>
                                            <p:attrNameLst>
                                              <p:attrName>ppt_x</p:attrName>
                                              <p:attrName>ppt_y</p:attrName>
                                            </p:attrNameLst>
                                          </p:cBhvr>
                                        </p:animMotion>
                                        <p:animEffect transition="in" filter="fade">
                                          <p:cBhvr>
                                            <p:cTn id="80" dur="1000"/>
                                            <p:tgtEl>
                                              <p:spTgt spid="34"/>
                                            </p:tgtEl>
                                          </p:cBhvr>
                                        </p:animEffect>
                                      </p:childTnLst>
                                    </p:cTn>
                                  </p:par>
                                  <p:par>
                                    <p:cTn id="81" presetID="52" presetClass="entr" presetSubtype="0" fill="hold" nodeType="withEffect">
                                      <p:stCondLst>
                                        <p:cond delay="600"/>
                                      </p:stCondLst>
                                      <p:childTnLst>
                                        <p:set>
                                          <p:cBhvr>
                                            <p:cTn id="82" dur="1" fill="hold">
                                              <p:stCondLst>
                                                <p:cond delay="0"/>
                                              </p:stCondLst>
                                            </p:cTn>
                                            <p:tgtEl>
                                              <p:spTgt spid="27"/>
                                            </p:tgtEl>
                                            <p:attrNameLst>
                                              <p:attrName>style.visibility</p:attrName>
                                            </p:attrNameLst>
                                          </p:cBhvr>
                                          <p:to>
                                            <p:strVal val="visible"/>
                                          </p:to>
                                        </p:set>
                                        <p:animScale>
                                          <p:cBhvr>
                                            <p:cTn id="8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27"/>
                                            </p:tgtEl>
                                            <p:attrNameLst>
                                              <p:attrName>ppt_x</p:attrName>
                                              <p:attrName>ppt_y</p:attrName>
                                            </p:attrNameLst>
                                          </p:cBhvr>
                                        </p:animMotion>
                                        <p:animEffect transition="in" filter="fade">
                                          <p:cBhvr>
                                            <p:cTn id="8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8"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par>
                              <p:cTn id="13" fill="hold">
                                <p:stCondLst>
                                  <p:cond delay="1000"/>
                                </p:stCondLst>
                                <p:childTnLst>
                                  <p:par>
                                    <p:cTn id="14" presetID="2" presetClass="entr" presetSubtype="1" accel="50000"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left)">
                                          <p:cBhvr>
                                            <p:cTn id="21" dur="500"/>
                                            <p:tgtEl>
                                              <p:spTgt spid="68"/>
                                            </p:tgtEl>
                                          </p:cBhvr>
                                        </p:animEffect>
                                      </p:childTnLst>
                                    </p:cTn>
                                  </p:par>
                                </p:childTnLst>
                              </p:cTn>
                            </p:par>
                            <p:par>
                              <p:cTn id="22" fill="hold">
                                <p:stCondLst>
                                  <p:cond delay="2000"/>
                                </p:stCondLst>
                                <p:childTnLst>
                                  <p:par>
                                    <p:cTn id="23" presetID="2" presetClass="entr" presetSubtype="1" accel="5000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ppt_x"/>
                                              </p:val>
                                            </p:tav>
                                            <p:tav tm="100000">
                                              <p:val>
                                                <p:strVal val="#ppt_x"/>
                                              </p:val>
                                            </p:tav>
                                          </p:tavLst>
                                        </p:anim>
                                        <p:anim calcmode="lin" valueType="num">
                                          <p:cBhvr additive="base">
                                            <p:cTn id="26" dur="500" fill="hold"/>
                                            <p:tgtEl>
                                              <p:spTgt spid="51"/>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childTnLst>
                              </p:cTn>
                            </p:par>
                            <p:par>
                              <p:cTn id="31" fill="hold">
                                <p:stCondLst>
                                  <p:cond delay="3000"/>
                                </p:stCondLst>
                                <p:childTnLst>
                                  <p:par>
                                    <p:cTn id="32" presetID="2" presetClass="entr" presetSubtype="1" accel="50000" fill="hold" nodeType="after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ppt_x"/>
                                              </p:val>
                                            </p:tav>
                                            <p:tav tm="100000">
                                              <p:val>
                                                <p:strVal val="#ppt_x"/>
                                              </p:val>
                                            </p:tav>
                                          </p:tavLst>
                                        </p:anim>
                                        <p:anim calcmode="lin" valueType="num">
                                          <p:cBhvr additive="base">
                                            <p:cTn id="35" dur="500" fill="hold"/>
                                            <p:tgtEl>
                                              <p:spTgt spid="57"/>
                                            </p:tgtEl>
                                            <p:attrNameLst>
                                              <p:attrName>ppt_y</p:attrName>
                                            </p:attrNameLst>
                                          </p:cBhvr>
                                          <p:tavLst>
                                            <p:tav tm="0">
                                              <p:val>
                                                <p:strVal val="0-#ppt_h/2"/>
                                              </p:val>
                                            </p:tav>
                                            <p:tav tm="100000">
                                              <p:val>
                                                <p:strVal val="#ppt_y"/>
                                              </p:val>
                                            </p:tav>
                                          </p:tavLst>
                                        </p:anim>
                                      </p:childTnLst>
                                    </p:cTn>
                                  </p:par>
                                  <p:par>
                                    <p:cTn id="36" presetID="21" presetClass="entr" presetSubtype="1" fill="hold" grpId="0" nodeType="withEffect">
                                      <p:stCondLst>
                                        <p:cond delay="200"/>
                                      </p:stCondLst>
                                      <p:childTnLst>
                                        <p:set>
                                          <p:cBhvr>
                                            <p:cTn id="37" dur="1" fill="hold">
                                              <p:stCondLst>
                                                <p:cond delay="0"/>
                                              </p:stCondLst>
                                            </p:cTn>
                                            <p:tgtEl>
                                              <p:spTgt spid="5"/>
                                            </p:tgtEl>
                                            <p:attrNameLst>
                                              <p:attrName>style.visibility</p:attrName>
                                            </p:attrNameLst>
                                          </p:cBhvr>
                                          <p:to>
                                            <p:strVal val="visible"/>
                                          </p:to>
                                        </p:set>
                                        <p:animEffect transition="in" filter="wheel(1)">
                                          <p:cBhvr>
                                            <p:cTn id="38" dur="2000"/>
                                            <p:tgtEl>
                                              <p:spTgt spid="5"/>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heel(1)">
                                          <p:cBhvr>
                                            <p:cTn id="41" dur="2000"/>
                                            <p:tgtEl>
                                              <p:spTgt spid="6"/>
                                            </p:tgtEl>
                                          </p:cBhvr>
                                        </p:animEffect>
                                      </p:childTnLst>
                                    </p:cTn>
                                  </p:par>
                                </p:childTnLst>
                              </p:cTn>
                            </p:par>
                            <p:par>
                              <p:cTn id="42" fill="hold">
                                <p:stCondLst>
                                  <p:cond delay="5200"/>
                                </p:stCondLst>
                                <p:childTnLst>
                                  <p:par>
                                    <p:cTn id="43" presetID="16" presetClass="entr" presetSubtype="37"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barn(outVertical)">
                                          <p:cBhvr>
                                            <p:cTn id="45" dur="500"/>
                                            <p:tgtEl>
                                              <p:spTgt spid="80"/>
                                            </p:tgtEl>
                                          </p:cBhvr>
                                        </p:animEffect>
                                      </p:childTnLst>
                                    </p:cTn>
                                  </p:par>
                                </p:childTnLst>
                              </p:cTn>
                            </p:par>
                          </p:childTnLst>
                        </p:cTn>
                      </p:par>
                      <p:par>
                        <p:cTn id="46" fill="hold">
                          <p:stCondLst>
                            <p:cond delay="indefinite"/>
                          </p:stCondLst>
                          <p:childTnLst>
                            <p:par>
                              <p:cTn id="47" fill="hold">
                                <p:stCondLst>
                                  <p:cond delay="0"/>
                                </p:stCondLst>
                                <p:childTnLst>
                                  <p:par>
                                    <p:cTn id="48" presetID="52" presetClass="entr" presetSubtype="0" fill="hold" grpId="0" nodeType="clickEffect">
                                      <p:stCondLst>
                                        <p:cond delay="0"/>
                                      </p:stCondLst>
                                      <p:iterate type="lt">
                                        <p:tmPct val="10000"/>
                                      </p:iterate>
                                      <p:childTnLst>
                                        <p:set>
                                          <p:cBhvr>
                                            <p:cTn id="49" dur="1" fill="hold">
                                              <p:stCondLst>
                                                <p:cond delay="0"/>
                                              </p:stCondLst>
                                            </p:cTn>
                                            <p:tgtEl>
                                              <p:spTgt spid="78"/>
                                            </p:tgtEl>
                                            <p:attrNameLst>
                                              <p:attrName>style.visibility</p:attrName>
                                            </p:attrNameLst>
                                          </p:cBhvr>
                                          <p:to>
                                            <p:strVal val="visible"/>
                                          </p:to>
                                        </p:set>
                                        <p:animScale>
                                          <p:cBhvr>
                                            <p:cTn id="50"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78"/>
                                            </p:tgtEl>
                                            <p:attrNameLst>
                                              <p:attrName>ppt_x</p:attrName>
                                              <p:attrName>ppt_y</p:attrName>
                                            </p:attrNameLst>
                                          </p:cBhvr>
                                        </p:animMotion>
                                        <p:animEffect transition="in" filter="fade">
                                          <p:cBhvr>
                                            <p:cTn id="52" dur="1000"/>
                                            <p:tgtEl>
                                              <p:spTgt spid="78"/>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nodePh="1">
                                      <p:stCondLst>
                                        <p:cond delay="0"/>
                                      </p:stCondLst>
                                      <p:endCondLst>
                                        <p:cond evt="begin" delay="0">
                                          <p:tn val="55"/>
                                        </p:cond>
                                      </p:endCondLst>
                                      <p:childTnLst>
                                        <p:set>
                                          <p:cBhvr>
                                            <p:cTn id="56" dur="1" fill="hold">
                                              <p:stCondLst>
                                                <p:cond delay="0"/>
                                              </p:stCondLst>
                                            </p:cTn>
                                            <p:tgtEl>
                                              <p:spTgt spid="81"/>
                                            </p:tgtEl>
                                            <p:attrNameLst>
                                              <p:attrName>style.visibility</p:attrName>
                                            </p:attrNameLst>
                                          </p:cBhvr>
                                          <p:to>
                                            <p:strVal val="visible"/>
                                          </p:to>
                                        </p:set>
                                        <p:animEffect transition="in" filter="fade">
                                          <p:cBhvr>
                                            <p:cTn id="57" dur="1000"/>
                                            <p:tgtEl>
                                              <p:spTgt spid="81"/>
                                            </p:tgtEl>
                                          </p:cBhvr>
                                        </p:animEffect>
                                        <p:anim calcmode="lin" valueType="num">
                                          <p:cBhvr>
                                            <p:cTn id="58" dur="1000" fill="hold"/>
                                            <p:tgtEl>
                                              <p:spTgt spid="81"/>
                                            </p:tgtEl>
                                            <p:attrNameLst>
                                              <p:attrName>ppt_x</p:attrName>
                                            </p:attrNameLst>
                                          </p:cBhvr>
                                          <p:tavLst>
                                            <p:tav tm="0">
                                              <p:val>
                                                <p:strVal val="#ppt_x"/>
                                              </p:val>
                                            </p:tav>
                                            <p:tav tm="100000">
                                              <p:val>
                                                <p:strVal val="#ppt_x"/>
                                              </p:val>
                                            </p:tav>
                                          </p:tavLst>
                                        </p:anim>
                                        <p:anim calcmode="lin" valueType="num">
                                          <p:cBhvr>
                                            <p:cTn id="59" dur="1000" fill="hold"/>
                                            <p:tgtEl>
                                              <p:spTgt spid="81"/>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5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Scale>
                                          <p:cBhvr>
                                            <p:cTn id="6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7"/>
                                            </p:tgtEl>
                                            <p:attrNameLst>
                                              <p:attrName>ppt_x</p:attrName>
                                              <p:attrName>ppt_y</p:attrName>
                                            </p:attrNameLst>
                                          </p:cBhvr>
                                        </p:animMotion>
                                        <p:animEffect transition="in" filter="fade">
                                          <p:cBhvr>
                                            <p:cTn id="65" dur="1000"/>
                                            <p:tgtEl>
                                              <p:spTgt spid="7"/>
                                            </p:tgtEl>
                                          </p:cBhvr>
                                        </p:animEffect>
                                      </p:childTnLst>
                                    </p:cTn>
                                  </p:par>
                                  <p:par>
                                    <p:cTn id="66" presetID="52" presetClass="entr" presetSubtype="0" fill="hold" nodeType="withEffect">
                                      <p:stCondLst>
                                        <p:cond delay="150"/>
                                      </p:stCondLst>
                                      <p:childTnLst>
                                        <p:set>
                                          <p:cBhvr>
                                            <p:cTn id="67" dur="1" fill="hold">
                                              <p:stCondLst>
                                                <p:cond delay="0"/>
                                              </p:stCondLst>
                                            </p:cTn>
                                            <p:tgtEl>
                                              <p:spTgt spid="14"/>
                                            </p:tgtEl>
                                            <p:attrNameLst>
                                              <p:attrName>style.visibility</p:attrName>
                                            </p:attrNameLst>
                                          </p:cBhvr>
                                          <p:to>
                                            <p:strVal val="visible"/>
                                          </p:to>
                                        </p:set>
                                        <p:animScale>
                                          <p:cBhvr>
                                            <p:cTn id="6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4"/>
                                            </p:tgtEl>
                                            <p:attrNameLst>
                                              <p:attrName>ppt_x</p:attrName>
                                              <p:attrName>ppt_y</p:attrName>
                                            </p:attrNameLst>
                                          </p:cBhvr>
                                        </p:animMotion>
                                        <p:animEffect transition="in" filter="fade">
                                          <p:cBhvr>
                                            <p:cTn id="70" dur="1000"/>
                                            <p:tgtEl>
                                              <p:spTgt spid="14"/>
                                            </p:tgtEl>
                                          </p:cBhvr>
                                        </p:animEffect>
                                      </p:childTnLst>
                                    </p:cTn>
                                  </p:par>
                                  <p:par>
                                    <p:cTn id="71" presetID="52" presetClass="entr" presetSubtype="0" fill="hold" nodeType="withEffect">
                                      <p:stCondLst>
                                        <p:cond delay="300"/>
                                      </p:stCondLst>
                                      <p:childTnLst>
                                        <p:set>
                                          <p:cBhvr>
                                            <p:cTn id="72" dur="1" fill="hold">
                                              <p:stCondLst>
                                                <p:cond delay="0"/>
                                              </p:stCondLst>
                                            </p:cTn>
                                            <p:tgtEl>
                                              <p:spTgt spid="22"/>
                                            </p:tgtEl>
                                            <p:attrNameLst>
                                              <p:attrName>style.visibility</p:attrName>
                                            </p:attrNameLst>
                                          </p:cBhvr>
                                          <p:to>
                                            <p:strVal val="visible"/>
                                          </p:to>
                                        </p:set>
                                        <p:animScale>
                                          <p:cBhvr>
                                            <p:cTn id="7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22"/>
                                            </p:tgtEl>
                                            <p:attrNameLst>
                                              <p:attrName>ppt_x</p:attrName>
                                              <p:attrName>ppt_y</p:attrName>
                                            </p:attrNameLst>
                                          </p:cBhvr>
                                        </p:animMotion>
                                        <p:animEffect transition="in" filter="fade">
                                          <p:cBhvr>
                                            <p:cTn id="75" dur="1000"/>
                                            <p:tgtEl>
                                              <p:spTgt spid="22"/>
                                            </p:tgtEl>
                                          </p:cBhvr>
                                        </p:animEffect>
                                      </p:childTnLst>
                                    </p:cTn>
                                  </p:par>
                                  <p:par>
                                    <p:cTn id="76" presetID="52" presetClass="entr" presetSubtype="0" fill="hold" nodeType="withEffect">
                                      <p:stCondLst>
                                        <p:cond delay="450"/>
                                      </p:stCondLst>
                                      <p:childTnLst>
                                        <p:set>
                                          <p:cBhvr>
                                            <p:cTn id="77" dur="1" fill="hold">
                                              <p:stCondLst>
                                                <p:cond delay="0"/>
                                              </p:stCondLst>
                                            </p:cTn>
                                            <p:tgtEl>
                                              <p:spTgt spid="34"/>
                                            </p:tgtEl>
                                            <p:attrNameLst>
                                              <p:attrName>style.visibility</p:attrName>
                                            </p:attrNameLst>
                                          </p:cBhvr>
                                          <p:to>
                                            <p:strVal val="visible"/>
                                          </p:to>
                                        </p:set>
                                        <p:animScale>
                                          <p:cBhvr>
                                            <p:cTn id="78"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34"/>
                                            </p:tgtEl>
                                            <p:attrNameLst>
                                              <p:attrName>ppt_x</p:attrName>
                                              <p:attrName>ppt_y</p:attrName>
                                            </p:attrNameLst>
                                          </p:cBhvr>
                                        </p:animMotion>
                                        <p:animEffect transition="in" filter="fade">
                                          <p:cBhvr>
                                            <p:cTn id="80" dur="1000"/>
                                            <p:tgtEl>
                                              <p:spTgt spid="34"/>
                                            </p:tgtEl>
                                          </p:cBhvr>
                                        </p:animEffect>
                                      </p:childTnLst>
                                    </p:cTn>
                                  </p:par>
                                  <p:par>
                                    <p:cTn id="81" presetID="52" presetClass="entr" presetSubtype="0" fill="hold" nodeType="withEffect">
                                      <p:stCondLst>
                                        <p:cond delay="600"/>
                                      </p:stCondLst>
                                      <p:childTnLst>
                                        <p:set>
                                          <p:cBhvr>
                                            <p:cTn id="82" dur="1" fill="hold">
                                              <p:stCondLst>
                                                <p:cond delay="0"/>
                                              </p:stCondLst>
                                            </p:cTn>
                                            <p:tgtEl>
                                              <p:spTgt spid="27"/>
                                            </p:tgtEl>
                                            <p:attrNameLst>
                                              <p:attrName>style.visibility</p:attrName>
                                            </p:attrNameLst>
                                          </p:cBhvr>
                                          <p:to>
                                            <p:strVal val="visible"/>
                                          </p:to>
                                        </p:set>
                                        <p:animScale>
                                          <p:cBhvr>
                                            <p:cTn id="8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27"/>
                                            </p:tgtEl>
                                            <p:attrNameLst>
                                              <p:attrName>ppt_x</p:attrName>
                                              <p:attrName>ppt_y</p:attrName>
                                            </p:attrNameLst>
                                          </p:cBhvr>
                                        </p:animMotion>
                                        <p:animEffect transition="in" filter="fade">
                                          <p:cBhvr>
                                            <p:cTn id="8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8" grpId="0"/>
          <p:bldP spid="8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723241" y="643069"/>
            <a:ext cx="7737191" cy="3857363"/>
          </a:xfrm>
          <a:prstGeom prst="roundRect">
            <a:avLst>
              <a:gd name="adj" fmla="val 11852"/>
            </a:avLst>
          </a:prstGeom>
          <a:gradFill>
            <a:gsLst>
              <a:gs pos="0">
                <a:schemeClr val="bg1">
                  <a:lumMod val="99000"/>
                </a:schemeClr>
              </a:gs>
              <a:gs pos="50000">
                <a:schemeClr val="bg1">
                  <a:lumMod val="85000"/>
                </a:schemeClr>
              </a:gs>
              <a:gs pos="100000">
                <a:schemeClr val="bg1">
                  <a:lumMod val="83000"/>
                  <a:lumOff val="17000"/>
                </a:schemeClr>
              </a:gs>
            </a:gsLst>
            <a:lin ang="5400000" scaled="0"/>
          </a:gradFill>
          <a:ln w="38100">
            <a:gradFill>
              <a:gsLst>
                <a:gs pos="0">
                  <a:schemeClr val="bg1">
                    <a:lumMod val="82000"/>
                  </a:schemeClr>
                </a:gs>
                <a:gs pos="50000">
                  <a:schemeClr val="bg1">
                    <a:lumMod val="43000"/>
                    <a:lumOff val="57000"/>
                  </a:schemeClr>
                </a:gs>
                <a:gs pos="100000">
                  <a:schemeClr val="bg1">
                    <a:lumMod val="86000"/>
                  </a:schemeClr>
                </a:gs>
              </a:gsLst>
              <a:lin ang="5400000" scaled="0"/>
            </a:gradFill>
          </a:ln>
          <a:effectLst>
            <a:outerShdw blurRad="393700" dist="63500" dir="7200000" sx="101000" sy="101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5" name="Rectangle 30"/>
          <p:cNvSpPr>
            <a:spLocks noChangeArrowheads="1"/>
          </p:cNvSpPr>
          <p:nvPr/>
        </p:nvSpPr>
        <p:spPr bwMode="auto">
          <a:xfrm>
            <a:off x="1475656" y="1563638"/>
            <a:ext cx="6659480" cy="214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dirty="0">
                <a:latin typeface="微软雅黑" panose="020B0503020204020204" pitchFamily="34" charset="-122"/>
                <a:ea typeface="微软雅黑" panose="020B0503020204020204" pitchFamily="34" charset="-122"/>
              </a:rPr>
              <a:t>       在全体同事的共同努力下，在公司领导的全面支持、关心下，本着一切为客户服务的宗旨，围绕优化服务、拓展</a:t>
            </a:r>
            <a:r>
              <a:rPr lang="en-US" altLang="zh-CN" sz="1500" dirty="0">
                <a:latin typeface="微软雅黑" panose="020B0503020204020204" pitchFamily="34" charset="-122"/>
                <a:ea typeface="微软雅黑" panose="020B0503020204020204" pitchFamily="34" charset="-122"/>
              </a:rPr>
              <a:t>xxx</a:t>
            </a:r>
            <a:r>
              <a:rPr lang="zh-CN" altLang="en-US" sz="1500" dirty="0">
                <a:latin typeface="微软雅黑" panose="020B0503020204020204" pitchFamily="34" charset="-122"/>
                <a:ea typeface="微软雅黑" panose="020B0503020204020204" pitchFamily="34" charset="-122"/>
              </a:rPr>
              <a:t>和</a:t>
            </a:r>
            <a:r>
              <a:rPr lang="en-US" altLang="zh-CN" sz="1500" dirty="0">
                <a:latin typeface="微软雅黑" panose="020B0503020204020204" pitchFamily="34" charset="-122"/>
                <a:ea typeface="微软雅黑" panose="020B0503020204020204" pitchFamily="34" charset="-122"/>
              </a:rPr>
              <a:t>xxx</a:t>
            </a:r>
            <a:r>
              <a:rPr lang="zh-CN" altLang="en-US" sz="1500" dirty="0">
                <a:latin typeface="微软雅黑" panose="020B0503020204020204" pitchFamily="34" charset="-122"/>
                <a:ea typeface="微软雅黑" panose="020B0503020204020204" pitchFamily="34" charset="-122"/>
              </a:rPr>
              <a:t>的宣传和信息的功能，从客户的利益角度服务、业务管理、提高企业的知名度和利益最大化，通过扎扎实实的努力，圆满地完成</a:t>
            </a:r>
            <a:r>
              <a:rPr lang="zh-CN" altLang="en-US" sz="1500" dirty="0" smtClean="0">
                <a:latin typeface="微软雅黑" panose="020B0503020204020204" pitchFamily="34" charset="-122"/>
                <a:ea typeface="微软雅黑" panose="020B0503020204020204" pitchFamily="34" charset="-122"/>
              </a:rPr>
              <a:t>了</a:t>
            </a:r>
            <a:r>
              <a:rPr lang="en-US" altLang="zh-CN" sz="1500" dirty="0" smtClean="0">
                <a:latin typeface="微软雅黑" panose="020B0503020204020204" pitchFamily="34" charset="-122"/>
                <a:ea typeface="微软雅黑" panose="020B0503020204020204" pitchFamily="34" charset="-122"/>
              </a:rPr>
              <a:t>20XX</a:t>
            </a:r>
            <a:r>
              <a:rPr lang="zh-CN" altLang="en-US" sz="1500" dirty="0" smtClean="0">
                <a:latin typeface="微软雅黑" panose="020B0503020204020204" pitchFamily="34" charset="-122"/>
                <a:ea typeface="微软雅黑" panose="020B0503020204020204" pitchFamily="34" charset="-122"/>
              </a:rPr>
              <a:t>年</a:t>
            </a:r>
            <a:r>
              <a:rPr lang="zh-CN" altLang="en-US" sz="1500" dirty="0">
                <a:latin typeface="微软雅黑" panose="020B0503020204020204" pitchFamily="34" charset="-122"/>
                <a:ea typeface="微软雅黑" panose="020B0503020204020204" pitchFamily="34" charset="-122"/>
              </a:rPr>
              <a:t>的工作。</a:t>
            </a:r>
            <a:br>
              <a:rPr lang="zh-CN" altLang="en-US" sz="1500" dirty="0">
                <a:latin typeface="微软雅黑" panose="020B0503020204020204" pitchFamily="34" charset="-122"/>
                <a:ea typeface="微软雅黑" panose="020B0503020204020204" pitchFamily="34" charset="-122"/>
              </a:rPr>
            </a:br>
            <a:r>
              <a:rPr lang="en-US" altLang="zh-CN" sz="1500" dirty="0">
                <a:latin typeface="微软雅黑" panose="020B0503020204020204" pitchFamily="34" charset="-122"/>
                <a:ea typeface="微软雅黑" panose="020B0503020204020204" pitchFamily="34" charset="-122"/>
              </a:rPr>
              <a:t>       </a:t>
            </a:r>
            <a:r>
              <a:rPr lang="zh-CN" altLang="en-US" sz="1500" dirty="0">
                <a:latin typeface="微软雅黑" panose="020B0503020204020204" pitchFamily="34" charset="-122"/>
                <a:ea typeface="微软雅黑" panose="020B0503020204020204" pitchFamily="34" charset="-122"/>
              </a:rPr>
              <a:t>回顾这一年的工作，在取得成绩的同时，我们也找到了工作中的不足和问题，展望新的一年，我们将继续努力，力争各项工作更上一个新台阶。</a:t>
            </a:r>
            <a:endParaRPr lang="zh-CN" altLang="en-US" sz="1500" dirty="0"/>
          </a:p>
        </p:txBody>
      </p:sp>
      <p:cxnSp>
        <p:nvCxnSpPr>
          <p:cNvPr id="6" name="直接连接符 5"/>
          <p:cNvCxnSpPr/>
          <p:nvPr/>
        </p:nvCxnSpPr>
        <p:spPr>
          <a:xfrm>
            <a:off x="1159708" y="1168085"/>
            <a:ext cx="2769920" cy="0"/>
          </a:xfrm>
          <a:prstGeom prst="lin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p:nvPr/>
        </p:nvCxnSpPr>
        <p:spPr>
          <a:xfrm>
            <a:off x="5247789" y="1153448"/>
            <a:ext cx="2769920" cy="0"/>
          </a:xfrm>
          <a:prstGeom prst="lin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3755415" y="885825"/>
            <a:ext cx="1672843" cy="533448"/>
            <a:chOff x="4304043" y="1286668"/>
            <a:chExt cx="3837944" cy="2757793"/>
          </a:xfrm>
          <a:effectLst>
            <a:outerShdw blurRad="381000" dist="254000" dir="8100000" algn="tr" rotWithShape="0">
              <a:prstClr val="black">
                <a:alpha val="40000"/>
              </a:prstClr>
            </a:outerShdw>
          </a:effectLst>
        </p:grpSpPr>
        <p:sp>
          <p:nvSpPr>
            <p:cNvPr id="9" name="圆角矩形 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700" b="1" dirty="0">
                  <a:solidFill>
                    <a:srgbClr val="0070C0"/>
                  </a:solidFill>
                  <a:ea typeface="微软雅黑" panose="020B0503020204020204" pitchFamily="34" charset="-122"/>
                </a:rPr>
                <a:t>前 言</a:t>
              </a:r>
            </a:p>
          </p:txBody>
        </p:sp>
      </p:grpSp>
      <p:grpSp>
        <p:nvGrpSpPr>
          <p:cNvPr id="11" name="组合 1"/>
          <p:cNvGrpSpPr/>
          <p:nvPr/>
        </p:nvGrpSpPr>
        <p:grpSpPr bwMode="auto">
          <a:xfrm>
            <a:off x="5896605" y="3733802"/>
            <a:ext cx="1073594" cy="1075209"/>
            <a:chOff x="0" y="0"/>
            <a:chExt cx="1582738" cy="1584325"/>
          </a:xfrm>
        </p:grpSpPr>
        <p:sp>
          <p:nvSpPr>
            <p:cNvPr id="12" name="椭圆 9"/>
            <p:cNvSpPr>
              <a:spLocks noChangeArrowheads="1"/>
            </p:cNvSpPr>
            <p:nvPr/>
          </p:nvSpPr>
          <p:spPr bwMode="auto">
            <a:xfrm>
              <a:off x="0" y="0"/>
              <a:ext cx="1582738" cy="1584325"/>
            </a:xfrm>
            <a:prstGeom prst="ellipse">
              <a:avLst/>
            </a:prstGeom>
            <a:gradFill>
              <a:gsLst>
                <a:gs pos="0">
                  <a:schemeClr val="bg1"/>
                </a:gs>
                <a:gs pos="50000">
                  <a:schemeClr val="bg1">
                    <a:lumMod val="75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3" name="椭圆 31"/>
            <p:cNvSpPr>
              <a:spLocks noChangeArrowheads="1"/>
            </p:cNvSpPr>
            <p:nvPr/>
          </p:nvSpPr>
          <p:spPr bwMode="auto">
            <a:xfrm flipH="1">
              <a:off x="107915" y="108022"/>
              <a:ext cx="1366909" cy="1368281"/>
            </a:xfrm>
            <a:prstGeom prst="ellipse">
              <a:avLst/>
            </a:prstGeom>
            <a:blipFill dpi="0" rotWithShape="1">
              <a:blip r:embed="rId3" cstate="screen">
                <a:extLst>
                  <a:ext uri="{28A0092B-C50C-407E-A947-70E740481C1C}">
                    <a14:useLocalDpi xmlns:a14="http://schemas.microsoft.com/office/drawing/2010/main"/>
                  </a:ext>
                </a:extLst>
              </a:blip>
              <a:srcRect/>
              <a:stretch>
                <a:fillRect l="-3000" b="-18000"/>
              </a:stretch>
            </a:blipFill>
            <a:ln w="9525" cmpd="sng">
              <a:solidFill>
                <a:srgbClr val="000000"/>
              </a:solidFill>
              <a:bevel/>
            </a:ln>
          </p:spPr>
          <p:txBody>
            <a:bodyPr anchor="ctr"/>
            <a:lstStyle/>
            <a:p>
              <a:pPr algn="ctr"/>
              <a:endParaRPr lang="zh-CN" altLang="zh-CN"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grpSp>
        <p:nvGrpSpPr>
          <p:cNvPr id="14" name="组合 40"/>
          <p:cNvGrpSpPr/>
          <p:nvPr/>
        </p:nvGrpSpPr>
        <p:grpSpPr bwMode="auto">
          <a:xfrm>
            <a:off x="7152004" y="3892761"/>
            <a:ext cx="904214" cy="904214"/>
            <a:chOff x="0" y="0"/>
            <a:chExt cx="1584325" cy="1584325"/>
          </a:xfrm>
        </p:grpSpPr>
        <p:sp>
          <p:nvSpPr>
            <p:cNvPr id="15" name="椭圆 24"/>
            <p:cNvSpPr>
              <a:spLocks noChangeArrowheads="1"/>
            </p:cNvSpPr>
            <p:nvPr/>
          </p:nvSpPr>
          <p:spPr bwMode="auto">
            <a:xfrm>
              <a:off x="0" y="0"/>
              <a:ext cx="1584325" cy="1584325"/>
            </a:xfrm>
            <a:prstGeom prst="ellipse">
              <a:avLst/>
            </a:prstGeom>
            <a:gradFill>
              <a:gsLst>
                <a:gs pos="0">
                  <a:schemeClr val="bg1"/>
                </a:gs>
                <a:gs pos="50000">
                  <a:schemeClr val="bg1">
                    <a:lumMod val="71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6" name="椭圆 25"/>
            <p:cNvSpPr>
              <a:spLocks noChangeArrowheads="1"/>
            </p:cNvSpPr>
            <p:nvPr/>
          </p:nvSpPr>
          <p:spPr bwMode="auto">
            <a:xfrm>
              <a:off x="107950" y="107950"/>
              <a:ext cx="1368425" cy="13684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9525" cmpd="sng">
              <a:solidFill>
                <a:srgbClr val="000000"/>
              </a:solidFill>
              <a:bevel/>
            </a:ln>
          </p:spPr>
          <p:txBody>
            <a:bodyPr anchor="ctr"/>
            <a:lstStyle/>
            <a:p>
              <a:pPr algn="ctr"/>
              <a:endParaRPr lang="zh-CN" altLang="zh-CN"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pic>
        <p:nvPicPr>
          <p:cNvPr id="17" name="Picture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2536" y="3100586"/>
            <a:ext cx="1960602" cy="2279476"/>
          </a:xfrm>
          <a:prstGeom prst="rect">
            <a:avLst/>
          </a:prstGeom>
          <a:noFill/>
        </p:spPr>
      </p:pic>
    </p:spTree>
    <p:extLst>
      <p:ext uri="{BB962C8B-B14F-4D97-AF65-F5344CB8AC3E}">
        <p14:creationId xmlns:p14="http://schemas.microsoft.com/office/powerpoint/2010/main" val="41026699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accel="50000" fill="hold" nodeType="afterEffect" p14:presetBounceEnd="50000">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14:bounceEnd="50000">
                                          <p:cBhvr additive="base">
                                            <p:cTn id="13"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20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117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p:cBhvr>
                                            <p:cTn id="31" dur="500"/>
                                            <p:tgtEl>
                                              <p:spTgt spid="11"/>
                                            </p:tgtEl>
                                          </p:cBhvr>
                                        </p:animEffect>
                                        <p:anim calcmode="lin" valueType="num">
                                          <p:cBhvr>
                                            <p:cTn id="32" dur="500" fill="hold"/>
                                            <p:tgtEl>
                                              <p:spTgt spid="11"/>
                                            </p:tgtEl>
                                            <p:attrNameLst>
                                              <p:attrName>ppt_x</p:attrName>
                                            </p:attrNameLst>
                                          </p:cBhvr>
                                          <p:tavLst>
                                            <p:tav tm="0">
                                              <p:val>
                                                <p:fltVal val="0.5"/>
                                              </p:val>
                                            </p:tav>
                                            <p:tav tm="100000">
                                              <p:val>
                                                <p:strVal val="#ppt_x"/>
                                              </p:val>
                                            </p:tav>
                                          </p:tavLst>
                                        </p:anim>
                                        <p:anim calcmode="lin" valueType="num">
                                          <p:cBhvr>
                                            <p:cTn id="33" dur="500" fill="hold"/>
                                            <p:tgtEl>
                                              <p:spTgt spid="11"/>
                                            </p:tgtEl>
                                            <p:attrNameLst>
                                              <p:attrName>ppt_y</p:attrName>
                                            </p:attrNameLst>
                                          </p:cBhvr>
                                          <p:tavLst>
                                            <p:tav tm="0">
                                              <p:val>
                                                <p:fltVal val="0.5"/>
                                              </p:val>
                                            </p:tav>
                                            <p:tav tm="100000">
                                              <p:val>
                                                <p:strVal val="#ppt_y"/>
                                              </p:val>
                                            </p:tav>
                                          </p:tavLst>
                                        </p:anim>
                                      </p:childTnLst>
                                    </p:cTn>
                                  </p:par>
                                </p:childTnLst>
                              </p:cTn>
                            </p:par>
                            <p:par>
                              <p:cTn id="34" fill="hold">
                                <p:stCondLst>
                                  <p:cond delay="12200"/>
                                </p:stCondLst>
                                <p:childTnLst>
                                  <p:par>
                                    <p:cTn id="35" presetID="10"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p:cBhvr>
                                            <p:cTn id="39" dur="500"/>
                                            <p:tgtEl>
                                              <p:spTgt spid="14"/>
                                            </p:tgtEl>
                                          </p:cBhvr>
                                        </p:animEffect>
                                        <p:anim calcmode="lin" valueType="num">
                                          <p:cBhvr>
                                            <p:cTn id="40" dur="500" fill="hold"/>
                                            <p:tgtEl>
                                              <p:spTgt spid="14"/>
                                            </p:tgtEl>
                                            <p:attrNameLst>
                                              <p:attrName>ppt_x</p:attrName>
                                            </p:attrNameLst>
                                          </p:cBhvr>
                                          <p:tavLst>
                                            <p:tav tm="0">
                                              <p:val>
                                                <p:fltVal val="0.5"/>
                                              </p:val>
                                            </p:tav>
                                            <p:tav tm="100000">
                                              <p:val>
                                                <p:strVal val="#ppt_x"/>
                                              </p:val>
                                            </p:tav>
                                          </p:tavLst>
                                        </p:anim>
                                        <p:anim calcmode="lin" valueType="num">
                                          <p:cBhvr>
                                            <p:cTn id="41" dur="500" fill="hold"/>
                                            <p:tgtEl>
                                              <p:spTgt spid="14"/>
                                            </p:tgtEl>
                                            <p:attrNameLst>
                                              <p:attrName>ppt_y</p:attrName>
                                            </p:attrNameLst>
                                          </p:cBhvr>
                                          <p:tavLst>
                                            <p:tav tm="0">
                                              <p:val>
                                                <p:fltVal val="0.5"/>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0-#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accel="5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20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117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p:cBhvr>
                                            <p:cTn id="31" dur="500"/>
                                            <p:tgtEl>
                                              <p:spTgt spid="11"/>
                                            </p:tgtEl>
                                          </p:cBhvr>
                                        </p:animEffect>
                                        <p:anim calcmode="lin" valueType="num">
                                          <p:cBhvr>
                                            <p:cTn id="32" dur="500" fill="hold"/>
                                            <p:tgtEl>
                                              <p:spTgt spid="11"/>
                                            </p:tgtEl>
                                            <p:attrNameLst>
                                              <p:attrName>ppt_x</p:attrName>
                                            </p:attrNameLst>
                                          </p:cBhvr>
                                          <p:tavLst>
                                            <p:tav tm="0">
                                              <p:val>
                                                <p:fltVal val="0.5"/>
                                              </p:val>
                                            </p:tav>
                                            <p:tav tm="100000">
                                              <p:val>
                                                <p:strVal val="#ppt_x"/>
                                              </p:val>
                                            </p:tav>
                                          </p:tavLst>
                                        </p:anim>
                                        <p:anim calcmode="lin" valueType="num">
                                          <p:cBhvr>
                                            <p:cTn id="33" dur="500" fill="hold"/>
                                            <p:tgtEl>
                                              <p:spTgt spid="11"/>
                                            </p:tgtEl>
                                            <p:attrNameLst>
                                              <p:attrName>ppt_y</p:attrName>
                                            </p:attrNameLst>
                                          </p:cBhvr>
                                          <p:tavLst>
                                            <p:tav tm="0">
                                              <p:val>
                                                <p:fltVal val="0.5"/>
                                              </p:val>
                                            </p:tav>
                                            <p:tav tm="100000">
                                              <p:val>
                                                <p:strVal val="#ppt_y"/>
                                              </p:val>
                                            </p:tav>
                                          </p:tavLst>
                                        </p:anim>
                                      </p:childTnLst>
                                    </p:cTn>
                                  </p:par>
                                </p:childTnLst>
                              </p:cTn>
                            </p:par>
                            <p:par>
                              <p:cTn id="34" fill="hold">
                                <p:stCondLst>
                                  <p:cond delay="12200"/>
                                </p:stCondLst>
                                <p:childTnLst>
                                  <p:par>
                                    <p:cTn id="35" presetID="10"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p:cBhvr>
                                            <p:cTn id="39" dur="500"/>
                                            <p:tgtEl>
                                              <p:spTgt spid="14"/>
                                            </p:tgtEl>
                                          </p:cBhvr>
                                        </p:animEffect>
                                        <p:anim calcmode="lin" valueType="num">
                                          <p:cBhvr>
                                            <p:cTn id="40" dur="500" fill="hold"/>
                                            <p:tgtEl>
                                              <p:spTgt spid="14"/>
                                            </p:tgtEl>
                                            <p:attrNameLst>
                                              <p:attrName>ppt_x</p:attrName>
                                            </p:attrNameLst>
                                          </p:cBhvr>
                                          <p:tavLst>
                                            <p:tav tm="0">
                                              <p:val>
                                                <p:fltVal val="0.5"/>
                                              </p:val>
                                            </p:tav>
                                            <p:tav tm="100000">
                                              <p:val>
                                                <p:strVal val="#ppt_x"/>
                                              </p:val>
                                            </p:tav>
                                          </p:tavLst>
                                        </p:anim>
                                        <p:anim calcmode="lin" valueType="num">
                                          <p:cBhvr>
                                            <p:cTn id="41" dur="500" fill="hold"/>
                                            <p:tgtEl>
                                              <p:spTgt spid="14"/>
                                            </p:tgtEl>
                                            <p:attrNameLst>
                                              <p:attrName>ppt_y</p:attrName>
                                            </p:attrNameLst>
                                          </p:cBhvr>
                                          <p:tavLst>
                                            <p:tav tm="0">
                                              <p:val>
                                                <p:fltVal val="0.5"/>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0-#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0" y="460613"/>
            <a:ext cx="9144000" cy="1156647"/>
          </a:xfrm>
          <a:prstGeom prst="rect">
            <a:avLst/>
          </a:prstGeom>
          <a:effectLst>
            <a:outerShdw blurRad="63500" sx="102000" sy="102000" algn="ctr" rotWithShape="0">
              <a:prstClr val="black">
                <a:alpha val="40000"/>
              </a:prstClr>
            </a:outerShdw>
          </a:effectLst>
        </p:spPr>
      </p:pic>
      <p:sp>
        <p:nvSpPr>
          <p:cNvPr id="5" name="矩形 4"/>
          <p:cNvSpPr/>
          <p:nvPr/>
        </p:nvSpPr>
        <p:spPr>
          <a:xfrm>
            <a:off x="1013347" y="460613"/>
            <a:ext cx="2262116" cy="1156647"/>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TextBox 15"/>
          <p:cNvSpPr>
            <a:spLocks noChangeArrowheads="1"/>
          </p:cNvSpPr>
          <p:nvPr/>
        </p:nvSpPr>
        <p:spPr bwMode="auto">
          <a:xfrm>
            <a:off x="1062658" y="1086569"/>
            <a:ext cx="220882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zh-CN" sz="2400" dirty="0">
                <a:solidFill>
                  <a:srgbClr val="F8F8F8"/>
                </a:solidFill>
                <a:latin typeface="浪漫雅圆" charset="-122"/>
                <a:ea typeface="Adobe 宋体 Std L" panose="02020300000000000000" pitchFamily="18" charset="-122"/>
                <a:sym typeface="浪漫雅圆" charset="-122"/>
              </a:rPr>
              <a:t>Contents Page</a:t>
            </a:r>
          </a:p>
        </p:txBody>
      </p:sp>
      <p:sp>
        <p:nvSpPr>
          <p:cNvPr id="7" name="文本框 63"/>
          <p:cNvSpPr>
            <a:spLocks noChangeArrowheads="1"/>
          </p:cNvSpPr>
          <p:nvPr/>
        </p:nvSpPr>
        <p:spPr bwMode="auto">
          <a:xfrm>
            <a:off x="1014075" y="550578"/>
            <a:ext cx="220882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zh-CN" sz="3600" b="1" dirty="0">
                <a:solidFill>
                  <a:srgbClr val="F8F8F8"/>
                </a:solidFill>
                <a:ea typeface="微软雅黑" panose="020B0503020204020204" pitchFamily="34" charset="-122"/>
              </a:rPr>
              <a:t>目录页</a:t>
            </a:r>
          </a:p>
        </p:txBody>
      </p:sp>
      <p:sp>
        <p:nvSpPr>
          <p:cNvPr id="8" name="任意多边形 7"/>
          <p:cNvSpPr/>
          <p:nvPr/>
        </p:nvSpPr>
        <p:spPr>
          <a:xfrm>
            <a:off x="1430102" y="2735504"/>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TextBox 6"/>
          <p:cNvSpPr txBox="1">
            <a:spLocks noChangeArrowheads="1"/>
          </p:cNvSpPr>
          <p:nvPr/>
        </p:nvSpPr>
        <p:spPr bwMode="auto">
          <a:xfrm>
            <a:off x="386793" y="2549070"/>
            <a:ext cx="1970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单击添加标题</a:t>
            </a:r>
            <a:endParaRPr lang="zh-CN" altLang="en-US" sz="2000" b="1" dirty="0">
              <a:latin typeface="微软雅黑" panose="020B0503020204020204" pitchFamily="34" charset="-122"/>
              <a:ea typeface="微软雅黑" panose="020B0503020204020204" pitchFamily="34" charset="-122"/>
            </a:endParaRPr>
          </a:p>
        </p:txBody>
      </p:sp>
      <p:sp>
        <p:nvSpPr>
          <p:cNvPr id="10" name="TextBox 6"/>
          <p:cNvSpPr txBox="1">
            <a:spLocks noChangeArrowheads="1"/>
          </p:cNvSpPr>
          <p:nvPr/>
        </p:nvSpPr>
        <p:spPr bwMode="auto">
          <a:xfrm>
            <a:off x="1953408" y="3501669"/>
            <a:ext cx="1970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anose="020B0503020204020204" pitchFamily="34" charset="-122"/>
                <a:ea typeface="微软雅黑" panose="020B0503020204020204" pitchFamily="34" charset="-122"/>
              </a:rPr>
              <a:t>2.</a:t>
            </a:r>
            <a:r>
              <a:rPr lang="zh-CN" altLang="en-US" sz="2000" b="1" dirty="0" smtClean="0">
                <a:latin typeface="微软雅黑" panose="020B0503020204020204" pitchFamily="34" charset="-122"/>
                <a:ea typeface="微软雅黑" panose="020B0503020204020204" pitchFamily="34" charset="-122"/>
              </a:rPr>
              <a:t>单击添加标题</a:t>
            </a:r>
            <a:endParaRPr lang="zh-CN" altLang="en-US" sz="2000" b="1" dirty="0">
              <a:latin typeface="微软雅黑" panose="020B0503020204020204" pitchFamily="34" charset="-122"/>
              <a:ea typeface="微软雅黑" panose="020B0503020204020204" pitchFamily="34" charset="-122"/>
            </a:endParaRPr>
          </a:p>
        </p:txBody>
      </p:sp>
      <p:sp>
        <p:nvSpPr>
          <p:cNvPr id="11" name="TextBox 6"/>
          <p:cNvSpPr txBox="1">
            <a:spLocks noChangeArrowheads="1"/>
          </p:cNvSpPr>
          <p:nvPr/>
        </p:nvSpPr>
        <p:spPr bwMode="auto">
          <a:xfrm>
            <a:off x="3491880" y="2546216"/>
            <a:ext cx="1970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anose="020B0503020204020204" pitchFamily="34" charset="-122"/>
                <a:ea typeface="微软雅黑" panose="020B0503020204020204" pitchFamily="34" charset="-122"/>
              </a:rPr>
              <a:t>3.</a:t>
            </a:r>
            <a:r>
              <a:rPr lang="zh-CN" altLang="en-US" sz="2000" b="1" dirty="0" smtClean="0">
                <a:latin typeface="微软雅黑" panose="020B0503020204020204" pitchFamily="34" charset="-122"/>
                <a:ea typeface="微软雅黑" panose="020B0503020204020204" pitchFamily="34" charset="-122"/>
              </a:rPr>
              <a:t>单击添加标题</a:t>
            </a:r>
            <a:endParaRPr lang="zh-CN" altLang="en-US" sz="2000" b="1" dirty="0">
              <a:latin typeface="微软雅黑" panose="020B0503020204020204" pitchFamily="34" charset="-122"/>
              <a:ea typeface="微软雅黑" panose="020B0503020204020204" pitchFamily="34" charset="-122"/>
            </a:endParaRPr>
          </a:p>
        </p:txBody>
      </p:sp>
      <p:sp>
        <p:nvSpPr>
          <p:cNvPr id="12" name="TextBox 54"/>
          <p:cNvSpPr txBox="1">
            <a:spLocks noChangeArrowheads="1"/>
          </p:cNvSpPr>
          <p:nvPr/>
        </p:nvSpPr>
        <p:spPr bwMode="auto">
          <a:xfrm>
            <a:off x="5121760" y="3523935"/>
            <a:ext cx="1970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en-US" altLang="zh-CN" sz="2000" b="1" dirty="0" smtClean="0">
                <a:latin typeface="微软雅黑" panose="020B0503020204020204" pitchFamily="34" charset="-122"/>
                <a:ea typeface="微软雅黑" panose="020B0503020204020204" pitchFamily="34" charset="-122"/>
              </a:rPr>
              <a:t>4.</a:t>
            </a:r>
            <a:r>
              <a:rPr lang="zh-CN" altLang="en-US" sz="2000" b="1" dirty="0" smtClean="0">
                <a:latin typeface="微软雅黑" panose="020B0503020204020204" pitchFamily="34" charset="-122"/>
                <a:ea typeface="微软雅黑" panose="020B0503020204020204" pitchFamily="34" charset="-122"/>
              </a:rPr>
              <a:t>单击添加标题</a:t>
            </a:r>
            <a:endParaRPr lang="zh-CN" sz="2000" b="1" dirty="0">
              <a:latin typeface="微软雅黑" panose="020B0503020204020204" pitchFamily="34" charset="-122"/>
              <a:ea typeface="微软雅黑" panose="020B0503020204020204" pitchFamily="34" charset="-122"/>
            </a:endParaRPr>
          </a:p>
        </p:txBody>
      </p:sp>
      <p:sp>
        <p:nvSpPr>
          <p:cNvPr id="13" name="TextBox 55"/>
          <p:cNvSpPr txBox="1"/>
          <p:nvPr/>
        </p:nvSpPr>
        <p:spPr>
          <a:xfrm>
            <a:off x="843056" y="2891571"/>
            <a:ext cx="1031051" cy="261610"/>
          </a:xfrm>
          <a:prstGeom prst="rect">
            <a:avLst/>
          </a:prstGeom>
          <a:noFill/>
        </p:spPr>
        <p:txBody>
          <a:bodyPr wrap="none" rtlCol="0">
            <a:spAutoFit/>
          </a:bodyPr>
          <a:lstStyle/>
          <a:p>
            <a:pPr marL="0" lvl="1" algn="ctr"/>
            <a:r>
              <a:rPr lang="zh-CN" altLang="en-US" sz="1100" b="0" dirty="0" smtClean="0">
                <a:latin typeface="微软雅黑" panose="020B0503020204020204" pitchFamily="34" charset="-122"/>
                <a:ea typeface="微软雅黑" panose="020B0503020204020204" pitchFamily="34" charset="-122"/>
              </a:rPr>
              <a:t>添加文字内容</a:t>
            </a:r>
            <a:endParaRPr lang="zh-CN" altLang="en-US" sz="1100" b="0" dirty="0">
              <a:latin typeface="微软雅黑" panose="020B0503020204020204" pitchFamily="34" charset="-122"/>
              <a:ea typeface="微软雅黑" panose="020B0503020204020204" pitchFamily="34" charset="-122"/>
            </a:endParaRPr>
          </a:p>
        </p:txBody>
      </p:sp>
      <p:sp>
        <p:nvSpPr>
          <p:cNvPr id="14" name="TextBox 56"/>
          <p:cNvSpPr txBox="1"/>
          <p:nvPr/>
        </p:nvSpPr>
        <p:spPr>
          <a:xfrm>
            <a:off x="2385781" y="3863149"/>
            <a:ext cx="1031051" cy="261610"/>
          </a:xfrm>
          <a:prstGeom prst="rect">
            <a:avLst/>
          </a:prstGeom>
          <a:noFill/>
        </p:spPr>
        <p:txBody>
          <a:bodyPr wrap="none" rtlCol="0">
            <a:spAutoFit/>
          </a:bodyPr>
          <a:lstStyle/>
          <a:p>
            <a:pPr marL="0" lvl="1" algn="ctr"/>
            <a:r>
              <a:rPr lang="zh-CN" altLang="en-US" sz="1100" b="0" dirty="0">
                <a:latin typeface="微软雅黑" panose="020B0503020204020204" pitchFamily="34" charset="-122"/>
                <a:ea typeface="微软雅黑" panose="020B0503020204020204" pitchFamily="34" charset="-122"/>
              </a:rPr>
              <a:t>添加文字内容</a:t>
            </a:r>
          </a:p>
        </p:txBody>
      </p:sp>
      <p:sp>
        <p:nvSpPr>
          <p:cNvPr id="15" name="TextBox 57"/>
          <p:cNvSpPr txBox="1"/>
          <p:nvPr/>
        </p:nvSpPr>
        <p:spPr>
          <a:xfrm>
            <a:off x="3994072" y="2878121"/>
            <a:ext cx="1031052" cy="261610"/>
          </a:xfrm>
          <a:prstGeom prst="rect">
            <a:avLst/>
          </a:prstGeom>
          <a:noFill/>
        </p:spPr>
        <p:txBody>
          <a:bodyPr wrap="none" rtlCol="0">
            <a:spAutoFit/>
          </a:bodyPr>
          <a:lstStyle/>
          <a:p>
            <a:pPr marL="0" lvl="1" algn="ctr"/>
            <a:r>
              <a:rPr lang="zh-CN" altLang="en-US" sz="1100" b="0" dirty="0">
                <a:latin typeface="微软雅黑" panose="020B0503020204020204" pitchFamily="34" charset="-122"/>
                <a:ea typeface="微软雅黑" panose="020B0503020204020204" pitchFamily="34" charset="-122"/>
              </a:rPr>
              <a:t>添加文字内容</a:t>
            </a:r>
          </a:p>
        </p:txBody>
      </p:sp>
      <p:sp>
        <p:nvSpPr>
          <p:cNvPr id="16" name="TextBox 58"/>
          <p:cNvSpPr txBox="1"/>
          <p:nvPr/>
        </p:nvSpPr>
        <p:spPr>
          <a:xfrm>
            <a:off x="5599965" y="3899914"/>
            <a:ext cx="1031051" cy="261610"/>
          </a:xfrm>
          <a:prstGeom prst="rect">
            <a:avLst/>
          </a:prstGeom>
          <a:noFill/>
        </p:spPr>
        <p:txBody>
          <a:bodyPr wrap="none" rtlCol="0">
            <a:spAutoFit/>
          </a:bodyPr>
          <a:lstStyle/>
          <a:p>
            <a:pPr marL="0" lvl="1" algn="ctr"/>
            <a:r>
              <a:rPr lang="zh-CN" altLang="en-US" sz="1100" b="0" dirty="0">
                <a:latin typeface="微软雅黑" panose="020B0503020204020204" pitchFamily="34" charset="-122"/>
                <a:ea typeface="微软雅黑" panose="020B0503020204020204" pitchFamily="34" charset="-122"/>
              </a:rPr>
              <a:t>添加文字内容</a:t>
            </a:r>
          </a:p>
        </p:txBody>
      </p:sp>
      <p:sp>
        <p:nvSpPr>
          <p:cNvPr id="17" name="TextBox 59"/>
          <p:cNvSpPr txBox="1">
            <a:spLocks noChangeArrowheads="1"/>
          </p:cNvSpPr>
          <p:nvPr/>
        </p:nvSpPr>
        <p:spPr bwMode="auto">
          <a:xfrm>
            <a:off x="6660232" y="2528711"/>
            <a:ext cx="1970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anose="020B0503020204020204" pitchFamily="34" charset="-122"/>
                <a:ea typeface="微软雅黑" panose="020B0503020204020204" pitchFamily="34" charset="-122"/>
              </a:rPr>
              <a:t>5.</a:t>
            </a:r>
            <a:r>
              <a:rPr lang="zh-CN" altLang="en-US" sz="2000" b="1" dirty="0" smtClean="0">
                <a:latin typeface="微软雅黑" panose="020B0503020204020204" pitchFamily="34" charset="-122"/>
                <a:ea typeface="微软雅黑" panose="020B0503020204020204" pitchFamily="34" charset="-122"/>
              </a:rPr>
              <a:t>单击添加标题</a:t>
            </a:r>
            <a:endParaRPr lang="zh-CN" altLang="en-US" sz="2000" b="1" dirty="0">
              <a:latin typeface="微软雅黑" panose="020B0503020204020204" pitchFamily="34" charset="-122"/>
              <a:ea typeface="微软雅黑" panose="020B0503020204020204" pitchFamily="34" charset="-122"/>
            </a:endParaRPr>
          </a:p>
        </p:txBody>
      </p:sp>
      <p:sp>
        <p:nvSpPr>
          <p:cNvPr id="18" name="TextBox 60"/>
          <p:cNvSpPr txBox="1"/>
          <p:nvPr/>
        </p:nvSpPr>
        <p:spPr>
          <a:xfrm>
            <a:off x="7117930" y="2856813"/>
            <a:ext cx="1031052" cy="261610"/>
          </a:xfrm>
          <a:prstGeom prst="rect">
            <a:avLst/>
          </a:prstGeom>
          <a:noFill/>
        </p:spPr>
        <p:txBody>
          <a:bodyPr wrap="none" rtlCol="0">
            <a:spAutoFit/>
          </a:bodyPr>
          <a:lstStyle/>
          <a:p>
            <a:pPr marL="0" lvl="1" algn="ctr"/>
            <a:r>
              <a:rPr lang="zh-CN" altLang="en-US" sz="1100" b="0" dirty="0">
                <a:latin typeface="微软雅黑" panose="020B0503020204020204" pitchFamily="34" charset="-122"/>
                <a:ea typeface="微软雅黑" panose="020B0503020204020204" pitchFamily="34" charset="-122"/>
              </a:rPr>
              <a:t>添加文字内容</a:t>
            </a:r>
          </a:p>
        </p:txBody>
      </p:sp>
      <p:grpSp>
        <p:nvGrpSpPr>
          <p:cNvPr id="19" name="组合 18"/>
          <p:cNvGrpSpPr/>
          <p:nvPr/>
        </p:nvGrpSpPr>
        <p:grpSpPr>
          <a:xfrm>
            <a:off x="846231" y="3363838"/>
            <a:ext cx="845449" cy="845339"/>
            <a:chOff x="5774420" y="5856752"/>
            <a:chExt cx="845449" cy="845339"/>
          </a:xfrm>
        </p:grpSpPr>
        <p:grpSp>
          <p:nvGrpSpPr>
            <p:cNvPr id="20" name="组合 19"/>
            <p:cNvGrpSpPr/>
            <p:nvPr/>
          </p:nvGrpSpPr>
          <p:grpSpPr>
            <a:xfrm>
              <a:off x="5774420" y="5856752"/>
              <a:ext cx="845449" cy="84533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1" name="组合 20"/>
            <p:cNvGrpSpPr>
              <a:grpSpLocks noChangeAspect="1"/>
            </p:cNvGrpSpPr>
            <p:nvPr/>
          </p:nvGrpSpPr>
          <p:grpSpPr>
            <a:xfrm>
              <a:off x="5956524" y="6055840"/>
              <a:ext cx="486878" cy="469517"/>
              <a:chOff x="7019925" y="5499100"/>
              <a:chExt cx="312738" cy="301626"/>
            </a:xfrm>
            <a:solidFill>
              <a:srgbClr val="C00000"/>
            </a:solidFill>
          </p:grpSpPr>
          <p:sp>
            <p:nvSpPr>
              <p:cNvPr id="22"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3"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grpSp>
        <p:nvGrpSpPr>
          <p:cNvPr id="26" name="组合 25"/>
          <p:cNvGrpSpPr/>
          <p:nvPr/>
        </p:nvGrpSpPr>
        <p:grpSpPr>
          <a:xfrm>
            <a:off x="2483768" y="2283718"/>
            <a:ext cx="845449" cy="845339"/>
            <a:chOff x="7346565" y="5856752"/>
            <a:chExt cx="845449" cy="845339"/>
          </a:xfrm>
        </p:grpSpPr>
        <p:grpSp>
          <p:nvGrpSpPr>
            <p:cNvPr id="27" name="组合 26"/>
            <p:cNvGrpSpPr/>
            <p:nvPr/>
          </p:nvGrpSpPr>
          <p:grpSpPr>
            <a:xfrm>
              <a:off x="7346565" y="5856752"/>
              <a:ext cx="845449" cy="845339"/>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8" name="组合 27"/>
            <p:cNvGrpSpPr>
              <a:grpSpLocks noChangeAspect="1"/>
            </p:cNvGrpSpPr>
            <p:nvPr/>
          </p:nvGrpSpPr>
          <p:grpSpPr>
            <a:xfrm>
              <a:off x="7539599" y="6086912"/>
              <a:ext cx="474941" cy="407373"/>
              <a:chOff x="5084763" y="971550"/>
              <a:chExt cx="323850" cy="277813"/>
            </a:xfrm>
            <a:solidFill>
              <a:srgbClr val="C00000"/>
            </a:solidFill>
          </p:grpSpPr>
          <p:sp>
            <p:nvSpPr>
              <p:cNvPr id="29"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30"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grpSp>
      <p:grpSp>
        <p:nvGrpSpPr>
          <p:cNvPr id="34" name="组合 33"/>
          <p:cNvGrpSpPr/>
          <p:nvPr/>
        </p:nvGrpSpPr>
        <p:grpSpPr>
          <a:xfrm>
            <a:off x="4086591" y="3507854"/>
            <a:ext cx="845449" cy="845339"/>
            <a:chOff x="8911938" y="5856752"/>
            <a:chExt cx="845449" cy="845339"/>
          </a:xfrm>
        </p:grpSpPr>
        <p:grpSp>
          <p:nvGrpSpPr>
            <p:cNvPr id="35" name="组合 34"/>
            <p:cNvGrpSpPr/>
            <p:nvPr/>
          </p:nvGrpSpPr>
          <p:grpSpPr>
            <a:xfrm>
              <a:off x="8911938" y="5856752"/>
              <a:ext cx="845449" cy="845339"/>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6" name="任意多边形 35"/>
            <p:cNvSpPr/>
            <p:nvPr/>
          </p:nvSpPr>
          <p:spPr bwMode="auto">
            <a:xfrm>
              <a:off x="9110737" y="6095151"/>
              <a:ext cx="509927" cy="390894"/>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0070C0"/>
            </a:solidFill>
            <a:ln>
              <a:noFill/>
            </a:ln>
          </p:spPr>
          <p:txBody>
            <a:bodyPr vert="horz" wrap="square" lIns="68580" tIns="34290" rIns="68580" bIns="34290" numCol="1" anchor="t" anchorCtr="0" compatLnSpc="1">
              <a:noAutofit/>
            </a:bodyPr>
            <a:lstStyle/>
            <a:p>
              <a:endParaRPr lang="zh-CN" altLang="en-US"/>
            </a:p>
          </p:txBody>
        </p:sp>
      </p:grpSp>
      <p:grpSp>
        <p:nvGrpSpPr>
          <p:cNvPr id="39" name="组合 38"/>
          <p:cNvGrpSpPr/>
          <p:nvPr/>
        </p:nvGrpSpPr>
        <p:grpSpPr>
          <a:xfrm>
            <a:off x="7303533" y="3404668"/>
            <a:ext cx="845449" cy="845339"/>
            <a:chOff x="11994892" y="5856752"/>
            <a:chExt cx="845449" cy="845339"/>
          </a:xfrm>
        </p:grpSpPr>
        <p:grpSp>
          <p:nvGrpSpPr>
            <p:cNvPr id="40" name="组合 39"/>
            <p:cNvGrpSpPr/>
            <p:nvPr/>
          </p:nvGrpSpPr>
          <p:grpSpPr>
            <a:xfrm>
              <a:off x="11994892" y="5856752"/>
              <a:ext cx="845449" cy="845339"/>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5" name="椭圆 4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1" name="组合 40"/>
            <p:cNvGrpSpPr/>
            <p:nvPr/>
          </p:nvGrpSpPr>
          <p:grpSpPr>
            <a:xfrm>
              <a:off x="12260587" y="6076184"/>
              <a:ext cx="333646" cy="428828"/>
              <a:chOff x="9222222" y="4228885"/>
              <a:chExt cx="360197" cy="463013"/>
            </a:xfrm>
            <a:solidFill>
              <a:srgbClr val="C00000"/>
            </a:solidFill>
          </p:grpSpPr>
          <p:sp>
            <p:nvSpPr>
              <p:cNvPr id="42"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sp>
            <p:nvSpPr>
              <p:cNvPr id="43" name="任意多边形 42"/>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grpSp>
      <p:grpSp>
        <p:nvGrpSpPr>
          <p:cNvPr id="46" name="组合 45"/>
          <p:cNvGrpSpPr/>
          <p:nvPr/>
        </p:nvGrpSpPr>
        <p:grpSpPr>
          <a:xfrm>
            <a:off x="5724128" y="2158459"/>
            <a:ext cx="845449" cy="845339"/>
            <a:chOff x="10467608" y="5856752"/>
            <a:chExt cx="845449" cy="845339"/>
          </a:xfrm>
        </p:grpSpPr>
        <p:grpSp>
          <p:nvGrpSpPr>
            <p:cNvPr id="47" name="组合 46"/>
            <p:cNvGrpSpPr/>
            <p:nvPr/>
          </p:nvGrpSpPr>
          <p:grpSpPr>
            <a:xfrm>
              <a:off x="10467608" y="5856752"/>
              <a:ext cx="845449" cy="845339"/>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48" name="Freeform 177"/>
            <p:cNvSpPr>
              <a:spLocks noEditPoints="1"/>
            </p:cNvSpPr>
            <p:nvPr/>
          </p:nvSpPr>
          <p:spPr bwMode="auto">
            <a:xfrm>
              <a:off x="10668152" y="6064118"/>
              <a:ext cx="447528" cy="452961"/>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spTree>
    <p:extLst>
      <p:ext uri="{BB962C8B-B14F-4D97-AF65-F5344CB8AC3E}">
        <p14:creationId xmlns:p14="http://schemas.microsoft.com/office/powerpoint/2010/main" val="361017892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2000"/>
                                        <p:tgtEl>
                                          <p:spTgt spid="8"/>
                                        </p:tgtEl>
                                      </p:cBhvr>
                                    </p:animEffect>
                                  </p:childTnLst>
                                </p:cTn>
                              </p:par>
                              <p:par>
                                <p:cTn id="29" presetID="53" presetClass="entr" presetSubtype="16" fill="hold" nodeType="withEffect">
                                  <p:stCondLst>
                                    <p:cond delay="3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nodeType="withEffect">
                                  <p:stCondLst>
                                    <p:cond delay="90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par>
                                <p:cTn id="39" presetID="53" presetClass="entr" presetSubtype="16" fill="hold" nodeType="withEffect">
                                  <p:stCondLst>
                                    <p:cond delay="140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fltVal val="0"/>
                                          </p:val>
                                        </p:tav>
                                        <p:tav tm="100000">
                                          <p:val>
                                            <p:strVal val="#ppt_w"/>
                                          </p:val>
                                        </p:tav>
                                      </p:tavLst>
                                    </p:anim>
                                    <p:anim calcmode="lin" valueType="num">
                                      <p:cBhvr>
                                        <p:cTn id="42" dur="500" fill="hold"/>
                                        <p:tgtEl>
                                          <p:spTgt spid="46"/>
                                        </p:tgtEl>
                                        <p:attrNameLst>
                                          <p:attrName>ppt_h</p:attrName>
                                        </p:attrNameLst>
                                      </p:cBhvr>
                                      <p:tavLst>
                                        <p:tav tm="0">
                                          <p:val>
                                            <p:fltVal val="0"/>
                                          </p:val>
                                        </p:tav>
                                        <p:tav tm="100000">
                                          <p:val>
                                            <p:strVal val="#ppt_h"/>
                                          </p:val>
                                        </p:tav>
                                      </p:tavLst>
                                    </p:anim>
                                    <p:animEffect transition="in" filter="fade">
                                      <p:cBhvr>
                                        <p:cTn id="43" dur="500"/>
                                        <p:tgtEl>
                                          <p:spTgt spid="46"/>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8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40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1000" fill="hold"/>
                                        <p:tgtEl>
                                          <p:spTgt spid="1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40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190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00"/>
                                        <p:tgtEl>
                                          <p:spTgt spid="12"/>
                                        </p:tgtEl>
                                      </p:cBhvr>
                                    </p:animEffect>
                                    <p:anim calcmode="lin" valueType="num">
                                      <p:cBhvr>
                                        <p:cTn id="77" dur="1000" fill="hold"/>
                                        <p:tgtEl>
                                          <p:spTgt spid="12"/>
                                        </p:tgtEl>
                                        <p:attrNameLst>
                                          <p:attrName>ppt_x</p:attrName>
                                        </p:attrNameLst>
                                      </p:cBhvr>
                                      <p:tavLst>
                                        <p:tav tm="0">
                                          <p:val>
                                            <p:strVal val="#ppt_x"/>
                                          </p:val>
                                        </p:tav>
                                        <p:tav tm="100000">
                                          <p:val>
                                            <p:strVal val="#ppt_x"/>
                                          </p:val>
                                        </p:tav>
                                      </p:tavLst>
                                    </p:anim>
                                    <p:anim calcmode="lin" valueType="num">
                                      <p:cBhvr>
                                        <p:cTn id="78" dur="1000" fill="hold"/>
                                        <p:tgtEl>
                                          <p:spTgt spid="12"/>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190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1000"/>
                                        <p:tgtEl>
                                          <p:spTgt spid="16"/>
                                        </p:tgtEl>
                                      </p:cBhvr>
                                    </p:animEffect>
                                    <p:anim calcmode="lin" valueType="num">
                                      <p:cBhvr>
                                        <p:cTn id="82" dur="1000" fill="hold"/>
                                        <p:tgtEl>
                                          <p:spTgt spid="16"/>
                                        </p:tgtEl>
                                        <p:attrNameLst>
                                          <p:attrName>ppt_x</p:attrName>
                                        </p:attrNameLst>
                                      </p:cBhvr>
                                      <p:tavLst>
                                        <p:tav tm="0">
                                          <p:val>
                                            <p:strVal val="#ppt_x"/>
                                          </p:val>
                                        </p:tav>
                                        <p:tav tm="100000">
                                          <p:val>
                                            <p:strVal val="#ppt_x"/>
                                          </p:val>
                                        </p:tav>
                                      </p:tavLst>
                                    </p:anim>
                                    <p:anim calcmode="lin" valueType="num">
                                      <p:cBhvr>
                                        <p:cTn id="83" dur="1000" fill="hold"/>
                                        <p:tgtEl>
                                          <p:spTgt spid="16"/>
                                        </p:tgtEl>
                                        <p:attrNameLst>
                                          <p:attrName>ppt_y</p:attrName>
                                        </p:attrNameLst>
                                      </p:cBhvr>
                                      <p:tavLst>
                                        <p:tav tm="0">
                                          <p:val>
                                            <p:strVal val="#ppt_y-.1"/>
                                          </p:val>
                                        </p:tav>
                                        <p:tav tm="100000">
                                          <p:val>
                                            <p:strVal val="#ppt_y"/>
                                          </p:val>
                                        </p:tav>
                                      </p:tavLst>
                                    </p:anim>
                                  </p:childTnLst>
                                </p:cTn>
                              </p:par>
                              <p:par>
                                <p:cTn id="84" presetID="53" presetClass="entr" presetSubtype="16" fill="hold" nodeType="withEffect">
                                  <p:stCondLst>
                                    <p:cond delay="1400"/>
                                  </p:stCondLst>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47" presetClass="entr" presetSubtype="0" fill="hold" grpId="0" nodeType="withEffect">
                                  <p:stCondLst>
                                    <p:cond delay="190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1000"/>
                                        <p:tgtEl>
                                          <p:spTgt spid="17"/>
                                        </p:tgtEl>
                                      </p:cBhvr>
                                    </p:animEffect>
                                    <p:anim calcmode="lin" valueType="num">
                                      <p:cBhvr>
                                        <p:cTn id="92" dur="1000" fill="hold"/>
                                        <p:tgtEl>
                                          <p:spTgt spid="17"/>
                                        </p:tgtEl>
                                        <p:attrNameLst>
                                          <p:attrName>ppt_x</p:attrName>
                                        </p:attrNameLst>
                                      </p:cBhvr>
                                      <p:tavLst>
                                        <p:tav tm="0">
                                          <p:val>
                                            <p:strVal val="#ppt_x"/>
                                          </p:val>
                                        </p:tav>
                                        <p:tav tm="100000">
                                          <p:val>
                                            <p:strVal val="#ppt_x"/>
                                          </p:val>
                                        </p:tav>
                                      </p:tavLst>
                                    </p:anim>
                                    <p:anim calcmode="lin" valueType="num">
                                      <p:cBhvr>
                                        <p:cTn id="93" dur="1000" fill="hold"/>
                                        <p:tgtEl>
                                          <p:spTgt spid="17"/>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190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1000"/>
                                        <p:tgtEl>
                                          <p:spTgt spid="18"/>
                                        </p:tgtEl>
                                      </p:cBhvr>
                                    </p:animEffect>
                                    <p:anim calcmode="lin" valueType="num">
                                      <p:cBhvr>
                                        <p:cTn id="97" dur="1000" fill="hold"/>
                                        <p:tgtEl>
                                          <p:spTgt spid="18"/>
                                        </p:tgtEl>
                                        <p:attrNameLst>
                                          <p:attrName>ppt_x</p:attrName>
                                        </p:attrNameLst>
                                      </p:cBhvr>
                                      <p:tavLst>
                                        <p:tav tm="0">
                                          <p:val>
                                            <p:strVal val="#ppt_x"/>
                                          </p:val>
                                        </p:tav>
                                        <p:tav tm="100000">
                                          <p:val>
                                            <p:strVal val="#ppt_x"/>
                                          </p:val>
                                        </p:tav>
                                      </p:tavLst>
                                    </p:anim>
                                    <p:anim calcmode="lin" valueType="num">
                                      <p:cBhvr>
                                        <p:cTn id="9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p:bldP spid="12" grpId="0"/>
      <p:bldP spid="13" grpId="0"/>
      <p:bldP spid="14" grpId="0"/>
      <p:bldP spid="15" grpId="0"/>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3"/>
          <p:cNvSpPr/>
          <p:nvPr/>
        </p:nvSpPr>
        <p:spPr bwMode="auto">
          <a:xfrm>
            <a:off x="-323" y="-10672"/>
            <a:ext cx="9144323" cy="5154171"/>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5" name="矩形 4"/>
          <p:cNvSpPr/>
          <p:nvPr/>
        </p:nvSpPr>
        <p:spPr>
          <a:xfrm>
            <a:off x="-9849" y="1419622"/>
            <a:ext cx="9153849" cy="2232248"/>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519504" y="1761660"/>
            <a:ext cx="1106591" cy="1106447"/>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9" name="TextBox 18"/>
          <p:cNvSpPr txBox="1"/>
          <p:nvPr/>
        </p:nvSpPr>
        <p:spPr>
          <a:xfrm>
            <a:off x="4224721" y="1477260"/>
            <a:ext cx="3842520" cy="392412"/>
          </a:xfrm>
          <a:prstGeom prst="rect">
            <a:avLst/>
          </a:prstGeom>
          <a:noFill/>
        </p:spPr>
        <p:txBody>
          <a:bodyPr wrap="square" lIns="68576" tIns="34289" rIns="68576" bIns="34289" rtlCol="0">
            <a:spAutoFit/>
          </a:bodyPr>
          <a:lstStyle/>
          <a:p>
            <a:r>
              <a:rPr lang="zh-CN" altLang="en-US" sz="21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Arial" panose="020B0604020202020204" pitchFamily="34" charset="0"/>
              </a:rPr>
              <a:t>第一部分</a:t>
            </a:r>
          </a:p>
        </p:txBody>
      </p:sp>
      <p:sp>
        <p:nvSpPr>
          <p:cNvPr id="10" name="文本框 8"/>
          <p:cNvSpPr txBox="1"/>
          <p:nvPr/>
        </p:nvSpPr>
        <p:spPr>
          <a:xfrm>
            <a:off x="4158771" y="1838320"/>
            <a:ext cx="3599998" cy="57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3300" b="1" dirty="0" smtClean="0">
                <a:solidFill>
                  <a:schemeClr val="bg1"/>
                </a:solidFill>
                <a:effectLst>
                  <a:innerShdw blurRad="63500" dist="50800" dir="13500000">
                    <a:prstClr val="black">
                      <a:alpha val="50000"/>
                    </a:prstClr>
                  </a:innerShdw>
                </a:effectLst>
              </a:rPr>
              <a:t>单击添加标题</a:t>
            </a:r>
            <a:endParaRPr lang="zh-CN" altLang="en-US" sz="3300" b="1" dirty="0">
              <a:solidFill>
                <a:schemeClr val="bg1"/>
              </a:solidFill>
              <a:effectLst>
                <a:innerShdw blurRad="63500" dist="50800" dir="13500000">
                  <a:prstClr val="black">
                    <a:alpha val="50000"/>
                  </a:prstClr>
                </a:innerShdw>
              </a:effectLst>
            </a:endParaRPr>
          </a:p>
        </p:txBody>
      </p:sp>
      <p:sp>
        <p:nvSpPr>
          <p:cNvPr id="11" name="矩形 10"/>
          <p:cNvSpPr>
            <a:spLocks noChangeArrowheads="1"/>
          </p:cNvSpPr>
          <p:nvPr/>
        </p:nvSpPr>
        <p:spPr bwMode="auto">
          <a:xfrm>
            <a:off x="4224721" y="2463738"/>
            <a:ext cx="2476395" cy="110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p:txBody>
      </p:sp>
      <p:grpSp>
        <p:nvGrpSpPr>
          <p:cNvPr id="12" name="组合 11"/>
          <p:cNvGrpSpPr>
            <a:grpSpLocks noChangeAspect="1"/>
          </p:cNvGrpSpPr>
          <p:nvPr/>
        </p:nvGrpSpPr>
        <p:grpSpPr>
          <a:xfrm>
            <a:off x="2748730" y="1985990"/>
            <a:ext cx="648140" cy="625029"/>
            <a:chOff x="7019925" y="5499100"/>
            <a:chExt cx="312738" cy="301626"/>
          </a:xfrm>
          <a:solidFill>
            <a:srgbClr val="C00000"/>
          </a:solidFill>
        </p:grpSpPr>
        <p:sp>
          <p:nvSpPr>
            <p:cNvPr id="13"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4"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cxnSp>
        <p:nvCxnSpPr>
          <p:cNvPr id="15" name="直接连接符 14"/>
          <p:cNvCxnSpPr/>
          <p:nvPr/>
        </p:nvCxnSpPr>
        <p:spPr>
          <a:xfrm>
            <a:off x="3995496" y="1477260"/>
            <a:ext cx="0" cy="1958586"/>
          </a:xfrm>
          <a:prstGeom prst="line">
            <a:avLst/>
          </a:prstGeom>
          <a:ln w="28575">
            <a:solidFill>
              <a:schemeClr val="bg1"/>
            </a:solidFill>
            <a:prstDash val="dashDot"/>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3452896" y="2868106"/>
            <a:ext cx="298093" cy="298054"/>
            <a:chOff x="304800" y="673100"/>
            <a:chExt cx="4000500" cy="4000500"/>
          </a:xfrm>
          <a:effectLst>
            <a:outerShdw blurRad="444500" dist="254000" dir="6840000" algn="tr" rotWithShape="0">
              <a:prstClr val="black">
                <a:alpha val="24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9" name="组合 18"/>
          <p:cNvGrpSpPr/>
          <p:nvPr/>
        </p:nvGrpSpPr>
        <p:grpSpPr>
          <a:xfrm>
            <a:off x="3605928" y="2626354"/>
            <a:ext cx="160343" cy="160322"/>
            <a:chOff x="304800" y="673100"/>
            <a:chExt cx="4000500" cy="4000500"/>
          </a:xfrm>
          <a:effectLst>
            <a:outerShdw blurRad="444500" dist="254000" dir="6840000" algn="tr" rotWithShape="0">
              <a:prstClr val="black">
                <a:alpha val="24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22" name="组合 21"/>
          <p:cNvGrpSpPr/>
          <p:nvPr/>
        </p:nvGrpSpPr>
        <p:grpSpPr>
          <a:xfrm>
            <a:off x="2781088" y="2992277"/>
            <a:ext cx="152040" cy="152021"/>
            <a:chOff x="304800" y="673100"/>
            <a:chExt cx="4000500" cy="4000500"/>
          </a:xfrm>
          <a:effectLst>
            <a:outerShdw blurRad="444500" dist="254000" dir="6840000" algn="tr" rotWithShape="0">
              <a:prstClr val="black">
                <a:alpha val="24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Tree>
    <p:extLst>
      <p:ext uri="{BB962C8B-B14F-4D97-AF65-F5344CB8AC3E}">
        <p14:creationId xmlns:p14="http://schemas.microsoft.com/office/powerpoint/2010/main" val="128799868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Scale>
                                      <p:cBhvr>
                                        <p:cTn id="1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6"/>
                                        </p:tgtEl>
                                        <p:attrNameLst>
                                          <p:attrName>ppt_x</p:attrName>
                                          <p:attrName>ppt_y</p:attrName>
                                        </p:attrNameLst>
                                      </p:cBhvr>
                                    </p:animMotion>
                                    <p:animEffect transition="in" filter="fade">
                                      <p:cBhvr>
                                        <p:cTn id="13" dur="1000"/>
                                        <p:tgtEl>
                                          <p:spTgt spid="6"/>
                                        </p:tgtEl>
                                      </p:cBhvr>
                                    </p:animEffect>
                                  </p:childTnLst>
                                </p:cTn>
                              </p:par>
                              <p:par>
                                <p:cTn id="14" presetID="52" presetClass="entr" presetSubtype="0" fill="hold" nodeType="withEffect">
                                  <p:stCondLst>
                                    <p:cond delay="250"/>
                                  </p:stCondLst>
                                  <p:childTnLst>
                                    <p:set>
                                      <p:cBhvr>
                                        <p:cTn id="15" dur="1" fill="hold">
                                          <p:stCondLst>
                                            <p:cond delay="0"/>
                                          </p:stCondLst>
                                        </p:cTn>
                                        <p:tgtEl>
                                          <p:spTgt spid="22"/>
                                        </p:tgtEl>
                                        <p:attrNameLst>
                                          <p:attrName>style.visibility</p:attrName>
                                        </p:attrNameLst>
                                      </p:cBhvr>
                                      <p:to>
                                        <p:strVal val="visible"/>
                                      </p:to>
                                    </p:set>
                                    <p:animScale>
                                      <p:cBhvr>
                                        <p:cTn id="16"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22"/>
                                        </p:tgtEl>
                                        <p:attrNameLst>
                                          <p:attrName>ppt_x</p:attrName>
                                          <p:attrName>ppt_y</p:attrName>
                                        </p:attrNameLst>
                                      </p:cBhvr>
                                    </p:animMotion>
                                    <p:animEffect transition="in" filter="fade">
                                      <p:cBhvr>
                                        <p:cTn id="18" dur="1000"/>
                                        <p:tgtEl>
                                          <p:spTgt spid="22"/>
                                        </p:tgtEl>
                                      </p:cBhvr>
                                    </p:animEffect>
                                  </p:childTnLst>
                                </p:cTn>
                              </p:par>
                              <p:par>
                                <p:cTn id="19" presetID="52" presetClass="entr" presetSubtype="0" fill="hold" nodeType="withEffect">
                                  <p:stCondLst>
                                    <p:cond delay="500"/>
                                  </p:stCondLst>
                                  <p:childTnLst>
                                    <p:set>
                                      <p:cBhvr>
                                        <p:cTn id="20" dur="1" fill="hold">
                                          <p:stCondLst>
                                            <p:cond delay="0"/>
                                          </p:stCondLst>
                                        </p:cTn>
                                        <p:tgtEl>
                                          <p:spTgt spid="16"/>
                                        </p:tgtEl>
                                        <p:attrNameLst>
                                          <p:attrName>style.visibility</p:attrName>
                                        </p:attrNameLst>
                                      </p:cBhvr>
                                      <p:to>
                                        <p:strVal val="visible"/>
                                      </p:to>
                                    </p:set>
                                    <p:animScale>
                                      <p:cBhvr>
                                        <p:cTn id="21"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6"/>
                                        </p:tgtEl>
                                        <p:attrNameLst>
                                          <p:attrName>ppt_x</p:attrName>
                                          <p:attrName>ppt_y</p:attrName>
                                        </p:attrNameLst>
                                      </p:cBhvr>
                                    </p:animMotion>
                                    <p:animEffect transition="in" filter="fade">
                                      <p:cBhvr>
                                        <p:cTn id="23" dur="1000"/>
                                        <p:tgtEl>
                                          <p:spTgt spid="16"/>
                                        </p:tgtEl>
                                      </p:cBhvr>
                                    </p:animEffect>
                                  </p:childTnLst>
                                </p:cTn>
                              </p:par>
                              <p:par>
                                <p:cTn id="24" presetID="52" presetClass="entr" presetSubtype="0" fill="hold" nodeType="withEffect">
                                  <p:stCondLst>
                                    <p:cond delay="750"/>
                                  </p:stCondLst>
                                  <p:childTnLst>
                                    <p:set>
                                      <p:cBhvr>
                                        <p:cTn id="25" dur="1" fill="hold">
                                          <p:stCondLst>
                                            <p:cond delay="0"/>
                                          </p:stCondLst>
                                        </p:cTn>
                                        <p:tgtEl>
                                          <p:spTgt spid="19"/>
                                        </p:tgtEl>
                                        <p:attrNameLst>
                                          <p:attrName>style.visibility</p:attrName>
                                        </p:attrNameLst>
                                      </p:cBhvr>
                                      <p:to>
                                        <p:strVal val="visible"/>
                                      </p:to>
                                    </p:set>
                                    <p:animScale>
                                      <p:cBhvr>
                                        <p:cTn id="2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9"/>
                                        </p:tgtEl>
                                        <p:attrNameLst>
                                          <p:attrName>ppt_x</p:attrName>
                                          <p:attrName>ppt_y</p:attrName>
                                        </p:attrNameLst>
                                      </p:cBhvr>
                                    </p:animMotion>
                                    <p:animEffect transition="in" filter="fade">
                                      <p:cBhvr>
                                        <p:cTn id="28" dur="1000"/>
                                        <p:tgtEl>
                                          <p:spTgt spid="19"/>
                                        </p:tgtEl>
                                      </p:cBhvr>
                                    </p:animEffect>
                                  </p:childTnLst>
                                </p:cTn>
                              </p:par>
                              <p:par>
                                <p:cTn id="29" presetID="53" presetClass="entr" presetSubtype="16" fill="hold" nodeType="withEffect">
                                  <p:stCondLst>
                                    <p:cond delay="75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22" presetClass="entr" presetSubtype="1"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3250"/>
                            </p:stCondLst>
                            <p:childTnLst>
                              <p:par>
                                <p:cTn id="43" presetID="2" presetClass="entr" presetSubtype="2" fill="hold" grpId="0" nodeType="afterEffect">
                                  <p:stCondLst>
                                    <p:cond delay="0"/>
                                  </p:stCondLst>
                                  <p:iterate type="wd">
                                    <p:tmPct val="10000"/>
                                  </p:iterate>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3850"/>
                            </p:stCondLst>
                            <p:childTnLst>
                              <p:par>
                                <p:cTn id="48" presetID="12" presetClass="entr" presetSubtype="4"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p:tgtEl>
                                          <p:spTgt spid="11"/>
                                        </p:tgtEl>
                                        <p:attrNameLst>
                                          <p:attrName>ppt_y</p:attrName>
                                        </p:attrNameLst>
                                      </p:cBhvr>
                                      <p:tavLst>
                                        <p:tav tm="0">
                                          <p:val>
                                            <p:strVal val="#ppt_y+#ppt_h*1.125000"/>
                                          </p:val>
                                        </p:tav>
                                        <p:tav tm="100000">
                                          <p:val>
                                            <p:strVal val="#ppt_y"/>
                                          </p:val>
                                        </p:tav>
                                      </p:tavLst>
                                    </p:anim>
                                    <p:animEffect transition="in" filter="wipe(up)">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 name="组合 1"/>
          <p:cNvGrpSpPr/>
          <p:nvPr/>
        </p:nvGrpSpPr>
        <p:grpSpPr bwMode="auto">
          <a:xfrm>
            <a:off x="1209289" y="1507488"/>
            <a:ext cx="1316898" cy="1278999"/>
            <a:chOff x="0" y="0"/>
            <a:chExt cx="1582738" cy="1584325"/>
          </a:xfrm>
        </p:grpSpPr>
        <p:sp>
          <p:nvSpPr>
            <p:cNvPr id="8" name="椭圆 9"/>
            <p:cNvSpPr>
              <a:spLocks noChangeArrowheads="1"/>
            </p:cNvSpPr>
            <p:nvPr/>
          </p:nvSpPr>
          <p:spPr bwMode="auto">
            <a:xfrm>
              <a:off x="0" y="0"/>
              <a:ext cx="1582738" cy="1584325"/>
            </a:xfrm>
            <a:prstGeom prst="ellipse">
              <a:avLst/>
            </a:prstGeom>
            <a:gradFill>
              <a:gsLst>
                <a:gs pos="0">
                  <a:schemeClr val="bg1"/>
                </a:gs>
                <a:gs pos="50000">
                  <a:schemeClr val="bg1">
                    <a:lumMod val="75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4" name="椭圆 31"/>
            <p:cNvSpPr>
              <a:spLocks noChangeArrowheads="1"/>
            </p:cNvSpPr>
            <p:nvPr/>
          </p:nvSpPr>
          <p:spPr bwMode="auto">
            <a:xfrm flipH="1">
              <a:off x="107915" y="108022"/>
              <a:ext cx="1366909" cy="1368281"/>
            </a:xfrm>
            <a:prstGeom prst="ellipse">
              <a:avLst/>
            </a:prstGeom>
            <a:blipFill dpi="0" rotWithShape="0">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grpSp>
        <p:nvGrpSpPr>
          <p:cNvPr id="15" name="组合 34"/>
          <p:cNvGrpSpPr/>
          <p:nvPr/>
        </p:nvGrpSpPr>
        <p:grpSpPr bwMode="auto">
          <a:xfrm>
            <a:off x="6665780" y="1507488"/>
            <a:ext cx="1318880" cy="1278999"/>
            <a:chOff x="0" y="0"/>
            <a:chExt cx="1584325" cy="1584325"/>
          </a:xfrm>
        </p:grpSpPr>
        <p:sp>
          <p:nvSpPr>
            <p:cNvPr id="16" name="椭圆 36"/>
            <p:cNvSpPr>
              <a:spLocks noChangeArrowheads="1"/>
            </p:cNvSpPr>
            <p:nvPr/>
          </p:nvSpPr>
          <p:spPr bwMode="auto">
            <a:xfrm>
              <a:off x="0" y="0"/>
              <a:ext cx="1584325" cy="1584325"/>
            </a:xfrm>
            <a:prstGeom prst="ellipse">
              <a:avLst/>
            </a:prstGeom>
            <a:gradFill>
              <a:gsLst>
                <a:gs pos="0">
                  <a:schemeClr val="bg1"/>
                </a:gs>
                <a:gs pos="50000">
                  <a:schemeClr val="bg1">
                    <a:lumMod val="71000"/>
                  </a:schemeClr>
                </a:gs>
                <a:gs pos="100000">
                  <a:schemeClr val="bg1"/>
                </a:gs>
              </a:gsLst>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7" name="椭圆 37"/>
            <p:cNvSpPr>
              <a:spLocks noChangeArrowheads="1"/>
            </p:cNvSpPr>
            <p:nvPr/>
          </p:nvSpPr>
          <p:spPr bwMode="auto">
            <a:xfrm>
              <a:off x="107950" y="107950"/>
              <a:ext cx="1368425" cy="13684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grpSp>
        <p:nvGrpSpPr>
          <p:cNvPr id="18" name="组合 37"/>
          <p:cNvGrpSpPr/>
          <p:nvPr/>
        </p:nvGrpSpPr>
        <p:grpSpPr bwMode="auto">
          <a:xfrm>
            <a:off x="4858342" y="1507488"/>
            <a:ext cx="1316897" cy="1278999"/>
            <a:chOff x="0" y="0"/>
            <a:chExt cx="1582737" cy="1584325"/>
          </a:xfrm>
        </p:grpSpPr>
        <p:sp>
          <p:nvSpPr>
            <p:cNvPr id="19" name="椭圆 30"/>
            <p:cNvSpPr>
              <a:spLocks noChangeArrowheads="1"/>
            </p:cNvSpPr>
            <p:nvPr/>
          </p:nvSpPr>
          <p:spPr bwMode="auto">
            <a:xfrm>
              <a:off x="0" y="0"/>
              <a:ext cx="1582737" cy="1584325"/>
            </a:xfrm>
            <a:prstGeom prst="ellipse">
              <a:avLst/>
            </a:prstGeom>
            <a:gradFill>
              <a:gsLst>
                <a:gs pos="0">
                  <a:schemeClr val="bg1"/>
                </a:gs>
                <a:gs pos="50000">
                  <a:schemeClr val="bg1">
                    <a:lumMod val="71000"/>
                  </a:schemeClr>
                </a:gs>
                <a:gs pos="100000">
                  <a:schemeClr val="bg1"/>
                </a:gs>
              </a:gsLst>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20" name="椭圆 25"/>
            <p:cNvSpPr>
              <a:spLocks noChangeArrowheads="1"/>
            </p:cNvSpPr>
            <p:nvPr/>
          </p:nvSpPr>
          <p:spPr bwMode="auto">
            <a:xfrm>
              <a:off x="107950" y="107950"/>
              <a:ext cx="1366837" cy="1368425"/>
            </a:xfrm>
            <a:prstGeom prst="ellipse">
              <a:avLst/>
            </a:prstGeom>
            <a:blipFill dpi="0" rotWithShape="1">
              <a:blip r:embed="rId5" cstate="screen">
                <a:extLst>
                  <a:ext uri="{28A0092B-C50C-407E-A947-70E740481C1C}">
                    <a14:useLocalDpi xmlns:a14="http://schemas.microsoft.com/office/drawing/2010/main"/>
                  </a:ext>
                </a:extLst>
              </a:blip>
              <a:srcRect/>
              <a:stretch>
                <a:fillRect t="-2000" r="-33000" b="-68000"/>
              </a:stretch>
            </a:blip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grpSp>
        <p:nvGrpSpPr>
          <p:cNvPr id="21" name="组合 40"/>
          <p:cNvGrpSpPr/>
          <p:nvPr/>
        </p:nvGrpSpPr>
        <p:grpSpPr bwMode="auto">
          <a:xfrm>
            <a:off x="3058911" y="1507488"/>
            <a:ext cx="1318880" cy="1278999"/>
            <a:chOff x="0" y="0"/>
            <a:chExt cx="1584325" cy="1584325"/>
          </a:xfrm>
        </p:grpSpPr>
        <p:sp>
          <p:nvSpPr>
            <p:cNvPr id="22" name="椭圆 24"/>
            <p:cNvSpPr>
              <a:spLocks noChangeArrowheads="1"/>
            </p:cNvSpPr>
            <p:nvPr/>
          </p:nvSpPr>
          <p:spPr bwMode="auto">
            <a:xfrm>
              <a:off x="0" y="0"/>
              <a:ext cx="1584325" cy="1584325"/>
            </a:xfrm>
            <a:prstGeom prst="ellipse">
              <a:avLst/>
            </a:prstGeom>
            <a:gradFill>
              <a:gsLst>
                <a:gs pos="0">
                  <a:schemeClr val="bg1"/>
                </a:gs>
                <a:gs pos="50000">
                  <a:schemeClr val="bg1">
                    <a:lumMod val="71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23" name="椭圆 25"/>
            <p:cNvSpPr>
              <a:spLocks noChangeArrowheads="1"/>
            </p:cNvSpPr>
            <p:nvPr/>
          </p:nvSpPr>
          <p:spPr bwMode="auto">
            <a:xfrm>
              <a:off x="107950" y="107950"/>
              <a:ext cx="1368425" cy="1368425"/>
            </a:xfrm>
            <a:prstGeom prst="ellipse">
              <a:avLst/>
            </a:prstGeom>
            <a:blipFill dpi="0" rotWithShape="1">
              <a:blip r:embed="rId6" cstate="screen">
                <a:extLst>
                  <a:ext uri="{28A0092B-C50C-407E-A947-70E740481C1C}">
                    <a14:useLocalDpi xmlns:a14="http://schemas.microsoft.com/office/drawing/2010/main"/>
                  </a:ext>
                </a:extLst>
              </a:blip>
              <a:srcRect/>
              <a:stretch>
                <a:fillRect l="-2000" r="-1000" b="-16000"/>
              </a:stretch>
            </a:blip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b="1" dirty="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24" name="Rectangle 59"/>
          <p:cNvSpPr>
            <a:spLocks noChangeArrowheads="1"/>
          </p:cNvSpPr>
          <p:nvPr/>
        </p:nvSpPr>
        <p:spPr bwMode="auto">
          <a:xfrm>
            <a:off x="1323066" y="3358368"/>
            <a:ext cx="1089344" cy="1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9" tIns="22034" rIns="44069" bIns="22034">
            <a:spAutoFit/>
          </a:bodyPr>
          <a:lstStyle/>
          <a:p>
            <a:pPr algn="ctr"/>
            <a:r>
              <a:rPr lang="zh-CN" altLang="en-US" sz="1000" b="1" dirty="0">
                <a:latin typeface="微软雅黑" panose="020B0503020204020204" pitchFamily="34" charset="-122"/>
                <a:ea typeface="微软雅黑" panose="020B0503020204020204" pitchFamily="34" charset="-122"/>
                <a:sym typeface="方正兰亭黑_GBK" pitchFamily="2" charset="-122"/>
              </a:rPr>
              <a:t>主要职能及成绩</a:t>
            </a:r>
            <a:endParaRPr lang="en-US" sz="1000" b="1" dirty="0">
              <a:latin typeface="微软雅黑" panose="020B0503020204020204" pitchFamily="34" charset="-122"/>
              <a:ea typeface="微软雅黑" panose="020B0503020204020204" pitchFamily="34" charset="-122"/>
              <a:sym typeface="方正兰亭黑_GBK" pitchFamily="2" charset="-122"/>
            </a:endParaRPr>
          </a:p>
        </p:txBody>
      </p:sp>
      <p:sp>
        <p:nvSpPr>
          <p:cNvPr id="25" name="Rectangle 60"/>
          <p:cNvSpPr>
            <a:spLocks noChangeArrowheads="1"/>
          </p:cNvSpPr>
          <p:nvPr/>
        </p:nvSpPr>
        <p:spPr bwMode="auto">
          <a:xfrm>
            <a:off x="1377278" y="3059952"/>
            <a:ext cx="980921" cy="24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069" tIns="22034" rIns="44069" bIns="22034">
            <a:spAutoFit/>
          </a:bodyPr>
          <a:lstStyle/>
          <a:p>
            <a:pPr algn="ctr"/>
            <a:r>
              <a:rPr lang="zh-CN" alt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rPr>
              <a:t>输入标题</a:t>
            </a:r>
            <a:endParaRPr 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6" name="矩形 47"/>
          <p:cNvSpPr>
            <a:spLocks noChangeArrowheads="1"/>
          </p:cNvSpPr>
          <p:nvPr/>
        </p:nvSpPr>
        <p:spPr bwMode="auto">
          <a:xfrm>
            <a:off x="1196207" y="3607510"/>
            <a:ext cx="1343063" cy="726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4" tIns="22033" rIns="44064" bIns="22033">
            <a:spAutoFit/>
          </a:bodyPr>
          <a:lstStyle/>
          <a:p>
            <a:pPr algn="ctr">
              <a:lnSpc>
                <a:spcPct val="110000"/>
              </a:lnSpc>
            </a:pPr>
            <a:r>
              <a:rPr lang="zh-CN" altLang="en-US" sz="1000" b="1" dirty="0">
                <a:latin typeface="微软雅黑" panose="020B0503020204020204" pitchFamily="34" charset="-122"/>
                <a:ea typeface="微软雅黑" panose="020B0503020204020204" pitchFamily="34" charset="-122"/>
                <a:sym typeface="方正兰亭黑_GBK" pitchFamily="2" charset="-122"/>
              </a:rPr>
              <a:t>点击录入你的综合描述说明点击录入你的综合描述说明点击录入你的综合描述说明</a:t>
            </a:r>
            <a:endParaRPr lang="zh-CN" altLang="en-US" sz="1000" b="1" dirty="0">
              <a:latin typeface="微软雅黑" panose="020B0503020204020204" pitchFamily="34" charset="-122"/>
              <a:ea typeface="微软雅黑" panose="020B0503020204020204" pitchFamily="34" charset="-122"/>
            </a:endParaRPr>
          </a:p>
        </p:txBody>
      </p:sp>
      <p:sp>
        <p:nvSpPr>
          <p:cNvPr id="27" name="Rectangle 59"/>
          <p:cNvSpPr>
            <a:spLocks noChangeArrowheads="1"/>
          </p:cNvSpPr>
          <p:nvPr/>
        </p:nvSpPr>
        <p:spPr bwMode="auto">
          <a:xfrm>
            <a:off x="3173679" y="3358368"/>
            <a:ext cx="1089344" cy="1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9" tIns="22034" rIns="44069" bIns="22034">
            <a:spAutoFit/>
          </a:bodyPr>
          <a:lstStyle/>
          <a:p>
            <a:pPr algn="ctr"/>
            <a:r>
              <a:rPr lang="zh-CN" altLang="en-US" sz="1000" b="1" dirty="0">
                <a:latin typeface="微软雅黑" panose="020B0503020204020204" pitchFamily="34" charset="-122"/>
                <a:ea typeface="微软雅黑" panose="020B0503020204020204" pitchFamily="34" charset="-122"/>
                <a:sym typeface="方正兰亭黑_GBK" pitchFamily="2" charset="-122"/>
              </a:rPr>
              <a:t>主要职能及成绩</a:t>
            </a:r>
            <a:endParaRPr lang="en-US" sz="1000" b="1" dirty="0">
              <a:latin typeface="微软雅黑" panose="020B0503020204020204" pitchFamily="34" charset="-122"/>
              <a:ea typeface="微软雅黑" panose="020B0503020204020204" pitchFamily="34" charset="-122"/>
              <a:sym typeface="方正兰亭黑_GBK" pitchFamily="2" charset="-122"/>
            </a:endParaRPr>
          </a:p>
        </p:txBody>
      </p:sp>
      <p:sp>
        <p:nvSpPr>
          <p:cNvPr id="28" name="Rectangle 60"/>
          <p:cNvSpPr>
            <a:spLocks noChangeArrowheads="1"/>
          </p:cNvSpPr>
          <p:nvPr/>
        </p:nvSpPr>
        <p:spPr bwMode="auto">
          <a:xfrm>
            <a:off x="3227890" y="3059952"/>
            <a:ext cx="980921" cy="24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069" tIns="22034" rIns="44069" bIns="22034">
            <a:spAutoFit/>
          </a:bodyPr>
          <a:lstStyle/>
          <a:p>
            <a:pPr algn="ctr"/>
            <a:r>
              <a:rPr lang="zh-CN" alt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rPr>
              <a:t>输入标题</a:t>
            </a:r>
            <a:endParaRPr 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9" name="矩形 47"/>
          <p:cNvSpPr>
            <a:spLocks noChangeArrowheads="1"/>
          </p:cNvSpPr>
          <p:nvPr/>
        </p:nvSpPr>
        <p:spPr bwMode="auto">
          <a:xfrm>
            <a:off x="3046818" y="3607510"/>
            <a:ext cx="1343063" cy="726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4" tIns="22033" rIns="44064" bIns="22033">
            <a:spAutoFit/>
          </a:bodyPr>
          <a:lstStyle/>
          <a:p>
            <a:pPr algn="ctr">
              <a:lnSpc>
                <a:spcPct val="110000"/>
              </a:lnSpc>
            </a:pPr>
            <a:r>
              <a:rPr lang="zh-CN" altLang="en-US" sz="1000" b="1" dirty="0">
                <a:latin typeface="微软雅黑" panose="020B0503020204020204" pitchFamily="34" charset="-122"/>
                <a:ea typeface="微软雅黑" panose="020B0503020204020204" pitchFamily="34" charset="-122"/>
                <a:sym typeface="方正兰亭黑_GBK" pitchFamily="2" charset="-122"/>
              </a:rPr>
              <a:t>点击录入你的综合描述说明点击录入你的综合描述说明点击录入你的综合描述说明</a:t>
            </a:r>
            <a:endParaRPr lang="zh-CN" altLang="en-US" sz="1000" b="1" dirty="0">
              <a:latin typeface="微软雅黑" panose="020B0503020204020204" pitchFamily="34" charset="-122"/>
              <a:ea typeface="微软雅黑" panose="020B0503020204020204" pitchFamily="34" charset="-122"/>
            </a:endParaRPr>
          </a:p>
        </p:txBody>
      </p:sp>
      <p:sp>
        <p:nvSpPr>
          <p:cNvPr id="30" name="Rectangle 59"/>
          <p:cNvSpPr>
            <a:spLocks noChangeArrowheads="1"/>
          </p:cNvSpPr>
          <p:nvPr/>
        </p:nvSpPr>
        <p:spPr bwMode="auto">
          <a:xfrm>
            <a:off x="4972120" y="3358368"/>
            <a:ext cx="1089344" cy="1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9" tIns="22034" rIns="44069" bIns="22034">
            <a:spAutoFit/>
          </a:bodyPr>
          <a:lstStyle/>
          <a:p>
            <a:pPr algn="ctr"/>
            <a:r>
              <a:rPr lang="zh-CN" altLang="en-US" sz="1000" b="1" dirty="0">
                <a:latin typeface="微软雅黑" panose="020B0503020204020204" pitchFamily="34" charset="-122"/>
                <a:ea typeface="微软雅黑" panose="020B0503020204020204" pitchFamily="34" charset="-122"/>
                <a:sym typeface="方正兰亭黑_GBK" pitchFamily="2" charset="-122"/>
              </a:rPr>
              <a:t>主要职能及成绩</a:t>
            </a:r>
            <a:endParaRPr lang="en-US" sz="1000" b="1" dirty="0">
              <a:latin typeface="微软雅黑" panose="020B0503020204020204" pitchFamily="34" charset="-122"/>
              <a:ea typeface="微软雅黑" panose="020B0503020204020204" pitchFamily="34" charset="-122"/>
              <a:sym typeface="方正兰亭黑_GBK" pitchFamily="2" charset="-122"/>
            </a:endParaRPr>
          </a:p>
        </p:txBody>
      </p:sp>
      <p:sp>
        <p:nvSpPr>
          <p:cNvPr id="31" name="Rectangle 60"/>
          <p:cNvSpPr>
            <a:spLocks noChangeArrowheads="1"/>
          </p:cNvSpPr>
          <p:nvPr/>
        </p:nvSpPr>
        <p:spPr bwMode="auto">
          <a:xfrm>
            <a:off x="5026331" y="3059952"/>
            <a:ext cx="980921" cy="24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069" tIns="22034" rIns="44069" bIns="22034">
            <a:spAutoFit/>
          </a:bodyPr>
          <a:lstStyle/>
          <a:p>
            <a:pPr algn="ctr"/>
            <a:r>
              <a:rPr lang="zh-CN" alt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rPr>
              <a:t>输入标题</a:t>
            </a:r>
            <a:endParaRPr 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2" name="矩形 47"/>
          <p:cNvSpPr>
            <a:spLocks noChangeArrowheads="1"/>
          </p:cNvSpPr>
          <p:nvPr/>
        </p:nvSpPr>
        <p:spPr bwMode="auto">
          <a:xfrm>
            <a:off x="4845259" y="3607510"/>
            <a:ext cx="1343063" cy="726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4" tIns="22033" rIns="44064" bIns="22033">
            <a:spAutoFit/>
          </a:bodyPr>
          <a:lstStyle/>
          <a:p>
            <a:pPr algn="ctr">
              <a:lnSpc>
                <a:spcPct val="110000"/>
              </a:lnSpc>
            </a:pPr>
            <a:r>
              <a:rPr lang="zh-CN" altLang="en-US" sz="1000" b="1" dirty="0">
                <a:latin typeface="微软雅黑" panose="020B0503020204020204" pitchFamily="34" charset="-122"/>
                <a:ea typeface="微软雅黑" panose="020B0503020204020204" pitchFamily="34" charset="-122"/>
                <a:sym typeface="方正兰亭黑_GBK" pitchFamily="2" charset="-122"/>
              </a:rPr>
              <a:t>点击录入你的综合描述说明点击录入你的综合描述说明点击录入你的综合描述说明</a:t>
            </a:r>
            <a:endParaRPr lang="zh-CN" altLang="en-US" sz="1000" b="1" dirty="0">
              <a:latin typeface="微软雅黑" panose="020B0503020204020204" pitchFamily="34" charset="-122"/>
              <a:ea typeface="微软雅黑" panose="020B0503020204020204" pitchFamily="34" charset="-122"/>
            </a:endParaRPr>
          </a:p>
        </p:txBody>
      </p:sp>
      <p:sp>
        <p:nvSpPr>
          <p:cNvPr id="33" name="Rectangle 59"/>
          <p:cNvSpPr>
            <a:spLocks noChangeArrowheads="1"/>
          </p:cNvSpPr>
          <p:nvPr/>
        </p:nvSpPr>
        <p:spPr bwMode="auto">
          <a:xfrm>
            <a:off x="6780548" y="3358368"/>
            <a:ext cx="1089344" cy="1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9" tIns="22034" rIns="44069" bIns="22034">
            <a:spAutoFit/>
          </a:bodyPr>
          <a:lstStyle/>
          <a:p>
            <a:pPr algn="ctr"/>
            <a:r>
              <a:rPr lang="zh-CN" altLang="en-US" sz="1000" b="1" dirty="0">
                <a:latin typeface="微软雅黑" panose="020B0503020204020204" pitchFamily="34" charset="-122"/>
                <a:ea typeface="微软雅黑" panose="020B0503020204020204" pitchFamily="34" charset="-122"/>
                <a:sym typeface="方正兰亭黑_GBK" pitchFamily="2" charset="-122"/>
              </a:rPr>
              <a:t>主要职能及成绩</a:t>
            </a:r>
            <a:endParaRPr lang="en-US" sz="1000" b="1" dirty="0">
              <a:latin typeface="微软雅黑" panose="020B0503020204020204" pitchFamily="34" charset="-122"/>
              <a:ea typeface="微软雅黑" panose="020B0503020204020204" pitchFamily="34" charset="-122"/>
              <a:sym typeface="方正兰亭黑_GBK" pitchFamily="2" charset="-122"/>
            </a:endParaRPr>
          </a:p>
        </p:txBody>
      </p:sp>
      <p:sp>
        <p:nvSpPr>
          <p:cNvPr id="34" name="Rectangle 60"/>
          <p:cNvSpPr>
            <a:spLocks noChangeArrowheads="1"/>
          </p:cNvSpPr>
          <p:nvPr/>
        </p:nvSpPr>
        <p:spPr bwMode="auto">
          <a:xfrm>
            <a:off x="6834760" y="3059952"/>
            <a:ext cx="980921" cy="24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069" tIns="22034" rIns="44069" bIns="22034">
            <a:spAutoFit/>
          </a:bodyPr>
          <a:lstStyle/>
          <a:p>
            <a:pPr algn="ctr"/>
            <a:r>
              <a:rPr lang="zh-CN" alt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rPr>
              <a:t>输入标题</a:t>
            </a:r>
            <a:endParaRPr lang="en-US" sz="1300" b="1" dirty="0">
              <a:solidFill>
                <a:srgbClr val="0070C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5" name="矩形 47"/>
          <p:cNvSpPr>
            <a:spLocks noChangeArrowheads="1"/>
          </p:cNvSpPr>
          <p:nvPr/>
        </p:nvSpPr>
        <p:spPr bwMode="auto">
          <a:xfrm>
            <a:off x="6653688" y="3607510"/>
            <a:ext cx="1343063" cy="726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44064" tIns="22033" rIns="44064" bIns="22033">
            <a:spAutoFit/>
          </a:bodyPr>
          <a:lstStyle/>
          <a:p>
            <a:pPr algn="ctr">
              <a:lnSpc>
                <a:spcPct val="110000"/>
              </a:lnSpc>
            </a:pPr>
            <a:r>
              <a:rPr lang="zh-CN" altLang="en-US" sz="1000" b="1" dirty="0">
                <a:latin typeface="微软雅黑" panose="020B0503020204020204" pitchFamily="34" charset="-122"/>
                <a:ea typeface="微软雅黑" panose="020B0503020204020204" pitchFamily="34" charset="-122"/>
                <a:sym typeface="方正兰亭黑_GBK" pitchFamily="2" charset="-122"/>
              </a:rPr>
              <a:t>点击录入你的综合描述说明点击录入你的综合描述说明点击录入你的综合描述说明</a:t>
            </a:r>
            <a:endParaRPr lang="zh-CN" altLang="en-US" sz="1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443133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 fill="hold"/>
                                        <p:tgtEl>
                                          <p:spTgt spid="7"/>
                                        </p:tgtEl>
                                        <p:attrNameLst>
                                          <p:attrName>ppt_w</p:attrName>
                                        </p:attrNameLst>
                                      </p:cBhvr>
                                      <p:tavLst>
                                        <p:tav tm="0">
                                          <p:val>
                                            <p:fltVal val="0"/>
                                          </p:val>
                                        </p:tav>
                                        <p:tav tm="100000">
                                          <p:val>
                                            <p:strVal val="#ppt_w"/>
                                          </p:val>
                                        </p:tav>
                                      </p:tavLst>
                                    </p:anim>
                                    <p:anim calcmode="lin" valueType="num">
                                      <p:cBhvr>
                                        <p:cTn id="24" dur="100" fill="hold"/>
                                        <p:tgtEl>
                                          <p:spTgt spid="7"/>
                                        </p:tgtEl>
                                        <p:attrNameLst>
                                          <p:attrName>ppt_h</p:attrName>
                                        </p:attrNameLst>
                                      </p:cBhvr>
                                      <p:tavLst>
                                        <p:tav tm="0">
                                          <p:val>
                                            <p:fltVal val="0"/>
                                          </p:val>
                                        </p:tav>
                                        <p:tav tm="100000">
                                          <p:val>
                                            <p:strVal val="#ppt_h"/>
                                          </p:val>
                                        </p:tav>
                                      </p:tavLst>
                                    </p:anim>
                                    <p:animEffect transition="in" filter="fade">
                                      <p:cBhvr>
                                        <p:cTn id="25" dur="100"/>
                                        <p:tgtEl>
                                          <p:spTgt spid="7"/>
                                        </p:tgtEl>
                                      </p:cBhvr>
                                    </p:animEffect>
                                  </p:childTnLst>
                                </p:cTn>
                              </p:par>
                              <p:par>
                                <p:cTn id="26" presetID="6" presetClass="emph" presetSubtype="0" fill="hold" nodeType="withEffect">
                                  <p:stCondLst>
                                    <p:cond delay="100"/>
                                  </p:stCondLst>
                                  <p:childTnLst>
                                    <p:animScale>
                                      <p:cBhvr>
                                        <p:cTn id="27" dur="100" fill="hold"/>
                                        <p:tgtEl>
                                          <p:spTgt spid="7"/>
                                        </p:tgtEl>
                                      </p:cBhvr>
                                      <p:by x="110000" y="110000"/>
                                    </p:animScale>
                                  </p:childTnLst>
                                </p:cTn>
                              </p:par>
                              <p:par>
                                <p:cTn id="28" presetID="6" presetClass="emph" presetSubtype="0" fill="hold" nodeType="withEffect">
                                  <p:stCondLst>
                                    <p:cond delay="200"/>
                                  </p:stCondLst>
                                  <p:childTnLst>
                                    <p:animScale>
                                      <p:cBhvr>
                                        <p:cTn id="29" dur="200" fill="hold"/>
                                        <p:tgtEl>
                                          <p:spTgt spid="7"/>
                                        </p:tgtEl>
                                      </p:cBhvr>
                                      <p:by x="90000" y="90000"/>
                                    </p:animScale>
                                  </p:childTnLst>
                                </p:cTn>
                              </p:par>
                              <p:par>
                                <p:cTn id="30" presetID="6" presetClass="emph" presetSubtype="0" fill="hold" nodeType="withEffect">
                                  <p:stCondLst>
                                    <p:cond delay="400"/>
                                  </p:stCondLst>
                                  <p:childTnLst>
                                    <p:animScale>
                                      <p:cBhvr>
                                        <p:cTn id="31" dur="100" fill="hold"/>
                                        <p:tgtEl>
                                          <p:spTgt spid="7"/>
                                        </p:tgtEl>
                                      </p:cBhvr>
                                      <p:by x="105000" y="105000"/>
                                    </p:animScale>
                                  </p:childTnLst>
                                </p:cTn>
                              </p:par>
                              <p:par>
                                <p:cTn id="32" presetID="6" presetClass="emph" presetSubtype="0" fill="hold" nodeType="withEffect">
                                  <p:stCondLst>
                                    <p:cond delay="500"/>
                                  </p:stCondLst>
                                  <p:childTnLst>
                                    <p:animScale>
                                      <p:cBhvr>
                                        <p:cTn id="33" dur="200" fill="hold"/>
                                        <p:tgtEl>
                                          <p:spTgt spid="7"/>
                                        </p:tgtEl>
                                      </p:cBhvr>
                                      <p:by x="95000" y="95000"/>
                                    </p:animScale>
                                  </p:childTnLst>
                                </p:cTn>
                              </p:par>
                            </p:childTnLst>
                          </p:cTn>
                        </p:par>
                        <p:par>
                          <p:cTn id="34" fill="hold">
                            <p:stCondLst>
                              <p:cond delay="1200"/>
                            </p:stCondLst>
                            <p:childTnLst>
                              <p:par>
                                <p:cTn id="35" presetID="53" presetClass="entr" presetSubtype="16"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 fill="hold"/>
                                        <p:tgtEl>
                                          <p:spTgt spid="21"/>
                                        </p:tgtEl>
                                        <p:attrNameLst>
                                          <p:attrName>ppt_w</p:attrName>
                                        </p:attrNameLst>
                                      </p:cBhvr>
                                      <p:tavLst>
                                        <p:tav tm="0">
                                          <p:val>
                                            <p:fltVal val="0"/>
                                          </p:val>
                                        </p:tav>
                                        <p:tav tm="100000">
                                          <p:val>
                                            <p:strVal val="#ppt_w"/>
                                          </p:val>
                                        </p:tav>
                                      </p:tavLst>
                                    </p:anim>
                                    <p:anim calcmode="lin" valueType="num">
                                      <p:cBhvr>
                                        <p:cTn id="38" dur="100" fill="hold"/>
                                        <p:tgtEl>
                                          <p:spTgt spid="21"/>
                                        </p:tgtEl>
                                        <p:attrNameLst>
                                          <p:attrName>ppt_h</p:attrName>
                                        </p:attrNameLst>
                                      </p:cBhvr>
                                      <p:tavLst>
                                        <p:tav tm="0">
                                          <p:val>
                                            <p:fltVal val="0"/>
                                          </p:val>
                                        </p:tav>
                                        <p:tav tm="100000">
                                          <p:val>
                                            <p:strVal val="#ppt_h"/>
                                          </p:val>
                                        </p:tav>
                                      </p:tavLst>
                                    </p:anim>
                                    <p:animEffect transition="in" filter="fade">
                                      <p:cBhvr>
                                        <p:cTn id="39" dur="100"/>
                                        <p:tgtEl>
                                          <p:spTgt spid="21"/>
                                        </p:tgtEl>
                                      </p:cBhvr>
                                    </p:animEffect>
                                  </p:childTnLst>
                                </p:cTn>
                              </p:par>
                              <p:par>
                                <p:cTn id="40" presetID="6" presetClass="emph" presetSubtype="0" fill="hold" nodeType="withEffect">
                                  <p:stCondLst>
                                    <p:cond delay="100"/>
                                  </p:stCondLst>
                                  <p:childTnLst>
                                    <p:animScale>
                                      <p:cBhvr>
                                        <p:cTn id="41" dur="100" fill="hold"/>
                                        <p:tgtEl>
                                          <p:spTgt spid="21"/>
                                        </p:tgtEl>
                                      </p:cBhvr>
                                      <p:by x="110000" y="110000"/>
                                    </p:animScale>
                                  </p:childTnLst>
                                </p:cTn>
                              </p:par>
                              <p:par>
                                <p:cTn id="42" presetID="6" presetClass="emph" presetSubtype="0" fill="hold" nodeType="withEffect">
                                  <p:stCondLst>
                                    <p:cond delay="200"/>
                                  </p:stCondLst>
                                  <p:childTnLst>
                                    <p:animScale>
                                      <p:cBhvr>
                                        <p:cTn id="43" dur="200" fill="hold"/>
                                        <p:tgtEl>
                                          <p:spTgt spid="21"/>
                                        </p:tgtEl>
                                      </p:cBhvr>
                                      <p:by x="90000" y="90000"/>
                                    </p:animScale>
                                  </p:childTnLst>
                                </p:cTn>
                              </p:par>
                              <p:par>
                                <p:cTn id="44" presetID="6" presetClass="emph" presetSubtype="0" fill="hold" nodeType="withEffect">
                                  <p:stCondLst>
                                    <p:cond delay="400"/>
                                  </p:stCondLst>
                                  <p:childTnLst>
                                    <p:animScale>
                                      <p:cBhvr>
                                        <p:cTn id="45" dur="100" fill="hold"/>
                                        <p:tgtEl>
                                          <p:spTgt spid="21"/>
                                        </p:tgtEl>
                                      </p:cBhvr>
                                      <p:by x="105000" y="105000"/>
                                    </p:animScale>
                                  </p:childTnLst>
                                </p:cTn>
                              </p:par>
                              <p:par>
                                <p:cTn id="46" presetID="6" presetClass="emph" presetSubtype="0" fill="hold" nodeType="withEffect">
                                  <p:stCondLst>
                                    <p:cond delay="500"/>
                                  </p:stCondLst>
                                  <p:childTnLst>
                                    <p:animScale>
                                      <p:cBhvr>
                                        <p:cTn id="47" dur="200" fill="hold"/>
                                        <p:tgtEl>
                                          <p:spTgt spid="21"/>
                                        </p:tgtEl>
                                      </p:cBhvr>
                                      <p:by x="95000" y="95000"/>
                                    </p:animScale>
                                  </p:childTnLst>
                                </p:cTn>
                              </p:par>
                            </p:childTnLst>
                          </p:cTn>
                        </p:par>
                        <p:par>
                          <p:cTn id="48" fill="hold">
                            <p:stCondLst>
                              <p:cond delay="1900"/>
                            </p:stCondLst>
                            <p:childTnLst>
                              <p:par>
                                <p:cTn id="49" presetID="53" presetClass="entr" presetSubtype="16"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100" fill="hold"/>
                                        <p:tgtEl>
                                          <p:spTgt spid="18"/>
                                        </p:tgtEl>
                                        <p:attrNameLst>
                                          <p:attrName>ppt_w</p:attrName>
                                        </p:attrNameLst>
                                      </p:cBhvr>
                                      <p:tavLst>
                                        <p:tav tm="0">
                                          <p:val>
                                            <p:fltVal val="0"/>
                                          </p:val>
                                        </p:tav>
                                        <p:tav tm="100000">
                                          <p:val>
                                            <p:strVal val="#ppt_w"/>
                                          </p:val>
                                        </p:tav>
                                      </p:tavLst>
                                    </p:anim>
                                    <p:anim calcmode="lin" valueType="num">
                                      <p:cBhvr>
                                        <p:cTn id="52" dur="100" fill="hold"/>
                                        <p:tgtEl>
                                          <p:spTgt spid="18"/>
                                        </p:tgtEl>
                                        <p:attrNameLst>
                                          <p:attrName>ppt_h</p:attrName>
                                        </p:attrNameLst>
                                      </p:cBhvr>
                                      <p:tavLst>
                                        <p:tav tm="0">
                                          <p:val>
                                            <p:fltVal val="0"/>
                                          </p:val>
                                        </p:tav>
                                        <p:tav tm="100000">
                                          <p:val>
                                            <p:strVal val="#ppt_h"/>
                                          </p:val>
                                        </p:tav>
                                      </p:tavLst>
                                    </p:anim>
                                    <p:animEffect transition="in" filter="fade">
                                      <p:cBhvr>
                                        <p:cTn id="53" dur="100"/>
                                        <p:tgtEl>
                                          <p:spTgt spid="18"/>
                                        </p:tgtEl>
                                      </p:cBhvr>
                                    </p:animEffect>
                                  </p:childTnLst>
                                </p:cTn>
                              </p:par>
                              <p:par>
                                <p:cTn id="54" presetID="6" presetClass="emph" presetSubtype="0" fill="hold" nodeType="withEffect">
                                  <p:stCondLst>
                                    <p:cond delay="100"/>
                                  </p:stCondLst>
                                  <p:childTnLst>
                                    <p:animScale>
                                      <p:cBhvr>
                                        <p:cTn id="55" dur="100" fill="hold"/>
                                        <p:tgtEl>
                                          <p:spTgt spid="18"/>
                                        </p:tgtEl>
                                      </p:cBhvr>
                                      <p:by x="110000" y="110000"/>
                                    </p:animScale>
                                  </p:childTnLst>
                                </p:cTn>
                              </p:par>
                              <p:par>
                                <p:cTn id="56" presetID="6" presetClass="emph" presetSubtype="0" fill="hold" nodeType="withEffect">
                                  <p:stCondLst>
                                    <p:cond delay="200"/>
                                  </p:stCondLst>
                                  <p:childTnLst>
                                    <p:animScale>
                                      <p:cBhvr>
                                        <p:cTn id="57" dur="200" fill="hold"/>
                                        <p:tgtEl>
                                          <p:spTgt spid="18"/>
                                        </p:tgtEl>
                                      </p:cBhvr>
                                      <p:by x="90000" y="90000"/>
                                    </p:animScale>
                                  </p:childTnLst>
                                </p:cTn>
                              </p:par>
                              <p:par>
                                <p:cTn id="58" presetID="6" presetClass="emph" presetSubtype="0" fill="hold" nodeType="withEffect">
                                  <p:stCondLst>
                                    <p:cond delay="400"/>
                                  </p:stCondLst>
                                  <p:childTnLst>
                                    <p:animScale>
                                      <p:cBhvr>
                                        <p:cTn id="59" dur="100" fill="hold"/>
                                        <p:tgtEl>
                                          <p:spTgt spid="18"/>
                                        </p:tgtEl>
                                      </p:cBhvr>
                                      <p:by x="105000" y="105000"/>
                                    </p:animScale>
                                  </p:childTnLst>
                                </p:cTn>
                              </p:par>
                              <p:par>
                                <p:cTn id="60" presetID="6" presetClass="emph" presetSubtype="0" fill="hold" nodeType="withEffect">
                                  <p:stCondLst>
                                    <p:cond delay="500"/>
                                  </p:stCondLst>
                                  <p:childTnLst>
                                    <p:animScale>
                                      <p:cBhvr>
                                        <p:cTn id="61" dur="200" fill="hold"/>
                                        <p:tgtEl>
                                          <p:spTgt spid="18"/>
                                        </p:tgtEl>
                                      </p:cBhvr>
                                      <p:by x="95000" y="95000"/>
                                    </p:animScale>
                                  </p:childTnLst>
                                </p:cTn>
                              </p:par>
                            </p:childTnLst>
                          </p:cTn>
                        </p:par>
                        <p:par>
                          <p:cTn id="62" fill="hold">
                            <p:stCondLst>
                              <p:cond delay="2600"/>
                            </p:stCondLst>
                            <p:childTnLst>
                              <p:par>
                                <p:cTn id="63" presetID="53" presetClass="entr" presetSubtype="16" fill="hold"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100" fill="hold"/>
                                        <p:tgtEl>
                                          <p:spTgt spid="15"/>
                                        </p:tgtEl>
                                        <p:attrNameLst>
                                          <p:attrName>ppt_w</p:attrName>
                                        </p:attrNameLst>
                                      </p:cBhvr>
                                      <p:tavLst>
                                        <p:tav tm="0">
                                          <p:val>
                                            <p:fltVal val="0"/>
                                          </p:val>
                                        </p:tav>
                                        <p:tav tm="100000">
                                          <p:val>
                                            <p:strVal val="#ppt_w"/>
                                          </p:val>
                                        </p:tav>
                                      </p:tavLst>
                                    </p:anim>
                                    <p:anim calcmode="lin" valueType="num">
                                      <p:cBhvr>
                                        <p:cTn id="66" dur="100" fill="hold"/>
                                        <p:tgtEl>
                                          <p:spTgt spid="15"/>
                                        </p:tgtEl>
                                        <p:attrNameLst>
                                          <p:attrName>ppt_h</p:attrName>
                                        </p:attrNameLst>
                                      </p:cBhvr>
                                      <p:tavLst>
                                        <p:tav tm="0">
                                          <p:val>
                                            <p:fltVal val="0"/>
                                          </p:val>
                                        </p:tav>
                                        <p:tav tm="100000">
                                          <p:val>
                                            <p:strVal val="#ppt_h"/>
                                          </p:val>
                                        </p:tav>
                                      </p:tavLst>
                                    </p:anim>
                                    <p:animEffect transition="in" filter="fade">
                                      <p:cBhvr>
                                        <p:cTn id="67" dur="100"/>
                                        <p:tgtEl>
                                          <p:spTgt spid="15"/>
                                        </p:tgtEl>
                                      </p:cBhvr>
                                    </p:animEffect>
                                  </p:childTnLst>
                                </p:cTn>
                              </p:par>
                              <p:par>
                                <p:cTn id="68" presetID="6" presetClass="emph" presetSubtype="0" fill="hold" nodeType="withEffect">
                                  <p:stCondLst>
                                    <p:cond delay="100"/>
                                  </p:stCondLst>
                                  <p:childTnLst>
                                    <p:animScale>
                                      <p:cBhvr>
                                        <p:cTn id="69" dur="100" fill="hold"/>
                                        <p:tgtEl>
                                          <p:spTgt spid="15"/>
                                        </p:tgtEl>
                                      </p:cBhvr>
                                      <p:by x="110000" y="110000"/>
                                    </p:animScale>
                                  </p:childTnLst>
                                </p:cTn>
                              </p:par>
                              <p:par>
                                <p:cTn id="70" presetID="6" presetClass="emph" presetSubtype="0" fill="hold" nodeType="withEffect">
                                  <p:stCondLst>
                                    <p:cond delay="200"/>
                                  </p:stCondLst>
                                  <p:childTnLst>
                                    <p:animScale>
                                      <p:cBhvr>
                                        <p:cTn id="71" dur="200" fill="hold"/>
                                        <p:tgtEl>
                                          <p:spTgt spid="15"/>
                                        </p:tgtEl>
                                      </p:cBhvr>
                                      <p:by x="90000" y="90000"/>
                                    </p:animScale>
                                  </p:childTnLst>
                                </p:cTn>
                              </p:par>
                              <p:par>
                                <p:cTn id="72" presetID="6" presetClass="emph" presetSubtype="0" fill="hold" nodeType="withEffect">
                                  <p:stCondLst>
                                    <p:cond delay="400"/>
                                  </p:stCondLst>
                                  <p:childTnLst>
                                    <p:animScale>
                                      <p:cBhvr>
                                        <p:cTn id="73" dur="100" fill="hold"/>
                                        <p:tgtEl>
                                          <p:spTgt spid="15"/>
                                        </p:tgtEl>
                                      </p:cBhvr>
                                      <p:by x="105000" y="105000"/>
                                    </p:animScale>
                                  </p:childTnLst>
                                </p:cTn>
                              </p:par>
                              <p:par>
                                <p:cTn id="74" presetID="6" presetClass="emph" presetSubtype="0" fill="hold" nodeType="withEffect">
                                  <p:stCondLst>
                                    <p:cond delay="500"/>
                                  </p:stCondLst>
                                  <p:childTnLst>
                                    <p:animScale>
                                      <p:cBhvr>
                                        <p:cTn id="75" dur="200" fill="hold"/>
                                        <p:tgtEl>
                                          <p:spTgt spid="15"/>
                                        </p:tgtEl>
                                      </p:cBhvr>
                                      <p:by x="95000" y="95000"/>
                                    </p:animScale>
                                  </p:childTnLst>
                                </p:cTn>
                              </p:par>
                            </p:childTnLst>
                          </p:cTn>
                        </p:par>
                        <p:par>
                          <p:cTn id="76" fill="hold">
                            <p:stCondLst>
                              <p:cond delay="3300"/>
                            </p:stCondLst>
                            <p:childTnLst>
                              <p:par>
                                <p:cTn id="77" presetID="10"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randombar(horizontal)">
                                      <p:cBhvr>
                                        <p:cTn id="82" dur="500"/>
                                        <p:tgtEl>
                                          <p:spTgt spid="2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randombar(horizontal)">
                                      <p:cBhvr>
                                        <p:cTn id="85" dur="500"/>
                                        <p:tgtEl>
                                          <p:spTgt spid="2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randombar(horizontal)">
                                      <p:cBhvr>
                                        <p:cTn id="91" dur="500"/>
                                        <p:tgtEl>
                                          <p:spTgt spid="30"/>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randombar(horizontal)">
                                      <p:cBhvr>
                                        <p:cTn id="94" dur="500"/>
                                        <p:tgtEl>
                                          <p:spTgt spid="3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randombar(horizontal)">
                                      <p:cBhvr>
                                        <p:cTn id="100" dur="500"/>
                                        <p:tgtEl>
                                          <p:spTgt spid="33"/>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randombar(horizontal)">
                                      <p:cBhvr>
                                        <p:cTn id="103" dur="500"/>
                                        <p:tgtEl>
                                          <p:spTgt spid="35"/>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500"/>
                                        <p:tgtEl>
                                          <p:spTgt spid="25"/>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randombar(horizontal)">
                                      <p:cBhvr>
                                        <p:cTn id="109" dur="500"/>
                                        <p:tgtEl>
                                          <p:spTgt spid="24"/>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randombar(horizontal)">
                                      <p:cBhvr>
                                        <p:cTn id="1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 name="椭圆 54"/>
          <p:cNvSpPr/>
          <p:nvPr/>
        </p:nvSpPr>
        <p:spPr>
          <a:xfrm>
            <a:off x="3147641" y="2070185"/>
            <a:ext cx="3013149" cy="1514048"/>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58759" tIns="29380" rIns="58759" bIns="29380" rtlCol="0" anchor="ctr"/>
          <a:lstStyle/>
          <a:p>
            <a:pPr algn="ctr"/>
            <a:endParaRPr lang="zh-CN" altLang="en-US"/>
          </a:p>
        </p:txBody>
      </p:sp>
      <p:sp>
        <p:nvSpPr>
          <p:cNvPr id="45" name="TextBox 3"/>
          <p:cNvSpPr txBox="1"/>
          <p:nvPr/>
        </p:nvSpPr>
        <p:spPr>
          <a:xfrm>
            <a:off x="2092124" y="1918737"/>
            <a:ext cx="580330" cy="244000"/>
          </a:xfrm>
          <a:prstGeom prst="rect">
            <a:avLst/>
          </a:prstGeom>
          <a:noFill/>
        </p:spPr>
        <p:txBody>
          <a:bodyPr wrap="none" lIns="58759" tIns="29380" rIns="58759" bIns="29380" rtlCol="0">
            <a:spAutoFit/>
          </a:bodyPr>
          <a:lstStyle/>
          <a:p>
            <a:pPr algn="ctr"/>
            <a:r>
              <a:rPr lang="zh-CN" altLang="en-US" b="1" dirty="0">
                <a:latin typeface="微软雅黑" panose="020B0503020204020204" pitchFamily="34" charset="-122"/>
                <a:ea typeface="微软雅黑" panose="020B0503020204020204" pitchFamily="34" charset="-122"/>
              </a:rPr>
              <a:t>主题一</a:t>
            </a:r>
          </a:p>
        </p:txBody>
      </p:sp>
      <p:cxnSp>
        <p:nvCxnSpPr>
          <p:cNvPr id="46" name="直接连接符 45"/>
          <p:cNvCxnSpPr/>
          <p:nvPr/>
        </p:nvCxnSpPr>
        <p:spPr>
          <a:xfrm flipV="1">
            <a:off x="2976934" y="2066840"/>
            <a:ext cx="1658288" cy="1783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3336311" y="2066841"/>
            <a:ext cx="1298910" cy="885777"/>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092564" y="2066842"/>
            <a:ext cx="542657" cy="1494969"/>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4635222" y="2066842"/>
            <a:ext cx="581005" cy="1442619"/>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flipV="1">
            <a:off x="4635221" y="2066841"/>
            <a:ext cx="1269531" cy="885777"/>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4635221" y="2066839"/>
            <a:ext cx="1612676" cy="11599"/>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3163548" y="2618403"/>
            <a:ext cx="571960" cy="554592"/>
          </a:xfrm>
          <a:prstGeom prst="ellipse">
            <a:avLst/>
          </a:prstGeom>
          <a:solidFill>
            <a:srgbClr val="0070C0"/>
          </a:solidFill>
        </p:spPr>
        <p:style>
          <a:lnRef idx="3">
            <a:schemeClr val="lt1"/>
          </a:lnRef>
          <a:fillRef idx="1">
            <a:schemeClr val="accent6"/>
          </a:fillRef>
          <a:effectRef idx="1">
            <a:schemeClr val="accent6"/>
          </a:effectRef>
          <a:fontRef idx="minor">
            <a:schemeClr val="lt1"/>
          </a:fontRef>
        </p:style>
        <p:txBody>
          <a:bodyPr lIns="58759" tIns="29380" rIns="58759" bIns="29380" rtlCol="0" anchor="ctr"/>
          <a:lstStyle/>
          <a:p>
            <a:pPr algn="ctr"/>
            <a:endParaRPr lang="zh-CN" altLang="en-US"/>
          </a:p>
        </p:txBody>
      </p:sp>
      <p:sp>
        <p:nvSpPr>
          <p:cNvPr id="53" name="椭圆 52"/>
          <p:cNvSpPr/>
          <p:nvPr/>
        </p:nvSpPr>
        <p:spPr>
          <a:xfrm>
            <a:off x="3840655" y="3232163"/>
            <a:ext cx="571960" cy="554592"/>
          </a:xfrm>
          <a:prstGeom prst="ellipse">
            <a:avLst/>
          </a:prstGeom>
          <a:solidFill>
            <a:srgbClr val="0070C0"/>
          </a:solidFill>
        </p:spPr>
        <p:style>
          <a:lnRef idx="3">
            <a:schemeClr val="lt1"/>
          </a:lnRef>
          <a:fillRef idx="1">
            <a:schemeClr val="accent6"/>
          </a:fillRef>
          <a:effectRef idx="1">
            <a:schemeClr val="accent6"/>
          </a:effectRef>
          <a:fontRef idx="minor">
            <a:schemeClr val="lt1"/>
          </a:fontRef>
        </p:style>
        <p:txBody>
          <a:bodyPr lIns="58759" tIns="29380" rIns="58759" bIns="29380" rtlCol="0" anchor="ctr"/>
          <a:lstStyle/>
          <a:p>
            <a:pPr algn="ctr"/>
            <a:endParaRPr lang="zh-CN" altLang="en-US"/>
          </a:p>
        </p:txBody>
      </p:sp>
      <p:sp>
        <p:nvSpPr>
          <p:cNvPr id="54" name="椭圆 53"/>
          <p:cNvSpPr/>
          <p:nvPr/>
        </p:nvSpPr>
        <p:spPr>
          <a:xfrm>
            <a:off x="4925723" y="3203818"/>
            <a:ext cx="571960" cy="554592"/>
          </a:xfrm>
          <a:prstGeom prst="ellipse">
            <a:avLst/>
          </a:prstGeom>
          <a:solidFill>
            <a:srgbClr val="0070C0"/>
          </a:solidFill>
        </p:spPr>
        <p:style>
          <a:lnRef idx="3">
            <a:schemeClr val="lt1"/>
          </a:lnRef>
          <a:fillRef idx="1">
            <a:schemeClr val="accent6"/>
          </a:fillRef>
          <a:effectRef idx="1">
            <a:schemeClr val="accent6"/>
          </a:effectRef>
          <a:fontRef idx="minor">
            <a:schemeClr val="lt1"/>
          </a:fontRef>
        </p:style>
        <p:txBody>
          <a:bodyPr lIns="58759" tIns="29380" rIns="58759" bIns="29380" rtlCol="0" anchor="ctr"/>
          <a:lstStyle/>
          <a:p>
            <a:pPr algn="ctr"/>
            <a:endParaRPr lang="zh-CN" altLang="en-US"/>
          </a:p>
        </p:txBody>
      </p:sp>
      <p:sp>
        <p:nvSpPr>
          <p:cNvPr id="55" name="椭圆 54"/>
          <p:cNvSpPr/>
          <p:nvPr/>
        </p:nvSpPr>
        <p:spPr>
          <a:xfrm>
            <a:off x="5578529" y="2537029"/>
            <a:ext cx="571960" cy="554592"/>
          </a:xfrm>
          <a:prstGeom prst="ellipse">
            <a:avLst/>
          </a:prstGeom>
          <a:solidFill>
            <a:srgbClr val="0070C0"/>
          </a:solidFill>
        </p:spPr>
        <p:style>
          <a:lnRef idx="3">
            <a:schemeClr val="lt1"/>
          </a:lnRef>
          <a:fillRef idx="1">
            <a:schemeClr val="accent6"/>
          </a:fillRef>
          <a:effectRef idx="1">
            <a:schemeClr val="accent6"/>
          </a:effectRef>
          <a:fontRef idx="minor">
            <a:schemeClr val="lt1"/>
          </a:fontRef>
        </p:style>
        <p:txBody>
          <a:bodyPr lIns="58759" tIns="29380" rIns="58759" bIns="29380" rtlCol="0" anchor="ctr"/>
          <a:lstStyle/>
          <a:p>
            <a:pPr algn="ctr"/>
            <a:endParaRPr lang="zh-CN" altLang="en-US"/>
          </a:p>
        </p:txBody>
      </p:sp>
      <p:sp>
        <p:nvSpPr>
          <p:cNvPr id="56" name="椭圆 55"/>
          <p:cNvSpPr/>
          <p:nvPr/>
        </p:nvSpPr>
        <p:spPr>
          <a:xfrm>
            <a:off x="5837138" y="1808041"/>
            <a:ext cx="571960" cy="554592"/>
          </a:xfrm>
          <a:prstGeom prst="ellipse">
            <a:avLst/>
          </a:prstGeom>
          <a:solidFill>
            <a:srgbClr val="0070C0"/>
          </a:solidFill>
        </p:spPr>
        <p:style>
          <a:lnRef idx="3">
            <a:schemeClr val="lt1"/>
          </a:lnRef>
          <a:fillRef idx="1">
            <a:schemeClr val="accent6"/>
          </a:fillRef>
          <a:effectRef idx="1">
            <a:schemeClr val="accent6"/>
          </a:effectRef>
          <a:fontRef idx="minor">
            <a:schemeClr val="lt1"/>
          </a:fontRef>
        </p:style>
        <p:txBody>
          <a:bodyPr lIns="58759" tIns="29380" rIns="58759" bIns="29380" rtlCol="0" anchor="ctr"/>
          <a:lstStyle/>
          <a:p>
            <a:pPr algn="ctr"/>
            <a:endParaRPr lang="zh-CN" altLang="en-US"/>
          </a:p>
        </p:txBody>
      </p:sp>
      <p:sp>
        <p:nvSpPr>
          <p:cNvPr id="57" name="椭圆 56"/>
          <p:cNvSpPr/>
          <p:nvPr/>
        </p:nvSpPr>
        <p:spPr>
          <a:xfrm>
            <a:off x="2920326" y="1798462"/>
            <a:ext cx="571960" cy="554592"/>
          </a:xfrm>
          <a:prstGeom prst="ellipse">
            <a:avLst/>
          </a:prstGeom>
          <a:solidFill>
            <a:srgbClr val="0070C0"/>
          </a:solidFill>
        </p:spPr>
        <p:style>
          <a:lnRef idx="3">
            <a:schemeClr val="lt1"/>
          </a:lnRef>
          <a:fillRef idx="1">
            <a:schemeClr val="accent6"/>
          </a:fillRef>
          <a:effectRef idx="1">
            <a:schemeClr val="accent6"/>
          </a:effectRef>
          <a:fontRef idx="minor">
            <a:schemeClr val="lt1"/>
          </a:fontRef>
        </p:style>
        <p:txBody>
          <a:bodyPr lIns="58759" tIns="29380" rIns="58759" bIns="29380" rtlCol="0" anchor="ctr"/>
          <a:lstStyle/>
          <a:p>
            <a:pPr algn="ctr"/>
            <a:endParaRPr lang="zh-CN" altLang="en-US"/>
          </a:p>
        </p:txBody>
      </p:sp>
      <p:sp>
        <p:nvSpPr>
          <p:cNvPr id="58" name="TextBox 16"/>
          <p:cNvSpPr txBox="1"/>
          <p:nvPr/>
        </p:nvSpPr>
        <p:spPr>
          <a:xfrm>
            <a:off x="721154" y="2153375"/>
            <a:ext cx="2214847" cy="428015"/>
          </a:xfrm>
          <a:prstGeom prst="rect">
            <a:avLst/>
          </a:prstGeom>
          <a:noFill/>
        </p:spPr>
        <p:txBody>
          <a:bodyPr wrap="square" lIns="58759" tIns="29380" rIns="58759" bIns="29380" rtlCol="0">
            <a:spAutoFit/>
          </a:bodyPr>
          <a:lstStyle/>
          <a:p>
            <a:pPr algn="r">
              <a:lnSpc>
                <a:spcPct val="130000"/>
              </a:lnSpc>
              <a:defRPr/>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a:t>
            </a:r>
          </a:p>
        </p:txBody>
      </p:sp>
      <p:sp>
        <p:nvSpPr>
          <p:cNvPr id="59" name="TextBox 17"/>
          <p:cNvSpPr txBox="1"/>
          <p:nvPr/>
        </p:nvSpPr>
        <p:spPr>
          <a:xfrm>
            <a:off x="2528854" y="2886667"/>
            <a:ext cx="580330" cy="244000"/>
          </a:xfrm>
          <a:prstGeom prst="rect">
            <a:avLst/>
          </a:prstGeom>
          <a:noFill/>
        </p:spPr>
        <p:txBody>
          <a:bodyPr wrap="none" lIns="58759" tIns="29380" rIns="58759" bIns="29380" rtlCol="0">
            <a:spAutoFit/>
          </a:bodyPr>
          <a:lstStyle/>
          <a:p>
            <a:pPr algn="ctr"/>
            <a:r>
              <a:rPr lang="zh-CN" altLang="en-US" b="1" dirty="0">
                <a:latin typeface="微软雅黑" panose="020B0503020204020204" pitchFamily="34" charset="-122"/>
                <a:ea typeface="微软雅黑" panose="020B0503020204020204" pitchFamily="34" charset="-122"/>
              </a:rPr>
              <a:t>主题二</a:t>
            </a:r>
          </a:p>
        </p:txBody>
      </p:sp>
      <p:sp>
        <p:nvSpPr>
          <p:cNvPr id="60" name="TextBox 18"/>
          <p:cNvSpPr txBox="1"/>
          <p:nvPr/>
        </p:nvSpPr>
        <p:spPr>
          <a:xfrm>
            <a:off x="1157884" y="3121305"/>
            <a:ext cx="2214847" cy="428015"/>
          </a:xfrm>
          <a:prstGeom prst="rect">
            <a:avLst/>
          </a:prstGeom>
          <a:noFill/>
        </p:spPr>
        <p:txBody>
          <a:bodyPr wrap="square" lIns="58759" tIns="29380" rIns="58759" bIns="29380" rtlCol="0">
            <a:spAutoFit/>
          </a:bodyPr>
          <a:lstStyle/>
          <a:p>
            <a:pPr algn="r">
              <a:lnSpc>
                <a:spcPct val="130000"/>
              </a:lnSpc>
              <a:defRPr/>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a:t>
            </a:r>
          </a:p>
        </p:txBody>
      </p:sp>
      <p:sp>
        <p:nvSpPr>
          <p:cNvPr id="61" name="TextBox 19"/>
          <p:cNvSpPr txBox="1"/>
          <p:nvPr/>
        </p:nvSpPr>
        <p:spPr>
          <a:xfrm>
            <a:off x="3319695" y="3673110"/>
            <a:ext cx="580330" cy="244000"/>
          </a:xfrm>
          <a:prstGeom prst="rect">
            <a:avLst/>
          </a:prstGeom>
          <a:noFill/>
        </p:spPr>
        <p:txBody>
          <a:bodyPr wrap="none" lIns="58759" tIns="29380" rIns="58759" bIns="29380" rtlCol="0">
            <a:spAutoFit/>
          </a:bodyPr>
          <a:lstStyle/>
          <a:p>
            <a:pPr algn="ctr"/>
            <a:r>
              <a:rPr lang="zh-CN" altLang="en-US" b="1" dirty="0">
                <a:latin typeface="微软雅黑" panose="020B0503020204020204" pitchFamily="34" charset="-122"/>
                <a:ea typeface="微软雅黑" panose="020B0503020204020204" pitchFamily="34" charset="-122"/>
              </a:rPr>
              <a:t>主题三</a:t>
            </a:r>
          </a:p>
        </p:txBody>
      </p:sp>
      <p:sp>
        <p:nvSpPr>
          <p:cNvPr id="62" name="TextBox 20"/>
          <p:cNvSpPr txBox="1"/>
          <p:nvPr/>
        </p:nvSpPr>
        <p:spPr>
          <a:xfrm>
            <a:off x="1948726" y="3907748"/>
            <a:ext cx="2214847" cy="428015"/>
          </a:xfrm>
          <a:prstGeom prst="rect">
            <a:avLst/>
          </a:prstGeom>
          <a:noFill/>
        </p:spPr>
        <p:txBody>
          <a:bodyPr wrap="square" lIns="58759" tIns="29380" rIns="58759" bIns="29380" rtlCol="0">
            <a:spAutoFit/>
          </a:bodyPr>
          <a:lstStyle/>
          <a:p>
            <a:pPr algn="r">
              <a:lnSpc>
                <a:spcPct val="130000"/>
              </a:lnSpc>
              <a:defRPr/>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a:t>
            </a:r>
          </a:p>
        </p:txBody>
      </p:sp>
      <p:sp>
        <p:nvSpPr>
          <p:cNvPr id="63" name="TextBox 21"/>
          <p:cNvSpPr txBox="1"/>
          <p:nvPr/>
        </p:nvSpPr>
        <p:spPr>
          <a:xfrm>
            <a:off x="5400408" y="3689621"/>
            <a:ext cx="580330" cy="244000"/>
          </a:xfrm>
          <a:prstGeom prst="rect">
            <a:avLst/>
          </a:prstGeom>
          <a:noFill/>
        </p:spPr>
        <p:txBody>
          <a:bodyPr wrap="none" lIns="58759" tIns="29380" rIns="58759" bIns="29380" rtlCol="0">
            <a:spAutoFit/>
          </a:bodyPr>
          <a:lstStyle/>
          <a:p>
            <a:r>
              <a:rPr lang="zh-CN" altLang="en-US" b="1" dirty="0">
                <a:latin typeface="微软雅黑" panose="020B0503020204020204" pitchFamily="34" charset="-122"/>
                <a:ea typeface="微软雅黑" panose="020B0503020204020204" pitchFamily="34" charset="-122"/>
              </a:rPr>
              <a:t>主题四</a:t>
            </a:r>
          </a:p>
        </p:txBody>
      </p:sp>
      <p:sp>
        <p:nvSpPr>
          <p:cNvPr id="64" name="TextBox 22"/>
          <p:cNvSpPr txBox="1"/>
          <p:nvPr/>
        </p:nvSpPr>
        <p:spPr>
          <a:xfrm>
            <a:off x="5182043" y="3924785"/>
            <a:ext cx="2214847" cy="428015"/>
          </a:xfrm>
          <a:prstGeom prst="rect">
            <a:avLst/>
          </a:prstGeom>
          <a:noFill/>
        </p:spPr>
        <p:txBody>
          <a:bodyPr wrap="square" lIns="58759" tIns="29380" rIns="58759" bIns="29380" rtlCol="0">
            <a:spAutoFit/>
          </a:bodyPr>
          <a:lstStyle/>
          <a:p>
            <a:pPr>
              <a:lnSpc>
                <a:spcPct val="130000"/>
              </a:lnSpc>
              <a:defRPr/>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a:t>
            </a:r>
          </a:p>
        </p:txBody>
      </p:sp>
      <p:sp>
        <p:nvSpPr>
          <p:cNvPr id="65" name="TextBox 23"/>
          <p:cNvSpPr txBox="1"/>
          <p:nvPr/>
        </p:nvSpPr>
        <p:spPr>
          <a:xfrm>
            <a:off x="6117893" y="2904134"/>
            <a:ext cx="580330" cy="244000"/>
          </a:xfrm>
          <a:prstGeom prst="rect">
            <a:avLst/>
          </a:prstGeom>
          <a:noFill/>
        </p:spPr>
        <p:txBody>
          <a:bodyPr wrap="none" lIns="58759" tIns="29380" rIns="58759" bIns="29380" rtlCol="0">
            <a:spAutoFit/>
          </a:bodyPr>
          <a:lstStyle/>
          <a:p>
            <a:r>
              <a:rPr lang="zh-CN" altLang="en-US" b="1" dirty="0">
                <a:latin typeface="微软雅黑" panose="020B0503020204020204" pitchFamily="34" charset="-122"/>
                <a:ea typeface="微软雅黑" panose="020B0503020204020204" pitchFamily="34" charset="-122"/>
              </a:rPr>
              <a:t>主题五</a:t>
            </a:r>
          </a:p>
        </p:txBody>
      </p:sp>
      <p:sp>
        <p:nvSpPr>
          <p:cNvPr id="66" name="TextBox 24"/>
          <p:cNvSpPr txBox="1"/>
          <p:nvPr/>
        </p:nvSpPr>
        <p:spPr>
          <a:xfrm>
            <a:off x="5899528" y="3139297"/>
            <a:ext cx="2214847" cy="428015"/>
          </a:xfrm>
          <a:prstGeom prst="rect">
            <a:avLst/>
          </a:prstGeom>
          <a:noFill/>
        </p:spPr>
        <p:txBody>
          <a:bodyPr wrap="square" lIns="58759" tIns="29380" rIns="58759" bIns="29380" rtlCol="0">
            <a:spAutoFit/>
          </a:bodyPr>
          <a:lstStyle/>
          <a:p>
            <a:pPr>
              <a:lnSpc>
                <a:spcPct val="130000"/>
              </a:lnSpc>
              <a:defRPr/>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a:t>
            </a:r>
          </a:p>
        </p:txBody>
      </p:sp>
      <p:sp>
        <p:nvSpPr>
          <p:cNvPr id="67" name="TextBox 25"/>
          <p:cNvSpPr txBox="1"/>
          <p:nvPr/>
        </p:nvSpPr>
        <p:spPr>
          <a:xfrm>
            <a:off x="6523428" y="2044477"/>
            <a:ext cx="580330" cy="244000"/>
          </a:xfrm>
          <a:prstGeom prst="rect">
            <a:avLst/>
          </a:prstGeom>
          <a:noFill/>
        </p:spPr>
        <p:txBody>
          <a:bodyPr wrap="none" lIns="58759" tIns="29380" rIns="58759" bIns="29380" rtlCol="0">
            <a:spAutoFit/>
          </a:bodyPr>
          <a:lstStyle/>
          <a:p>
            <a:r>
              <a:rPr lang="zh-CN" altLang="en-US" b="1" dirty="0">
                <a:latin typeface="微软雅黑" panose="020B0503020204020204" pitchFamily="34" charset="-122"/>
                <a:ea typeface="微软雅黑" panose="020B0503020204020204" pitchFamily="34" charset="-122"/>
              </a:rPr>
              <a:t>主题六</a:t>
            </a:r>
          </a:p>
        </p:txBody>
      </p:sp>
      <p:sp>
        <p:nvSpPr>
          <p:cNvPr id="68" name="TextBox 26"/>
          <p:cNvSpPr txBox="1"/>
          <p:nvPr/>
        </p:nvSpPr>
        <p:spPr>
          <a:xfrm>
            <a:off x="6305063" y="2279641"/>
            <a:ext cx="2214847" cy="428015"/>
          </a:xfrm>
          <a:prstGeom prst="rect">
            <a:avLst/>
          </a:prstGeom>
          <a:noFill/>
        </p:spPr>
        <p:txBody>
          <a:bodyPr wrap="square" lIns="58759" tIns="29380" rIns="58759" bIns="29380" rtlCol="0">
            <a:spAutoFit/>
          </a:bodyPr>
          <a:lstStyle/>
          <a:p>
            <a:pPr>
              <a:lnSpc>
                <a:spcPct val="130000"/>
              </a:lnSpc>
              <a:defRPr/>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a:t>
            </a:r>
          </a:p>
        </p:txBody>
      </p:sp>
      <p:grpSp>
        <p:nvGrpSpPr>
          <p:cNvPr id="69" name="组合 68"/>
          <p:cNvGrpSpPr/>
          <p:nvPr/>
        </p:nvGrpSpPr>
        <p:grpSpPr>
          <a:xfrm>
            <a:off x="4027697" y="1477763"/>
            <a:ext cx="1215049" cy="1178154"/>
            <a:chOff x="3851771" y="1163107"/>
            <a:chExt cx="1402358" cy="1402358"/>
          </a:xfrm>
        </p:grpSpPr>
        <p:grpSp>
          <p:nvGrpSpPr>
            <p:cNvPr id="70" name="组合 69"/>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TextBox 29"/>
            <p:cNvSpPr txBox="1"/>
            <p:nvPr/>
          </p:nvSpPr>
          <p:spPr>
            <a:xfrm>
              <a:off x="3938623" y="1678904"/>
              <a:ext cx="1278803" cy="439616"/>
            </a:xfrm>
            <a:prstGeom prst="rect">
              <a:avLst/>
            </a:prstGeom>
            <a:noFill/>
            <a:effectLst>
              <a:innerShdw blurRad="63500" dist="50800" dir="13500000">
                <a:prstClr val="black">
                  <a:alpha val="50000"/>
                </a:prstClr>
              </a:innerShdw>
            </a:effectLst>
          </p:spPr>
          <p:txBody>
            <a:bodyPr wrap="none" rtlCol="0">
              <a:spAutoFit/>
            </a:bodyPr>
            <a:lstStyle/>
            <a:p>
              <a:pPr algn="ctr">
                <a:defRPr/>
              </a:pPr>
              <a:r>
                <a:rPr lang="zh-CN" altLang="en-US" sz="1800" b="1" dirty="0">
                  <a:solidFill>
                    <a:srgbClr val="0070C0"/>
                  </a:solidFill>
                  <a:latin typeface="微软雅黑" panose="020B0503020204020204" pitchFamily="34" charset="-122"/>
                  <a:ea typeface="微软雅黑" panose="020B0503020204020204" pitchFamily="34" charset="-122"/>
                </a:rPr>
                <a:t>标题文字</a:t>
              </a:r>
            </a:p>
          </p:txBody>
        </p:sp>
      </p:grpSp>
    </p:spTree>
    <p:extLst>
      <p:ext uri="{BB962C8B-B14F-4D97-AF65-F5344CB8AC3E}">
        <p14:creationId xmlns:p14="http://schemas.microsoft.com/office/powerpoint/2010/main" val="75531155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4" fill="hold" nodeType="afterEffect" p14:presetBounceEnd="44000">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14:bounceEnd="44000">
                                          <p:cBhvr additive="base">
                                            <p:cTn id="23" dur="500" fill="hold"/>
                                            <p:tgtEl>
                                              <p:spTgt spid="69"/>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69"/>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8" presetClass="entr" presetSubtype="12"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strips(downLeft)">
                                          <p:cBhvr>
                                            <p:cTn id="28" dur="500"/>
                                            <p:tgtEl>
                                              <p:spTgt spid="46"/>
                                            </p:tgtEl>
                                          </p:cBhvr>
                                        </p:animEffect>
                                      </p:childTnLst>
                                    </p:cTn>
                                  </p:par>
                                  <p:par>
                                    <p:cTn id="29" presetID="18" presetClass="entr" presetSubtype="12"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Left)">
                                          <p:cBhvr>
                                            <p:cTn id="31" dur="500"/>
                                            <p:tgtEl>
                                              <p:spTgt spid="47"/>
                                            </p:tgtEl>
                                          </p:cBhvr>
                                        </p:animEffect>
                                      </p:childTnLst>
                                    </p:cTn>
                                  </p:par>
                                  <p:par>
                                    <p:cTn id="32" presetID="18" presetClass="entr" presetSubtype="12"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strips(downLeft)">
                                          <p:cBhvr>
                                            <p:cTn id="34" dur="500"/>
                                            <p:tgtEl>
                                              <p:spTgt spid="48"/>
                                            </p:tgtEl>
                                          </p:cBhvr>
                                        </p:animEffect>
                                      </p:childTnLst>
                                    </p:cTn>
                                  </p:par>
                                  <p:par>
                                    <p:cTn id="35" presetID="18" presetClass="entr" presetSubtype="6"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strips(downRight)">
                                          <p:cBhvr>
                                            <p:cTn id="37" dur="500"/>
                                            <p:tgtEl>
                                              <p:spTgt spid="49"/>
                                            </p:tgtEl>
                                          </p:cBhvr>
                                        </p:animEffect>
                                      </p:childTnLst>
                                    </p:cTn>
                                  </p:par>
                                  <p:par>
                                    <p:cTn id="38" presetID="18" presetClass="entr" presetSubtype="6"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strips(downRight)">
                                          <p:cBhvr>
                                            <p:cTn id="40" dur="500"/>
                                            <p:tgtEl>
                                              <p:spTgt spid="50"/>
                                            </p:tgtEl>
                                          </p:cBhvr>
                                        </p:animEffect>
                                      </p:childTnLst>
                                    </p:cTn>
                                  </p:par>
                                  <p:par>
                                    <p:cTn id="41" presetID="18" presetClass="entr" presetSubtype="6"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strips(downRight)">
                                          <p:cBhvr>
                                            <p:cTn id="43" dur="500"/>
                                            <p:tgtEl>
                                              <p:spTgt spid="51"/>
                                            </p:tgtEl>
                                          </p:cBhvr>
                                        </p:animEffect>
                                      </p:childTnLst>
                                    </p:cTn>
                                  </p:par>
                                </p:childTnLst>
                              </p:cTn>
                            </p:par>
                            <p:par>
                              <p:cTn id="44" fill="hold">
                                <p:stCondLst>
                                  <p:cond delay="1500"/>
                                </p:stCondLst>
                                <p:childTnLst>
                                  <p:par>
                                    <p:cTn id="45" presetID="2" presetClass="entr" presetSubtype="4" accel="55000" fill="hold" grpId="0" nodeType="afterEffect" p14:presetBounceEnd="58000">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14:bounceEnd="58000">
                                          <p:cBhvr additive="base">
                                            <p:cTn id="47" dur="1500" fill="hold"/>
                                            <p:tgtEl>
                                              <p:spTgt spid="57"/>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57"/>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14:bounceEnd="58000">
                                          <p:cBhvr additive="base">
                                            <p:cTn id="51" dur="1500" fill="hold"/>
                                            <p:tgtEl>
                                              <p:spTgt spid="52"/>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52"/>
                                            </p:tgtEl>
                                            <p:attrNameLst>
                                              <p:attrName>ppt_y</p:attrName>
                                            </p:attrNameLst>
                                          </p:cBhvr>
                                          <p:tavLst>
                                            <p:tav tm="0">
                                              <p:val>
                                                <p:strVal val="1+#ppt_h/2"/>
                                              </p:val>
                                            </p:tav>
                                            <p:tav tm="100000">
                                              <p:val>
                                                <p:strVal val="#ppt_y"/>
                                              </p:val>
                                            </p:tav>
                                          </p:tavLst>
                                        </p:anim>
                                      </p:childTnLst>
                                    </p:cTn>
                                  </p:par>
                                  <p:par>
                                    <p:cTn id="53" presetID="2" presetClass="entr" presetSubtype="4" accel="55000" fill="hold" grpId="0" nodeType="withEffect" p14:presetBounceEnd="58000">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14:bounceEnd="58000">
                                          <p:cBhvr additive="base">
                                            <p:cTn id="55" dur="1500" fill="hold"/>
                                            <p:tgtEl>
                                              <p:spTgt spid="53"/>
                                            </p:tgtEl>
                                            <p:attrNameLst>
                                              <p:attrName>ppt_x</p:attrName>
                                            </p:attrNameLst>
                                          </p:cBhvr>
                                          <p:tavLst>
                                            <p:tav tm="0">
                                              <p:val>
                                                <p:strVal val="#ppt_x"/>
                                              </p:val>
                                            </p:tav>
                                            <p:tav tm="100000">
                                              <p:val>
                                                <p:strVal val="#ppt_x"/>
                                              </p:val>
                                            </p:tav>
                                          </p:tavLst>
                                        </p:anim>
                                        <p:anim calcmode="lin" valueType="num" p14:bounceEnd="58000">
                                          <p:cBhvr additive="base">
                                            <p:cTn id="56" dur="1500" fill="hold"/>
                                            <p:tgtEl>
                                              <p:spTgt spid="53"/>
                                            </p:tgtEl>
                                            <p:attrNameLst>
                                              <p:attrName>ppt_y</p:attrName>
                                            </p:attrNameLst>
                                          </p:cBhvr>
                                          <p:tavLst>
                                            <p:tav tm="0">
                                              <p:val>
                                                <p:strVal val="1+#ppt_h/2"/>
                                              </p:val>
                                            </p:tav>
                                            <p:tav tm="100000">
                                              <p:val>
                                                <p:strVal val="#ppt_y"/>
                                              </p:val>
                                            </p:tav>
                                          </p:tavLst>
                                        </p:anim>
                                      </p:childTnLst>
                                    </p:cTn>
                                  </p:par>
                                  <p:par>
                                    <p:cTn id="57" presetID="2" presetClass="entr" presetSubtype="4" accel="55000" fill="hold" grpId="0" nodeType="withEffect" p14:presetBounceEnd="58000">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14:bounceEnd="58000">
                                          <p:cBhvr additive="base">
                                            <p:cTn id="59" dur="1500" fill="hold"/>
                                            <p:tgtEl>
                                              <p:spTgt spid="54"/>
                                            </p:tgtEl>
                                            <p:attrNameLst>
                                              <p:attrName>ppt_x</p:attrName>
                                            </p:attrNameLst>
                                          </p:cBhvr>
                                          <p:tavLst>
                                            <p:tav tm="0">
                                              <p:val>
                                                <p:strVal val="#ppt_x"/>
                                              </p:val>
                                            </p:tav>
                                            <p:tav tm="100000">
                                              <p:val>
                                                <p:strVal val="#ppt_x"/>
                                              </p:val>
                                            </p:tav>
                                          </p:tavLst>
                                        </p:anim>
                                        <p:anim calcmode="lin" valueType="num" p14:bounceEnd="58000">
                                          <p:cBhvr additive="base">
                                            <p:cTn id="60" dur="1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accel="55000" fill="hold" grpId="0" nodeType="withEffect" p14:presetBounceEnd="58000">
                                      <p:stCondLst>
                                        <p:cond delay="0"/>
                                      </p:stCondLst>
                                      <p:childTnLst>
                                        <p:set>
                                          <p:cBhvr>
                                            <p:cTn id="62" dur="1" fill="hold">
                                              <p:stCondLst>
                                                <p:cond delay="0"/>
                                              </p:stCondLst>
                                            </p:cTn>
                                            <p:tgtEl>
                                              <p:spTgt spid="55"/>
                                            </p:tgtEl>
                                            <p:attrNameLst>
                                              <p:attrName>style.visibility</p:attrName>
                                            </p:attrNameLst>
                                          </p:cBhvr>
                                          <p:to>
                                            <p:strVal val="visible"/>
                                          </p:to>
                                        </p:set>
                                        <p:anim calcmode="lin" valueType="num" p14:bounceEnd="58000">
                                          <p:cBhvr additive="base">
                                            <p:cTn id="63" dur="1500" fill="hold"/>
                                            <p:tgtEl>
                                              <p:spTgt spid="55"/>
                                            </p:tgtEl>
                                            <p:attrNameLst>
                                              <p:attrName>ppt_x</p:attrName>
                                            </p:attrNameLst>
                                          </p:cBhvr>
                                          <p:tavLst>
                                            <p:tav tm="0">
                                              <p:val>
                                                <p:strVal val="#ppt_x"/>
                                              </p:val>
                                            </p:tav>
                                            <p:tav tm="100000">
                                              <p:val>
                                                <p:strVal val="#ppt_x"/>
                                              </p:val>
                                            </p:tav>
                                          </p:tavLst>
                                        </p:anim>
                                        <p:anim calcmode="lin" valueType="num" p14:bounceEnd="58000">
                                          <p:cBhvr additive="base">
                                            <p:cTn id="64" dur="1500" fill="hold"/>
                                            <p:tgtEl>
                                              <p:spTgt spid="55"/>
                                            </p:tgtEl>
                                            <p:attrNameLst>
                                              <p:attrName>ppt_y</p:attrName>
                                            </p:attrNameLst>
                                          </p:cBhvr>
                                          <p:tavLst>
                                            <p:tav tm="0">
                                              <p:val>
                                                <p:strVal val="1+#ppt_h/2"/>
                                              </p:val>
                                            </p:tav>
                                            <p:tav tm="100000">
                                              <p:val>
                                                <p:strVal val="#ppt_y"/>
                                              </p:val>
                                            </p:tav>
                                          </p:tavLst>
                                        </p:anim>
                                      </p:childTnLst>
                                    </p:cTn>
                                  </p:par>
                                  <p:par>
                                    <p:cTn id="65" presetID="2" presetClass="entr" presetSubtype="4" accel="55000" fill="hold" grpId="0" nodeType="withEffect" p14:presetBounceEnd="58000">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14:bounceEnd="58000">
                                          <p:cBhvr additive="base">
                                            <p:cTn id="67" dur="1500" fill="hold"/>
                                            <p:tgtEl>
                                              <p:spTgt spid="56"/>
                                            </p:tgtEl>
                                            <p:attrNameLst>
                                              <p:attrName>ppt_x</p:attrName>
                                            </p:attrNameLst>
                                          </p:cBhvr>
                                          <p:tavLst>
                                            <p:tav tm="0">
                                              <p:val>
                                                <p:strVal val="#ppt_x"/>
                                              </p:val>
                                            </p:tav>
                                            <p:tav tm="100000">
                                              <p:val>
                                                <p:strVal val="#ppt_x"/>
                                              </p:val>
                                            </p:tav>
                                          </p:tavLst>
                                        </p:anim>
                                        <p:anim calcmode="lin" valueType="num" p14:bounceEnd="58000">
                                          <p:cBhvr additive="base">
                                            <p:cTn id="68" dur="1500" fill="hold"/>
                                            <p:tgtEl>
                                              <p:spTgt spid="56"/>
                                            </p:tgtEl>
                                            <p:attrNameLst>
                                              <p:attrName>ppt_y</p:attrName>
                                            </p:attrNameLst>
                                          </p:cBhvr>
                                          <p:tavLst>
                                            <p:tav tm="0">
                                              <p:val>
                                                <p:strVal val="1+#ppt_h/2"/>
                                              </p:val>
                                            </p:tav>
                                            <p:tav tm="100000">
                                              <p:val>
                                                <p:strVal val="#ppt_y"/>
                                              </p:val>
                                            </p:tav>
                                          </p:tavLst>
                                        </p:anim>
                                      </p:childTnLst>
                                    </p:cTn>
                                  </p:par>
                                </p:childTnLst>
                              </p:cTn>
                            </p:par>
                            <p:par>
                              <p:cTn id="69" fill="hold">
                                <p:stCondLst>
                                  <p:cond delay="3000"/>
                                </p:stCondLst>
                                <p:childTnLst>
                                  <p:par>
                                    <p:cTn id="70" presetID="12" presetClass="entr" presetSubtype="2"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p:tgtEl>
                                              <p:spTgt spid="45"/>
                                            </p:tgtEl>
                                            <p:attrNameLst>
                                              <p:attrName>ppt_x</p:attrName>
                                            </p:attrNameLst>
                                          </p:cBhvr>
                                          <p:tavLst>
                                            <p:tav tm="0">
                                              <p:val>
                                                <p:strVal val="#ppt_x+#ppt_w*1.125000"/>
                                              </p:val>
                                            </p:tav>
                                            <p:tav tm="100000">
                                              <p:val>
                                                <p:strVal val="#ppt_x"/>
                                              </p:val>
                                            </p:tav>
                                          </p:tavLst>
                                        </p:anim>
                                        <p:animEffect transition="in" filter="wipe(left)">
                                          <p:cBhvr>
                                            <p:cTn id="73" dur="500"/>
                                            <p:tgtEl>
                                              <p:spTgt spid="45"/>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strips(upRight)">
                                          <p:cBhvr>
                                            <p:cTn id="76" dur="500"/>
                                            <p:tgtEl>
                                              <p:spTgt spid="58"/>
                                            </p:tgtEl>
                                          </p:cBhvr>
                                        </p:animEffect>
                                      </p:childTnLst>
                                    </p:cTn>
                                  </p:par>
                                </p:childTnLst>
                              </p:cTn>
                            </p:par>
                            <p:par>
                              <p:cTn id="77" fill="hold">
                                <p:stCondLst>
                                  <p:cond delay="3500"/>
                                </p:stCondLst>
                                <p:childTnLst>
                                  <p:par>
                                    <p:cTn id="78" presetID="12" presetClass="entr" presetSubtype="2" fill="hold" grpId="0" nodeType="afterEffect">
                                      <p:stCondLst>
                                        <p:cond delay="0"/>
                                      </p:stCondLst>
                                      <p:childTnLst>
                                        <p:set>
                                          <p:cBhvr>
                                            <p:cTn id="79" dur="1" fill="hold">
                                              <p:stCondLst>
                                                <p:cond delay="0"/>
                                              </p:stCondLst>
                                            </p:cTn>
                                            <p:tgtEl>
                                              <p:spTgt spid="59"/>
                                            </p:tgtEl>
                                            <p:attrNameLst>
                                              <p:attrName>style.visibility</p:attrName>
                                            </p:attrNameLst>
                                          </p:cBhvr>
                                          <p:to>
                                            <p:strVal val="visible"/>
                                          </p:to>
                                        </p:set>
                                        <p:anim calcmode="lin" valueType="num">
                                          <p:cBhvr additive="base">
                                            <p:cTn id="80" dur="500"/>
                                            <p:tgtEl>
                                              <p:spTgt spid="59"/>
                                            </p:tgtEl>
                                            <p:attrNameLst>
                                              <p:attrName>ppt_x</p:attrName>
                                            </p:attrNameLst>
                                          </p:cBhvr>
                                          <p:tavLst>
                                            <p:tav tm="0">
                                              <p:val>
                                                <p:strVal val="#ppt_x+#ppt_w*1.125000"/>
                                              </p:val>
                                            </p:tav>
                                            <p:tav tm="100000">
                                              <p:val>
                                                <p:strVal val="#ppt_x"/>
                                              </p:val>
                                            </p:tav>
                                          </p:tavLst>
                                        </p:anim>
                                        <p:animEffect transition="in" filter="wipe(left)">
                                          <p:cBhvr>
                                            <p:cTn id="81" dur="500"/>
                                            <p:tgtEl>
                                              <p:spTgt spid="59"/>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strips(upRight)">
                                          <p:cBhvr>
                                            <p:cTn id="84" dur="500"/>
                                            <p:tgtEl>
                                              <p:spTgt spid="60"/>
                                            </p:tgtEl>
                                          </p:cBhvr>
                                        </p:animEffect>
                                      </p:childTnLst>
                                    </p:cTn>
                                  </p:par>
                                </p:childTnLst>
                              </p:cTn>
                            </p:par>
                            <p:par>
                              <p:cTn id="85" fill="hold">
                                <p:stCondLst>
                                  <p:cond delay="4000"/>
                                </p:stCondLst>
                                <p:childTnLst>
                                  <p:par>
                                    <p:cTn id="86" presetID="12" presetClass="entr" presetSubtype="2" fill="hold" grpId="0" nodeType="afterEffect">
                                      <p:stCondLst>
                                        <p:cond delay="0"/>
                                      </p:stCondLst>
                                      <p:childTnLst>
                                        <p:set>
                                          <p:cBhvr>
                                            <p:cTn id="87" dur="1" fill="hold">
                                              <p:stCondLst>
                                                <p:cond delay="0"/>
                                              </p:stCondLst>
                                            </p:cTn>
                                            <p:tgtEl>
                                              <p:spTgt spid="61"/>
                                            </p:tgtEl>
                                            <p:attrNameLst>
                                              <p:attrName>style.visibility</p:attrName>
                                            </p:attrNameLst>
                                          </p:cBhvr>
                                          <p:to>
                                            <p:strVal val="visible"/>
                                          </p:to>
                                        </p:set>
                                        <p:anim calcmode="lin" valueType="num">
                                          <p:cBhvr additive="base">
                                            <p:cTn id="88" dur="500"/>
                                            <p:tgtEl>
                                              <p:spTgt spid="61"/>
                                            </p:tgtEl>
                                            <p:attrNameLst>
                                              <p:attrName>ppt_x</p:attrName>
                                            </p:attrNameLst>
                                          </p:cBhvr>
                                          <p:tavLst>
                                            <p:tav tm="0">
                                              <p:val>
                                                <p:strVal val="#ppt_x+#ppt_w*1.125000"/>
                                              </p:val>
                                            </p:tav>
                                            <p:tav tm="100000">
                                              <p:val>
                                                <p:strVal val="#ppt_x"/>
                                              </p:val>
                                            </p:tav>
                                          </p:tavLst>
                                        </p:anim>
                                        <p:animEffect transition="in" filter="wipe(left)">
                                          <p:cBhvr>
                                            <p:cTn id="89" dur="500"/>
                                            <p:tgtEl>
                                              <p:spTgt spid="61"/>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strips(upRight)">
                                          <p:cBhvr>
                                            <p:cTn id="92" dur="500"/>
                                            <p:tgtEl>
                                              <p:spTgt spid="62"/>
                                            </p:tgtEl>
                                          </p:cBhvr>
                                        </p:animEffect>
                                      </p:childTnLst>
                                    </p:cTn>
                                  </p:par>
                                </p:childTnLst>
                              </p:cTn>
                            </p:par>
                            <p:par>
                              <p:cTn id="93" fill="hold">
                                <p:stCondLst>
                                  <p:cond delay="4500"/>
                                </p:stCondLst>
                                <p:childTnLst>
                                  <p:par>
                                    <p:cTn id="94" presetID="12" presetClass="entr" presetSubtype="2"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 calcmode="lin" valueType="num">
                                          <p:cBhvr additive="base">
                                            <p:cTn id="96" dur="500"/>
                                            <p:tgtEl>
                                              <p:spTgt spid="63"/>
                                            </p:tgtEl>
                                            <p:attrNameLst>
                                              <p:attrName>ppt_x</p:attrName>
                                            </p:attrNameLst>
                                          </p:cBhvr>
                                          <p:tavLst>
                                            <p:tav tm="0">
                                              <p:val>
                                                <p:strVal val="#ppt_x+#ppt_w*1.125000"/>
                                              </p:val>
                                            </p:tav>
                                            <p:tav tm="100000">
                                              <p:val>
                                                <p:strVal val="#ppt_x"/>
                                              </p:val>
                                            </p:tav>
                                          </p:tavLst>
                                        </p:anim>
                                        <p:animEffect transition="in" filter="wipe(left)">
                                          <p:cBhvr>
                                            <p:cTn id="97" dur="500"/>
                                            <p:tgtEl>
                                              <p:spTgt spid="63"/>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64"/>
                                            </p:tgtEl>
                                            <p:attrNameLst>
                                              <p:attrName>style.visibility</p:attrName>
                                            </p:attrNameLst>
                                          </p:cBhvr>
                                          <p:to>
                                            <p:strVal val="visible"/>
                                          </p:to>
                                        </p:set>
                                        <p:animEffect transition="in" filter="strips(upRight)">
                                          <p:cBhvr>
                                            <p:cTn id="100" dur="500"/>
                                            <p:tgtEl>
                                              <p:spTgt spid="64"/>
                                            </p:tgtEl>
                                          </p:cBhvr>
                                        </p:animEffect>
                                      </p:childTnLst>
                                    </p:cTn>
                                  </p:par>
                                </p:childTnLst>
                              </p:cTn>
                            </p:par>
                            <p:par>
                              <p:cTn id="101" fill="hold">
                                <p:stCondLst>
                                  <p:cond delay="5000"/>
                                </p:stCondLst>
                                <p:childTnLst>
                                  <p:par>
                                    <p:cTn id="102" presetID="12" presetClass="entr" presetSubtype="2" fill="hold" grpId="0" nodeType="afterEffect">
                                      <p:stCondLst>
                                        <p:cond delay="0"/>
                                      </p:stCondLst>
                                      <p:childTnLst>
                                        <p:set>
                                          <p:cBhvr>
                                            <p:cTn id="103" dur="1" fill="hold">
                                              <p:stCondLst>
                                                <p:cond delay="0"/>
                                              </p:stCondLst>
                                            </p:cTn>
                                            <p:tgtEl>
                                              <p:spTgt spid="65"/>
                                            </p:tgtEl>
                                            <p:attrNameLst>
                                              <p:attrName>style.visibility</p:attrName>
                                            </p:attrNameLst>
                                          </p:cBhvr>
                                          <p:to>
                                            <p:strVal val="visible"/>
                                          </p:to>
                                        </p:set>
                                        <p:anim calcmode="lin" valueType="num">
                                          <p:cBhvr additive="base">
                                            <p:cTn id="104" dur="500"/>
                                            <p:tgtEl>
                                              <p:spTgt spid="65"/>
                                            </p:tgtEl>
                                            <p:attrNameLst>
                                              <p:attrName>ppt_x</p:attrName>
                                            </p:attrNameLst>
                                          </p:cBhvr>
                                          <p:tavLst>
                                            <p:tav tm="0">
                                              <p:val>
                                                <p:strVal val="#ppt_x+#ppt_w*1.125000"/>
                                              </p:val>
                                            </p:tav>
                                            <p:tav tm="100000">
                                              <p:val>
                                                <p:strVal val="#ppt_x"/>
                                              </p:val>
                                            </p:tav>
                                          </p:tavLst>
                                        </p:anim>
                                        <p:animEffect transition="in" filter="wipe(left)">
                                          <p:cBhvr>
                                            <p:cTn id="105" dur="500"/>
                                            <p:tgtEl>
                                              <p:spTgt spid="65"/>
                                            </p:tgtEl>
                                          </p:cBhvr>
                                        </p:animEffect>
                                      </p:childTnLst>
                                    </p:cTn>
                                  </p:par>
                                  <p:par>
                                    <p:cTn id="106" presetID="18" presetClass="entr" presetSubtype="3" fill="hold" grpId="0" nodeType="withEffect">
                                      <p:stCondLst>
                                        <p:cond delay="0"/>
                                      </p:stCondLst>
                                      <p:childTnLst>
                                        <p:set>
                                          <p:cBhvr>
                                            <p:cTn id="107" dur="1" fill="hold">
                                              <p:stCondLst>
                                                <p:cond delay="0"/>
                                              </p:stCondLst>
                                            </p:cTn>
                                            <p:tgtEl>
                                              <p:spTgt spid="66"/>
                                            </p:tgtEl>
                                            <p:attrNameLst>
                                              <p:attrName>style.visibility</p:attrName>
                                            </p:attrNameLst>
                                          </p:cBhvr>
                                          <p:to>
                                            <p:strVal val="visible"/>
                                          </p:to>
                                        </p:set>
                                        <p:animEffect transition="in" filter="strips(upRight)">
                                          <p:cBhvr>
                                            <p:cTn id="108" dur="500"/>
                                            <p:tgtEl>
                                              <p:spTgt spid="66"/>
                                            </p:tgtEl>
                                          </p:cBhvr>
                                        </p:animEffect>
                                      </p:childTnLst>
                                    </p:cTn>
                                  </p:par>
                                </p:childTnLst>
                              </p:cTn>
                            </p:par>
                            <p:par>
                              <p:cTn id="109" fill="hold">
                                <p:stCondLst>
                                  <p:cond delay="5500"/>
                                </p:stCondLst>
                                <p:childTnLst>
                                  <p:par>
                                    <p:cTn id="110" presetID="12" presetClass="entr" presetSubtype="2" fill="hold" grpId="0" nodeType="after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additive="base">
                                            <p:cTn id="112" dur="500"/>
                                            <p:tgtEl>
                                              <p:spTgt spid="67"/>
                                            </p:tgtEl>
                                            <p:attrNameLst>
                                              <p:attrName>ppt_x</p:attrName>
                                            </p:attrNameLst>
                                          </p:cBhvr>
                                          <p:tavLst>
                                            <p:tav tm="0">
                                              <p:val>
                                                <p:strVal val="#ppt_x+#ppt_w*1.125000"/>
                                              </p:val>
                                            </p:tav>
                                            <p:tav tm="100000">
                                              <p:val>
                                                <p:strVal val="#ppt_x"/>
                                              </p:val>
                                            </p:tav>
                                          </p:tavLst>
                                        </p:anim>
                                        <p:animEffect transition="in" filter="wipe(left)">
                                          <p:cBhvr>
                                            <p:cTn id="113" dur="500"/>
                                            <p:tgtEl>
                                              <p:spTgt spid="67"/>
                                            </p:tgtEl>
                                          </p:cBhvr>
                                        </p:animEffect>
                                      </p:childTnLst>
                                    </p:cTn>
                                  </p:par>
                                  <p:par>
                                    <p:cTn id="114" presetID="18" presetClass="entr" presetSubtype="3"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strips(upRight)">
                                          <p:cBhvr>
                                            <p:cTn id="116" dur="500"/>
                                            <p:tgtEl>
                                              <p:spTgt spid="68"/>
                                            </p:tgtEl>
                                          </p:cBhvr>
                                        </p:animEffect>
                                      </p:childTnLst>
                                    </p:cTn>
                                  </p:par>
                                </p:childTnLst>
                              </p:cTn>
                            </p:par>
                            <p:par>
                              <p:cTn id="117" fill="hold">
                                <p:stCondLst>
                                  <p:cond delay="6000"/>
                                </p:stCondLst>
                                <p:childTnLst>
                                  <p:par>
                                    <p:cTn id="118" presetID="21" presetClass="entr" presetSubtype="1" fill="hold" grpId="0" nodeType="afterEffect">
                                      <p:stCondLst>
                                        <p:cond delay="0"/>
                                      </p:stCondLst>
                                      <p:childTnLst>
                                        <p:set>
                                          <p:cBhvr>
                                            <p:cTn id="119" dur="1" fill="hold">
                                              <p:stCondLst>
                                                <p:cond delay="0"/>
                                              </p:stCondLst>
                                            </p:cTn>
                                            <p:tgtEl>
                                              <p:spTgt spid="44"/>
                                            </p:tgtEl>
                                            <p:attrNameLst>
                                              <p:attrName>style.visibility</p:attrName>
                                            </p:attrNameLst>
                                          </p:cBhvr>
                                          <p:to>
                                            <p:strVal val="visible"/>
                                          </p:to>
                                        </p:set>
                                        <p:animEffect transition="in" filter="wheel(1)">
                                          <p:cBhvr>
                                            <p:cTn id="120"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44" grpId="0" animBg="1"/>
          <p:bldP spid="45" grpId="0"/>
          <p:bldP spid="52" grpId="0" animBg="1"/>
          <p:bldP spid="53" grpId="0" animBg="1"/>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P spid="67"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ppt_x"/>
                                              </p:val>
                                            </p:tav>
                                            <p:tav tm="100000">
                                              <p:val>
                                                <p:strVal val="#ppt_x"/>
                                              </p:val>
                                            </p:tav>
                                          </p:tavLst>
                                        </p:anim>
                                        <p:anim calcmode="lin" valueType="num">
                                          <p:cBhvr additive="base">
                                            <p:cTn id="24" dur="500" fill="hold"/>
                                            <p:tgtEl>
                                              <p:spTgt spid="69"/>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8" presetClass="entr" presetSubtype="12"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strips(downLeft)">
                                          <p:cBhvr>
                                            <p:cTn id="28" dur="500"/>
                                            <p:tgtEl>
                                              <p:spTgt spid="46"/>
                                            </p:tgtEl>
                                          </p:cBhvr>
                                        </p:animEffect>
                                      </p:childTnLst>
                                    </p:cTn>
                                  </p:par>
                                  <p:par>
                                    <p:cTn id="29" presetID="18" presetClass="entr" presetSubtype="12"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Left)">
                                          <p:cBhvr>
                                            <p:cTn id="31" dur="500"/>
                                            <p:tgtEl>
                                              <p:spTgt spid="47"/>
                                            </p:tgtEl>
                                          </p:cBhvr>
                                        </p:animEffect>
                                      </p:childTnLst>
                                    </p:cTn>
                                  </p:par>
                                  <p:par>
                                    <p:cTn id="32" presetID="18" presetClass="entr" presetSubtype="12"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strips(downLeft)">
                                          <p:cBhvr>
                                            <p:cTn id="34" dur="500"/>
                                            <p:tgtEl>
                                              <p:spTgt spid="48"/>
                                            </p:tgtEl>
                                          </p:cBhvr>
                                        </p:animEffect>
                                      </p:childTnLst>
                                    </p:cTn>
                                  </p:par>
                                  <p:par>
                                    <p:cTn id="35" presetID="18" presetClass="entr" presetSubtype="6"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strips(downRight)">
                                          <p:cBhvr>
                                            <p:cTn id="37" dur="500"/>
                                            <p:tgtEl>
                                              <p:spTgt spid="49"/>
                                            </p:tgtEl>
                                          </p:cBhvr>
                                        </p:animEffect>
                                      </p:childTnLst>
                                    </p:cTn>
                                  </p:par>
                                  <p:par>
                                    <p:cTn id="38" presetID="18" presetClass="entr" presetSubtype="6"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strips(downRight)">
                                          <p:cBhvr>
                                            <p:cTn id="40" dur="500"/>
                                            <p:tgtEl>
                                              <p:spTgt spid="50"/>
                                            </p:tgtEl>
                                          </p:cBhvr>
                                        </p:animEffect>
                                      </p:childTnLst>
                                    </p:cTn>
                                  </p:par>
                                  <p:par>
                                    <p:cTn id="41" presetID="18" presetClass="entr" presetSubtype="6"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strips(downRight)">
                                          <p:cBhvr>
                                            <p:cTn id="43" dur="500"/>
                                            <p:tgtEl>
                                              <p:spTgt spid="51"/>
                                            </p:tgtEl>
                                          </p:cBhvr>
                                        </p:animEffect>
                                      </p:childTnLst>
                                    </p:cTn>
                                  </p:par>
                                </p:childTnLst>
                              </p:cTn>
                            </p:par>
                            <p:par>
                              <p:cTn id="44" fill="hold">
                                <p:stCondLst>
                                  <p:cond delay="1500"/>
                                </p:stCondLst>
                                <p:childTnLst>
                                  <p:par>
                                    <p:cTn id="45" presetID="2" presetClass="entr" presetSubtype="4" accel="55000"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1500" fill="hold"/>
                                            <p:tgtEl>
                                              <p:spTgt spid="57"/>
                                            </p:tgtEl>
                                            <p:attrNameLst>
                                              <p:attrName>ppt_x</p:attrName>
                                            </p:attrNameLst>
                                          </p:cBhvr>
                                          <p:tavLst>
                                            <p:tav tm="0">
                                              <p:val>
                                                <p:strVal val="#ppt_x"/>
                                              </p:val>
                                            </p:tav>
                                            <p:tav tm="100000">
                                              <p:val>
                                                <p:strVal val="#ppt_x"/>
                                              </p:val>
                                            </p:tav>
                                          </p:tavLst>
                                        </p:anim>
                                        <p:anim calcmode="lin" valueType="num">
                                          <p:cBhvr additive="base">
                                            <p:cTn id="48" dur="1500" fill="hold"/>
                                            <p:tgtEl>
                                              <p:spTgt spid="57"/>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additive="base">
                                            <p:cTn id="51" dur="1500" fill="hold"/>
                                            <p:tgtEl>
                                              <p:spTgt spid="52"/>
                                            </p:tgtEl>
                                            <p:attrNameLst>
                                              <p:attrName>ppt_x</p:attrName>
                                            </p:attrNameLst>
                                          </p:cBhvr>
                                          <p:tavLst>
                                            <p:tav tm="0">
                                              <p:val>
                                                <p:strVal val="#ppt_x"/>
                                              </p:val>
                                            </p:tav>
                                            <p:tav tm="100000">
                                              <p:val>
                                                <p:strVal val="#ppt_x"/>
                                              </p:val>
                                            </p:tav>
                                          </p:tavLst>
                                        </p:anim>
                                        <p:anim calcmode="lin" valueType="num">
                                          <p:cBhvr additive="base">
                                            <p:cTn id="52" dur="1500" fill="hold"/>
                                            <p:tgtEl>
                                              <p:spTgt spid="52"/>
                                            </p:tgtEl>
                                            <p:attrNameLst>
                                              <p:attrName>ppt_y</p:attrName>
                                            </p:attrNameLst>
                                          </p:cBhvr>
                                          <p:tavLst>
                                            <p:tav tm="0">
                                              <p:val>
                                                <p:strVal val="1+#ppt_h/2"/>
                                              </p:val>
                                            </p:tav>
                                            <p:tav tm="100000">
                                              <p:val>
                                                <p:strVal val="#ppt_y"/>
                                              </p:val>
                                            </p:tav>
                                          </p:tavLst>
                                        </p:anim>
                                      </p:childTnLst>
                                    </p:cTn>
                                  </p:par>
                                  <p:par>
                                    <p:cTn id="53" presetID="2" presetClass="entr" presetSubtype="4" accel="5500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1500" fill="hold"/>
                                            <p:tgtEl>
                                              <p:spTgt spid="53"/>
                                            </p:tgtEl>
                                            <p:attrNameLst>
                                              <p:attrName>ppt_x</p:attrName>
                                            </p:attrNameLst>
                                          </p:cBhvr>
                                          <p:tavLst>
                                            <p:tav tm="0">
                                              <p:val>
                                                <p:strVal val="#ppt_x"/>
                                              </p:val>
                                            </p:tav>
                                            <p:tav tm="100000">
                                              <p:val>
                                                <p:strVal val="#ppt_x"/>
                                              </p:val>
                                            </p:tav>
                                          </p:tavLst>
                                        </p:anim>
                                        <p:anim calcmode="lin" valueType="num">
                                          <p:cBhvr additive="base">
                                            <p:cTn id="56" dur="1500" fill="hold"/>
                                            <p:tgtEl>
                                              <p:spTgt spid="53"/>
                                            </p:tgtEl>
                                            <p:attrNameLst>
                                              <p:attrName>ppt_y</p:attrName>
                                            </p:attrNameLst>
                                          </p:cBhvr>
                                          <p:tavLst>
                                            <p:tav tm="0">
                                              <p:val>
                                                <p:strVal val="1+#ppt_h/2"/>
                                              </p:val>
                                            </p:tav>
                                            <p:tav tm="100000">
                                              <p:val>
                                                <p:strVal val="#ppt_y"/>
                                              </p:val>
                                            </p:tav>
                                          </p:tavLst>
                                        </p:anim>
                                      </p:childTnLst>
                                    </p:cTn>
                                  </p:par>
                                  <p:par>
                                    <p:cTn id="57" presetID="2" presetClass="entr" presetSubtype="4" accel="5500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1500" fill="hold"/>
                                            <p:tgtEl>
                                              <p:spTgt spid="54"/>
                                            </p:tgtEl>
                                            <p:attrNameLst>
                                              <p:attrName>ppt_x</p:attrName>
                                            </p:attrNameLst>
                                          </p:cBhvr>
                                          <p:tavLst>
                                            <p:tav tm="0">
                                              <p:val>
                                                <p:strVal val="#ppt_x"/>
                                              </p:val>
                                            </p:tav>
                                            <p:tav tm="100000">
                                              <p:val>
                                                <p:strVal val="#ppt_x"/>
                                              </p:val>
                                            </p:tav>
                                          </p:tavLst>
                                        </p:anim>
                                        <p:anim calcmode="lin" valueType="num">
                                          <p:cBhvr additive="base">
                                            <p:cTn id="60" dur="1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accel="5500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 calcmode="lin" valueType="num">
                                          <p:cBhvr additive="base">
                                            <p:cTn id="63" dur="1500" fill="hold"/>
                                            <p:tgtEl>
                                              <p:spTgt spid="55"/>
                                            </p:tgtEl>
                                            <p:attrNameLst>
                                              <p:attrName>ppt_x</p:attrName>
                                            </p:attrNameLst>
                                          </p:cBhvr>
                                          <p:tavLst>
                                            <p:tav tm="0">
                                              <p:val>
                                                <p:strVal val="#ppt_x"/>
                                              </p:val>
                                            </p:tav>
                                            <p:tav tm="100000">
                                              <p:val>
                                                <p:strVal val="#ppt_x"/>
                                              </p:val>
                                            </p:tav>
                                          </p:tavLst>
                                        </p:anim>
                                        <p:anim calcmode="lin" valueType="num">
                                          <p:cBhvr additive="base">
                                            <p:cTn id="64" dur="1500" fill="hold"/>
                                            <p:tgtEl>
                                              <p:spTgt spid="55"/>
                                            </p:tgtEl>
                                            <p:attrNameLst>
                                              <p:attrName>ppt_y</p:attrName>
                                            </p:attrNameLst>
                                          </p:cBhvr>
                                          <p:tavLst>
                                            <p:tav tm="0">
                                              <p:val>
                                                <p:strVal val="1+#ppt_h/2"/>
                                              </p:val>
                                            </p:tav>
                                            <p:tav tm="100000">
                                              <p:val>
                                                <p:strVal val="#ppt_y"/>
                                              </p:val>
                                            </p:tav>
                                          </p:tavLst>
                                        </p:anim>
                                      </p:childTnLst>
                                    </p:cTn>
                                  </p:par>
                                  <p:par>
                                    <p:cTn id="65" presetID="2" presetClass="entr" presetSubtype="4" accel="5500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1500" fill="hold"/>
                                            <p:tgtEl>
                                              <p:spTgt spid="56"/>
                                            </p:tgtEl>
                                            <p:attrNameLst>
                                              <p:attrName>ppt_x</p:attrName>
                                            </p:attrNameLst>
                                          </p:cBhvr>
                                          <p:tavLst>
                                            <p:tav tm="0">
                                              <p:val>
                                                <p:strVal val="#ppt_x"/>
                                              </p:val>
                                            </p:tav>
                                            <p:tav tm="100000">
                                              <p:val>
                                                <p:strVal val="#ppt_x"/>
                                              </p:val>
                                            </p:tav>
                                          </p:tavLst>
                                        </p:anim>
                                        <p:anim calcmode="lin" valueType="num">
                                          <p:cBhvr additive="base">
                                            <p:cTn id="68" dur="1500" fill="hold"/>
                                            <p:tgtEl>
                                              <p:spTgt spid="56"/>
                                            </p:tgtEl>
                                            <p:attrNameLst>
                                              <p:attrName>ppt_y</p:attrName>
                                            </p:attrNameLst>
                                          </p:cBhvr>
                                          <p:tavLst>
                                            <p:tav tm="0">
                                              <p:val>
                                                <p:strVal val="1+#ppt_h/2"/>
                                              </p:val>
                                            </p:tav>
                                            <p:tav tm="100000">
                                              <p:val>
                                                <p:strVal val="#ppt_y"/>
                                              </p:val>
                                            </p:tav>
                                          </p:tavLst>
                                        </p:anim>
                                      </p:childTnLst>
                                    </p:cTn>
                                  </p:par>
                                </p:childTnLst>
                              </p:cTn>
                            </p:par>
                            <p:par>
                              <p:cTn id="69" fill="hold">
                                <p:stCondLst>
                                  <p:cond delay="3000"/>
                                </p:stCondLst>
                                <p:childTnLst>
                                  <p:par>
                                    <p:cTn id="70" presetID="12" presetClass="entr" presetSubtype="2"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p:tgtEl>
                                              <p:spTgt spid="45"/>
                                            </p:tgtEl>
                                            <p:attrNameLst>
                                              <p:attrName>ppt_x</p:attrName>
                                            </p:attrNameLst>
                                          </p:cBhvr>
                                          <p:tavLst>
                                            <p:tav tm="0">
                                              <p:val>
                                                <p:strVal val="#ppt_x+#ppt_w*1.125000"/>
                                              </p:val>
                                            </p:tav>
                                            <p:tav tm="100000">
                                              <p:val>
                                                <p:strVal val="#ppt_x"/>
                                              </p:val>
                                            </p:tav>
                                          </p:tavLst>
                                        </p:anim>
                                        <p:animEffect transition="in" filter="wipe(left)">
                                          <p:cBhvr>
                                            <p:cTn id="73" dur="500"/>
                                            <p:tgtEl>
                                              <p:spTgt spid="45"/>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strips(upRight)">
                                          <p:cBhvr>
                                            <p:cTn id="76" dur="500"/>
                                            <p:tgtEl>
                                              <p:spTgt spid="58"/>
                                            </p:tgtEl>
                                          </p:cBhvr>
                                        </p:animEffect>
                                      </p:childTnLst>
                                    </p:cTn>
                                  </p:par>
                                </p:childTnLst>
                              </p:cTn>
                            </p:par>
                            <p:par>
                              <p:cTn id="77" fill="hold">
                                <p:stCondLst>
                                  <p:cond delay="3500"/>
                                </p:stCondLst>
                                <p:childTnLst>
                                  <p:par>
                                    <p:cTn id="78" presetID="12" presetClass="entr" presetSubtype="2" fill="hold" grpId="0" nodeType="afterEffect">
                                      <p:stCondLst>
                                        <p:cond delay="0"/>
                                      </p:stCondLst>
                                      <p:childTnLst>
                                        <p:set>
                                          <p:cBhvr>
                                            <p:cTn id="79" dur="1" fill="hold">
                                              <p:stCondLst>
                                                <p:cond delay="0"/>
                                              </p:stCondLst>
                                            </p:cTn>
                                            <p:tgtEl>
                                              <p:spTgt spid="59"/>
                                            </p:tgtEl>
                                            <p:attrNameLst>
                                              <p:attrName>style.visibility</p:attrName>
                                            </p:attrNameLst>
                                          </p:cBhvr>
                                          <p:to>
                                            <p:strVal val="visible"/>
                                          </p:to>
                                        </p:set>
                                        <p:anim calcmode="lin" valueType="num">
                                          <p:cBhvr additive="base">
                                            <p:cTn id="80" dur="500"/>
                                            <p:tgtEl>
                                              <p:spTgt spid="59"/>
                                            </p:tgtEl>
                                            <p:attrNameLst>
                                              <p:attrName>ppt_x</p:attrName>
                                            </p:attrNameLst>
                                          </p:cBhvr>
                                          <p:tavLst>
                                            <p:tav tm="0">
                                              <p:val>
                                                <p:strVal val="#ppt_x+#ppt_w*1.125000"/>
                                              </p:val>
                                            </p:tav>
                                            <p:tav tm="100000">
                                              <p:val>
                                                <p:strVal val="#ppt_x"/>
                                              </p:val>
                                            </p:tav>
                                          </p:tavLst>
                                        </p:anim>
                                        <p:animEffect transition="in" filter="wipe(left)">
                                          <p:cBhvr>
                                            <p:cTn id="81" dur="500"/>
                                            <p:tgtEl>
                                              <p:spTgt spid="59"/>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strips(upRight)">
                                          <p:cBhvr>
                                            <p:cTn id="84" dur="500"/>
                                            <p:tgtEl>
                                              <p:spTgt spid="60"/>
                                            </p:tgtEl>
                                          </p:cBhvr>
                                        </p:animEffect>
                                      </p:childTnLst>
                                    </p:cTn>
                                  </p:par>
                                </p:childTnLst>
                              </p:cTn>
                            </p:par>
                            <p:par>
                              <p:cTn id="85" fill="hold">
                                <p:stCondLst>
                                  <p:cond delay="4000"/>
                                </p:stCondLst>
                                <p:childTnLst>
                                  <p:par>
                                    <p:cTn id="86" presetID="12" presetClass="entr" presetSubtype="2" fill="hold" grpId="0" nodeType="afterEffect">
                                      <p:stCondLst>
                                        <p:cond delay="0"/>
                                      </p:stCondLst>
                                      <p:childTnLst>
                                        <p:set>
                                          <p:cBhvr>
                                            <p:cTn id="87" dur="1" fill="hold">
                                              <p:stCondLst>
                                                <p:cond delay="0"/>
                                              </p:stCondLst>
                                            </p:cTn>
                                            <p:tgtEl>
                                              <p:spTgt spid="61"/>
                                            </p:tgtEl>
                                            <p:attrNameLst>
                                              <p:attrName>style.visibility</p:attrName>
                                            </p:attrNameLst>
                                          </p:cBhvr>
                                          <p:to>
                                            <p:strVal val="visible"/>
                                          </p:to>
                                        </p:set>
                                        <p:anim calcmode="lin" valueType="num">
                                          <p:cBhvr additive="base">
                                            <p:cTn id="88" dur="500"/>
                                            <p:tgtEl>
                                              <p:spTgt spid="61"/>
                                            </p:tgtEl>
                                            <p:attrNameLst>
                                              <p:attrName>ppt_x</p:attrName>
                                            </p:attrNameLst>
                                          </p:cBhvr>
                                          <p:tavLst>
                                            <p:tav tm="0">
                                              <p:val>
                                                <p:strVal val="#ppt_x+#ppt_w*1.125000"/>
                                              </p:val>
                                            </p:tav>
                                            <p:tav tm="100000">
                                              <p:val>
                                                <p:strVal val="#ppt_x"/>
                                              </p:val>
                                            </p:tav>
                                          </p:tavLst>
                                        </p:anim>
                                        <p:animEffect transition="in" filter="wipe(left)">
                                          <p:cBhvr>
                                            <p:cTn id="89" dur="500"/>
                                            <p:tgtEl>
                                              <p:spTgt spid="61"/>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strips(upRight)">
                                          <p:cBhvr>
                                            <p:cTn id="92" dur="500"/>
                                            <p:tgtEl>
                                              <p:spTgt spid="62"/>
                                            </p:tgtEl>
                                          </p:cBhvr>
                                        </p:animEffect>
                                      </p:childTnLst>
                                    </p:cTn>
                                  </p:par>
                                </p:childTnLst>
                              </p:cTn>
                            </p:par>
                            <p:par>
                              <p:cTn id="93" fill="hold">
                                <p:stCondLst>
                                  <p:cond delay="4500"/>
                                </p:stCondLst>
                                <p:childTnLst>
                                  <p:par>
                                    <p:cTn id="94" presetID="12" presetClass="entr" presetSubtype="2"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 calcmode="lin" valueType="num">
                                          <p:cBhvr additive="base">
                                            <p:cTn id="96" dur="500"/>
                                            <p:tgtEl>
                                              <p:spTgt spid="63"/>
                                            </p:tgtEl>
                                            <p:attrNameLst>
                                              <p:attrName>ppt_x</p:attrName>
                                            </p:attrNameLst>
                                          </p:cBhvr>
                                          <p:tavLst>
                                            <p:tav tm="0">
                                              <p:val>
                                                <p:strVal val="#ppt_x+#ppt_w*1.125000"/>
                                              </p:val>
                                            </p:tav>
                                            <p:tav tm="100000">
                                              <p:val>
                                                <p:strVal val="#ppt_x"/>
                                              </p:val>
                                            </p:tav>
                                          </p:tavLst>
                                        </p:anim>
                                        <p:animEffect transition="in" filter="wipe(left)">
                                          <p:cBhvr>
                                            <p:cTn id="97" dur="500"/>
                                            <p:tgtEl>
                                              <p:spTgt spid="63"/>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64"/>
                                            </p:tgtEl>
                                            <p:attrNameLst>
                                              <p:attrName>style.visibility</p:attrName>
                                            </p:attrNameLst>
                                          </p:cBhvr>
                                          <p:to>
                                            <p:strVal val="visible"/>
                                          </p:to>
                                        </p:set>
                                        <p:animEffect transition="in" filter="strips(upRight)">
                                          <p:cBhvr>
                                            <p:cTn id="100" dur="500"/>
                                            <p:tgtEl>
                                              <p:spTgt spid="64"/>
                                            </p:tgtEl>
                                          </p:cBhvr>
                                        </p:animEffect>
                                      </p:childTnLst>
                                    </p:cTn>
                                  </p:par>
                                </p:childTnLst>
                              </p:cTn>
                            </p:par>
                            <p:par>
                              <p:cTn id="101" fill="hold">
                                <p:stCondLst>
                                  <p:cond delay="5000"/>
                                </p:stCondLst>
                                <p:childTnLst>
                                  <p:par>
                                    <p:cTn id="102" presetID="12" presetClass="entr" presetSubtype="2" fill="hold" grpId="0" nodeType="afterEffect">
                                      <p:stCondLst>
                                        <p:cond delay="0"/>
                                      </p:stCondLst>
                                      <p:childTnLst>
                                        <p:set>
                                          <p:cBhvr>
                                            <p:cTn id="103" dur="1" fill="hold">
                                              <p:stCondLst>
                                                <p:cond delay="0"/>
                                              </p:stCondLst>
                                            </p:cTn>
                                            <p:tgtEl>
                                              <p:spTgt spid="65"/>
                                            </p:tgtEl>
                                            <p:attrNameLst>
                                              <p:attrName>style.visibility</p:attrName>
                                            </p:attrNameLst>
                                          </p:cBhvr>
                                          <p:to>
                                            <p:strVal val="visible"/>
                                          </p:to>
                                        </p:set>
                                        <p:anim calcmode="lin" valueType="num">
                                          <p:cBhvr additive="base">
                                            <p:cTn id="104" dur="500"/>
                                            <p:tgtEl>
                                              <p:spTgt spid="65"/>
                                            </p:tgtEl>
                                            <p:attrNameLst>
                                              <p:attrName>ppt_x</p:attrName>
                                            </p:attrNameLst>
                                          </p:cBhvr>
                                          <p:tavLst>
                                            <p:tav tm="0">
                                              <p:val>
                                                <p:strVal val="#ppt_x+#ppt_w*1.125000"/>
                                              </p:val>
                                            </p:tav>
                                            <p:tav tm="100000">
                                              <p:val>
                                                <p:strVal val="#ppt_x"/>
                                              </p:val>
                                            </p:tav>
                                          </p:tavLst>
                                        </p:anim>
                                        <p:animEffect transition="in" filter="wipe(left)">
                                          <p:cBhvr>
                                            <p:cTn id="105" dur="500"/>
                                            <p:tgtEl>
                                              <p:spTgt spid="65"/>
                                            </p:tgtEl>
                                          </p:cBhvr>
                                        </p:animEffect>
                                      </p:childTnLst>
                                    </p:cTn>
                                  </p:par>
                                  <p:par>
                                    <p:cTn id="106" presetID="18" presetClass="entr" presetSubtype="3" fill="hold" grpId="0" nodeType="withEffect">
                                      <p:stCondLst>
                                        <p:cond delay="0"/>
                                      </p:stCondLst>
                                      <p:childTnLst>
                                        <p:set>
                                          <p:cBhvr>
                                            <p:cTn id="107" dur="1" fill="hold">
                                              <p:stCondLst>
                                                <p:cond delay="0"/>
                                              </p:stCondLst>
                                            </p:cTn>
                                            <p:tgtEl>
                                              <p:spTgt spid="66"/>
                                            </p:tgtEl>
                                            <p:attrNameLst>
                                              <p:attrName>style.visibility</p:attrName>
                                            </p:attrNameLst>
                                          </p:cBhvr>
                                          <p:to>
                                            <p:strVal val="visible"/>
                                          </p:to>
                                        </p:set>
                                        <p:animEffect transition="in" filter="strips(upRight)">
                                          <p:cBhvr>
                                            <p:cTn id="108" dur="500"/>
                                            <p:tgtEl>
                                              <p:spTgt spid="66"/>
                                            </p:tgtEl>
                                          </p:cBhvr>
                                        </p:animEffect>
                                      </p:childTnLst>
                                    </p:cTn>
                                  </p:par>
                                </p:childTnLst>
                              </p:cTn>
                            </p:par>
                            <p:par>
                              <p:cTn id="109" fill="hold">
                                <p:stCondLst>
                                  <p:cond delay="5500"/>
                                </p:stCondLst>
                                <p:childTnLst>
                                  <p:par>
                                    <p:cTn id="110" presetID="12" presetClass="entr" presetSubtype="2" fill="hold" grpId="0" nodeType="after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additive="base">
                                            <p:cTn id="112" dur="500"/>
                                            <p:tgtEl>
                                              <p:spTgt spid="67"/>
                                            </p:tgtEl>
                                            <p:attrNameLst>
                                              <p:attrName>ppt_x</p:attrName>
                                            </p:attrNameLst>
                                          </p:cBhvr>
                                          <p:tavLst>
                                            <p:tav tm="0">
                                              <p:val>
                                                <p:strVal val="#ppt_x+#ppt_w*1.125000"/>
                                              </p:val>
                                            </p:tav>
                                            <p:tav tm="100000">
                                              <p:val>
                                                <p:strVal val="#ppt_x"/>
                                              </p:val>
                                            </p:tav>
                                          </p:tavLst>
                                        </p:anim>
                                        <p:animEffect transition="in" filter="wipe(left)">
                                          <p:cBhvr>
                                            <p:cTn id="113" dur="500"/>
                                            <p:tgtEl>
                                              <p:spTgt spid="67"/>
                                            </p:tgtEl>
                                          </p:cBhvr>
                                        </p:animEffect>
                                      </p:childTnLst>
                                    </p:cTn>
                                  </p:par>
                                  <p:par>
                                    <p:cTn id="114" presetID="18" presetClass="entr" presetSubtype="3"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strips(upRight)">
                                          <p:cBhvr>
                                            <p:cTn id="116" dur="500"/>
                                            <p:tgtEl>
                                              <p:spTgt spid="68"/>
                                            </p:tgtEl>
                                          </p:cBhvr>
                                        </p:animEffect>
                                      </p:childTnLst>
                                    </p:cTn>
                                  </p:par>
                                </p:childTnLst>
                              </p:cTn>
                            </p:par>
                            <p:par>
                              <p:cTn id="117" fill="hold">
                                <p:stCondLst>
                                  <p:cond delay="6000"/>
                                </p:stCondLst>
                                <p:childTnLst>
                                  <p:par>
                                    <p:cTn id="118" presetID="21" presetClass="entr" presetSubtype="1" fill="hold" grpId="0" nodeType="afterEffect">
                                      <p:stCondLst>
                                        <p:cond delay="0"/>
                                      </p:stCondLst>
                                      <p:childTnLst>
                                        <p:set>
                                          <p:cBhvr>
                                            <p:cTn id="119" dur="1" fill="hold">
                                              <p:stCondLst>
                                                <p:cond delay="0"/>
                                              </p:stCondLst>
                                            </p:cTn>
                                            <p:tgtEl>
                                              <p:spTgt spid="44"/>
                                            </p:tgtEl>
                                            <p:attrNameLst>
                                              <p:attrName>style.visibility</p:attrName>
                                            </p:attrNameLst>
                                          </p:cBhvr>
                                          <p:to>
                                            <p:strVal val="visible"/>
                                          </p:to>
                                        </p:set>
                                        <p:animEffect transition="in" filter="wheel(1)">
                                          <p:cBhvr>
                                            <p:cTn id="120"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44" grpId="0" animBg="1"/>
          <p:bldP spid="45" grpId="0"/>
          <p:bldP spid="52" grpId="0" animBg="1"/>
          <p:bldP spid="53" grpId="0" animBg="1"/>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P spid="67" grpId="0"/>
          <p:bldP spid="6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a:xfrm rot="2581990">
            <a:off x="1566329" y="1738207"/>
            <a:ext cx="1249797" cy="1249345"/>
          </a:xfrm>
          <a:prstGeom prst="roundRect">
            <a:avLst>
              <a:gd name="adj" fmla="val 12985"/>
            </a:avLst>
          </a:prstGeom>
          <a:solidFill>
            <a:srgbClr val="0070C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8" name="圆角矩形 7"/>
          <p:cNvSpPr/>
          <p:nvPr/>
        </p:nvSpPr>
        <p:spPr>
          <a:xfrm rot="2581990">
            <a:off x="3270868" y="2668262"/>
            <a:ext cx="989694" cy="989336"/>
          </a:xfrm>
          <a:prstGeom prst="roundRect">
            <a:avLst>
              <a:gd name="adj" fmla="val 12985"/>
            </a:avLst>
          </a:prstGeom>
          <a:solidFill>
            <a:srgbClr val="0070C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4" name="圆角矩形 13"/>
          <p:cNvSpPr/>
          <p:nvPr/>
        </p:nvSpPr>
        <p:spPr>
          <a:xfrm rot="2581990">
            <a:off x="6385640" y="2525507"/>
            <a:ext cx="989694" cy="989336"/>
          </a:xfrm>
          <a:prstGeom prst="roundRect">
            <a:avLst>
              <a:gd name="adj" fmla="val 12985"/>
            </a:avLst>
          </a:prstGeom>
          <a:solidFill>
            <a:srgbClr val="0070C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5" name="圆角矩形 14"/>
          <p:cNvSpPr/>
          <p:nvPr/>
        </p:nvSpPr>
        <p:spPr>
          <a:xfrm rot="2581990">
            <a:off x="4627576" y="1623054"/>
            <a:ext cx="1249797" cy="1249345"/>
          </a:xfrm>
          <a:prstGeom prst="roundRect">
            <a:avLst>
              <a:gd name="adj" fmla="val 12985"/>
            </a:avLst>
          </a:prstGeom>
          <a:solidFill>
            <a:srgbClr val="0070C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nvGrpSpPr>
          <p:cNvPr id="16" name="组合 15"/>
          <p:cNvGrpSpPr/>
          <p:nvPr/>
        </p:nvGrpSpPr>
        <p:grpSpPr>
          <a:xfrm>
            <a:off x="1400497" y="1940399"/>
            <a:ext cx="6059135" cy="1599168"/>
            <a:chOff x="1867086" y="2587797"/>
            <a:chExt cx="8077794" cy="2132718"/>
          </a:xfrm>
        </p:grpSpPr>
        <p:sp>
          <p:nvSpPr>
            <p:cNvPr id="17" name="任意多边形 16"/>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nvGrpSpPr>
            <p:cNvPr id="18" name="组合 17"/>
            <p:cNvGrpSpPr/>
            <p:nvPr/>
          </p:nvGrpSpPr>
          <p:grpSpPr>
            <a:xfrm>
              <a:off x="2334755" y="2991558"/>
              <a:ext cx="1298236" cy="738835"/>
              <a:chOff x="3499046" y="4615023"/>
              <a:chExt cx="1128815" cy="642418"/>
            </a:xfrm>
          </p:grpSpPr>
          <p:sp>
            <p:nvSpPr>
              <p:cNvPr id="54"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chemeClr val="tx1">
                        <a:lumMod val="65000"/>
                        <a:lumOff val="35000"/>
                      </a:schemeClr>
                    </a:solidFill>
                    <a:latin typeface="Impact" panose="020B0806030902050204" pitchFamily="34" charset="0"/>
                  </a:rPr>
                  <a:t>A</a:t>
                </a:r>
                <a:endParaRPr lang="zh-CN" altLang="en-US" sz="3000" dirty="0">
                  <a:solidFill>
                    <a:schemeClr val="tx1">
                      <a:lumMod val="65000"/>
                      <a:lumOff val="35000"/>
                    </a:schemeClr>
                  </a:solidFill>
                  <a:latin typeface="Impact" panose="020B0806030902050204" pitchFamily="34" charset="0"/>
                </a:endParaRPr>
              </a:p>
            </p:txBody>
          </p:sp>
          <p:sp>
            <p:nvSpPr>
              <p:cNvPr id="55"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schemeClr val="tx1">
                        <a:lumMod val="65000"/>
                        <a:lumOff val="35000"/>
                      </a:schemeClr>
                    </a:solidFill>
                    <a:latin typeface="Impact" panose="020B0806030902050204" pitchFamily="34" charset="0"/>
                  </a:rPr>
                  <a:t>STEP</a:t>
                </a:r>
                <a:endParaRPr lang="zh-CN" altLang="en-US" sz="1013" dirty="0">
                  <a:solidFill>
                    <a:schemeClr val="tx1">
                      <a:lumMod val="65000"/>
                      <a:lumOff val="35000"/>
                    </a:schemeClr>
                  </a:solidFill>
                  <a:latin typeface="Impact" panose="020B0806030902050204" pitchFamily="34" charset="0"/>
                </a:endParaRPr>
              </a:p>
            </p:txBody>
          </p:sp>
        </p:grpSp>
        <p:grpSp>
          <p:nvGrpSpPr>
            <p:cNvPr id="19" name="组合 18"/>
            <p:cNvGrpSpPr/>
            <p:nvPr/>
          </p:nvGrpSpPr>
          <p:grpSpPr>
            <a:xfrm>
              <a:off x="4322326" y="3056886"/>
              <a:ext cx="1239811" cy="677265"/>
              <a:chOff x="3556196" y="4615023"/>
              <a:chExt cx="1078015" cy="588882"/>
            </a:xfrm>
          </p:grpSpPr>
          <p:sp>
            <p:nvSpPr>
              <p:cNvPr id="52" name="文本框 51"/>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B</a:t>
                </a:r>
                <a:endParaRPr lang="zh-CN" altLang="en-US" sz="2700" dirty="0">
                  <a:solidFill>
                    <a:schemeClr val="tx1">
                      <a:lumMod val="65000"/>
                      <a:lumOff val="35000"/>
                    </a:schemeClr>
                  </a:solidFill>
                  <a:latin typeface="Impact" panose="020B0806030902050204" pitchFamily="34" charset="0"/>
                </a:endParaRPr>
              </a:p>
            </p:txBody>
          </p:sp>
          <p:sp>
            <p:nvSpPr>
              <p:cNvPr id="53" name="文本框 52"/>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schemeClr val="tx1">
                        <a:lumMod val="65000"/>
                        <a:lumOff val="35000"/>
                      </a:schemeClr>
                    </a:solidFill>
                    <a:latin typeface="Impact" panose="020B0806030902050204" pitchFamily="34" charset="0"/>
                  </a:rPr>
                  <a:t>STEP</a:t>
                </a:r>
                <a:endParaRPr lang="zh-CN" altLang="en-US" sz="1200" dirty="0">
                  <a:solidFill>
                    <a:schemeClr val="tx1">
                      <a:lumMod val="65000"/>
                      <a:lumOff val="35000"/>
                    </a:schemeClr>
                  </a:solidFill>
                  <a:latin typeface="Impact" panose="020B0806030902050204" pitchFamily="34" charset="0"/>
                </a:endParaRPr>
              </a:p>
            </p:txBody>
          </p:sp>
        </p:grpSp>
        <p:grpSp>
          <p:nvGrpSpPr>
            <p:cNvPr id="20" name="组合 19"/>
            <p:cNvGrpSpPr/>
            <p:nvPr/>
          </p:nvGrpSpPr>
          <p:grpSpPr>
            <a:xfrm>
              <a:off x="6419525" y="2836259"/>
              <a:ext cx="1298236" cy="738835"/>
              <a:chOff x="3499046" y="4615023"/>
              <a:chExt cx="1128815" cy="642418"/>
            </a:xfrm>
          </p:grpSpPr>
          <p:sp>
            <p:nvSpPr>
              <p:cNvPr id="50"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chemeClr val="tx1">
                        <a:lumMod val="65000"/>
                        <a:lumOff val="35000"/>
                      </a:schemeClr>
                    </a:solidFill>
                    <a:latin typeface="Impact" panose="020B0806030902050204" pitchFamily="34" charset="0"/>
                  </a:rPr>
                  <a:t>C</a:t>
                </a:r>
                <a:endParaRPr lang="zh-CN" altLang="en-US" sz="3000" dirty="0">
                  <a:solidFill>
                    <a:schemeClr val="tx1">
                      <a:lumMod val="65000"/>
                      <a:lumOff val="35000"/>
                    </a:schemeClr>
                  </a:solidFill>
                  <a:latin typeface="Impact" panose="020B0806030902050204" pitchFamily="34" charset="0"/>
                </a:endParaRPr>
              </a:p>
            </p:txBody>
          </p:sp>
          <p:sp>
            <p:nvSpPr>
              <p:cNvPr id="51"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schemeClr val="tx1">
                        <a:lumMod val="65000"/>
                        <a:lumOff val="35000"/>
                      </a:schemeClr>
                    </a:solidFill>
                    <a:latin typeface="Impact" panose="020B0806030902050204" pitchFamily="34" charset="0"/>
                  </a:rPr>
                  <a:t>STEP</a:t>
                </a:r>
                <a:endParaRPr lang="zh-CN" altLang="en-US" sz="1013" dirty="0">
                  <a:solidFill>
                    <a:schemeClr val="tx1">
                      <a:lumMod val="65000"/>
                      <a:lumOff val="35000"/>
                    </a:schemeClr>
                  </a:solidFill>
                  <a:latin typeface="Impact" panose="020B0806030902050204" pitchFamily="34" charset="0"/>
                </a:endParaRPr>
              </a:p>
            </p:txBody>
          </p:sp>
        </p:grpSp>
        <p:grpSp>
          <p:nvGrpSpPr>
            <p:cNvPr id="21" name="组合 20"/>
            <p:cNvGrpSpPr/>
            <p:nvPr/>
          </p:nvGrpSpPr>
          <p:grpSpPr>
            <a:xfrm>
              <a:off x="8463100" y="2991561"/>
              <a:ext cx="1239811" cy="677265"/>
              <a:chOff x="3556196" y="4615023"/>
              <a:chExt cx="1078015" cy="588882"/>
            </a:xfrm>
          </p:grpSpPr>
          <p:sp>
            <p:nvSpPr>
              <p:cNvPr id="48"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D</a:t>
                </a:r>
                <a:endParaRPr lang="zh-CN" altLang="en-US" sz="2700" dirty="0">
                  <a:solidFill>
                    <a:schemeClr val="tx1">
                      <a:lumMod val="65000"/>
                      <a:lumOff val="35000"/>
                    </a:schemeClr>
                  </a:solidFill>
                  <a:latin typeface="Impact" panose="020B0806030902050204" pitchFamily="34" charset="0"/>
                </a:endParaRPr>
              </a:p>
            </p:txBody>
          </p:sp>
          <p:sp>
            <p:nvSpPr>
              <p:cNvPr id="49"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schemeClr val="tx1">
                        <a:lumMod val="65000"/>
                        <a:lumOff val="35000"/>
                      </a:schemeClr>
                    </a:solidFill>
                    <a:latin typeface="Impact" panose="020B0806030902050204" pitchFamily="34" charset="0"/>
                  </a:rPr>
                  <a:t>STEP</a:t>
                </a:r>
                <a:endParaRPr lang="zh-CN" altLang="en-US" sz="1200" dirty="0">
                  <a:solidFill>
                    <a:schemeClr val="tx1">
                      <a:lumMod val="65000"/>
                      <a:lumOff val="35000"/>
                    </a:schemeClr>
                  </a:solidFill>
                  <a:latin typeface="Impact" panose="020B0806030902050204" pitchFamily="34" charset="0"/>
                </a:endParaRPr>
              </a:p>
            </p:txBody>
          </p:sp>
        </p:grpSp>
        <p:grpSp>
          <p:nvGrpSpPr>
            <p:cNvPr id="22" name="Group 4"/>
            <p:cNvGrpSpPr>
              <a:grpSpLocks noChangeAspect="1"/>
            </p:cNvGrpSpPr>
            <p:nvPr/>
          </p:nvGrpSpPr>
          <p:grpSpPr bwMode="auto">
            <a:xfrm>
              <a:off x="6760006" y="3656172"/>
              <a:ext cx="608364" cy="577625"/>
              <a:chOff x="4797" y="1501"/>
              <a:chExt cx="950" cy="902"/>
            </a:xfrm>
            <a:solidFill>
              <a:srgbClr val="01ACBE"/>
            </a:solidFill>
          </p:grpSpPr>
          <p:sp>
            <p:nvSpPr>
              <p:cNvPr id="43"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44"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45"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46"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47"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grpSp>
        <p:grpSp>
          <p:nvGrpSpPr>
            <p:cNvPr id="23" name="Group 12"/>
            <p:cNvGrpSpPr>
              <a:grpSpLocks noChangeAspect="1"/>
            </p:cNvGrpSpPr>
            <p:nvPr/>
          </p:nvGrpSpPr>
          <p:grpSpPr bwMode="auto">
            <a:xfrm>
              <a:off x="2641103" y="3855164"/>
              <a:ext cx="591336" cy="566092"/>
              <a:chOff x="851" y="1961"/>
              <a:chExt cx="773" cy="740"/>
            </a:xfrm>
            <a:solidFill>
              <a:srgbClr val="FFB850"/>
            </a:solidFill>
          </p:grpSpPr>
          <p:sp>
            <p:nvSpPr>
              <p:cNvPr id="37"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38"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39"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40"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41"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42"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grpSp>
        <p:grpSp>
          <p:nvGrpSpPr>
            <p:cNvPr id="24" name="Group 21"/>
            <p:cNvGrpSpPr>
              <a:grpSpLocks noChangeAspect="1"/>
            </p:cNvGrpSpPr>
            <p:nvPr/>
          </p:nvGrpSpPr>
          <p:grpSpPr bwMode="auto">
            <a:xfrm>
              <a:off x="4567282" y="3975271"/>
              <a:ext cx="739106" cy="258527"/>
              <a:chOff x="4095" y="2571"/>
              <a:chExt cx="1155" cy="404"/>
            </a:xfrm>
            <a:solidFill>
              <a:srgbClr val="E87071"/>
            </a:solidFill>
          </p:grpSpPr>
          <p:sp>
            <p:nvSpPr>
              <p:cNvPr id="34"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35"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36"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grpSp>
        <p:grpSp>
          <p:nvGrpSpPr>
            <p:cNvPr id="25" name="Group 27"/>
            <p:cNvGrpSpPr>
              <a:grpSpLocks noChangeAspect="1"/>
            </p:cNvGrpSpPr>
            <p:nvPr/>
          </p:nvGrpSpPr>
          <p:grpSpPr bwMode="auto">
            <a:xfrm>
              <a:off x="8868096" y="3812611"/>
              <a:ext cx="381960" cy="388640"/>
              <a:chOff x="4766" y="1799"/>
              <a:chExt cx="629" cy="640"/>
            </a:xfrm>
            <a:solidFill>
              <a:srgbClr val="663C77"/>
            </a:solidFill>
          </p:grpSpPr>
          <p:sp>
            <p:nvSpPr>
              <p:cNvPr id="30"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31"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32"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33"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grpSp>
        <p:sp>
          <p:nvSpPr>
            <p:cNvPr id="26"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27"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28"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sp>
          <p:nvSpPr>
            <p:cNvPr id="29"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65000"/>
                    <a:lumOff val="35000"/>
                  </a:schemeClr>
                </a:solidFill>
              </a:endParaRPr>
            </a:p>
          </p:txBody>
        </p:sp>
      </p:grpSp>
      <p:grpSp>
        <p:nvGrpSpPr>
          <p:cNvPr id="56" name="组合 55"/>
          <p:cNvGrpSpPr/>
          <p:nvPr/>
        </p:nvGrpSpPr>
        <p:grpSpPr>
          <a:xfrm>
            <a:off x="1621960" y="3668765"/>
            <a:ext cx="1328990" cy="839271"/>
            <a:chOff x="2162332" y="4892821"/>
            <a:chExt cx="1771756" cy="1119288"/>
          </a:xfrm>
        </p:grpSpPr>
        <p:sp>
          <p:nvSpPr>
            <p:cNvPr id="57" name="文本框 91"/>
            <p:cNvSpPr txBox="1"/>
            <p:nvPr/>
          </p:nvSpPr>
          <p:spPr>
            <a:xfrm>
              <a:off x="2162332" y="4892821"/>
              <a:ext cx="1771756" cy="430987"/>
            </a:xfrm>
            <a:prstGeom prst="rect">
              <a:avLst/>
            </a:prstGeom>
            <a:noFill/>
          </p:spPr>
          <p:txBody>
            <a:bodyPr wrap="square" rtlCol="0">
              <a:spAutoFit/>
            </a:bodyPr>
            <a:lstStyle/>
            <a:p>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9" name="组合 58"/>
          <p:cNvGrpSpPr/>
          <p:nvPr/>
        </p:nvGrpSpPr>
        <p:grpSpPr>
          <a:xfrm>
            <a:off x="3088089" y="1275905"/>
            <a:ext cx="1376910" cy="777798"/>
            <a:chOff x="4116918" y="1701602"/>
            <a:chExt cx="1835641" cy="1037304"/>
          </a:xfrm>
        </p:grpSpPr>
        <p:sp>
          <p:nvSpPr>
            <p:cNvPr id="60" name="文本框 99"/>
            <p:cNvSpPr txBox="1"/>
            <p:nvPr/>
          </p:nvSpPr>
          <p:spPr>
            <a:xfrm>
              <a:off x="4116918" y="1701602"/>
              <a:ext cx="1835641" cy="430986"/>
            </a:xfrm>
            <a:prstGeom prst="rect">
              <a:avLst/>
            </a:prstGeom>
            <a:noFill/>
          </p:spPr>
          <p:txBody>
            <a:bodyPr wrap="square" rtlCol="0">
              <a:spAutoFit/>
            </a:bodyPr>
            <a:lstStyle/>
            <a:p>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61"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4670245" y="3668765"/>
            <a:ext cx="1327705" cy="839271"/>
            <a:chOff x="6226184" y="4892821"/>
            <a:chExt cx="1770043" cy="1119288"/>
          </a:xfrm>
        </p:grpSpPr>
        <p:sp>
          <p:nvSpPr>
            <p:cNvPr id="63" name="文本框 94"/>
            <p:cNvSpPr txBox="1"/>
            <p:nvPr/>
          </p:nvSpPr>
          <p:spPr>
            <a:xfrm>
              <a:off x="6226184" y="4892821"/>
              <a:ext cx="1770043" cy="430987"/>
            </a:xfrm>
            <a:prstGeom prst="rect">
              <a:avLst/>
            </a:prstGeom>
            <a:noFill/>
          </p:spPr>
          <p:txBody>
            <a:bodyPr wrap="square" rtlCol="0">
              <a:spAutoFit/>
            </a:bodyPr>
            <a:lstStyle/>
            <a:p>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64"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5" name="组合 64"/>
          <p:cNvGrpSpPr/>
          <p:nvPr/>
        </p:nvGrpSpPr>
        <p:grpSpPr>
          <a:xfrm>
            <a:off x="6169639" y="1275905"/>
            <a:ext cx="1410131" cy="777798"/>
            <a:chOff x="8225116" y="1701602"/>
            <a:chExt cx="1879930" cy="1037304"/>
          </a:xfrm>
        </p:grpSpPr>
        <p:sp>
          <p:nvSpPr>
            <p:cNvPr id="66" name="文本框 101"/>
            <p:cNvSpPr txBox="1"/>
            <p:nvPr/>
          </p:nvSpPr>
          <p:spPr>
            <a:xfrm>
              <a:off x="8225116" y="1701602"/>
              <a:ext cx="1879930" cy="430986"/>
            </a:xfrm>
            <a:prstGeom prst="rect">
              <a:avLst/>
            </a:prstGeom>
            <a:noFill/>
          </p:spPr>
          <p:txBody>
            <a:bodyPr wrap="square" rtlCol="0">
              <a:spAutoFit/>
            </a:bodyPr>
            <a:lstStyle/>
            <a:p>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67"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84152425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7"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14" presetClass="entr" presetSubtype="1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par>
                          <p:cTn id="48" fill="hold">
                            <p:stCondLst>
                              <p:cond delay="3000"/>
                            </p:stCondLst>
                            <p:childTnLst>
                              <p:par>
                                <p:cTn id="49" presetID="22" presetClass="entr" presetSubtype="1"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down)">
                                      <p:cBhvr>
                                        <p:cTn id="55" dur="500"/>
                                        <p:tgtEl>
                                          <p:spTgt spid="59"/>
                                        </p:tgtEl>
                                      </p:cBhvr>
                                    </p:animEffect>
                                  </p:childTnLst>
                                </p:cTn>
                              </p:par>
                            </p:childTnLst>
                          </p:cTn>
                        </p:par>
                        <p:par>
                          <p:cTn id="56" fill="hold">
                            <p:stCondLst>
                              <p:cond delay="4000"/>
                            </p:stCondLst>
                            <p:childTnLst>
                              <p:par>
                                <p:cTn id="57" presetID="22" presetClass="entr" presetSubtype="1"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up)">
                                      <p:cBhvr>
                                        <p:cTn id="59" dur="500"/>
                                        <p:tgtEl>
                                          <p:spTgt spid="62"/>
                                        </p:tgtEl>
                                      </p:cBhvr>
                                    </p:animEffect>
                                  </p:childTnLst>
                                </p:cTn>
                              </p:par>
                            </p:childTnLst>
                          </p:cTn>
                        </p:par>
                        <p:par>
                          <p:cTn id="60" fill="hold">
                            <p:stCondLst>
                              <p:cond delay="4500"/>
                            </p:stCondLst>
                            <p:childTnLst>
                              <p:par>
                                <p:cTn id="61" presetID="22" presetClass="entr" presetSubtype="4"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down)">
                                      <p:cBhvr>
                                        <p:cTn id="6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animBg="1"/>
      <p:bldP spid="8"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1365699" y="1319649"/>
            <a:ext cx="2779344" cy="2779344"/>
          </a:xfrm>
          <a:prstGeom prst="ellipse">
            <a:avLst/>
          </a:prstGeom>
          <a:solidFill>
            <a:schemeClr val="bg1">
              <a:alpha val="90000"/>
            </a:schemeClr>
          </a:solidFill>
          <a:ln w="15875">
            <a:solidFill>
              <a:schemeClr val="bg1"/>
            </a:solid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0" rIns="68541" bIns="34270" numCol="1" spcCol="0" rtlCol="0" fromWordArt="0" anchor="ctr" anchorCtr="0" forceAA="0" compatLnSpc="1">
            <a:noAutofit/>
          </a:bodyP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8" name="椭圆 7"/>
          <p:cNvSpPr/>
          <p:nvPr/>
        </p:nvSpPr>
        <p:spPr>
          <a:xfrm>
            <a:off x="2239140" y="2193090"/>
            <a:ext cx="1032466" cy="1032466"/>
          </a:xfrm>
          <a:prstGeom prst="ellipse">
            <a:avLst/>
          </a:prstGeom>
          <a:solidFill>
            <a:schemeClr val="bg1"/>
          </a:solidFill>
          <a:ln>
            <a:noFill/>
          </a:ln>
          <a:effectLst>
            <a:outerShdw blurRad="152400" dist="76200" dir="2700000" algn="tl" rotWithShape="0">
              <a:schemeClr val="accent3">
                <a:lumMod val="50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96157" y="1949830"/>
            <a:ext cx="1520224" cy="1520224"/>
            <a:chOff x="2236658" y="2053688"/>
            <a:chExt cx="2604995" cy="2604995"/>
          </a:xfrm>
        </p:grpSpPr>
        <p:sp>
          <p:nvSpPr>
            <p:cNvPr id="15" name="椭圆 14"/>
            <p:cNvSpPr/>
            <p:nvPr/>
          </p:nvSpPr>
          <p:spPr>
            <a:xfrm>
              <a:off x="2276864" y="2094264"/>
              <a:ext cx="2522186" cy="2522186"/>
            </a:xfrm>
            <a:prstGeom prst="ellipse">
              <a:avLst/>
            </a:prstGeom>
            <a:noFill/>
            <a:ln w="12700">
              <a:solidFill>
                <a:srgbClr val="008AF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16" name="等腰三角形 15"/>
            <p:cNvSpPr/>
            <p:nvPr/>
          </p:nvSpPr>
          <p:spPr>
            <a:xfrm>
              <a:off x="2236658" y="3321657"/>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17" name="等腰三角形 16"/>
            <p:cNvSpPr/>
            <p:nvPr/>
          </p:nvSpPr>
          <p:spPr>
            <a:xfrm rot="16200000">
              <a:off x="3498721" y="4578957"/>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18" name="等腰三角形 17"/>
            <p:cNvSpPr/>
            <p:nvPr/>
          </p:nvSpPr>
          <p:spPr>
            <a:xfrm rot="10800000">
              <a:off x="4756021" y="3321658"/>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19" name="等腰三角形 18"/>
            <p:cNvSpPr/>
            <p:nvPr/>
          </p:nvSpPr>
          <p:spPr>
            <a:xfrm rot="5400000">
              <a:off x="3498721" y="2059594"/>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713194" y="1667144"/>
            <a:ext cx="2084353" cy="2084353"/>
            <a:chOff x="2236658" y="2053688"/>
            <a:chExt cx="2604995" cy="2604995"/>
          </a:xfrm>
        </p:grpSpPr>
        <p:sp>
          <p:nvSpPr>
            <p:cNvPr id="21" name="椭圆 20"/>
            <p:cNvSpPr/>
            <p:nvPr/>
          </p:nvSpPr>
          <p:spPr>
            <a:xfrm>
              <a:off x="2276864" y="2094264"/>
              <a:ext cx="2522186" cy="2522186"/>
            </a:xfrm>
            <a:prstGeom prst="ellipse">
              <a:avLst/>
            </a:prstGeom>
            <a:noFill/>
            <a:ln w="12700">
              <a:solidFill>
                <a:srgbClr val="008AF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22" name="等腰三角形 21"/>
            <p:cNvSpPr/>
            <p:nvPr/>
          </p:nvSpPr>
          <p:spPr>
            <a:xfrm>
              <a:off x="2236658" y="3321657"/>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23" name="等腰三角形 22"/>
            <p:cNvSpPr/>
            <p:nvPr/>
          </p:nvSpPr>
          <p:spPr>
            <a:xfrm rot="16200000">
              <a:off x="3498721" y="4578957"/>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10800000">
              <a:off x="4756021" y="3321658"/>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5400000">
              <a:off x="3498721" y="2059594"/>
              <a:ext cx="85632" cy="73820"/>
            </a:xfrm>
            <a:prstGeom prst="triangle">
              <a:avLst/>
            </a:prstGeom>
            <a:solidFill>
              <a:schemeClr val="bg1"/>
            </a:solidFill>
            <a:ln>
              <a:solidFill>
                <a:srgbClr val="008A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4958">
                <a:defRPr/>
              </a:pPr>
              <a:endParaRPr lang="zh-CN" altLang="en-US">
                <a:solidFill>
                  <a:srgbClr val="008AF2"/>
                </a:solidFill>
                <a:latin typeface="微软雅黑" panose="020B0503020204020204" pitchFamily="34" charset="-122"/>
                <a:ea typeface="微软雅黑" panose="020B0503020204020204" pitchFamily="34" charset="-122"/>
              </a:endParaRPr>
            </a:p>
          </p:txBody>
        </p:sp>
      </p:grpSp>
      <p:sp>
        <p:nvSpPr>
          <p:cNvPr id="26" name="文本框 18"/>
          <p:cNvSpPr txBox="1"/>
          <p:nvPr/>
        </p:nvSpPr>
        <p:spPr>
          <a:xfrm>
            <a:off x="2409522" y="2503412"/>
            <a:ext cx="680705" cy="738179"/>
          </a:xfrm>
          <a:prstGeom prst="rect">
            <a:avLst/>
          </a:prstGeom>
          <a:noFill/>
        </p:spPr>
        <p:txBody>
          <a:bodyPr wrap="square" rtlCol="0">
            <a:spAutoFit/>
          </a:bodyPr>
          <a:lstStyle/>
          <a:p>
            <a:pPr algn="ctr" defTabSz="684958">
              <a:defRPr/>
            </a:pPr>
            <a:r>
              <a:rPr lang="zh-CN" altLang="en-US" sz="2099" dirty="0">
                <a:solidFill>
                  <a:srgbClr val="008AF2"/>
                </a:solidFill>
                <a:latin typeface="微软雅黑" panose="020B0503020204020204" pitchFamily="34" charset="-122"/>
                <a:ea typeface="微软雅黑" panose="020B0503020204020204" pitchFamily="34" charset="-122"/>
              </a:rPr>
              <a:t>需求</a:t>
            </a:r>
          </a:p>
        </p:txBody>
      </p:sp>
      <p:sp>
        <p:nvSpPr>
          <p:cNvPr id="27" name="矩形 26"/>
          <p:cNvSpPr/>
          <p:nvPr/>
        </p:nvSpPr>
        <p:spPr>
          <a:xfrm>
            <a:off x="2432304" y="1403922"/>
            <a:ext cx="646133" cy="230761"/>
          </a:xfrm>
          <a:prstGeom prst="rect">
            <a:avLst/>
          </a:prstGeom>
        </p:spPr>
        <p:txBody>
          <a:bodyPr wrap="none">
            <a:spAutoFit/>
          </a:bodyPr>
          <a:lstStyle/>
          <a:p>
            <a:pPr algn="ctr" defTabSz="684958">
              <a:defRPr/>
            </a:pPr>
            <a:r>
              <a:rPr lang="zh-CN" altLang="en-US" sz="900" dirty="0">
                <a:solidFill>
                  <a:srgbClr val="008AF2"/>
                </a:solidFill>
                <a:latin typeface="微软雅黑" panose="020B0503020204020204" pitchFamily="34" charset="-122"/>
                <a:ea typeface="微软雅黑" panose="020B0503020204020204" pitchFamily="34" charset="-122"/>
              </a:rPr>
              <a:t>添加标题</a:t>
            </a:r>
          </a:p>
        </p:txBody>
      </p:sp>
      <p:sp>
        <p:nvSpPr>
          <p:cNvPr id="28" name="矩形 27"/>
          <p:cNvSpPr/>
          <p:nvPr/>
        </p:nvSpPr>
        <p:spPr>
          <a:xfrm>
            <a:off x="3749738" y="2479315"/>
            <a:ext cx="415371" cy="369218"/>
          </a:xfrm>
          <a:prstGeom prst="rect">
            <a:avLst/>
          </a:prstGeom>
        </p:spPr>
        <p:txBody>
          <a:bodyPr wrap="none">
            <a:spAutoFit/>
          </a:bodyPr>
          <a:lstStyle/>
          <a:p>
            <a:pPr algn="ctr" defTabSz="684958">
              <a:defRPr/>
            </a:pPr>
            <a:r>
              <a:rPr lang="zh-CN" altLang="en-US" sz="900" dirty="0">
                <a:solidFill>
                  <a:srgbClr val="008AF2"/>
                </a:solidFill>
                <a:latin typeface="微软雅黑" panose="020B0503020204020204" pitchFamily="34" charset="-122"/>
                <a:ea typeface="微软雅黑" panose="020B0503020204020204" pitchFamily="34" charset="-122"/>
              </a:rPr>
              <a:t>添加</a:t>
            </a:r>
            <a:endParaRPr lang="en-US" altLang="zh-CN" sz="900" dirty="0">
              <a:solidFill>
                <a:srgbClr val="008AF2"/>
              </a:solidFill>
              <a:latin typeface="微软雅黑" panose="020B0503020204020204" pitchFamily="34" charset="-122"/>
              <a:ea typeface="微软雅黑" panose="020B0503020204020204" pitchFamily="34" charset="-122"/>
            </a:endParaRPr>
          </a:p>
          <a:p>
            <a:pPr algn="ctr" defTabSz="684958">
              <a:defRPr/>
            </a:pPr>
            <a:r>
              <a:rPr lang="zh-CN" altLang="en-US" sz="900" dirty="0">
                <a:solidFill>
                  <a:srgbClr val="008AF2"/>
                </a:solidFill>
                <a:latin typeface="微软雅黑" panose="020B0503020204020204" pitchFamily="34" charset="-122"/>
                <a:ea typeface="微软雅黑" panose="020B0503020204020204" pitchFamily="34" charset="-122"/>
              </a:rPr>
              <a:t>标题</a:t>
            </a:r>
          </a:p>
        </p:txBody>
      </p:sp>
      <p:sp>
        <p:nvSpPr>
          <p:cNvPr id="29" name="矩形 28"/>
          <p:cNvSpPr/>
          <p:nvPr/>
        </p:nvSpPr>
        <p:spPr>
          <a:xfrm>
            <a:off x="1339924" y="2533290"/>
            <a:ext cx="415371" cy="369218"/>
          </a:xfrm>
          <a:prstGeom prst="rect">
            <a:avLst/>
          </a:prstGeom>
        </p:spPr>
        <p:txBody>
          <a:bodyPr wrap="none">
            <a:spAutoFit/>
          </a:bodyPr>
          <a:lstStyle/>
          <a:p>
            <a:pPr algn="ctr" defTabSz="684958">
              <a:defRPr/>
            </a:pPr>
            <a:r>
              <a:rPr lang="zh-CN" altLang="en-US" sz="900" dirty="0">
                <a:solidFill>
                  <a:srgbClr val="008AF2"/>
                </a:solidFill>
                <a:latin typeface="微软雅黑" panose="020B0503020204020204" pitchFamily="34" charset="-122"/>
                <a:ea typeface="微软雅黑" panose="020B0503020204020204" pitchFamily="34" charset="-122"/>
              </a:rPr>
              <a:t>添加</a:t>
            </a:r>
            <a:endParaRPr lang="en-US" altLang="zh-CN" sz="900" dirty="0">
              <a:solidFill>
                <a:srgbClr val="008AF2"/>
              </a:solidFill>
              <a:latin typeface="微软雅黑" panose="020B0503020204020204" pitchFamily="34" charset="-122"/>
              <a:ea typeface="微软雅黑" panose="020B0503020204020204" pitchFamily="34" charset="-122"/>
            </a:endParaRPr>
          </a:p>
          <a:p>
            <a:pPr algn="ctr" defTabSz="684958">
              <a:defRPr/>
            </a:pPr>
            <a:r>
              <a:rPr lang="zh-CN" altLang="en-US" sz="900" dirty="0">
                <a:solidFill>
                  <a:srgbClr val="008AF2"/>
                </a:solidFill>
                <a:latin typeface="微软雅黑" panose="020B0503020204020204" pitchFamily="34" charset="-122"/>
                <a:ea typeface="微软雅黑" panose="020B0503020204020204" pitchFamily="34" charset="-122"/>
              </a:rPr>
              <a:t>标题</a:t>
            </a:r>
          </a:p>
        </p:txBody>
      </p:sp>
      <p:sp>
        <p:nvSpPr>
          <p:cNvPr id="30" name="矩形 29"/>
          <p:cNvSpPr/>
          <p:nvPr/>
        </p:nvSpPr>
        <p:spPr>
          <a:xfrm>
            <a:off x="2432304" y="3802772"/>
            <a:ext cx="646133" cy="230761"/>
          </a:xfrm>
          <a:prstGeom prst="rect">
            <a:avLst/>
          </a:prstGeom>
        </p:spPr>
        <p:txBody>
          <a:bodyPr wrap="none">
            <a:spAutoFit/>
          </a:bodyPr>
          <a:lstStyle/>
          <a:p>
            <a:pPr algn="ctr" defTabSz="684958">
              <a:defRPr/>
            </a:pPr>
            <a:r>
              <a:rPr lang="zh-CN" altLang="en-US" sz="900" dirty="0">
                <a:solidFill>
                  <a:srgbClr val="008AF2"/>
                </a:solidFill>
                <a:latin typeface="微软雅黑" panose="020B0503020204020204" pitchFamily="34" charset="-122"/>
                <a:ea typeface="微软雅黑" panose="020B0503020204020204" pitchFamily="34" charset="-122"/>
              </a:rPr>
              <a:t>添加标题</a:t>
            </a:r>
          </a:p>
        </p:txBody>
      </p:sp>
      <p:grpSp>
        <p:nvGrpSpPr>
          <p:cNvPr id="31" name="组合 30"/>
          <p:cNvGrpSpPr/>
          <p:nvPr/>
        </p:nvGrpSpPr>
        <p:grpSpPr>
          <a:xfrm>
            <a:off x="3924297" y="1176393"/>
            <a:ext cx="404293" cy="404293"/>
            <a:chOff x="6067821" y="2492896"/>
            <a:chExt cx="539364" cy="539364"/>
          </a:xfrm>
        </p:grpSpPr>
        <p:sp>
          <p:nvSpPr>
            <p:cNvPr id="32" name="椭圆 31"/>
            <p:cNvSpPr/>
            <p:nvPr/>
          </p:nvSpPr>
          <p:spPr>
            <a:xfrm>
              <a:off x="6067821" y="2492896"/>
              <a:ext cx="539364" cy="539364"/>
            </a:xfrm>
            <a:prstGeom prst="ellipse">
              <a:avLst/>
            </a:prstGeom>
            <a:solidFill>
              <a:srgbClr val="FFFFFF"/>
            </a:solidFill>
            <a:ln w="12700" cap="flat" cmpd="sng" algn="ctr">
              <a:noFill/>
              <a:prstDash val="solid"/>
              <a:miter lim="800000"/>
            </a:ln>
            <a:effectLst>
              <a:outerShdw blurRad="127000" dist="38100" dir="2700000" algn="tl" rotWithShape="0">
                <a:prstClr val="black">
                  <a:alpha val="40000"/>
                </a:prstClr>
              </a:outerShdw>
            </a:effectLst>
          </p:spPr>
          <p:txBody>
            <a:bodyPr rtlCol="0" anchor="ctr"/>
            <a:lstStyle/>
            <a:p>
              <a:pPr algn="ctr">
                <a:defRPr/>
              </a:pPr>
              <a:endParaRPr lang="zh-CN" altLang="en-US" sz="1050" kern="0">
                <a:solidFill>
                  <a:srgbClr val="FFFFFF"/>
                </a:solidFill>
              </a:endParaRPr>
            </a:p>
          </p:txBody>
        </p:sp>
        <p:sp>
          <p:nvSpPr>
            <p:cNvPr id="33" name="文本框 9"/>
            <p:cNvSpPr txBox="1"/>
            <p:nvPr/>
          </p:nvSpPr>
          <p:spPr>
            <a:xfrm>
              <a:off x="6069516" y="2579631"/>
              <a:ext cx="535974" cy="430999"/>
            </a:xfrm>
            <a:prstGeom prst="rect">
              <a:avLst/>
            </a:prstGeom>
            <a:noFill/>
          </p:spPr>
          <p:txBody>
            <a:bodyPr wrap="square" rtlCol="0">
              <a:spAutoFit/>
            </a:bodyPr>
            <a:lstStyle/>
            <a:p>
              <a:pPr algn="ctr"/>
              <a:r>
                <a:rPr lang="en-US" altLang="zh-CN" sz="1500" dirty="0">
                  <a:solidFill>
                    <a:srgbClr val="007DDA"/>
                  </a:solidFill>
                  <a:latin typeface="Impact MT Std" pitchFamily="34" charset="0"/>
                </a:rPr>
                <a:t>01</a:t>
              </a:r>
              <a:endParaRPr lang="zh-CN" altLang="en-US" sz="1500" dirty="0">
                <a:solidFill>
                  <a:srgbClr val="007DDA"/>
                </a:solidFill>
                <a:latin typeface="Impact MT Std" pitchFamily="34" charset="0"/>
              </a:endParaRPr>
            </a:p>
          </p:txBody>
        </p:sp>
      </p:grpSp>
      <p:grpSp>
        <p:nvGrpSpPr>
          <p:cNvPr id="34" name="组合 33"/>
          <p:cNvGrpSpPr/>
          <p:nvPr/>
        </p:nvGrpSpPr>
        <p:grpSpPr>
          <a:xfrm>
            <a:off x="4540337" y="1060444"/>
            <a:ext cx="3022616" cy="647781"/>
            <a:chOff x="1911251" y="1321493"/>
            <a:chExt cx="1373453" cy="864199"/>
          </a:xfrm>
        </p:grpSpPr>
        <p:sp>
          <p:nvSpPr>
            <p:cNvPr id="35" name="矩形 34"/>
            <p:cNvSpPr/>
            <p:nvPr/>
          </p:nvSpPr>
          <p:spPr>
            <a:xfrm>
              <a:off x="1911251" y="1321493"/>
              <a:ext cx="437774" cy="330861"/>
            </a:xfrm>
            <a:prstGeom prst="rect">
              <a:avLst/>
            </a:prstGeom>
          </p:spPr>
          <p:txBody>
            <a:bodyPr wrap="none">
              <a:spAutoFit/>
            </a:bodyPr>
            <a:lstStyle/>
            <a:p>
              <a:r>
                <a:rPr lang="zh-CN" altLang="en-US" sz="1010" b="1" dirty="0">
                  <a:solidFill>
                    <a:srgbClr val="007DDA"/>
                  </a:solidFill>
                  <a:latin typeface="微软雅黑" panose="020B0503020204020204" pitchFamily="34" charset="-122"/>
                  <a:ea typeface="微软雅黑" panose="020B0503020204020204" pitchFamily="34" charset="-122"/>
                </a:rPr>
                <a:t>在此添加标题</a:t>
              </a:r>
            </a:p>
          </p:txBody>
        </p:sp>
        <p:sp>
          <p:nvSpPr>
            <p:cNvPr id="36" name="矩形 35"/>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sp>
        <p:nvSpPr>
          <p:cNvPr id="37" name="矩形 36"/>
          <p:cNvSpPr/>
          <p:nvPr/>
        </p:nvSpPr>
        <p:spPr>
          <a:xfrm>
            <a:off x="4452092" y="1131240"/>
            <a:ext cx="34269" cy="520242"/>
          </a:xfrm>
          <a:prstGeom prst="rect">
            <a:avLst/>
          </a:prstGeom>
          <a:solidFill>
            <a:srgbClr val="007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38" name="组合 37"/>
          <p:cNvGrpSpPr/>
          <p:nvPr/>
        </p:nvGrpSpPr>
        <p:grpSpPr>
          <a:xfrm>
            <a:off x="4410074" y="2051509"/>
            <a:ext cx="404293" cy="404293"/>
            <a:chOff x="6067821" y="2492896"/>
            <a:chExt cx="539364" cy="539364"/>
          </a:xfrm>
        </p:grpSpPr>
        <p:sp>
          <p:nvSpPr>
            <p:cNvPr id="39" name="椭圆 38"/>
            <p:cNvSpPr/>
            <p:nvPr/>
          </p:nvSpPr>
          <p:spPr>
            <a:xfrm>
              <a:off x="6067821" y="2492896"/>
              <a:ext cx="539364" cy="539364"/>
            </a:xfrm>
            <a:prstGeom prst="ellipse">
              <a:avLst/>
            </a:prstGeom>
            <a:solidFill>
              <a:srgbClr val="FFFFFF"/>
            </a:solidFill>
            <a:ln w="12700" cap="flat" cmpd="sng" algn="ctr">
              <a:noFill/>
              <a:prstDash val="solid"/>
              <a:miter lim="800000"/>
            </a:ln>
            <a:effectLst>
              <a:outerShdw blurRad="127000" dist="38100" dir="2700000" algn="tl" rotWithShape="0">
                <a:prstClr val="black">
                  <a:alpha val="40000"/>
                </a:prstClr>
              </a:outerShdw>
            </a:effectLst>
          </p:spPr>
          <p:txBody>
            <a:bodyPr rtlCol="0" anchor="ctr"/>
            <a:lstStyle/>
            <a:p>
              <a:pPr algn="ctr">
                <a:defRPr/>
              </a:pPr>
              <a:endParaRPr lang="zh-CN" altLang="en-US" sz="1050" kern="0">
                <a:solidFill>
                  <a:srgbClr val="FFFFFF"/>
                </a:solidFill>
              </a:endParaRPr>
            </a:p>
          </p:txBody>
        </p:sp>
        <p:sp>
          <p:nvSpPr>
            <p:cNvPr id="40" name="文本框 9"/>
            <p:cNvSpPr txBox="1"/>
            <p:nvPr/>
          </p:nvSpPr>
          <p:spPr>
            <a:xfrm>
              <a:off x="6069516" y="2579631"/>
              <a:ext cx="535974" cy="430999"/>
            </a:xfrm>
            <a:prstGeom prst="rect">
              <a:avLst/>
            </a:prstGeom>
            <a:noFill/>
          </p:spPr>
          <p:txBody>
            <a:bodyPr wrap="square" rtlCol="0">
              <a:spAutoFit/>
            </a:bodyPr>
            <a:lstStyle/>
            <a:p>
              <a:pPr algn="ctr"/>
              <a:r>
                <a:rPr lang="en-US" altLang="zh-CN" sz="1500" dirty="0">
                  <a:solidFill>
                    <a:srgbClr val="007DDA"/>
                  </a:solidFill>
                  <a:latin typeface="Impact MT Std" pitchFamily="34" charset="0"/>
                </a:rPr>
                <a:t>02</a:t>
              </a:r>
              <a:endParaRPr lang="zh-CN" altLang="en-US" sz="1500" dirty="0">
                <a:solidFill>
                  <a:srgbClr val="007DDA"/>
                </a:solidFill>
                <a:latin typeface="Impact MT Std" pitchFamily="34" charset="0"/>
              </a:endParaRPr>
            </a:p>
          </p:txBody>
        </p:sp>
      </p:grpSp>
      <p:grpSp>
        <p:nvGrpSpPr>
          <p:cNvPr id="41" name="组合 40"/>
          <p:cNvGrpSpPr/>
          <p:nvPr/>
        </p:nvGrpSpPr>
        <p:grpSpPr>
          <a:xfrm>
            <a:off x="5026115" y="1935560"/>
            <a:ext cx="3022616" cy="647781"/>
            <a:chOff x="1911251" y="1321493"/>
            <a:chExt cx="1373453" cy="864199"/>
          </a:xfrm>
        </p:grpSpPr>
        <p:sp>
          <p:nvSpPr>
            <p:cNvPr id="42" name="矩形 41"/>
            <p:cNvSpPr/>
            <p:nvPr/>
          </p:nvSpPr>
          <p:spPr>
            <a:xfrm>
              <a:off x="1911251" y="1321493"/>
              <a:ext cx="437774" cy="330861"/>
            </a:xfrm>
            <a:prstGeom prst="rect">
              <a:avLst/>
            </a:prstGeom>
          </p:spPr>
          <p:txBody>
            <a:bodyPr wrap="none">
              <a:spAutoFit/>
            </a:bodyPr>
            <a:lstStyle/>
            <a:p>
              <a:r>
                <a:rPr lang="zh-CN" altLang="en-US" sz="1010" b="1" dirty="0">
                  <a:solidFill>
                    <a:srgbClr val="007DDA"/>
                  </a:solidFill>
                  <a:latin typeface="微软雅黑" panose="020B0503020204020204" pitchFamily="34" charset="-122"/>
                  <a:ea typeface="微软雅黑" panose="020B0503020204020204" pitchFamily="34" charset="-122"/>
                </a:rPr>
                <a:t>在此添加标题</a:t>
              </a:r>
            </a:p>
          </p:txBody>
        </p:sp>
        <p:sp>
          <p:nvSpPr>
            <p:cNvPr id="43" name="矩形 42"/>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sp>
        <p:nvSpPr>
          <p:cNvPr id="44" name="矩形 43"/>
          <p:cNvSpPr/>
          <p:nvPr/>
        </p:nvSpPr>
        <p:spPr>
          <a:xfrm>
            <a:off x="4937869" y="2006357"/>
            <a:ext cx="34269" cy="520242"/>
          </a:xfrm>
          <a:prstGeom prst="rect">
            <a:avLst/>
          </a:prstGeom>
          <a:solidFill>
            <a:srgbClr val="007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45" name="组合 44"/>
          <p:cNvGrpSpPr/>
          <p:nvPr/>
        </p:nvGrpSpPr>
        <p:grpSpPr>
          <a:xfrm>
            <a:off x="4410074" y="2903602"/>
            <a:ext cx="404293" cy="404293"/>
            <a:chOff x="6067821" y="2492896"/>
            <a:chExt cx="539364" cy="539364"/>
          </a:xfrm>
        </p:grpSpPr>
        <p:sp>
          <p:nvSpPr>
            <p:cNvPr id="46" name="椭圆 45"/>
            <p:cNvSpPr/>
            <p:nvPr/>
          </p:nvSpPr>
          <p:spPr>
            <a:xfrm>
              <a:off x="6067821" y="2492896"/>
              <a:ext cx="539364" cy="539364"/>
            </a:xfrm>
            <a:prstGeom prst="ellipse">
              <a:avLst/>
            </a:prstGeom>
            <a:solidFill>
              <a:srgbClr val="FFFFFF"/>
            </a:solidFill>
            <a:ln w="12700" cap="flat" cmpd="sng" algn="ctr">
              <a:noFill/>
              <a:prstDash val="solid"/>
              <a:miter lim="800000"/>
            </a:ln>
            <a:effectLst>
              <a:outerShdw blurRad="127000" dist="38100" dir="2700000" algn="tl" rotWithShape="0">
                <a:prstClr val="black">
                  <a:alpha val="40000"/>
                </a:prstClr>
              </a:outerShdw>
            </a:effectLst>
          </p:spPr>
          <p:txBody>
            <a:bodyPr rtlCol="0" anchor="ctr"/>
            <a:lstStyle/>
            <a:p>
              <a:pPr algn="ctr">
                <a:defRPr/>
              </a:pPr>
              <a:endParaRPr lang="zh-CN" altLang="en-US" sz="1050" kern="0">
                <a:solidFill>
                  <a:srgbClr val="FFFFFF"/>
                </a:solidFill>
              </a:endParaRPr>
            </a:p>
          </p:txBody>
        </p:sp>
        <p:sp>
          <p:nvSpPr>
            <p:cNvPr id="47" name="文本框 9"/>
            <p:cNvSpPr txBox="1"/>
            <p:nvPr/>
          </p:nvSpPr>
          <p:spPr>
            <a:xfrm>
              <a:off x="6069516" y="2579631"/>
              <a:ext cx="535974" cy="430999"/>
            </a:xfrm>
            <a:prstGeom prst="rect">
              <a:avLst/>
            </a:prstGeom>
            <a:noFill/>
          </p:spPr>
          <p:txBody>
            <a:bodyPr wrap="square" rtlCol="0">
              <a:spAutoFit/>
            </a:bodyPr>
            <a:lstStyle/>
            <a:p>
              <a:pPr algn="ctr"/>
              <a:r>
                <a:rPr lang="en-US" altLang="zh-CN" sz="1500" dirty="0">
                  <a:solidFill>
                    <a:srgbClr val="007DDA"/>
                  </a:solidFill>
                  <a:latin typeface="Impact MT Std" pitchFamily="34" charset="0"/>
                </a:rPr>
                <a:t>03</a:t>
              </a:r>
              <a:endParaRPr lang="zh-CN" altLang="en-US" sz="1500" dirty="0">
                <a:solidFill>
                  <a:srgbClr val="007DDA"/>
                </a:solidFill>
                <a:latin typeface="Impact MT Std" pitchFamily="34" charset="0"/>
              </a:endParaRPr>
            </a:p>
          </p:txBody>
        </p:sp>
      </p:grpSp>
      <p:grpSp>
        <p:nvGrpSpPr>
          <p:cNvPr id="48" name="组合 47"/>
          <p:cNvGrpSpPr/>
          <p:nvPr/>
        </p:nvGrpSpPr>
        <p:grpSpPr>
          <a:xfrm>
            <a:off x="5026115" y="2787653"/>
            <a:ext cx="3022616" cy="647781"/>
            <a:chOff x="1911251" y="1321493"/>
            <a:chExt cx="1373453" cy="864199"/>
          </a:xfrm>
        </p:grpSpPr>
        <p:sp>
          <p:nvSpPr>
            <p:cNvPr id="49" name="矩形 48"/>
            <p:cNvSpPr/>
            <p:nvPr/>
          </p:nvSpPr>
          <p:spPr>
            <a:xfrm>
              <a:off x="1911251" y="1321493"/>
              <a:ext cx="437774" cy="330861"/>
            </a:xfrm>
            <a:prstGeom prst="rect">
              <a:avLst/>
            </a:prstGeom>
          </p:spPr>
          <p:txBody>
            <a:bodyPr wrap="none">
              <a:spAutoFit/>
            </a:bodyPr>
            <a:lstStyle/>
            <a:p>
              <a:r>
                <a:rPr lang="zh-CN" altLang="en-US" sz="1010" b="1" dirty="0">
                  <a:solidFill>
                    <a:srgbClr val="007DDA"/>
                  </a:solidFill>
                  <a:latin typeface="微软雅黑" panose="020B0503020204020204" pitchFamily="34" charset="-122"/>
                  <a:ea typeface="微软雅黑" panose="020B0503020204020204" pitchFamily="34" charset="-122"/>
                </a:rPr>
                <a:t>在此添加标题</a:t>
              </a:r>
            </a:p>
          </p:txBody>
        </p:sp>
        <p:sp>
          <p:nvSpPr>
            <p:cNvPr id="50" name="矩形 49"/>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sp>
        <p:nvSpPr>
          <p:cNvPr id="51" name="矩形 50"/>
          <p:cNvSpPr/>
          <p:nvPr/>
        </p:nvSpPr>
        <p:spPr>
          <a:xfrm>
            <a:off x="4937869" y="2858449"/>
            <a:ext cx="34269" cy="520242"/>
          </a:xfrm>
          <a:prstGeom prst="rect">
            <a:avLst/>
          </a:prstGeom>
          <a:solidFill>
            <a:srgbClr val="007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52" name="组合 51"/>
          <p:cNvGrpSpPr/>
          <p:nvPr/>
        </p:nvGrpSpPr>
        <p:grpSpPr>
          <a:xfrm>
            <a:off x="3955959" y="3724741"/>
            <a:ext cx="404293" cy="404293"/>
            <a:chOff x="6067821" y="2492896"/>
            <a:chExt cx="539364" cy="539364"/>
          </a:xfrm>
        </p:grpSpPr>
        <p:sp>
          <p:nvSpPr>
            <p:cNvPr id="53" name="椭圆 52"/>
            <p:cNvSpPr/>
            <p:nvPr/>
          </p:nvSpPr>
          <p:spPr>
            <a:xfrm>
              <a:off x="6067821" y="2492896"/>
              <a:ext cx="539364" cy="539364"/>
            </a:xfrm>
            <a:prstGeom prst="ellipse">
              <a:avLst/>
            </a:prstGeom>
            <a:solidFill>
              <a:srgbClr val="FFFFFF"/>
            </a:solidFill>
            <a:ln w="12700" cap="flat" cmpd="sng" algn="ctr">
              <a:noFill/>
              <a:prstDash val="solid"/>
              <a:miter lim="800000"/>
            </a:ln>
            <a:effectLst>
              <a:outerShdw blurRad="127000" dist="38100" dir="2700000" algn="tl" rotWithShape="0">
                <a:prstClr val="black">
                  <a:alpha val="40000"/>
                </a:prstClr>
              </a:outerShdw>
            </a:effectLst>
          </p:spPr>
          <p:txBody>
            <a:bodyPr rtlCol="0" anchor="ctr"/>
            <a:lstStyle/>
            <a:p>
              <a:pPr algn="ctr">
                <a:defRPr/>
              </a:pPr>
              <a:endParaRPr lang="zh-CN" altLang="en-US" sz="1050" kern="0">
                <a:solidFill>
                  <a:srgbClr val="FFFFFF"/>
                </a:solidFill>
              </a:endParaRPr>
            </a:p>
          </p:txBody>
        </p:sp>
        <p:sp>
          <p:nvSpPr>
            <p:cNvPr id="54" name="文本框 9"/>
            <p:cNvSpPr txBox="1"/>
            <p:nvPr/>
          </p:nvSpPr>
          <p:spPr>
            <a:xfrm>
              <a:off x="6069516" y="2579631"/>
              <a:ext cx="535974" cy="430999"/>
            </a:xfrm>
            <a:prstGeom prst="rect">
              <a:avLst/>
            </a:prstGeom>
            <a:noFill/>
          </p:spPr>
          <p:txBody>
            <a:bodyPr wrap="square" rtlCol="0">
              <a:spAutoFit/>
            </a:bodyPr>
            <a:lstStyle/>
            <a:p>
              <a:pPr algn="ctr"/>
              <a:r>
                <a:rPr lang="en-US" altLang="zh-CN" sz="1500" dirty="0">
                  <a:solidFill>
                    <a:srgbClr val="007DDA"/>
                  </a:solidFill>
                  <a:latin typeface="Impact MT Std" pitchFamily="34" charset="0"/>
                </a:rPr>
                <a:t>04</a:t>
              </a:r>
              <a:endParaRPr lang="zh-CN" altLang="en-US" sz="1500" dirty="0">
                <a:solidFill>
                  <a:srgbClr val="007DDA"/>
                </a:solidFill>
                <a:latin typeface="Impact MT Std" pitchFamily="34" charset="0"/>
              </a:endParaRPr>
            </a:p>
          </p:txBody>
        </p:sp>
      </p:grpSp>
      <p:grpSp>
        <p:nvGrpSpPr>
          <p:cNvPr id="55" name="组合 54"/>
          <p:cNvGrpSpPr/>
          <p:nvPr/>
        </p:nvGrpSpPr>
        <p:grpSpPr>
          <a:xfrm>
            <a:off x="4540337" y="3608793"/>
            <a:ext cx="3022616" cy="647781"/>
            <a:chOff x="1911251" y="1321493"/>
            <a:chExt cx="1373453" cy="864199"/>
          </a:xfrm>
        </p:grpSpPr>
        <p:sp>
          <p:nvSpPr>
            <p:cNvPr id="56" name="矩形 55"/>
            <p:cNvSpPr/>
            <p:nvPr/>
          </p:nvSpPr>
          <p:spPr>
            <a:xfrm>
              <a:off x="1911251" y="1321493"/>
              <a:ext cx="437774" cy="330861"/>
            </a:xfrm>
            <a:prstGeom prst="rect">
              <a:avLst/>
            </a:prstGeom>
          </p:spPr>
          <p:txBody>
            <a:bodyPr wrap="none">
              <a:spAutoFit/>
            </a:bodyPr>
            <a:lstStyle/>
            <a:p>
              <a:r>
                <a:rPr lang="zh-CN" altLang="en-US" sz="1010" b="1" dirty="0">
                  <a:solidFill>
                    <a:srgbClr val="007DDA"/>
                  </a:solidFill>
                  <a:latin typeface="微软雅黑" panose="020B0503020204020204" pitchFamily="34" charset="-122"/>
                  <a:ea typeface="微软雅黑" panose="020B0503020204020204" pitchFamily="34" charset="-122"/>
                </a:rPr>
                <a:t>在此添加标题</a:t>
              </a:r>
            </a:p>
          </p:txBody>
        </p:sp>
        <p:sp>
          <p:nvSpPr>
            <p:cNvPr id="57" name="矩形 56"/>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sp>
        <p:nvSpPr>
          <p:cNvPr id="58" name="矩形 57"/>
          <p:cNvSpPr/>
          <p:nvPr/>
        </p:nvSpPr>
        <p:spPr>
          <a:xfrm>
            <a:off x="4464052" y="3679592"/>
            <a:ext cx="34269" cy="520242"/>
          </a:xfrm>
          <a:prstGeom prst="rect">
            <a:avLst/>
          </a:prstGeom>
          <a:solidFill>
            <a:srgbClr val="007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Tree>
    <p:extLst>
      <p:ext uri="{BB962C8B-B14F-4D97-AF65-F5344CB8AC3E}">
        <p14:creationId xmlns:p14="http://schemas.microsoft.com/office/powerpoint/2010/main" val="405025414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2000"/>
                            </p:stCondLst>
                            <p:childTnLst>
                              <p:par>
                                <p:cTn id="35" presetID="22" presetClass="entr" presetSubtype="4"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par>
                          <p:cTn id="38" fill="hold">
                            <p:stCondLst>
                              <p:cond delay="2500"/>
                            </p:stCondLst>
                            <p:childTnLst>
                              <p:par>
                                <p:cTn id="39" presetID="22" presetClass="entr" presetSubtype="4"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par>
                                <p:cTn id="42" presetID="2" presetClass="entr" presetSubtype="4" fill="hold" grpId="0" nodeType="withEffect">
                                  <p:stCondLst>
                                    <p:cond delay="50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ppt_x"/>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5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ppt_x"/>
                                          </p:val>
                                        </p:tav>
                                        <p:tav tm="100000">
                                          <p:val>
                                            <p:strVal val="#ppt_x"/>
                                          </p:val>
                                        </p:tav>
                                      </p:tavLst>
                                    </p:anim>
                                    <p:anim calcmode="lin" valueType="num">
                                      <p:cBhvr additive="base">
                                        <p:cTn id="57" dur="500" fill="hold"/>
                                        <p:tgtEl>
                                          <p:spTgt spid="28"/>
                                        </p:tgtEl>
                                        <p:attrNameLst>
                                          <p:attrName>ppt_y</p:attrName>
                                        </p:attrNameLst>
                                      </p:cBhvr>
                                      <p:tavLst>
                                        <p:tav tm="0">
                                          <p:val>
                                            <p:strVal val="1+#ppt_h/2"/>
                                          </p:val>
                                        </p:tav>
                                        <p:tav tm="100000">
                                          <p:val>
                                            <p:strVal val="#ppt_y"/>
                                          </p:val>
                                        </p:tav>
                                      </p:tavLst>
                                    </p:anim>
                                  </p:childTnLst>
                                </p:cTn>
                              </p:par>
                              <p:par>
                                <p:cTn id="58" presetID="10" presetClass="entr" presetSubtype="0" fill="hold" nodeType="withEffect">
                                  <p:stCondLst>
                                    <p:cond delay="100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par>
                                <p:cTn id="61" presetID="10" presetClass="entr" presetSubtype="0" fill="hold" nodeType="withEffect">
                                  <p:stCondLst>
                                    <p:cond delay="100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par>
                                <p:cTn id="64" presetID="10" presetClass="entr" presetSubtype="0" fill="hold" nodeType="withEffect">
                                  <p:stCondLst>
                                    <p:cond delay="100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nodeType="withEffect">
                                  <p:stCondLst>
                                    <p:cond delay="100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500"/>
                                        <p:tgtEl>
                                          <p:spTgt spid="52"/>
                                        </p:tgtEl>
                                      </p:cBhvr>
                                    </p:animEffect>
                                  </p:childTnLst>
                                </p:cTn>
                              </p:par>
                              <p:par>
                                <p:cTn id="70" presetID="22" presetClass="entr" presetSubtype="4" fill="hold" grpId="0" nodeType="withEffect">
                                  <p:stCondLst>
                                    <p:cond delay="1500"/>
                                  </p:stCondLst>
                                  <p:childTnLst>
                                    <p:set>
                                      <p:cBhvr>
                                        <p:cTn id="71" dur="1" fill="hold">
                                          <p:stCondLst>
                                            <p:cond delay="0"/>
                                          </p:stCondLst>
                                        </p:cTn>
                                        <p:tgtEl>
                                          <p:spTgt spid="37"/>
                                        </p:tgtEl>
                                        <p:attrNameLst>
                                          <p:attrName>style.visibility</p:attrName>
                                        </p:attrNameLst>
                                      </p:cBhvr>
                                      <p:to>
                                        <p:strVal val="visible"/>
                                      </p:to>
                                    </p:set>
                                    <p:animEffect transition="in" filter="wipe(down)">
                                      <p:cBhvr>
                                        <p:cTn id="72" dur="500"/>
                                        <p:tgtEl>
                                          <p:spTgt spid="37"/>
                                        </p:tgtEl>
                                      </p:cBhvr>
                                    </p:animEffect>
                                  </p:childTnLst>
                                </p:cTn>
                              </p:par>
                              <p:par>
                                <p:cTn id="73" presetID="22" presetClass="entr" presetSubtype="4" fill="hold" grpId="0" nodeType="withEffect">
                                  <p:stCondLst>
                                    <p:cond delay="1500"/>
                                  </p:stCondLst>
                                  <p:childTnLst>
                                    <p:set>
                                      <p:cBhvr>
                                        <p:cTn id="74" dur="1" fill="hold">
                                          <p:stCondLst>
                                            <p:cond delay="0"/>
                                          </p:stCondLst>
                                        </p:cTn>
                                        <p:tgtEl>
                                          <p:spTgt spid="44"/>
                                        </p:tgtEl>
                                        <p:attrNameLst>
                                          <p:attrName>style.visibility</p:attrName>
                                        </p:attrNameLst>
                                      </p:cBhvr>
                                      <p:to>
                                        <p:strVal val="visible"/>
                                      </p:to>
                                    </p:set>
                                    <p:animEffect transition="in" filter="wipe(down)">
                                      <p:cBhvr>
                                        <p:cTn id="75" dur="500"/>
                                        <p:tgtEl>
                                          <p:spTgt spid="44"/>
                                        </p:tgtEl>
                                      </p:cBhvr>
                                    </p:animEffect>
                                  </p:childTnLst>
                                </p:cTn>
                              </p:par>
                              <p:par>
                                <p:cTn id="76" presetID="22" presetClass="entr" presetSubtype="4" fill="hold" grpId="0" nodeType="withEffect">
                                  <p:stCondLst>
                                    <p:cond delay="1500"/>
                                  </p:stCondLst>
                                  <p:childTnLst>
                                    <p:set>
                                      <p:cBhvr>
                                        <p:cTn id="77" dur="1" fill="hold">
                                          <p:stCondLst>
                                            <p:cond delay="0"/>
                                          </p:stCondLst>
                                        </p:cTn>
                                        <p:tgtEl>
                                          <p:spTgt spid="51"/>
                                        </p:tgtEl>
                                        <p:attrNameLst>
                                          <p:attrName>style.visibility</p:attrName>
                                        </p:attrNameLst>
                                      </p:cBhvr>
                                      <p:to>
                                        <p:strVal val="visible"/>
                                      </p:to>
                                    </p:set>
                                    <p:animEffect transition="in" filter="wipe(down)">
                                      <p:cBhvr>
                                        <p:cTn id="78" dur="500"/>
                                        <p:tgtEl>
                                          <p:spTgt spid="51"/>
                                        </p:tgtEl>
                                      </p:cBhvr>
                                    </p:animEffect>
                                  </p:childTnLst>
                                </p:cTn>
                              </p:par>
                              <p:par>
                                <p:cTn id="79" presetID="22" presetClass="entr" presetSubtype="4" fill="hold" grpId="0" nodeType="withEffect">
                                  <p:stCondLst>
                                    <p:cond delay="1500"/>
                                  </p:stCondLst>
                                  <p:childTnLst>
                                    <p:set>
                                      <p:cBhvr>
                                        <p:cTn id="80" dur="1" fill="hold">
                                          <p:stCondLst>
                                            <p:cond delay="0"/>
                                          </p:stCondLst>
                                        </p:cTn>
                                        <p:tgtEl>
                                          <p:spTgt spid="58"/>
                                        </p:tgtEl>
                                        <p:attrNameLst>
                                          <p:attrName>style.visibility</p:attrName>
                                        </p:attrNameLst>
                                      </p:cBhvr>
                                      <p:to>
                                        <p:strVal val="visible"/>
                                      </p:to>
                                    </p:set>
                                    <p:animEffect transition="in" filter="wipe(down)">
                                      <p:cBhvr>
                                        <p:cTn id="81" dur="500"/>
                                        <p:tgtEl>
                                          <p:spTgt spid="58"/>
                                        </p:tgtEl>
                                      </p:cBhvr>
                                    </p:animEffect>
                                  </p:childTnLst>
                                </p:cTn>
                              </p:par>
                              <p:par>
                                <p:cTn id="82" presetID="2" presetClass="entr" presetSubtype="2" fill="hold" nodeType="withEffect">
                                  <p:stCondLst>
                                    <p:cond delay="2250"/>
                                  </p:stCondLst>
                                  <p:childTnLst>
                                    <p:set>
                                      <p:cBhvr>
                                        <p:cTn id="83" dur="1" fill="hold">
                                          <p:stCondLst>
                                            <p:cond delay="0"/>
                                          </p:stCondLst>
                                        </p:cTn>
                                        <p:tgtEl>
                                          <p:spTgt spid="34"/>
                                        </p:tgtEl>
                                        <p:attrNameLst>
                                          <p:attrName>style.visibility</p:attrName>
                                        </p:attrNameLst>
                                      </p:cBhvr>
                                      <p:to>
                                        <p:strVal val="visible"/>
                                      </p:to>
                                    </p:set>
                                    <p:anim calcmode="lin" valueType="num">
                                      <p:cBhvr additive="base">
                                        <p:cTn id="84" dur="500" fill="hold"/>
                                        <p:tgtEl>
                                          <p:spTgt spid="34"/>
                                        </p:tgtEl>
                                        <p:attrNameLst>
                                          <p:attrName>ppt_x</p:attrName>
                                        </p:attrNameLst>
                                      </p:cBhvr>
                                      <p:tavLst>
                                        <p:tav tm="0">
                                          <p:val>
                                            <p:strVal val="1+#ppt_w/2"/>
                                          </p:val>
                                        </p:tav>
                                        <p:tav tm="100000">
                                          <p:val>
                                            <p:strVal val="#ppt_x"/>
                                          </p:val>
                                        </p:tav>
                                      </p:tavLst>
                                    </p:anim>
                                    <p:anim calcmode="lin" valueType="num">
                                      <p:cBhvr additive="base">
                                        <p:cTn id="85" dur="500" fill="hold"/>
                                        <p:tgtEl>
                                          <p:spTgt spid="34"/>
                                        </p:tgtEl>
                                        <p:attrNameLst>
                                          <p:attrName>ppt_y</p:attrName>
                                        </p:attrNameLst>
                                      </p:cBhvr>
                                      <p:tavLst>
                                        <p:tav tm="0">
                                          <p:val>
                                            <p:strVal val="#ppt_y"/>
                                          </p:val>
                                        </p:tav>
                                        <p:tav tm="100000">
                                          <p:val>
                                            <p:strVal val="#ppt_y"/>
                                          </p:val>
                                        </p:tav>
                                      </p:tavLst>
                                    </p:anim>
                                  </p:childTnLst>
                                </p:cTn>
                              </p:par>
                              <p:par>
                                <p:cTn id="86" presetID="2" presetClass="entr" presetSubtype="2" fill="hold" nodeType="withEffect">
                                  <p:stCondLst>
                                    <p:cond delay="2250"/>
                                  </p:stCondLst>
                                  <p:childTnLst>
                                    <p:set>
                                      <p:cBhvr>
                                        <p:cTn id="87" dur="1" fill="hold">
                                          <p:stCondLst>
                                            <p:cond delay="0"/>
                                          </p:stCondLst>
                                        </p:cTn>
                                        <p:tgtEl>
                                          <p:spTgt spid="41"/>
                                        </p:tgtEl>
                                        <p:attrNameLst>
                                          <p:attrName>style.visibility</p:attrName>
                                        </p:attrNameLst>
                                      </p:cBhvr>
                                      <p:to>
                                        <p:strVal val="visible"/>
                                      </p:to>
                                    </p:set>
                                    <p:anim calcmode="lin" valueType="num">
                                      <p:cBhvr additive="base">
                                        <p:cTn id="88" dur="500" fill="hold"/>
                                        <p:tgtEl>
                                          <p:spTgt spid="41"/>
                                        </p:tgtEl>
                                        <p:attrNameLst>
                                          <p:attrName>ppt_x</p:attrName>
                                        </p:attrNameLst>
                                      </p:cBhvr>
                                      <p:tavLst>
                                        <p:tav tm="0">
                                          <p:val>
                                            <p:strVal val="1+#ppt_w/2"/>
                                          </p:val>
                                        </p:tav>
                                        <p:tav tm="100000">
                                          <p:val>
                                            <p:strVal val="#ppt_x"/>
                                          </p:val>
                                        </p:tav>
                                      </p:tavLst>
                                    </p:anim>
                                    <p:anim calcmode="lin" valueType="num">
                                      <p:cBhvr additive="base">
                                        <p:cTn id="89" dur="500" fill="hold"/>
                                        <p:tgtEl>
                                          <p:spTgt spid="41"/>
                                        </p:tgtEl>
                                        <p:attrNameLst>
                                          <p:attrName>ppt_y</p:attrName>
                                        </p:attrNameLst>
                                      </p:cBhvr>
                                      <p:tavLst>
                                        <p:tav tm="0">
                                          <p:val>
                                            <p:strVal val="#ppt_y"/>
                                          </p:val>
                                        </p:tav>
                                        <p:tav tm="100000">
                                          <p:val>
                                            <p:strVal val="#ppt_y"/>
                                          </p:val>
                                        </p:tav>
                                      </p:tavLst>
                                    </p:anim>
                                  </p:childTnLst>
                                </p:cTn>
                              </p:par>
                              <p:par>
                                <p:cTn id="90" presetID="2" presetClass="entr" presetSubtype="2" fill="hold" nodeType="withEffect">
                                  <p:stCondLst>
                                    <p:cond delay="2250"/>
                                  </p:stCondLst>
                                  <p:childTnLst>
                                    <p:set>
                                      <p:cBhvr>
                                        <p:cTn id="91" dur="1" fill="hold">
                                          <p:stCondLst>
                                            <p:cond delay="0"/>
                                          </p:stCondLst>
                                        </p:cTn>
                                        <p:tgtEl>
                                          <p:spTgt spid="48"/>
                                        </p:tgtEl>
                                        <p:attrNameLst>
                                          <p:attrName>style.visibility</p:attrName>
                                        </p:attrNameLst>
                                      </p:cBhvr>
                                      <p:to>
                                        <p:strVal val="visible"/>
                                      </p:to>
                                    </p:set>
                                    <p:anim calcmode="lin" valueType="num">
                                      <p:cBhvr additive="base">
                                        <p:cTn id="92" dur="500" fill="hold"/>
                                        <p:tgtEl>
                                          <p:spTgt spid="48"/>
                                        </p:tgtEl>
                                        <p:attrNameLst>
                                          <p:attrName>ppt_x</p:attrName>
                                        </p:attrNameLst>
                                      </p:cBhvr>
                                      <p:tavLst>
                                        <p:tav tm="0">
                                          <p:val>
                                            <p:strVal val="1+#ppt_w/2"/>
                                          </p:val>
                                        </p:tav>
                                        <p:tav tm="100000">
                                          <p:val>
                                            <p:strVal val="#ppt_x"/>
                                          </p:val>
                                        </p:tav>
                                      </p:tavLst>
                                    </p:anim>
                                    <p:anim calcmode="lin" valueType="num">
                                      <p:cBhvr additive="base">
                                        <p:cTn id="93" dur="500" fill="hold"/>
                                        <p:tgtEl>
                                          <p:spTgt spid="48"/>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2250"/>
                                  </p:stCondLst>
                                  <p:childTnLst>
                                    <p:set>
                                      <p:cBhvr>
                                        <p:cTn id="95" dur="1" fill="hold">
                                          <p:stCondLst>
                                            <p:cond delay="0"/>
                                          </p:stCondLst>
                                        </p:cTn>
                                        <p:tgtEl>
                                          <p:spTgt spid="55"/>
                                        </p:tgtEl>
                                        <p:attrNameLst>
                                          <p:attrName>style.visibility</p:attrName>
                                        </p:attrNameLst>
                                      </p:cBhvr>
                                      <p:to>
                                        <p:strVal val="visible"/>
                                      </p:to>
                                    </p:set>
                                    <p:anim calcmode="lin" valueType="num">
                                      <p:cBhvr additive="base">
                                        <p:cTn id="96" dur="500" fill="hold"/>
                                        <p:tgtEl>
                                          <p:spTgt spid="55"/>
                                        </p:tgtEl>
                                        <p:attrNameLst>
                                          <p:attrName>ppt_x</p:attrName>
                                        </p:attrNameLst>
                                      </p:cBhvr>
                                      <p:tavLst>
                                        <p:tav tm="0">
                                          <p:val>
                                            <p:strVal val="1+#ppt_w/2"/>
                                          </p:val>
                                        </p:tav>
                                        <p:tav tm="100000">
                                          <p:val>
                                            <p:strVal val="#ppt_x"/>
                                          </p:val>
                                        </p:tav>
                                      </p:tavLst>
                                    </p:anim>
                                    <p:anim calcmode="lin" valueType="num">
                                      <p:cBhvr additive="base">
                                        <p:cTn id="97"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animBg="1"/>
      <p:bldP spid="8" grpId="0" animBg="1"/>
      <p:bldP spid="26" grpId="0"/>
      <p:bldP spid="27" grpId="0"/>
      <p:bldP spid="28" grpId="0"/>
      <p:bldP spid="29" grpId="0"/>
      <p:bldP spid="30" grpId="0"/>
      <p:bldP spid="37" grpId="0" animBg="1"/>
      <p:bldP spid="44" grpId="0" animBg="1"/>
      <p:bldP spid="51" grpId="0" animBg="1"/>
      <p:bldP spid="5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4"/>
          <p:cNvSpPr/>
          <p:nvPr/>
        </p:nvSpPr>
        <p:spPr bwMode="auto">
          <a:xfrm>
            <a:off x="-18155" y="0"/>
            <a:ext cx="9162155" cy="5143500"/>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5" name="矩形 4"/>
          <p:cNvSpPr/>
          <p:nvPr/>
        </p:nvSpPr>
        <p:spPr>
          <a:xfrm>
            <a:off x="-9849" y="1419622"/>
            <a:ext cx="9153849" cy="2232248"/>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509979" y="1761660"/>
            <a:ext cx="1106591" cy="1106447"/>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9" name="TextBox 18"/>
          <p:cNvSpPr txBox="1"/>
          <p:nvPr/>
        </p:nvSpPr>
        <p:spPr>
          <a:xfrm>
            <a:off x="4215196" y="1477260"/>
            <a:ext cx="3842520" cy="392412"/>
          </a:xfrm>
          <a:prstGeom prst="rect">
            <a:avLst/>
          </a:prstGeom>
          <a:noFill/>
        </p:spPr>
        <p:txBody>
          <a:bodyPr wrap="square" lIns="68576" tIns="34289" rIns="68576" bIns="34289" rtlCol="0">
            <a:spAutoFit/>
          </a:bodyPr>
          <a:lstStyle/>
          <a:p>
            <a:r>
              <a:rPr lang="zh-CN" altLang="en-US" sz="21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Arial" panose="020B0604020202020204" pitchFamily="34" charset="0"/>
              </a:rPr>
              <a:t>第二部分</a:t>
            </a:r>
          </a:p>
        </p:txBody>
      </p:sp>
      <p:sp>
        <p:nvSpPr>
          <p:cNvPr id="10" name="文本框 8"/>
          <p:cNvSpPr txBox="1"/>
          <p:nvPr/>
        </p:nvSpPr>
        <p:spPr>
          <a:xfrm>
            <a:off x="4149246" y="1838320"/>
            <a:ext cx="3599998" cy="57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3300" b="1" dirty="0" smtClean="0">
                <a:solidFill>
                  <a:schemeClr val="bg1"/>
                </a:solidFill>
                <a:effectLst>
                  <a:innerShdw blurRad="63500" dist="50800" dir="13500000">
                    <a:prstClr val="black">
                      <a:alpha val="50000"/>
                    </a:prstClr>
                  </a:innerShdw>
                </a:effectLst>
              </a:rPr>
              <a:t>单击添加标题</a:t>
            </a:r>
            <a:endParaRPr lang="zh-CN" altLang="en-US" sz="3300" b="1" dirty="0">
              <a:solidFill>
                <a:schemeClr val="bg1"/>
              </a:solidFill>
              <a:effectLst>
                <a:innerShdw blurRad="63500" dist="50800" dir="13500000">
                  <a:prstClr val="black">
                    <a:alpha val="50000"/>
                  </a:prstClr>
                </a:innerShdw>
              </a:effectLst>
            </a:endParaRPr>
          </a:p>
        </p:txBody>
      </p:sp>
      <p:sp>
        <p:nvSpPr>
          <p:cNvPr id="11" name="矩形 10"/>
          <p:cNvSpPr>
            <a:spLocks noChangeArrowheads="1"/>
          </p:cNvSpPr>
          <p:nvPr/>
        </p:nvSpPr>
        <p:spPr bwMode="auto">
          <a:xfrm>
            <a:off x="4215196" y="2463738"/>
            <a:ext cx="2476395" cy="110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p:txBody>
      </p:sp>
      <p:cxnSp>
        <p:nvCxnSpPr>
          <p:cNvPr id="12" name="直接连接符 11"/>
          <p:cNvCxnSpPr/>
          <p:nvPr/>
        </p:nvCxnSpPr>
        <p:spPr>
          <a:xfrm>
            <a:off x="3985971" y="1477260"/>
            <a:ext cx="0" cy="1958586"/>
          </a:xfrm>
          <a:prstGeom prst="line">
            <a:avLst/>
          </a:prstGeom>
          <a:ln w="28575">
            <a:solidFill>
              <a:schemeClr val="bg1"/>
            </a:solidFill>
            <a:prstDash val="dashDot"/>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443371" y="2868106"/>
            <a:ext cx="298093" cy="298054"/>
            <a:chOff x="304800" y="673100"/>
            <a:chExt cx="4000500" cy="4000500"/>
          </a:xfrm>
          <a:effectLst>
            <a:outerShdw blurRad="444500" dist="254000" dir="6840000" algn="tr" rotWithShape="0">
              <a:prstClr val="black">
                <a:alpha val="24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6" name="组合 15"/>
          <p:cNvGrpSpPr/>
          <p:nvPr/>
        </p:nvGrpSpPr>
        <p:grpSpPr>
          <a:xfrm>
            <a:off x="3596403" y="2626354"/>
            <a:ext cx="160343" cy="160322"/>
            <a:chOff x="304800" y="673100"/>
            <a:chExt cx="4000500" cy="4000500"/>
          </a:xfrm>
          <a:effectLst>
            <a:outerShdw blurRad="444500" dist="254000" dir="6840000" algn="tr" rotWithShape="0">
              <a:prstClr val="black">
                <a:alpha val="24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9" name="组合 18"/>
          <p:cNvGrpSpPr/>
          <p:nvPr/>
        </p:nvGrpSpPr>
        <p:grpSpPr>
          <a:xfrm>
            <a:off x="2771563" y="2992277"/>
            <a:ext cx="152040" cy="152021"/>
            <a:chOff x="304800" y="673100"/>
            <a:chExt cx="4000500" cy="4000500"/>
          </a:xfrm>
          <a:effectLst>
            <a:outerShdw blurRad="444500" dist="254000" dir="6840000" algn="tr" rotWithShape="0">
              <a:prstClr val="black">
                <a:alpha val="24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22" name="组合 21"/>
          <p:cNvGrpSpPr>
            <a:grpSpLocks noChangeAspect="1"/>
          </p:cNvGrpSpPr>
          <p:nvPr/>
        </p:nvGrpSpPr>
        <p:grpSpPr>
          <a:xfrm>
            <a:off x="2734893" y="2014538"/>
            <a:ext cx="700321" cy="600690"/>
            <a:chOff x="5084763" y="971550"/>
            <a:chExt cx="323850" cy="277813"/>
          </a:xfrm>
          <a:solidFill>
            <a:srgbClr val="C00000"/>
          </a:solidFill>
        </p:grpSpPr>
        <p:sp>
          <p:nvSpPr>
            <p:cNvPr id="23"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24"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25"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spTree>
    <p:extLst>
      <p:ext uri="{BB962C8B-B14F-4D97-AF65-F5344CB8AC3E}">
        <p14:creationId xmlns:p14="http://schemas.microsoft.com/office/powerpoint/2010/main" val="158096967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Scale>
                                      <p:cBhvr>
                                        <p:cTn id="1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6"/>
                                        </p:tgtEl>
                                        <p:attrNameLst>
                                          <p:attrName>ppt_x</p:attrName>
                                          <p:attrName>ppt_y</p:attrName>
                                        </p:attrNameLst>
                                      </p:cBhvr>
                                    </p:animMotion>
                                    <p:animEffect transition="in" filter="fade">
                                      <p:cBhvr>
                                        <p:cTn id="13" dur="1000"/>
                                        <p:tgtEl>
                                          <p:spTgt spid="6"/>
                                        </p:tgtEl>
                                      </p:cBhvr>
                                    </p:animEffect>
                                  </p:childTnLst>
                                </p:cTn>
                              </p:par>
                              <p:par>
                                <p:cTn id="14" presetID="52" presetClass="entr" presetSubtype="0"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Scale>
                                      <p:cBhvr>
                                        <p:cTn id="1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9"/>
                                        </p:tgtEl>
                                        <p:attrNameLst>
                                          <p:attrName>ppt_x</p:attrName>
                                          <p:attrName>ppt_y</p:attrName>
                                        </p:attrNameLst>
                                      </p:cBhvr>
                                    </p:animMotion>
                                    <p:animEffect transition="in" filter="fade">
                                      <p:cBhvr>
                                        <p:cTn id="18" dur="1000"/>
                                        <p:tgtEl>
                                          <p:spTgt spid="19"/>
                                        </p:tgtEl>
                                      </p:cBhvr>
                                    </p:animEffect>
                                  </p:childTnLst>
                                </p:cTn>
                              </p:par>
                              <p:par>
                                <p:cTn id="19" presetID="52" presetClass="entr" presetSubtype="0" fill="hold" nodeType="withEffect">
                                  <p:stCondLst>
                                    <p:cond delay="500"/>
                                  </p:stCondLst>
                                  <p:childTnLst>
                                    <p:set>
                                      <p:cBhvr>
                                        <p:cTn id="20" dur="1" fill="hold">
                                          <p:stCondLst>
                                            <p:cond delay="0"/>
                                          </p:stCondLst>
                                        </p:cTn>
                                        <p:tgtEl>
                                          <p:spTgt spid="13"/>
                                        </p:tgtEl>
                                        <p:attrNameLst>
                                          <p:attrName>style.visibility</p:attrName>
                                        </p:attrNameLst>
                                      </p:cBhvr>
                                      <p:to>
                                        <p:strVal val="visible"/>
                                      </p:to>
                                    </p:set>
                                    <p:animScale>
                                      <p:cBhvr>
                                        <p:cTn id="2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3"/>
                                        </p:tgtEl>
                                        <p:attrNameLst>
                                          <p:attrName>ppt_x</p:attrName>
                                          <p:attrName>ppt_y</p:attrName>
                                        </p:attrNameLst>
                                      </p:cBhvr>
                                    </p:animMotion>
                                    <p:animEffect transition="in" filter="fade">
                                      <p:cBhvr>
                                        <p:cTn id="23" dur="1000"/>
                                        <p:tgtEl>
                                          <p:spTgt spid="13"/>
                                        </p:tgtEl>
                                      </p:cBhvr>
                                    </p:animEffect>
                                  </p:childTnLst>
                                </p:cTn>
                              </p:par>
                              <p:par>
                                <p:cTn id="24" presetID="52" presetClass="entr" presetSubtype="0" fill="hold" nodeType="withEffect">
                                  <p:stCondLst>
                                    <p:cond delay="750"/>
                                  </p:stCondLst>
                                  <p:childTnLst>
                                    <p:set>
                                      <p:cBhvr>
                                        <p:cTn id="25" dur="1" fill="hold">
                                          <p:stCondLst>
                                            <p:cond delay="0"/>
                                          </p:stCondLst>
                                        </p:cTn>
                                        <p:tgtEl>
                                          <p:spTgt spid="16"/>
                                        </p:tgtEl>
                                        <p:attrNameLst>
                                          <p:attrName>style.visibility</p:attrName>
                                        </p:attrNameLst>
                                      </p:cBhvr>
                                      <p:to>
                                        <p:strVal val="visible"/>
                                      </p:to>
                                    </p:set>
                                    <p:animScale>
                                      <p:cBhvr>
                                        <p:cTn id="2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6"/>
                                        </p:tgtEl>
                                        <p:attrNameLst>
                                          <p:attrName>ppt_x</p:attrName>
                                          <p:attrName>ppt_y</p:attrName>
                                        </p:attrNameLst>
                                      </p:cBhvr>
                                    </p:animMotion>
                                    <p:animEffect transition="in" filter="fade">
                                      <p:cBhvr>
                                        <p:cTn id="28" dur="1000"/>
                                        <p:tgtEl>
                                          <p:spTgt spid="16"/>
                                        </p:tgtEl>
                                      </p:cBhvr>
                                    </p:animEffect>
                                  </p:childTnLst>
                                </p:cTn>
                              </p:par>
                              <p:par>
                                <p:cTn id="29" presetID="53" presetClass="entr" presetSubtype="16" fill="hold" nodeType="withEffect">
                                  <p:stCondLst>
                                    <p:cond delay="7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250"/>
                            </p:stCondLst>
                            <p:childTnLst>
                              <p:par>
                                <p:cTn id="35" presetID="22" presetClass="entr" presetSubtype="1"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3250"/>
                            </p:stCondLst>
                            <p:childTnLst>
                              <p:par>
                                <p:cTn id="43" presetID="2" presetClass="entr" presetSubtype="2" fill="hold" grpId="0" nodeType="afterEffect">
                                  <p:stCondLst>
                                    <p:cond delay="0"/>
                                  </p:stCondLst>
                                  <p:iterate type="wd">
                                    <p:tmPct val="10000"/>
                                  </p:iterate>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3850"/>
                            </p:stCondLst>
                            <p:childTnLst>
                              <p:par>
                                <p:cTn id="48" presetID="12" presetClass="entr" presetSubtype="4"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p:tgtEl>
                                          <p:spTgt spid="11"/>
                                        </p:tgtEl>
                                        <p:attrNameLst>
                                          <p:attrName>ppt_y</p:attrName>
                                        </p:attrNameLst>
                                      </p:cBhvr>
                                      <p:tavLst>
                                        <p:tav tm="0">
                                          <p:val>
                                            <p:strVal val="#ppt_y+#ppt_h*1.125000"/>
                                          </p:val>
                                        </p:tav>
                                        <p:tav tm="100000">
                                          <p:val>
                                            <p:strVal val="#ppt_y"/>
                                          </p:val>
                                        </p:tav>
                                      </p:tavLst>
                                    </p:anim>
                                    <p:animEffect transition="in" filter="wipe(up)">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矩形 6"/>
          <p:cNvSpPr>
            <a:spLocks noChangeArrowheads="1"/>
          </p:cNvSpPr>
          <p:nvPr/>
        </p:nvSpPr>
        <p:spPr bwMode="auto">
          <a:xfrm>
            <a:off x="912784" y="1256327"/>
            <a:ext cx="7074824" cy="5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759" tIns="29380" rIns="58759" bIns="29380">
            <a:spAutoFit/>
          </a:bodyPr>
          <a:lstStyle/>
          <a:p>
            <a:pPr>
              <a:lnSpc>
                <a:spcPct val="130000"/>
              </a:lnSpc>
              <a:spcBef>
                <a:spcPct val="0"/>
              </a:spcBef>
              <a:buNone/>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       您</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的内容打在这里</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或者通过复制您的文本后，在此框中选择粘贴，并选择只保留文字。您的内容打在这里，或者通过复制您的文本后，在此框中选择粘贴，并选择只保留文字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922310" y="2187319"/>
            <a:ext cx="2302000" cy="2236152"/>
          </a:xfrm>
          <a:prstGeom prst="rect">
            <a:avLst/>
          </a:prstGeom>
          <a:blipFill>
            <a:blip r:embed="rId3" cstate="screen">
              <a:extLst>
                <a:ext uri="{28A0092B-C50C-407E-A947-70E740481C1C}">
                  <a14:useLocalDpi xmlns:a14="http://schemas.microsoft.com/office/drawing/2010/main"/>
                </a:ext>
              </a:extLst>
            </a:blip>
            <a:srcRect/>
            <a:stretch>
              <a:fillRect l="-15532" r="-15532"/>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58759" tIns="29380" rIns="58759" bIns="29380" rtlCol="0" anchor="ctr"/>
          <a:lstStyle/>
          <a:p>
            <a:pPr algn="ctr"/>
            <a:endParaRPr lang="zh-CN" altLang="en-US"/>
          </a:p>
        </p:txBody>
      </p:sp>
      <p:grpSp>
        <p:nvGrpSpPr>
          <p:cNvPr id="14" name="组合 13"/>
          <p:cNvGrpSpPr/>
          <p:nvPr/>
        </p:nvGrpSpPr>
        <p:grpSpPr>
          <a:xfrm>
            <a:off x="3474263" y="2243857"/>
            <a:ext cx="514560" cy="499001"/>
            <a:chOff x="4589983" y="2663795"/>
            <a:chExt cx="877102" cy="877102"/>
          </a:xfrm>
        </p:grpSpPr>
        <p:grpSp>
          <p:nvGrpSpPr>
            <p:cNvPr id="15" name="组合 14"/>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523939" y="883241"/>
                <a:ext cx="3562221" cy="356222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6" name="组合 15"/>
            <p:cNvGrpSpPr/>
            <p:nvPr/>
          </p:nvGrpSpPr>
          <p:grpSpPr>
            <a:xfrm>
              <a:off x="4690436" y="2865050"/>
              <a:ext cx="567894" cy="535099"/>
              <a:chOff x="4832350" y="1028700"/>
              <a:chExt cx="522288" cy="492126"/>
            </a:xfrm>
            <a:solidFill>
              <a:srgbClr val="0070C0"/>
            </a:solidFill>
          </p:grpSpPr>
          <p:sp>
            <p:nvSpPr>
              <p:cNvPr id="17" name="Freeform 15"/>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4848222"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4"/>
              <p:cNvSpPr/>
              <p:nvPr/>
            </p:nvSpPr>
            <p:spPr bwMode="auto">
              <a:xfrm>
                <a:off x="5067297" y="1055688"/>
                <a:ext cx="261939"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9" name="组合 28"/>
          <p:cNvGrpSpPr/>
          <p:nvPr/>
        </p:nvGrpSpPr>
        <p:grpSpPr>
          <a:xfrm>
            <a:off x="3474263" y="3054381"/>
            <a:ext cx="514560" cy="499001"/>
            <a:chOff x="4692046" y="3749516"/>
            <a:chExt cx="877102" cy="877102"/>
          </a:xfrm>
        </p:grpSpPr>
        <p:grpSp>
          <p:nvGrpSpPr>
            <p:cNvPr id="30" name="组合 29"/>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1" name="椭圆 50"/>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1" name="组合 30"/>
            <p:cNvGrpSpPr/>
            <p:nvPr/>
          </p:nvGrpSpPr>
          <p:grpSpPr>
            <a:xfrm>
              <a:off x="4853377" y="3997905"/>
              <a:ext cx="554441" cy="377594"/>
              <a:chOff x="4156075" y="2292350"/>
              <a:chExt cx="552450" cy="376238"/>
            </a:xfrm>
            <a:solidFill>
              <a:srgbClr val="0070C0"/>
            </a:solidFill>
          </p:grpSpPr>
          <p:sp>
            <p:nvSpPr>
              <p:cNvPr id="32" name="Freeform 27"/>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8"/>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9"/>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0"/>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1"/>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2"/>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Oval 33"/>
              <p:cNvSpPr>
                <a:spLocks noChangeArrowheads="1"/>
              </p:cNvSpPr>
              <p:nvPr/>
            </p:nvSpPr>
            <p:spPr bwMode="auto">
              <a:xfrm>
                <a:off x="4205288" y="2333625"/>
                <a:ext cx="115888" cy="120650"/>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4"/>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5"/>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6"/>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7"/>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Oval 38"/>
              <p:cNvSpPr>
                <a:spLocks noChangeArrowheads="1"/>
              </p:cNvSpPr>
              <p:nvPr/>
            </p:nvSpPr>
            <p:spPr bwMode="auto">
              <a:xfrm>
                <a:off x="4541838" y="2333625"/>
                <a:ext cx="117475" cy="120650"/>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9"/>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0"/>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1"/>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2"/>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3"/>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4"/>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2" name="组合 51"/>
          <p:cNvGrpSpPr/>
          <p:nvPr/>
        </p:nvGrpSpPr>
        <p:grpSpPr>
          <a:xfrm>
            <a:off x="3474263" y="3864904"/>
            <a:ext cx="514560" cy="499001"/>
            <a:chOff x="5276799" y="5817699"/>
            <a:chExt cx="877102" cy="877102"/>
          </a:xfrm>
        </p:grpSpPr>
        <p:grpSp>
          <p:nvGrpSpPr>
            <p:cNvPr id="53" name="组合 52"/>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6" name="椭圆 65"/>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4" name="组合 53"/>
            <p:cNvGrpSpPr/>
            <p:nvPr/>
          </p:nvGrpSpPr>
          <p:grpSpPr>
            <a:xfrm>
              <a:off x="5491718" y="5999083"/>
              <a:ext cx="447265" cy="447265"/>
              <a:chOff x="4219575" y="4668838"/>
              <a:chExt cx="442913" cy="442913"/>
            </a:xfrm>
            <a:solidFill>
              <a:srgbClr val="0070C0"/>
            </a:solidFill>
          </p:grpSpPr>
          <p:sp>
            <p:nvSpPr>
              <p:cNvPr id="55" name="Freeform 5"/>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7"/>
              <p:cNvSpPr>
                <a:spLocks noChangeArrowheads="1"/>
              </p:cNvSpPr>
              <p:nvPr/>
            </p:nvSpPr>
            <p:spPr bwMode="auto">
              <a:xfrm>
                <a:off x="4219575" y="4962525"/>
                <a:ext cx="87313" cy="9366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9"/>
              <p:cNvSpPr>
                <a:spLocks noChangeArrowheads="1"/>
              </p:cNvSpPr>
              <p:nvPr/>
            </p:nvSpPr>
            <p:spPr bwMode="auto">
              <a:xfrm>
                <a:off x="4321175" y="4932363"/>
                <a:ext cx="84138" cy="12382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11"/>
              <p:cNvSpPr>
                <a:spLocks noChangeArrowheads="1"/>
              </p:cNvSpPr>
              <p:nvPr/>
            </p:nvSpPr>
            <p:spPr bwMode="auto">
              <a:xfrm>
                <a:off x="4419600" y="4891088"/>
                <a:ext cx="87313" cy="16510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13"/>
              <p:cNvSpPr>
                <a:spLocks noChangeArrowheads="1"/>
              </p:cNvSpPr>
              <p:nvPr/>
            </p:nvSpPr>
            <p:spPr bwMode="auto">
              <a:xfrm>
                <a:off x="4522788" y="4826000"/>
                <a:ext cx="82550" cy="2301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Freeform 14"/>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67" name="矩形 47"/>
          <p:cNvSpPr>
            <a:spLocks noChangeArrowheads="1"/>
          </p:cNvSpPr>
          <p:nvPr/>
        </p:nvSpPr>
        <p:spPr bwMode="auto">
          <a:xfrm>
            <a:off x="4173896" y="2515153"/>
            <a:ext cx="3880750" cy="41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矩形 3"/>
          <p:cNvSpPr>
            <a:spLocks noChangeArrowheads="1"/>
          </p:cNvSpPr>
          <p:nvPr/>
        </p:nvSpPr>
        <p:spPr bwMode="auto">
          <a:xfrm>
            <a:off x="4184632" y="2239577"/>
            <a:ext cx="1422689" cy="2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4065" tIns="22033" rIns="44065" bIns="22033">
            <a:spAutoFit/>
          </a:bodyPr>
          <a:lstStyle/>
          <a:p>
            <a:pPr>
              <a:spcBef>
                <a:spcPct val="0"/>
              </a:spcBef>
              <a:buFont typeface="Arial" panose="020B0604020202020204" pitchFamily="34" charset="0"/>
              <a:buNone/>
            </a:pPr>
            <a:r>
              <a:rPr lang="zh-CN" altLang="en-US" sz="1300" b="1" dirty="0" smtClean="0">
                <a:solidFill>
                  <a:srgbClr val="0070C0"/>
                </a:solidFill>
                <a:latin typeface="Arial" panose="020B0604020202020204" pitchFamily="34" charset="0"/>
                <a:ea typeface="微软雅黑" panose="020B0503020204020204" pitchFamily="34" charset="-122"/>
                <a:cs typeface="Arial" panose="020B0604020202020204" pitchFamily="34" charset="0"/>
              </a:rPr>
              <a:t>添加文字标题内容</a:t>
            </a:r>
            <a:endParaRPr lang="zh-CN" altLang="en-US" sz="1300" b="1" dirty="0">
              <a:solidFill>
                <a:srgbClr val="0070C0"/>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矩形 47"/>
          <p:cNvSpPr>
            <a:spLocks noChangeArrowheads="1"/>
          </p:cNvSpPr>
          <p:nvPr/>
        </p:nvSpPr>
        <p:spPr bwMode="auto">
          <a:xfrm>
            <a:off x="4173896" y="3312621"/>
            <a:ext cx="3687084" cy="41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矩形 3"/>
          <p:cNvSpPr>
            <a:spLocks noChangeArrowheads="1"/>
          </p:cNvSpPr>
          <p:nvPr/>
        </p:nvSpPr>
        <p:spPr bwMode="auto">
          <a:xfrm>
            <a:off x="4184632" y="3037045"/>
            <a:ext cx="1422689" cy="2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4065" tIns="22033" rIns="44065" bIns="22033">
            <a:spAutoFit/>
          </a:bodyPr>
          <a:lstStyle/>
          <a:p>
            <a:pPr>
              <a:spcBef>
                <a:spcPct val="0"/>
              </a:spcBef>
              <a:buFont typeface="Arial" panose="020B0604020202020204" pitchFamily="34" charset="0"/>
              <a:buNone/>
            </a:pPr>
            <a:r>
              <a:rPr lang="zh-CN" altLang="en-US" sz="1300" b="1" dirty="0">
                <a:solidFill>
                  <a:srgbClr val="0070C0"/>
                </a:solidFill>
                <a:latin typeface="Arial" panose="020B0604020202020204" pitchFamily="34" charset="0"/>
                <a:ea typeface="微软雅黑" panose="020B0503020204020204" pitchFamily="34" charset="-122"/>
                <a:cs typeface="Arial" panose="020B0604020202020204" pitchFamily="34" charset="0"/>
              </a:rPr>
              <a:t>添加文字标题内容</a:t>
            </a:r>
          </a:p>
        </p:txBody>
      </p:sp>
      <p:sp>
        <p:nvSpPr>
          <p:cNvPr id="71" name="矩形 47"/>
          <p:cNvSpPr>
            <a:spLocks noChangeArrowheads="1"/>
          </p:cNvSpPr>
          <p:nvPr/>
        </p:nvSpPr>
        <p:spPr bwMode="auto">
          <a:xfrm>
            <a:off x="4173896" y="4110090"/>
            <a:ext cx="3687084" cy="41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3"/>
          <p:cNvSpPr>
            <a:spLocks noChangeArrowheads="1"/>
          </p:cNvSpPr>
          <p:nvPr/>
        </p:nvSpPr>
        <p:spPr bwMode="auto">
          <a:xfrm>
            <a:off x="4184632" y="3834514"/>
            <a:ext cx="1422689" cy="2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4065" tIns="22033" rIns="44065" bIns="22033">
            <a:spAutoFit/>
          </a:bodyPr>
          <a:lstStyle/>
          <a:p>
            <a:pPr>
              <a:spcBef>
                <a:spcPct val="0"/>
              </a:spcBef>
              <a:buFont typeface="Arial" panose="020B0604020202020204" pitchFamily="34" charset="0"/>
              <a:buNone/>
            </a:pPr>
            <a:r>
              <a:rPr lang="zh-CN" altLang="en-US" sz="1300" b="1" dirty="0">
                <a:solidFill>
                  <a:srgbClr val="0070C0"/>
                </a:solidFill>
                <a:latin typeface="Arial" panose="020B0604020202020204" pitchFamily="34" charset="0"/>
                <a:ea typeface="微软雅黑" panose="020B0503020204020204" pitchFamily="34" charset="-122"/>
                <a:cs typeface="Arial" panose="020B0604020202020204" pitchFamily="34" charset="0"/>
              </a:rPr>
              <a:t>添加文字标题内容</a:t>
            </a:r>
          </a:p>
        </p:txBody>
      </p:sp>
      <p:grpSp>
        <p:nvGrpSpPr>
          <p:cNvPr id="73" name="组合 72"/>
          <p:cNvGrpSpPr/>
          <p:nvPr/>
        </p:nvGrpSpPr>
        <p:grpSpPr>
          <a:xfrm>
            <a:off x="4213891" y="2470003"/>
            <a:ext cx="2623864" cy="25519"/>
            <a:chOff x="6961619" y="3244400"/>
            <a:chExt cx="2476895" cy="40500"/>
          </a:xfrm>
        </p:grpSpPr>
        <p:sp>
          <p:nvSpPr>
            <p:cNvPr id="74" name="矩形 73"/>
            <p:cNvSpPr/>
            <p:nvPr/>
          </p:nvSpPr>
          <p:spPr>
            <a:xfrm>
              <a:off x="6961619" y="3244400"/>
              <a:ext cx="1339268"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FF0000"/>
                </a:solidFill>
              </a:endParaRPr>
            </a:p>
          </p:txBody>
        </p:sp>
        <p:sp>
          <p:nvSpPr>
            <p:cNvPr id="75" name="矩形 74"/>
            <p:cNvSpPr/>
            <p:nvPr/>
          </p:nvSpPr>
          <p:spPr>
            <a:xfrm>
              <a:off x="8334491" y="3244400"/>
              <a:ext cx="1104023" cy="40500"/>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p>
          </p:txBody>
        </p:sp>
      </p:grpSp>
      <p:grpSp>
        <p:nvGrpSpPr>
          <p:cNvPr id="76" name="组合 75"/>
          <p:cNvGrpSpPr/>
          <p:nvPr/>
        </p:nvGrpSpPr>
        <p:grpSpPr>
          <a:xfrm>
            <a:off x="4213891" y="3278268"/>
            <a:ext cx="2623864" cy="25519"/>
            <a:chOff x="6961619" y="3244400"/>
            <a:chExt cx="2476895" cy="40500"/>
          </a:xfrm>
        </p:grpSpPr>
        <p:sp>
          <p:nvSpPr>
            <p:cNvPr id="77" name="矩形 76"/>
            <p:cNvSpPr/>
            <p:nvPr/>
          </p:nvSpPr>
          <p:spPr>
            <a:xfrm>
              <a:off x="6961619" y="3244400"/>
              <a:ext cx="1339268"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p>
          </p:txBody>
        </p:sp>
        <p:sp>
          <p:nvSpPr>
            <p:cNvPr id="78" name="矩形 77"/>
            <p:cNvSpPr/>
            <p:nvPr/>
          </p:nvSpPr>
          <p:spPr>
            <a:xfrm>
              <a:off x="8334491" y="3244400"/>
              <a:ext cx="1104023" cy="40500"/>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p>
          </p:txBody>
        </p:sp>
      </p:grpSp>
      <p:grpSp>
        <p:nvGrpSpPr>
          <p:cNvPr id="79" name="组合 78"/>
          <p:cNvGrpSpPr/>
          <p:nvPr/>
        </p:nvGrpSpPr>
        <p:grpSpPr>
          <a:xfrm>
            <a:off x="4213891" y="4086534"/>
            <a:ext cx="2623864" cy="25519"/>
            <a:chOff x="6961619" y="3244400"/>
            <a:chExt cx="2476895" cy="40500"/>
          </a:xfrm>
        </p:grpSpPr>
        <p:sp>
          <p:nvSpPr>
            <p:cNvPr id="80" name="矩形 79"/>
            <p:cNvSpPr/>
            <p:nvPr/>
          </p:nvSpPr>
          <p:spPr>
            <a:xfrm>
              <a:off x="6961619" y="3244400"/>
              <a:ext cx="1339268"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p>
          </p:txBody>
        </p:sp>
        <p:sp>
          <p:nvSpPr>
            <p:cNvPr id="81" name="矩形 80"/>
            <p:cNvSpPr/>
            <p:nvPr/>
          </p:nvSpPr>
          <p:spPr>
            <a:xfrm>
              <a:off x="8334491" y="3244400"/>
              <a:ext cx="1104023" cy="40500"/>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p>
          </p:txBody>
        </p:sp>
      </p:grpSp>
    </p:spTree>
    <p:extLst>
      <p:ext uri="{BB962C8B-B14F-4D97-AF65-F5344CB8AC3E}">
        <p14:creationId xmlns:p14="http://schemas.microsoft.com/office/powerpoint/2010/main" val="376459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41" presetClass="entr" presetSubtype="0" fill="hold" grpId="0" nodeType="afterEffect">
                                  <p:stCondLst>
                                    <p:cond delay="0"/>
                                  </p:stCondLst>
                                  <p:iterate type="lt">
                                    <p:tmPct val="7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3975"/>
                            </p:stCondLst>
                            <p:childTnLst>
                              <p:par>
                                <p:cTn id="29" presetID="5"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heckerboard(across)">
                                      <p:cBhvr>
                                        <p:cTn id="31" dur="500"/>
                                        <p:tgtEl>
                                          <p:spTgt spid="8"/>
                                        </p:tgtEl>
                                      </p:cBhvr>
                                    </p:animEffect>
                                  </p:childTnLst>
                                </p:cTn>
                              </p:par>
                            </p:childTnLst>
                          </p:cTn>
                        </p:par>
                        <p:par>
                          <p:cTn id="32" fill="hold">
                            <p:stCondLst>
                              <p:cond delay="4475"/>
                            </p:stCondLst>
                            <p:childTnLst>
                              <p:par>
                                <p:cTn id="33" presetID="53" presetClass="entr" presetSubtype="16"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 fill="hold"/>
                                        <p:tgtEl>
                                          <p:spTgt spid="14"/>
                                        </p:tgtEl>
                                        <p:attrNameLst>
                                          <p:attrName>ppt_w</p:attrName>
                                        </p:attrNameLst>
                                      </p:cBhvr>
                                      <p:tavLst>
                                        <p:tav tm="0">
                                          <p:val>
                                            <p:fltVal val="0"/>
                                          </p:val>
                                        </p:tav>
                                        <p:tav tm="100000">
                                          <p:val>
                                            <p:strVal val="#ppt_w"/>
                                          </p:val>
                                        </p:tav>
                                      </p:tavLst>
                                    </p:anim>
                                    <p:anim calcmode="lin" valueType="num">
                                      <p:cBhvr>
                                        <p:cTn id="36" dur="100" fill="hold"/>
                                        <p:tgtEl>
                                          <p:spTgt spid="14"/>
                                        </p:tgtEl>
                                        <p:attrNameLst>
                                          <p:attrName>ppt_h</p:attrName>
                                        </p:attrNameLst>
                                      </p:cBhvr>
                                      <p:tavLst>
                                        <p:tav tm="0">
                                          <p:val>
                                            <p:fltVal val="0"/>
                                          </p:val>
                                        </p:tav>
                                        <p:tav tm="100000">
                                          <p:val>
                                            <p:strVal val="#ppt_h"/>
                                          </p:val>
                                        </p:tav>
                                      </p:tavLst>
                                    </p:anim>
                                    <p:animEffect transition="in" filter="fade">
                                      <p:cBhvr>
                                        <p:cTn id="37" dur="100"/>
                                        <p:tgtEl>
                                          <p:spTgt spid="14"/>
                                        </p:tgtEl>
                                      </p:cBhvr>
                                    </p:animEffect>
                                  </p:childTnLst>
                                </p:cTn>
                              </p:par>
                              <p:par>
                                <p:cTn id="38" presetID="6" presetClass="emph" presetSubtype="0" fill="hold" nodeType="withEffect">
                                  <p:stCondLst>
                                    <p:cond delay="100"/>
                                  </p:stCondLst>
                                  <p:childTnLst>
                                    <p:animScale>
                                      <p:cBhvr>
                                        <p:cTn id="39" dur="100" fill="hold"/>
                                        <p:tgtEl>
                                          <p:spTgt spid="14"/>
                                        </p:tgtEl>
                                      </p:cBhvr>
                                      <p:by x="110000" y="110000"/>
                                    </p:animScale>
                                  </p:childTnLst>
                                </p:cTn>
                              </p:par>
                              <p:par>
                                <p:cTn id="40" presetID="6" presetClass="emph" presetSubtype="0" fill="hold" nodeType="withEffect">
                                  <p:stCondLst>
                                    <p:cond delay="200"/>
                                  </p:stCondLst>
                                  <p:childTnLst>
                                    <p:animScale>
                                      <p:cBhvr>
                                        <p:cTn id="41" dur="200" fill="hold"/>
                                        <p:tgtEl>
                                          <p:spTgt spid="14"/>
                                        </p:tgtEl>
                                      </p:cBhvr>
                                      <p:by x="90000" y="90000"/>
                                    </p:animScale>
                                  </p:childTnLst>
                                </p:cTn>
                              </p:par>
                              <p:par>
                                <p:cTn id="42" presetID="6" presetClass="emph" presetSubtype="0" fill="hold" nodeType="withEffect">
                                  <p:stCondLst>
                                    <p:cond delay="400"/>
                                  </p:stCondLst>
                                  <p:childTnLst>
                                    <p:animScale>
                                      <p:cBhvr>
                                        <p:cTn id="43" dur="100" fill="hold"/>
                                        <p:tgtEl>
                                          <p:spTgt spid="14"/>
                                        </p:tgtEl>
                                      </p:cBhvr>
                                      <p:by x="105000" y="105000"/>
                                    </p:animScale>
                                  </p:childTnLst>
                                </p:cTn>
                              </p:par>
                              <p:par>
                                <p:cTn id="44" presetID="6" presetClass="emph" presetSubtype="0" fill="hold" nodeType="withEffect">
                                  <p:stCondLst>
                                    <p:cond delay="500"/>
                                  </p:stCondLst>
                                  <p:childTnLst>
                                    <p:animScale>
                                      <p:cBhvr>
                                        <p:cTn id="45" dur="200" fill="hold"/>
                                        <p:tgtEl>
                                          <p:spTgt spid="14"/>
                                        </p:tgtEl>
                                      </p:cBhvr>
                                      <p:by x="95000" y="95000"/>
                                    </p:animScale>
                                  </p:childTnLst>
                                </p:cTn>
                              </p:par>
                            </p:childTnLst>
                          </p:cTn>
                        </p:par>
                        <p:par>
                          <p:cTn id="46" fill="hold">
                            <p:stCondLst>
                              <p:cond delay="5175"/>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childTnLst>
                          </p:cTn>
                        </p:par>
                        <p:par>
                          <p:cTn id="50" fill="hold">
                            <p:stCondLst>
                              <p:cond delay="5675"/>
                            </p:stCondLst>
                            <p:childTnLst>
                              <p:par>
                                <p:cTn id="51" presetID="22" presetClass="entr" presetSubtype="8" fill="hold" nodeType="after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wipe(left)">
                                      <p:cBhvr>
                                        <p:cTn id="53" dur="500"/>
                                        <p:tgtEl>
                                          <p:spTgt spid="73"/>
                                        </p:tgtEl>
                                      </p:cBhvr>
                                    </p:animEffect>
                                  </p:childTnLst>
                                </p:cTn>
                              </p:par>
                            </p:childTnLst>
                          </p:cTn>
                        </p:par>
                        <p:par>
                          <p:cTn id="54" fill="hold">
                            <p:stCondLst>
                              <p:cond delay="6175"/>
                            </p:stCondLst>
                            <p:childTnLst>
                              <p:par>
                                <p:cTn id="55" presetID="14" presetClass="entr" presetSubtype="1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randombar(horizontal)">
                                      <p:cBhvr>
                                        <p:cTn id="57" dur="750"/>
                                        <p:tgtEl>
                                          <p:spTgt spid="67"/>
                                        </p:tgtEl>
                                      </p:cBhvr>
                                    </p:animEffect>
                                  </p:childTnLst>
                                </p:cTn>
                              </p:par>
                            </p:childTnLst>
                          </p:cTn>
                        </p:par>
                        <p:par>
                          <p:cTn id="58" fill="hold">
                            <p:stCondLst>
                              <p:cond delay="6925"/>
                            </p:stCondLst>
                            <p:childTnLst>
                              <p:par>
                                <p:cTn id="59" presetID="53" presetClass="entr" presetSubtype="16"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100" fill="hold"/>
                                        <p:tgtEl>
                                          <p:spTgt spid="29"/>
                                        </p:tgtEl>
                                        <p:attrNameLst>
                                          <p:attrName>ppt_w</p:attrName>
                                        </p:attrNameLst>
                                      </p:cBhvr>
                                      <p:tavLst>
                                        <p:tav tm="0">
                                          <p:val>
                                            <p:fltVal val="0"/>
                                          </p:val>
                                        </p:tav>
                                        <p:tav tm="100000">
                                          <p:val>
                                            <p:strVal val="#ppt_w"/>
                                          </p:val>
                                        </p:tav>
                                      </p:tavLst>
                                    </p:anim>
                                    <p:anim calcmode="lin" valueType="num">
                                      <p:cBhvr>
                                        <p:cTn id="62" dur="100" fill="hold"/>
                                        <p:tgtEl>
                                          <p:spTgt spid="29"/>
                                        </p:tgtEl>
                                        <p:attrNameLst>
                                          <p:attrName>ppt_h</p:attrName>
                                        </p:attrNameLst>
                                      </p:cBhvr>
                                      <p:tavLst>
                                        <p:tav tm="0">
                                          <p:val>
                                            <p:fltVal val="0"/>
                                          </p:val>
                                        </p:tav>
                                        <p:tav tm="100000">
                                          <p:val>
                                            <p:strVal val="#ppt_h"/>
                                          </p:val>
                                        </p:tav>
                                      </p:tavLst>
                                    </p:anim>
                                    <p:animEffect transition="in" filter="fade">
                                      <p:cBhvr>
                                        <p:cTn id="63" dur="100"/>
                                        <p:tgtEl>
                                          <p:spTgt spid="29"/>
                                        </p:tgtEl>
                                      </p:cBhvr>
                                    </p:animEffect>
                                  </p:childTnLst>
                                </p:cTn>
                              </p:par>
                              <p:par>
                                <p:cTn id="64" presetID="6" presetClass="emph" presetSubtype="0" fill="hold" nodeType="withEffect">
                                  <p:stCondLst>
                                    <p:cond delay="100"/>
                                  </p:stCondLst>
                                  <p:childTnLst>
                                    <p:animScale>
                                      <p:cBhvr>
                                        <p:cTn id="65" dur="100" fill="hold"/>
                                        <p:tgtEl>
                                          <p:spTgt spid="29"/>
                                        </p:tgtEl>
                                      </p:cBhvr>
                                      <p:by x="110000" y="110000"/>
                                    </p:animScale>
                                  </p:childTnLst>
                                </p:cTn>
                              </p:par>
                              <p:par>
                                <p:cTn id="66" presetID="6" presetClass="emph" presetSubtype="0" fill="hold" nodeType="withEffect">
                                  <p:stCondLst>
                                    <p:cond delay="200"/>
                                  </p:stCondLst>
                                  <p:childTnLst>
                                    <p:animScale>
                                      <p:cBhvr>
                                        <p:cTn id="67" dur="200" fill="hold"/>
                                        <p:tgtEl>
                                          <p:spTgt spid="29"/>
                                        </p:tgtEl>
                                      </p:cBhvr>
                                      <p:by x="90000" y="90000"/>
                                    </p:animScale>
                                  </p:childTnLst>
                                </p:cTn>
                              </p:par>
                              <p:par>
                                <p:cTn id="68" presetID="6" presetClass="emph" presetSubtype="0" fill="hold" nodeType="withEffect">
                                  <p:stCondLst>
                                    <p:cond delay="400"/>
                                  </p:stCondLst>
                                  <p:childTnLst>
                                    <p:animScale>
                                      <p:cBhvr>
                                        <p:cTn id="69" dur="100" fill="hold"/>
                                        <p:tgtEl>
                                          <p:spTgt spid="29"/>
                                        </p:tgtEl>
                                      </p:cBhvr>
                                      <p:by x="105000" y="105000"/>
                                    </p:animScale>
                                  </p:childTnLst>
                                </p:cTn>
                              </p:par>
                              <p:par>
                                <p:cTn id="70" presetID="6" presetClass="emph" presetSubtype="0" fill="hold" nodeType="withEffect">
                                  <p:stCondLst>
                                    <p:cond delay="500"/>
                                  </p:stCondLst>
                                  <p:childTnLst>
                                    <p:animScale>
                                      <p:cBhvr>
                                        <p:cTn id="71" dur="200" fill="hold"/>
                                        <p:tgtEl>
                                          <p:spTgt spid="29"/>
                                        </p:tgtEl>
                                      </p:cBhvr>
                                      <p:by x="95000" y="95000"/>
                                    </p:animScale>
                                  </p:childTnLst>
                                </p:cTn>
                              </p:par>
                            </p:childTnLst>
                          </p:cTn>
                        </p:par>
                        <p:par>
                          <p:cTn id="72" fill="hold">
                            <p:stCondLst>
                              <p:cond delay="7625"/>
                            </p:stCondLst>
                            <p:childTnLst>
                              <p:par>
                                <p:cTn id="73" presetID="22" presetClass="entr" presetSubtype="8" fill="hold" grpId="0" nodeType="afterEffect">
                                  <p:stCondLst>
                                    <p:cond delay="0"/>
                                  </p:stCondLst>
                                  <p:childTnLst>
                                    <p:set>
                                      <p:cBhvr>
                                        <p:cTn id="74" dur="1" fill="hold">
                                          <p:stCondLst>
                                            <p:cond delay="0"/>
                                          </p:stCondLst>
                                        </p:cTn>
                                        <p:tgtEl>
                                          <p:spTgt spid="70"/>
                                        </p:tgtEl>
                                        <p:attrNameLst>
                                          <p:attrName>style.visibility</p:attrName>
                                        </p:attrNameLst>
                                      </p:cBhvr>
                                      <p:to>
                                        <p:strVal val="visible"/>
                                      </p:to>
                                    </p:set>
                                    <p:animEffect transition="in" filter="wipe(left)">
                                      <p:cBhvr>
                                        <p:cTn id="75" dur="500"/>
                                        <p:tgtEl>
                                          <p:spTgt spid="70"/>
                                        </p:tgtEl>
                                      </p:cBhvr>
                                    </p:animEffect>
                                  </p:childTnLst>
                                </p:cTn>
                              </p:par>
                            </p:childTnLst>
                          </p:cTn>
                        </p:par>
                        <p:par>
                          <p:cTn id="76" fill="hold">
                            <p:stCondLst>
                              <p:cond delay="8125"/>
                            </p:stCondLst>
                            <p:childTnLst>
                              <p:par>
                                <p:cTn id="77" presetID="22" presetClass="entr" presetSubtype="8" fill="hold" nodeType="after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par>
                          <p:cTn id="80" fill="hold">
                            <p:stCondLst>
                              <p:cond delay="8625"/>
                            </p:stCondLst>
                            <p:childTnLst>
                              <p:par>
                                <p:cTn id="81" presetID="14" presetClass="entr" presetSubtype="10" fill="hold" grpId="0" nodeType="after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randombar(horizontal)">
                                      <p:cBhvr>
                                        <p:cTn id="83" dur="750"/>
                                        <p:tgtEl>
                                          <p:spTgt spid="69"/>
                                        </p:tgtEl>
                                      </p:cBhvr>
                                    </p:animEffect>
                                  </p:childTnLst>
                                </p:cTn>
                              </p:par>
                            </p:childTnLst>
                          </p:cTn>
                        </p:par>
                        <p:par>
                          <p:cTn id="84" fill="hold">
                            <p:stCondLst>
                              <p:cond delay="9375"/>
                            </p:stCondLst>
                            <p:childTnLst>
                              <p:par>
                                <p:cTn id="85" presetID="53" presetClass="entr" presetSubtype="16" fill="hold" nodeType="after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p:cTn id="87" dur="100" fill="hold"/>
                                        <p:tgtEl>
                                          <p:spTgt spid="52"/>
                                        </p:tgtEl>
                                        <p:attrNameLst>
                                          <p:attrName>ppt_w</p:attrName>
                                        </p:attrNameLst>
                                      </p:cBhvr>
                                      <p:tavLst>
                                        <p:tav tm="0">
                                          <p:val>
                                            <p:fltVal val="0"/>
                                          </p:val>
                                        </p:tav>
                                        <p:tav tm="100000">
                                          <p:val>
                                            <p:strVal val="#ppt_w"/>
                                          </p:val>
                                        </p:tav>
                                      </p:tavLst>
                                    </p:anim>
                                    <p:anim calcmode="lin" valueType="num">
                                      <p:cBhvr>
                                        <p:cTn id="88" dur="100" fill="hold"/>
                                        <p:tgtEl>
                                          <p:spTgt spid="52"/>
                                        </p:tgtEl>
                                        <p:attrNameLst>
                                          <p:attrName>ppt_h</p:attrName>
                                        </p:attrNameLst>
                                      </p:cBhvr>
                                      <p:tavLst>
                                        <p:tav tm="0">
                                          <p:val>
                                            <p:fltVal val="0"/>
                                          </p:val>
                                        </p:tav>
                                        <p:tav tm="100000">
                                          <p:val>
                                            <p:strVal val="#ppt_h"/>
                                          </p:val>
                                        </p:tav>
                                      </p:tavLst>
                                    </p:anim>
                                    <p:animEffect transition="in" filter="fade">
                                      <p:cBhvr>
                                        <p:cTn id="89" dur="100"/>
                                        <p:tgtEl>
                                          <p:spTgt spid="52"/>
                                        </p:tgtEl>
                                      </p:cBhvr>
                                    </p:animEffect>
                                  </p:childTnLst>
                                </p:cTn>
                              </p:par>
                              <p:par>
                                <p:cTn id="90" presetID="6" presetClass="emph" presetSubtype="0" fill="hold" nodeType="withEffect">
                                  <p:stCondLst>
                                    <p:cond delay="100"/>
                                  </p:stCondLst>
                                  <p:childTnLst>
                                    <p:animScale>
                                      <p:cBhvr>
                                        <p:cTn id="91" dur="100" fill="hold"/>
                                        <p:tgtEl>
                                          <p:spTgt spid="52"/>
                                        </p:tgtEl>
                                      </p:cBhvr>
                                      <p:by x="110000" y="110000"/>
                                    </p:animScale>
                                  </p:childTnLst>
                                </p:cTn>
                              </p:par>
                              <p:par>
                                <p:cTn id="92" presetID="6" presetClass="emph" presetSubtype="0" fill="hold" nodeType="withEffect">
                                  <p:stCondLst>
                                    <p:cond delay="200"/>
                                  </p:stCondLst>
                                  <p:childTnLst>
                                    <p:animScale>
                                      <p:cBhvr>
                                        <p:cTn id="93" dur="200" fill="hold"/>
                                        <p:tgtEl>
                                          <p:spTgt spid="52"/>
                                        </p:tgtEl>
                                      </p:cBhvr>
                                      <p:by x="90000" y="90000"/>
                                    </p:animScale>
                                  </p:childTnLst>
                                </p:cTn>
                              </p:par>
                              <p:par>
                                <p:cTn id="94" presetID="6" presetClass="emph" presetSubtype="0" fill="hold" nodeType="withEffect">
                                  <p:stCondLst>
                                    <p:cond delay="400"/>
                                  </p:stCondLst>
                                  <p:childTnLst>
                                    <p:animScale>
                                      <p:cBhvr>
                                        <p:cTn id="95" dur="100" fill="hold"/>
                                        <p:tgtEl>
                                          <p:spTgt spid="52"/>
                                        </p:tgtEl>
                                      </p:cBhvr>
                                      <p:by x="105000" y="105000"/>
                                    </p:animScale>
                                  </p:childTnLst>
                                </p:cTn>
                              </p:par>
                              <p:par>
                                <p:cTn id="96" presetID="6" presetClass="emph" presetSubtype="0" fill="hold" nodeType="withEffect">
                                  <p:stCondLst>
                                    <p:cond delay="500"/>
                                  </p:stCondLst>
                                  <p:childTnLst>
                                    <p:animScale>
                                      <p:cBhvr>
                                        <p:cTn id="97" dur="200" fill="hold"/>
                                        <p:tgtEl>
                                          <p:spTgt spid="52"/>
                                        </p:tgtEl>
                                      </p:cBhvr>
                                      <p:by x="95000" y="95000"/>
                                    </p:animScale>
                                  </p:childTnLst>
                                </p:cTn>
                              </p:par>
                            </p:childTnLst>
                          </p:cTn>
                        </p:par>
                        <p:par>
                          <p:cTn id="98" fill="hold">
                            <p:stCondLst>
                              <p:cond delay="10075"/>
                            </p:stCondLst>
                            <p:childTnLst>
                              <p:par>
                                <p:cTn id="99" presetID="22" presetClass="entr" presetSubtype="8" fill="hold" grpId="0" nodeType="after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wipe(left)">
                                      <p:cBhvr>
                                        <p:cTn id="101" dur="500"/>
                                        <p:tgtEl>
                                          <p:spTgt spid="72"/>
                                        </p:tgtEl>
                                      </p:cBhvr>
                                    </p:animEffect>
                                  </p:childTnLst>
                                </p:cTn>
                              </p:par>
                            </p:childTnLst>
                          </p:cTn>
                        </p:par>
                        <p:par>
                          <p:cTn id="102" fill="hold">
                            <p:stCondLst>
                              <p:cond delay="10575"/>
                            </p:stCondLst>
                            <p:childTnLst>
                              <p:par>
                                <p:cTn id="103" presetID="22" presetClass="entr" presetSubtype="8" fill="hold" nodeType="afterEffect">
                                  <p:stCondLst>
                                    <p:cond delay="0"/>
                                  </p:stCondLst>
                                  <p:childTnLst>
                                    <p:set>
                                      <p:cBhvr>
                                        <p:cTn id="104" dur="1" fill="hold">
                                          <p:stCondLst>
                                            <p:cond delay="0"/>
                                          </p:stCondLst>
                                        </p:cTn>
                                        <p:tgtEl>
                                          <p:spTgt spid="79"/>
                                        </p:tgtEl>
                                        <p:attrNameLst>
                                          <p:attrName>style.visibility</p:attrName>
                                        </p:attrNameLst>
                                      </p:cBhvr>
                                      <p:to>
                                        <p:strVal val="visible"/>
                                      </p:to>
                                    </p:set>
                                    <p:animEffect transition="in" filter="wipe(left)">
                                      <p:cBhvr>
                                        <p:cTn id="105" dur="500"/>
                                        <p:tgtEl>
                                          <p:spTgt spid="79"/>
                                        </p:tgtEl>
                                      </p:cBhvr>
                                    </p:animEffect>
                                  </p:childTnLst>
                                </p:cTn>
                              </p:par>
                            </p:childTnLst>
                          </p:cTn>
                        </p:par>
                        <p:par>
                          <p:cTn id="106" fill="hold">
                            <p:stCondLst>
                              <p:cond delay="11075"/>
                            </p:stCondLst>
                            <p:childTnLst>
                              <p:par>
                                <p:cTn id="107" presetID="14" presetClass="entr" presetSubtype="10" fill="hold" grpId="0" nodeType="after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randombar(horizontal)">
                                      <p:cBhvr>
                                        <p:cTn id="109" dur="7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p:bldP spid="8" grpId="0" animBg="1"/>
      <p:bldP spid="67" grpId="0"/>
      <p:bldP spid="68" grpId="0"/>
      <p:bldP spid="69" grpId="0"/>
      <p:bldP spid="70" grpId="0"/>
      <p:bldP spid="71"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659652" y="2928467"/>
            <a:ext cx="7924032" cy="54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9119" tIns="39560" rIns="79119" bIns="39560" rtlCol="0" anchor="ctr"/>
          <a:lstStyle/>
          <a:p>
            <a:pPr algn="ctr"/>
            <a:endParaRPr lang="zh-CN" altLang="en-US"/>
          </a:p>
        </p:txBody>
      </p:sp>
      <p:grpSp>
        <p:nvGrpSpPr>
          <p:cNvPr id="8" name="组合 7"/>
          <p:cNvGrpSpPr/>
          <p:nvPr/>
        </p:nvGrpSpPr>
        <p:grpSpPr>
          <a:xfrm>
            <a:off x="1509145" y="2572960"/>
            <a:ext cx="753762" cy="730756"/>
            <a:chOff x="1466675" y="3784103"/>
            <a:chExt cx="1301392" cy="1301862"/>
          </a:xfrm>
        </p:grpSpPr>
        <p:grpSp>
          <p:nvGrpSpPr>
            <p:cNvPr id="14" name="组合 13"/>
            <p:cNvGrpSpPr/>
            <p:nvPr/>
          </p:nvGrpSpPr>
          <p:grpSpPr>
            <a:xfrm>
              <a:off x="1466675" y="3784103"/>
              <a:ext cx="1301392" cy="1301862"/>
              <a:chOff x="4345444" y="2542859"/>
              <a:chExt cx="1810550" cy="1811205"/>
            </a:xfrm>
          </p:grpSpPr>
          <p:grpSp>
            <p:nvGrpSpPr>
              <p:cNvPr id="16" name="组合 1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8" name="同心圆 1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9" name="椭圆 1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7" name="椭圆 16"/>
              <p:cNvSpPr/>
              <p:nvPr/>
            </p:nvSpPr>
            <p:spPr>
              <a:xfrm>
                <a:off x="4447523" y="2644973"/>
                <a:ext cx="1606393" cy="160697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5" name="TextBox 97"/>
            <p:cNvSpPr txBox="1"/>
            <p:nvPr/>
          </p:nvSpPr>
          <p:spPr>
            <a:xfrm>
              <a:off x="1602998" y="4180598"/>
              <a:ext cx="1028745" cy="633034"/>
            </a:xfrm>
            <a:prstGeom prst="rect">
              <a:avLst/>
            </a:prstGeom>
            <a:noFill/>
          </p:spPr>
          <p:txBody>
            <a:bodyPr wrap="square" lIns="184256" tIns="92128" rIns="184256" bIns="9212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6</a:t>
              </a:r>
              <a:r>
                <a:rPr lang="zh-CN" altLang="en-US" sz="1100" dirty="0">
                  <a:solidFill>
                    <a:schemeClr val="bg1"/>
                  </a:solidFill>
                  <a:latin typeface="微软雅黑" panose="020B0503020204020204" pitchFamily="34" charset="-122"/>
                  <a:ea typeface="微软雅黑" panose="020B0503020204020204" pitchFamily="34" charset="-122"/>
                </a:rPr>
                <a:t>月</a:t>
              </a:r>
            </a:p>
          </p:txBody>
        </p:sp>
      </p:grpSp>
      <p:grpSp>
        <p:nvGrpSpPr>
          <p:cNvPr id="20" name="组合 19"/>
          <p:cNvGrpSpPr/>
          <p:nvPr/>
        </p:nvGrpSpPr>
        <p:grpSpPr>
          <a:xfrm>
            <a:off x="2465022" y="2671245"/>
            <a:ext cx="613799" cy="553069"/>
            <a:chOff x="3117025" y="3959191"/>
            <a:chExt cx="1059738" cy="985306"/>
          </a:xfrm>
        </p:grpSpPr>
        <p:grpSp>
          <p:nvGrpSpPr>
            <p:cNvPr id="21" name="组合 20"/>
            <p:cNvGrpSpPr/>
            <p:nvPr/>
          </p:nvGrpSpPr>
          <p:grpSpPr>
            <a:xfrm>
              <a:off x="3117025" y="3959191"/>
              <a:ext cx="984950" cy="985306"/>
              <a:chOff x="4345444" y="2542859"/>
              <a:chExt cx="1810550" cy="1811205"/>
            </a:xfrm>
          </p:grpSpPr>
          <p:grpSp>
            <p:nvGrpSpPr>
              <p:cNvPr id="23" name="组合 2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5" name="同心圆 2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26" name="椭圆 2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24" name="椭圆 23"/>
              <p:cNvSpPr/>
              <p:nvPr/>
            </p:nvSpPr>
            <p:spPr>
              <a:xfrm>
                <a:off x="4483177" y="2680639"/>
                <a:ext cx="1535084" cy="1535638"/>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22" name="TextBox 104"/>
            <p:cNvSpPr txBox="1"/>
            <p:nvPr/>
          </p:nvSpPr>
          <p:spPr>
            <a:xfrm>
              <a:off x="3148018" y="4196693"/>
              <a:ext cx="1028745" cy="633033"/>
            </a:xfrm>
            <a:prstGeom prst="rect">
              <a:avLst/>
            </a:prstGeom>
            <a:noFill/>
          </p:spPr>
          <p:txBody>
            <a:bodyPr wrap="square" lIns="184256" tIns="92128" rIns="184256" bIns="9212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7</a:t>
              </a:r>
              <a:r>
                <a:rPr lang="zh-CN" altLang="en-US" sz="1100" dirty="0">
                  <a:solidFill>
                    <a:schemeClr val="bg1"/>
                  </a:solidFill>
                  <a:latin typeface="微软雅黑" panose="020B0503020204020204" pitchFamily="34" charset="-122"/>
                  <a:ea typeface="微软雅黑" panose="020B0503020204020204" pitchFamily="34" charset="-122"/>
                </a:rPr>
                <a:t>月</a:t>
              </a:r>
            </a:p>
          </p:txBody>
        </p:sp>
      </p:grpSp>
      <p:grpSp>
        <p:nvGrpSpPr>
          <p:cNvPr id="27" name="组合 26"/>
          <p:cNvGrpSpPr/>
          <p:nvPr/>
        </p:nvGrpSpPr>
        <p:grpSpPr>
          <a:xfrm>
            <a:off x="3237617" y="2577367"/>
            <a:ext cx="764138" cy="740817"/>
            <a:chOff x="4450933" y="3791953"/>
            <a:chExt cx="1319306" cy="1319782"/>
          </a:xfrm>
        </p:grpSpPr>
        <p:grpSp>
          <p:nvGrpSpPr>
            <p:cNvPr id="28" name="组合 27"/>
            <p:cNvGrpSpPr/>
            <p:nvPr/>
          </p:nvGrpSpPr>
          <p:grpSpPr>
            <a:xfrm>
              <a:off x="4450933" y="3791953"/>
              <a:ext cx="1319306" cy="1319782"/>
              <a:chOff x="4345444" y="2542859"/>
              <a:chExt cx="1810550" cy="1811205"/>
            </a:xfrm>
          </p:grpSpPr>
          <p:grpSp>
            <p:nvGrpSpPr>
              <p:cNvPr id="30" name="组合 2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2" name="同心圆 3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33" name="椭圆 32"/>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31" name="椭圆 30"/>
              <p:cNvSpPr/>
              <p:nvPr/>
            </p:nvSpPr>
            <p:spPr>
              <a:xfrm>
                <a:off x="4427702" y="2656211"/>
                <a:ext cx="1606932" cy="1607514"/>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29" name="TextBox 111"/>
            <p:cNvSpPr txBox="1"/>
            <p:nvPr/>
          </p:nvSpPr>
          <p:spPr>
            <a:xfrm>
              <a:off x="4624965" y="4194851"/>
              <a:ext cx="1028745" cy="633032"/>
            </a:xfrm>
            <a:prstGeom prst="rect">
              <a:avLst/>
            </a:prstGeom>
            <a:noFill/>
          </p:spPr>
          <p:txBody>
            <a:bodyPr wrap="square" lIns="184256" tIns="92128" rIns="184256" bIns="9212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8</a:t>
              </a:r>
              <a:r>
                <a:rPr lang="zh-CN" altLang="en-US" sz="1100" dirty="0">
                  <a:solidFill>
                    <a:schemeClr val="bg1"/>
                  </a:solidFill>
                  <a:latin typeface="微软雅黑" panose="020B0503020204020204" pitchFamily="34" charset="-122"/>
                  <a:ea typeface="微软雅黑" panose="020B0503020204020204" pitchFamily="34" charset="-122"/>
                </a:rPr>
                <a:t>月</a:t>
              </a:r>
            </a:p>
          </p:txBody>
        </p:sp>
      </p:grpSp>
      <p:grpSp>
        <p:nvGrpSpPr>
          <p:cNvPr id="34" name="组合 33"/>
          <p:cNvGrpSpPr/>
          <p:nvPr/>
        </p:nvGrpSpPr>
        <p:grpSpPr>
          <a:xfrm>
            <a:off x="4203872" y="2661806"/>
            <a:ext cx="624865" cy="571940"/>
            <a:chOff x="6119197" y="3942381"/>
            <a:chExt cx="1078849" cy="1018926"/>
          </a:xfrm>
        </p:grpSpPr>
        <p:grpSp>
          <p:nvGrpSpPr>
            <p:cNvPr id="35" name="组合 34"/>
            <p:cNvGrpSpPr/>
            <p:nvPr/>
          </p:nvGrpSpPr>
          <p:grpSpPr>
            <a:xfrm>
              <a:off x="6119197" y="3942381"/>
              <a:ext cx="1018558" cy="1018926"/>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38" name="椭圆 37"/>
              <p:cNvSpPr/>
              <p:nvPr/>
            </p:nvSpPr>
            <p:spPr>
              <a:xfrm>
                <a:off x="4466846" y="2664303"/>
                <a:ext cx="1567743" cy="156831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36" name="TextBox 118"/>
            <p:cNvSpPr txBox="1"/>
            <p:nvPr/>
          </p:nvSpPr>
          <p:spPr>
            <a:xfrm>
              <a:off x="6169299" y="4182440"/>
              <a:ext cx="1028747" cy="633033"/>
            </a:xfrm>
            <a:prstGeom prst="rect">
              <a:avLst/>
            </a:prstGeom>
            <a:noFill/>
          </p:spPr>
          <p:txBody>
            <a:bodyPr wrap="square" lIns="184256" tIns="92128" rIns="184256" bIns="9212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9</a:t>
              </a:r>
              <a:r>
                <a:rPr lang="zh-CN" altLang="en-US" sz="1100" dirty="0">
                  <a:solidFill>
                    <a:schemeClr val="bg1"/>
                  </a:solidFill>
                  <a:latin typeface="微软雅黑" panose="020B0503020204020204" pitchFamily="34" charset="-122"/>
                  <a:ea typeface="微软雅黑" panose="020B0503020204020204" pitchFamily="34" charset="-122"/>
                </a:rPr>
                <a:t>月</a:t>
              </a:r>
            </a:p>
          </p:txBody>
        </p:sp>
      </p:grpSp>
      <p:grpSp>
        <p:nvGrpSpPr>
          <p:cNvPr id="41" name="组合 40"/>
          <p:cNvGrpSpPr/>
          <p:nvPr/>
        </p:nvGrpSpPr>
        <p:grpSpPr>
          <a:xfrm>
            <a:off x="4975596" y="2661807"/>
            <a:ext cx="694576" cy="571940"/>
            <a:chOff x="7451602" y="3942381"/>
            <a:chExt cx="1199205" cy="1018926"/>
          </a:xfrm>
        </p:grpSpPr>
        <p:grpSp>
          <p:nvGrpSpPr>
            <p:cNvPr id="42" name="组合 41"/>
            <p:cNvGrpSpPr/>
            <p:nvPr/>
          </p:nvGrpSpPr>
          <p:grpSpPr>
            <a:xfrm>
              <a:off x="7486713" y="3942381"/>
              <a:ext cx="1018558" cy="1018926"/>
              <a:chOff x="4345444" y="2542859"/>
              <a:chExt cx="1810550" cy="1811205"/>
            </a:xfrm>
          </p:grpSpPr>
          <p:grpSp>
            <p:nvGrpSpPr>
              <p:cNvPr id="44"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6"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p:cNvSpPr/>
              <p:nvPr/>
            </p:nvSpPr>
            <p:spPr>
              <a:xfrm>
                <a:off x="4466990" y="2664444"/>
                <a:ext cx="1567461" cy="156802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125"/>
            <p:cNvSpPr txBox="1"/>
            <p:nvPr/>
          </p:nvSpPr>
          <p:spPr>
            <a:xfrm>
              <a:off x="7451602" y="4199437"/>
              <a:ext cx="1199205" cy="633033"/>
            </a:xfrm>
            <a:prstGeom prst="rect">
              <a:avLst/>
            </a:prstGeom>
            <a:noFill/>
          </p:spPr>
          <p:txBody>
            <a:bodyPr wrap="square" lIns="184256" tIns="92128" rIns="184256" bIns="9212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10</a:t>
              </a:r>
              <a:r>
                <a:rPr lang="zh-CN" altLang="en-US" sz="1100" dirty="0">
                  <a:solidFill>
                    <a:schemeClr val="bg1"/>
                  </a:solidFill>
                  <a:latin typeface="微软雅黑" panose="020B0503020204020204" pitchFamily="34" charset="-122"/>
                  <a:ea typeface="微软雅黑" panose="020B0503020204020204" pitchFamily="34" charset="-122"/>
                </a:rPr>
                <a:t>月</a:t>
              </a:r>
            </a:p>
          </p:txBody>
        </p:sp>
      </p:grpSp>
      <p:grpSp>
        <p:nvGrpSpPr>
          <p:cNvPr id="48" name="组合 47"/>
          <p:cNvGrpSpPr/>
          <p:nvPr/>
        </p:nvGrpSpPr>
        <p:grpSpPr>
          <a:xfrm>
            <a:off x="5787991" y="2566945"/>
            <a:ext cx="785642" cy="761665"/>
            <a:chOff x="8854229" y="3773382"/>
            <a:chExt cx="1356434" cy="1356924"/>
          </a:xfrm>
        </p:grpSpPr>
        <p:grpSp>
          <p:nvGrpSpPr>
            <p:cNvPr id="49" name="组合 48"/>
            <p:cNvGrpSpPr/>
            <p:nvPr/>
          </p:nvGrpSpPr>
          <p:grpSpPr>
            <a:xfrm>
              <a:off x="8854229" y="3773382"/>
              <a:ext cx="1356434" cy="1356924"/>
              <a:chOff x="4345444" y="2542859"/>
              <a:chExt cx="1810550" cy="1811205"/>
            </a:xfrm>
          </p:grpSpPr>
          <p:grpSp>
            <p:nvGrpSpPr>
              <p:cNvPr id="51" name="组合 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54" name="椭圆 5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2" name="椭圆 51"/>
              <p:cNvSpPr/>
              <p:nvPr/>
            </p:nvSpPr>
            <p:spPr>
              <a:xfrm>
                <a:off x="4464837" y="2666232"/>
                <a:ext cx="1571762" cy="1572325"/>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0" name="TextBox 132"/>
            <p:cNvSpPr txBox="1"/>
            <p:nvPr/>
          </p:nvSpPr>
          <p:spPr>
            <a:xfrm>
              <a:off x="8964047" y="4180595"/>
              <a:ext cx="1228294" cy="660448"/>
            </a:xfrm>
            <a:prstGeom prst="rect">
              <a:avLst/>
            </a:prstGeom>
            <a:noFill/>
          </p:spPr>
          <p:txBody>
            <a:bodyPr wrap="square" lIns="184256" tIns="92128" rIns="184256" bIns="92128"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11</a:t>
              </a:r>
              <a:r>
                <a:rPr lang="zh-CN" altLang="en-US" sz="1200" dirty="0">
                  <a:solidFill>
                    <a:schemeClr val="bg1"/>
                  </a:solidFill>
                  <a:latin typeface="微软雅黑" panose="020B0503020204020204" pitchFamily="34" charset="-122"/>
                  <a:ea typeface="微软雅黑" panose="020B0503020204020204" pitchFamily="34" charset="-122"/>
                </a:rPr>
                <a:t>月</a:t>
              </a:r>
            </a:p>
          </p:txBody>
        </p:sp>
      </p:grpSp>
      <p:grpSp>
        <p:nvGrpSpPr>
          <p:cNvPr id="55" name="组合 54"/>
          <p:cNvGrpSpPr/>
          <p:nvPr/>
        </p:nvGrpSpPr>
        <p:grpSpPr>
          <a:xfrm>
            <a:off x="6775749" y="2429825"/>
            <a:ext cx="1068511" cy="1035902"/>
            <a:chOff x="10559621" y="3529102"/>
            <a:chExt cx="1844818" cy="1845484"/>
          </a:xfrm>
        </p:grpSpPr>
        <p:grpSp>
          <p:nvGrpSpPr>
            <p:cNvPr id="56" name="组合 55"/>
            <p:cNvGrpSpPr/>
            <p:nvPr/>
          </p:nvGrpSpPr>
          <p:grpSpPr>
            <a:xfrm>
              <a:off x="10559621" y="3529102"/>
              <a:ext cx="1844818" cy="1845484"/>
              <a:chOff x="4345444" y="2542859"/>
              <a:chExt cx="1810550" cy="1811205"/>
            </a:xfrm>
          </p:grpSpPr>
          <p:grpSp>
            <p:nvGrpSpPr>
              <p:cNvPr id="58" name="组合 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0" name="同心圆 5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61" name="椭圆 6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9" name="椭圆 58"/>
              <p:cNvSpPr/>
              <p:nvPr/>
            </p:nvSpPr>
            <p:spPr>
              <a:xfrm>
                <a:off x="4422287" y="2619728"/>
                <a:ext cx="1656864" cy="1657461"/>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7" name="TextBox 139"/>
            <p:cNvSpPr txBox="1"/>
            <p:nvPr/>
          </p:nvSpPr>
          <p:spPr>
            <a:xfrm>
              <a:off x="10931217" y="4180595"/>
              <a:ext cx="1206866" cy="660448"/>
            </a:xfrm>
            <a:prstGeom prst="rect">
              <a:avLst/>
            </a:prstGeom>
            <a:noFill/>
          </p:spPr>
          <p:txBody>
            <a:bodyPr wrap="square" lIns="184256" tIns="92128" rIns="184256" bIns="92128"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12</a:t>
              </a:r>
              <a:r>
                <a:rPr lang="zh-CN" altLang="en-US" sz="1200" dirty="0">
                  <a:solidFill>
                    <a:schemeClr val="bg1"/>
                  </a:solidFill>
                  <a:latin typeface="微软雅黑" panose="020B0503020204020204" pitchFamily="34" charset="-122"/>
                  <a:ea typeface="微软雅黑" panose="020B0503020204020204" pitchFamily="34" charset="-122"/>
                </a:rPr>
                <a:t>月</a:t>
              </a:r>
            </a:p>
          </p:txBody>
        </p:sp>
      </p:grpSp>
      <p:grpSp>
        <p:nvGrpSpPr>
          <p:cNvPr id="62" name="组合 61"/>
          <p:cNvGrpSpPr/>
          <p:nvPr/>
        </p:nvGrpSpPr>
        <p:grpSpPr>
          <a:xfrm>
            <a:off x="1110762" y="1596185"/>
            <a:ext cx="1682263" cy="933663"/>
            <a:chOff x="689131" y="1318791"/>
            <a:chExt cx="1631535" cy="1055019"/>
          </a:xfrm>
        </p:grpSpPr>
        <p:sp>
          <p:nvSpPr>
            <p:cNvPr id="63" name="TextBox 145"/>
            <p:cNvSpPr txBox="1"/>
            <p:nvPr/>
          </p:nvSpPr>
          <p:spPr>
            <a:xfrm>
              <a:off x="724689" y="1667529"/>
              <a:ext cx="1516141" cy="546000"/>
            </a:xfrm>
            <a:prstGeom prst="rect">
              <a:avLst/>
            </a:prstGeom>
            <a:noFill/>
          </p:spPr>
          <p:txBody>
            <a:bodyPr wrap="square" lIns="121908" tIns="60953" rIns="121908" bIns="60953"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64" name="组合 63"/>
            <p:cNvGrpSpPr/>
            <p:nvPr/>
          </p:nvGrpSpPr>
          <p:grpSpPr>
            <a:xfrm>
              <a:off x="689131" y="1318791"/>
              <a:ext cx="1631535" cy="1055019"/>
              <a:chOff x="689131" y="1318791"/>
              <a:chExt cx="1631535" cy="1055019"/>
            </a:xfrm>
          </p:grpSpPr>
          <p:cxnSp>
            <p:nvCxnSpPr>
              <p:cNvPr id="65" name="直接连接符 64"/>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6" name="TextBox 148"/>
              <p:cNvSpPr txBox="1"/>
              <p:nvPr/>
            </p:nvSpPr>
            <p:spPr>
              <a:xfrm>
                <a:off x="689131" y="1318791"/>
                <a:ext cx="1631535" cy="365169"/>
              </a:xfrm>
              <a:prstGeom prst="rect">
                <a:avLst/>
              </a:prstGeom>
              <a:noFill/>
            </p:spPr>
            <p:txBody>
              <a:bodyPr wrap="square" lIns="121908" tIns="0" rIns="121908" bIns="0" rtlCol="0" anchor="t">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67" name="组合 66"/>
          <p:cNvGrpSpPr/>
          <p:nvPr/>
        </p:nvGrpSpPr>
        <p:grpSpPr>
          <a:xfrm>
            <a:off x="2753050" y="1594565"/>
            <a:ext cx="1606919" cy="937274"/>
            <a:chOff x="770508" y="1462813"/>
            <a:chExt cx="1372987" cy="941123"/>
          </a:xfrm>
        </p:grpSpPr>
        <p:sp>
          <p:nvSpPr>
            <p:cNvPr id="68" name="TextBox 150"/>
            <p:cNvSpPr txBox="1"/>
            <p:nvPr/>
          </p:nvSpPr>
          <p:spPr>
            <a:xfrm>
              <a:off x="770508" y="1767302"/>
              <a:ext cx="1372987" cy="485179"/>
            </a:xfrm>
            <a:prstGeom prst="rect">
              <a:avLst/>
            </a:prstGeom>
            <a:noFill/>
          </p:spPr>
          <p:txBody>
            <a:bodyPr wrap="square" lIns="121908" tIns="60953" rIns="121908" bIns="60953"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69" name="组合 68"/>
            <p:cNvGrpSpPr/>
            <p:nvPr/>
          </p:nvGrpSpPr>
          <p:grpSpPr>
            <a:xfrm>
              <a:off x="947384" y="1462813"/>
              <a:ext cx="1008112" cy="941123"/>
              <a:chOff x="947384" y="1462813"/>
              <a:chExt cx="1008112" cy="941123"/>
            </a:xfrm>
          </p:grpSpPr>
          <p:cxnSp>
            <p:nvCxnSpPr>
              <p:cNvPr id="70" name="直接连接符 69"/>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1" name="TextBox 153"/>
              <p:cNvSpPr txBox="1"/>
              <p:nvPr/>
            </p:nvSpPr>
            <p:spPr>
              <a:xfrm>
                <a:off x="947384" y="1462813"/>
                <a:ext cx="1008112" cy="324492"/>
              </a:xfrm>
              <a:prstGeom prst="rect">
                <a:avLst/>
              </a:prstGeom>
              <a:noFill/>
            </p:spPr>
            <p:txBody>
              <a:bodyPr wrap="square" lIns="121908" tIns="0" rIns="121908" bIns="0" rtlCol="0" anchor="t">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72" name="组合 71"/>
          <p:cNvGrpSpPr/>
          <p:nvPr/>
        </p:nvGrpSpPr>
        <p:grpSpPr>
          <a:xfrm>
            <a:off x="4436709" y="1596185"/>
            <a:ext cx="1664113" cy="939103"/>
            <a:chOff x="773829" y="1541325"/>
            <a:chExt cx="1366344" cy="866056"/>
          </a:xfrm>
        </p:grpSpPr>
        <p:sp>
          <p:nvSpPr>
            <p:cNvPr id="73" name="TextBox 155"/>
            <p:cNvSpPr txBox="1"/>
            <p:nvPr/>
          </p:nvSpPr>
          <p:spPr>
            <a:xfrm>
              <a:off x="773829" y="1815540"/>
              <a:ext cx="1366344" cy="445610"/>
            </a:xfrm>
            <a:prstGeom prst="rect">
              <a:avLst/>
            </a:prstGeom>
            <a:noFill/>
          </p:spPr>
          <p:txBody>
            <a:bodyPr wrap="square" lIns="121908" tIns="60953" rIns="121908" bIns="60953"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74" name="组合 73"/>
            <p:cNvGrpSpPr/>
            <p:nvPr/>
          </p:nvGrpSpPr>
          <p:grpSpPr>
            <a:xfrm>
              <a:off x="971122" y="1541325"/>
              <a:ext cx="1008112" cy="866056"/>
              <a:chOff x="971122" y="1541325"/>
              <a:chExt cx="1008112" cy="866056"/>
            </a:xfrm>
          </p:grpSpPr>
          <p:cxnSp>
            <p:nvCxnSpPr>
              <p:cNvPr id="75" name="直接连接符 74"/>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6" name="TextBox 158"/>
              <p:cNvSpPr txBox="1"/>
              <p:nvPr/>
            </p:nvSpPr>
            <p:spPr>
              <a:xfrm>
                <a:off x="971122" y="1541325"/>
                <a:ext cx="1008112" cy="298028"/>
              </a:xfrm>
              <a:prstGeom prst="rect">
                <a:avLst/>
              </a:prstGeom>
              <a:noFill/>
            </p:spPr>
            <p:txBody>
              <a:bodyPr wrap="square" lIns="121908" tIns="0" rIns="121908" bIns="0" rtlCol="0" anchor="t">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77" name="组合 76"/>
          <p:cNvGrpSpPr/>
          <p:nvPr/>
        </p:nvGrpSpPr>
        <p:grpSpPr>
          <a:xfrm>
            <a:off x="6414672" y="1578456"/>
            <a:ext cx="1682427" cy="863907"/>
            <a:chOff x="726816" y="1484176"/>
            <a:chExt cx="1460370" cy="820803"/>
          </a:xfrm>
        </p:grpSpPr>
        <p:sp>
          <p:nvSpPr>
            <p:cNvPr id="78" name="TextBox 160"/>
            <p:cNvSpPr txBox="1"/>
            <p:nvPr/>
          </p:nvSpPr>
          <p:spPr>
            <a:xfrm>
              <a:off x="726816" y="1767301"/>
              <a:ext cx="1460370" cy="459086"/>
            </a:xfrm>
            <a:prstGeom prst="rect">
              <a:avLst/>
            </a:prstGeom>
            <a:noFill/>
          </p:spPr>
          <p:txBody>
            <a:bodyPr wrap="square" lIns="121908" tIns="60953" rIns="121908" bIns="60953"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79" name="组合 78"/>
            <p:cNvGrpSpPr/>
            <p:nvPr/>
          </p:nvGrpSpPr>
          <p:grpSpPr>
            <a:xfrm>
              <a:off x="947384" y="1484176"/>
              <a:ext cx="1008112" cy="820803"/>
              <a:chOff x="947384" y="1484176"/>
              <a:chExt cx="1008112" cy="820803"/>
            </a:xfrm>
          </p:grpSpPr>
          <p:cxnSp>
            <p:nvCxnSpPr>
              <p:cNvPr id="80" name="直接连接符 79"/>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1" name="TextBox 163"/>
              <p:cNvSpPr txBox="1"/>
              <p:nvPr/>
            </p:nvSpPr>
            <p:spPr>
              <a:xfrm>
                <a:off x="947384" y="1484176"/>
                <a:ext cx="1008112" cy="307041"/>
              </a:xfrm>
              <a:prstGeom prst="rect">
                <a:avLst/>
              </a:prstGeom>
              <a:noFill/>
            </p:spPr>
            <p:txBody>
              <a:bodyPr wrap="square" lIns="121908" tIns="0" rIns="121908" bIns="0" rtlCol="0" anchor="t">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82" name="组合 81"/>
          <p:cNvGrpSpPr/>
          <p:nvPr/>
        </p:nvGrpSpPr>
        <p:grpSpPr>
          <a:xfrm>
            <a:off x="1914643" y="3399701"/>
            <a:ext cx="1600711" cy="940313"/>
            <a:chOff x="793884" y="1340833"/>
            <a:chExt cx="1326235" cy="1031856"/>
          </a:xfrm>
        </p:grpSpPr>
        <p:sp>
          <p:nvSpPr>
            <p:cNvPr id="83" name="TextBox 165"/>
            <p:cNvSpPr txBox="1"/>
            <p:nvPr/>
          </p:nvSpPr>
          <p:spPr>
            <a:xfrm>
              <a:off x="793884" y="1842453"/>
              <a:ext cx="1326235" cy="530236"/>
            </a:xfrm>
            <a:prstGeom prst="rect">
              <a:avLst/>
            </a:prstGeom>
            <a:noFill/>
          </p:spPr>
          <p:txBody>
            <a:bodyPr wrap="square" lIns="121908" tIns="60953" rIns="121908" bIns="60953"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84" name="组合 83"/>
            <p:cNvGrpSpPr/>
            <p:nvPr/>
          </p:nvGrpSpPr>
          <p:grpSpPr>
            <a:xfrm>
              <a:off x="947384" y="1340833"/>
              <a:ext cx="1008112" cy="555118"/>
              <a:chOff x="947384" y="1340833"/>
              <a:chExt cx="1008112" cy="555118"/>
            </a:xfrm>
          </p:grpSpPr>
          <p:cxnSp>
            <p:nvCxnSpPr>
              <p:cNvPr id="85" name="直接连接符 84"/>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6" name="TextBox 168"/>
              <p:cNvSpPr txBox="1"/>
              <p:nvPr/>
            </p:nvSpPr>
            <p:spPr>
              <a:xfrm>
                <a:off x="947384" y="1541325"/>
                <a:ext cx="1008112" cy="354626"/>
              </a:xfrm>
              <a:prstGeom prst="rect">
                <a:avLst/>
              </a:prstGeom>
              <a:noFill/>
            </p:spPr>
            <p:txBody>
              <a:bodyPr wrap="square" lIns="121908" tIns="0" rIns="121908" bIns="0" rtlCol="0" anchor="t">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87" name="组合 86"/>
          <p:cNvGrpSpPr/>
          <p:nvPr/>
        </p:nvGrpSpPr>
        <p:grpSpPr>
          <a:xfrm>
            <a:off x="3639009" y="3399701"/>
            <a:ext cx="1605733" cy="951459"/>
            <a:chOff x="791804" y="1340833"/>
            <a:chExt cx="1330396" cy="1044087"/>
          </a:xfrm>
        </p:grpSpPr>
        <p:sp>
          <p:nvSpPr>
            <p:cNvPr id="88" name="TextBox 170"/>
            <p:cNvSpPr txBox="1"/>
            <p:nvPr/>
          </p:nvSpPr>
          <p:spPr>
            <a:xfrm>
              <a:off x="791804" y="1854684"/>
              <a:ext cx="1330396" cy="530236"/>
            </a:xfrm>
            <a:prstGeom prst="rect">
              <a:avLst/>
            </a:prstGeom>
            <a:noFill/>
          </p:spPr>
          <p:txBody>
            <a:bodyPr wrap="square" lIns="121908" tIns="60953" rIns="121908" bIns="60953"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89" name="组合 88"/>
            <p:cNvGrpSpPr/>
            <p:nvPr/>
          </p:nvGrpSpPr>
          <p:grpSpPr>
            <a:xfrm>
              <a:off x="947384" y="1340833"/>
              <a:ext cx="1008112" cy="555118"/>
              <a:chOff x="947384" y="1340833"/>
              <a:chExt cx="1008112" cy="555118"/>
            </a:xfrm>
          </p:grpSpPr>
          <p:cxnSp>
            <p:nvCxnSpPr>
              <p:cNvPr id="90" name="直接连接符 89"/>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1" name="TextBox 173"/>
              <p:cNvSpPr txBox="1"/>
              <p:nvPr/>
            </p:nvSpPr>
            <p:spPr>
              <a:xfrm>
                <a:off x="947384" y="1541325"/>
                <a:ext cx="1008112" cy="354626"/>
              </a:xfrm>
              <a:prstGeom prst="rect">
                <a:avLst/>
              </a:prstGeom>
              <a:noFill/>
            </p:spPr>
            <p:txBody>
              <a:bodyPr wrap="square" lIns="121908" tIns="0" rIns="121908" bIns="0" rtlCol="0" anchor="t">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92" name="组合 91"/>
          <p:cNvGrpSpPr/>
          <p:nvPr/>
        </p:nvGrpSpPr>
        <p:grpSpPr>
          <a:xfrm>
            <a:off x="5272538" y="3446437"/>
            <a:ext cx="1781406" cy="904723"/>
            <a:chOff x="719029" y="1340833"/>
            <a:chExt cx="1475946" cy="992801"/>
          </a:xfrm>
        </p:grpSpPr>
        <p:sp>
          <p:nvSpPr>
            <p:cNvPr id="93" name="TextBox 175"/>
            <p:cNvSpPr txBox="1"/>
            <p:nvPr/>
          </p:nvSpPr>
          <p:spPr>
            <a:xfrm>
              <a:off x="719029" y="1803398"/>
              <a:ext cx="1475946" cy="530236"/>
            </a:xfrm>
            <a:prstGeom prst="rect">
              <a:avLst/>
            </a:prstGeom>
            <a:noFill/>
          </p:spPr>
          <p:txBody>
            <a:bodyPr wrap="square" lIns="121908" tIns="60953" rIns="121908" bIns="60953"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94" name="组合 93"/>
            <p:cNvGrpSpPr/>
            <p:nvPr/>
          </p:nvGrpSpPr>
          <p:grpSpPr>
            <a:xfrm>
              <a:off x="947384" y="1340833"/>
              <a:ext cx="1008112" cy="555118"/>
              <a:chOff x="947384" y="1340833"/>
              <a:chExt cx="1008112" cy="555118"/>
            </a:xfrm>
          </p:grpSpPr>
          <p:cxnSp>
            <p:nvCxnSpPr>
              <p:cNvPr id="95" name="直接连接符 94"/>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6" name="TextBox 178"/>
              <p:cNvSpPr txBox="1"/>
              <p:nvPr/>
            </p:nvSpPr>
            <p:spPr>
              <a:xfrm>
                <a:off x="947384" y="1541325"/>
                <a:ext cx="1008112" cy="354626"/>
              </a:xfrm>
              <a:prstGeom prst="rect">
                <a:avLst/>
              </a:prstGeom>
              <a:noFill/>
            </p:spPr>
            <p:txBody>
              <a:bodyPr wrap="square" lIns="121908" tIns="0" rIns="121908" bIns="0" rtlCol="0" anchor="t">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spTree>
    <p:extLst>
      <p:ext uri="{BB962C8B-B14F-4D97-AF65-F5344CB8AC3E}">
        <p14:creationId xmlns:p14="http://schemas.microsoft.com/office/powerpoint/2010/main" val="3274369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1000"/>
                                            <p:tgtEl>
                                              <p:spTgt spid="7"/>
                                            </p:tgtEl>
                                          </p:cBhvr>
                                        </p:animEffect>
                                      </p:childTnLst>
                                    </p:cTn>
                                  </p:par>
                                </p:childTnLst>
                              </p:cTn>
                            </p:par>
                            <p:par>
                              <p:cTn id="24" fill="hold">
                                <p:stCondLst>
                                  <p:cond delay="1500"/>
                                </p:stCondLst>
                                <p:childTnLst>
                                  <p:par>
                                    <p:cTn id="25" presetID="2" presetClass="entr" presetSubtype="2" accel="58000" fill="hold" nodeType="afterEffect" p14:presetBounceEnd="55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55000">
                                          <p:cBhvr additive="base">
                                            <p:cTn id="27" dur="15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200"/>
                                      </p:stCondLst>
                                      <p:childTnLst>
                                        <p:set>
                                          <p:cBhvr>
                                            <p:cTn id="30" dur="1" fill="hold">
                                              <p:stCondLst>
                                                <p:cond delay="0"/>
                                              </p:stCondLst>
                                            </p:cTn>
                                            <p:tgtEl>
                                              <p:spTgt spid="20"/>
                                            </p:tgtEl>
                                            <p:attrNameLst>
                                              <p:attrName>style.visibility</p:attrName>
                                            </p:attrNameLst>
                                          </p:cBhvr>
                                          <p:to>
                                            <p:strVal val="visible"/>
                                          </p:to>
                                        </p:set>
                                        <p:anim calcmode="lin" valueType="num" p14:bounceEnd="55000">
                                          <p:cBhvr additive="base">
                                            <p:cTn id="31" dur="15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400"/>
                                      </p:stCondLst>
                                      <p:childTnLst>
                                        <p:set>
                                          <p:cBhvr>
                                            <p:cTn id="34" dur="1" fill="hold">
                                              <p:stCondLst>
                                                <p:cond delay="0"/>
                                              </p:stCondLst>
                                            </p:cTn>
                                            <p:tgtEl>
                                              <p:spTgt spid="27"/>
                                            </p:tgtEl>
                                            <p:attrNameLst>
                                              <p:attrName>style.visibility</p:attrName>
                                            </p:attrNameLst>
                                          </p:cBhvr>
                                          <p:to>
                                            <p:strVal val="visible"/>
                                          </p:to>
                                        </p:set>
                                        <p:anim calcmode="lin" valueType="num" p14:bounceEnd="55000">
                                          <p:cBhvr additive="base">
                                            <p:cTn id="35" dur="1500" fill="hold"/>
                                            <p:tgtEl>
                                              <p:spTgt spid="2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14:presetBounceEnd="55000">
                                      <p:stCondLst>
                                        <p:cond delay="600"/>
                                      </p:stCondLst>
                                      <p:childTnLst>
                                        <p:set>
                                          <p:cBhvr>
                                            <p:cTn id="38" dur="1" fill="hold">
                                              <p:stCondLst>
                                                <p:cond delay="0"/>
                                              </p:stCondLst>
                                            </p:cTn>
                                            <p:tgtEl>
                                              <p:spTgt spid="34"/>
                                            </p:tgtEl>
                                            <p:attrNameLst>
                                              <p:attrName>style.visibility</p:attrName>
                                            </p:attrNameLst>
                                          </p:cBhvr>
                                          <p:to>
                                            <p:strVal val="visible"/>
                                          </p:to>
                                        </p:set>
                                        <p:anim calcmode="lin" valueType="num" p14:bounceEnd="55000">
                                          <p:cBhvr additive="base">
                                            <p:cTn id="39" dur="1500" fill="hold"/>
                                            <p:tgtEl>
                                              <p:spTgt spid="34"/>
                                            </p:tgtEl>
                                            <p:attrNameLst>
                                              <p:attrName>ppt_x</p:attrName>
                                            </p:attrNameLst>
                                          </p:cBhvr>
                                          <p:tavLst>
                                            <p:tav tm="0">
                                              <p:val>
                                                <p:strVal val="1+#ppt_w/2"/>
                                              </p:val>
                                            </p:tav>
                                            <p:tav tm="100000">
                                              <p:val>
                                                <p:strVal val="#ppt_x"/>
                                              </p:val>
                                            </p:tav>
                                          </p:tavLst>
                                        </p:anim>
                                        <p:anim calcmode="lin" valueType="num" p14:bounceEnd="55000">
                                          <p:cBhvr additive="base">
                                            <p:cTn id="40" dur="1500" fill="hold"/>
                                            <p:tgtEl>
                                              <p:spTgt spid="34"/>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14:presetBounceEnd="55000">
                                      <p:stCondLst>
                                        <p:cond delay="800"/>
                                      </p:stCondLst>
                                      <p:childTnLst>
                                        <p:set>
                                          <p:cBhvr>
                                            <p:cTn id="42" dur="1" fill="hold">
                                              <p:stCondLst>
                                                <p:cond delay="0"/>
                                              </p:stCondLst>
                                            </p:cTn>
                                            <p:tgtEl>
                                              <p:spTgt spid="41"/>
                                            </p:tgtEl>
                                            <p:attrNameLst>
                                              <p:attrName>style.visibility</p:attrName>
                                            </p:attrNameLst>
                                          </p:cBhvr>
                                          <p:to>
                                            <p:strVal val="visible"/>
                                          </p:to>
                                        </p:set>
                                        <p:anim calcmode="lin" valueType="num" p14:bounceEnd="55000">
                                          <p:cBhvr additive="base">
                                            <p:cTn id="43" dur="1500" fill="hold"/>
                                            <p:tgtEl>
                                              <p:spTgt spid="41"/>
                                            </p:tgtEl>
                                            <p:attrNameLst>
                                              <p:attrName>ppt_x</p:attrName>
                                            </p:attrNameLst>
                                          </p:cBhvr>
                                          <p:tavLst>
                                            <p:tav tm="0">
                                              <p:val>
                                                <p:strVal val="1+#ppt_w/2"/>
                                              </p:val>
                                            </p:tav>
                                            <p:tav tm="100000">
                                              <p:val>
                                                <p:strVal val="#ppt_x"/>
                                              </p:val>
                                            </p:tav>
                                          </p:tavLst>
                                        </p:anim>
                                        <p:anim calcmode="lin" valueType="num" p14:bounceEnd="55000">
                                          <p:cBhvr additive="base">
                                            <p:cTn id="44" dur="1500" fill="hold"/>
                                            <p:tgtEl>
                                              <p:spTgt spid="41"/>
                                            </p:tgtEl>
                                            <p:attrNameLst>
                                              <p:attrName>ppt_y</p:attrName>
                                            </p:attrNameLst>
                                          </p:cBhvr>
                                          <p:tavLst>
                                            <p:tav tm="0">
                                              <p:val>
                                                <p:strVal val="#ppt_y"/>
                                              </p:val>
                                            </p:tav>
                                            <p:tav tm="100000">
                                              <p:val>
                                                <p:strVal val="#ppt_y"/>
                                              </p:val>
                                            </p:tav>
                                          </p:tavLst>
                                        </p:anim>
                                      </p:childTnLst>
                                    </p:cTn>
                                  </p:par>
                                  <p:par>
                                    <p:cTn id="45" presetID="2" presetClass="entr" presetSubtype="2" accel="58000" fill="hold" nodeType="withEffect" p14:presetBounceEnd="55000">
                                      <p:stCondLst>
                                        <p:cond delay="1000"/>
                                      </p:stCondLst>
                                      <p:childTnLst>
                                        <p:set>
                                          <p:cBhvr>
                                            <p:cTn id="46" dur="1" fill="hold">
                                              <p:stCondLst>
                                                <p:cond delay="0"/>
                                              </p:stCondLst>
                                            </p:cTn>
                                            <p:tgtEl>
                                              <p:spTgt spid="48"/>
                                            </p:tgtEl>
                                            <p:attrNameLst>
                                              <p:attrName>style.visibility</p:attrName>
                                            </p:attrNameLst>
                                          </p:cBhvr>
                                          <p:to>
                                            <p:strVal val="visible"/>
                                          </p:to>
                                        </p:set>
                                        <p:anim calcmode="lin" valueType="num" p14:bounceEnd="55000">
                                          <p:cBhvr additive="base">
                                            <p:cTn id="47" dur="1500" fill="hold"/>
                                            <p:tgtEl>
                                              <p:spTgt spid="48"/>
                                            </p:tgtEl>
                                            <p:attrNameLst>
                                              <p:attrName>ppt_x</p:attrName>
                                            </p:attrNameLst>
                                          </p:cBhvr>
                                          <p:tavLst>
                                            <p:tav tm="0">
                                              <p:val>
                                                <p:strVal val="1+#ppt_w/2"/>
                                              </p:val>
                                            </p:tav>
                                            <p:tav tm="100000">
                                              <p:val>
                                                <p:strVal val="#ppt_x"/>
                                              </p:val>
                                            </p:tav>
                                          </p:tavLst>
                                        </p:anim>
                                        <p:anim calcmode="lin" valueType="num" p14:bounceEnd="55000">
                                          <p:cBhvr additive="base">
                                            <p:cTn id="48" dur="1500" fill="hold"/>
                                            <p:tgtEl>
                                              <p:spTgt spid="48"/>
                                            </p:tgtEl>
                                            <p:attrNameLst>
                                              <p:attrName>ppt_y</p:attrName>
                                            </p:attrNameLst>
                                          </p:cBhvr>
                                          <p:tavLst>
                                            <p:tav tm="0">
                                              <p:val>
                                                <p:strVal val="#ppt_y"/>
                                              </p:val>
                                            </p:tav>
                                            <p:tav tm="100000">
                                              <p:val>
                                                <p:strVal val="#ppt_y"/>
                                              </p:val>
                                            </p:tav>
                                          </p:tavLst>
                                        </p:anim>
                                      </p:childTnLst>
                                    </p:cTn>
                                  </p:par>
                                  <p:par>
                                    <p:cTn id="49" presetID="2" presetClass="entr" presetSubtype="2" accel="58000" fill="hold" nodeType="withEffect" p14:presetBounceEnd="55000">
                                      <p:stCondLst>
                                        <p:cond delay="1200"/>
                                      </p:stCondLst>
                                      <p:childTnLst>
                                        <p:set>
                                          <p:cBhvr>
                                            <p:cTn id="50" dur="1" fill="hold">
                                              <p:stCondLst>
                                                <p:cond delay="0"/>
                                              </p:stCondLst>
                                            </p:cTn>
                                            <p:tgtEl>
                                              <p:spTgt spid="55"/>
                                            </p:tgtEl>
                                            <p:attrNameLst>
                                              <p:attrName>style.visibility</p:attrName>
                                            </p:attrNameLst>
                                          </p:cBhvr>
                                          <p:to>
                                            <p:strVal val="visible"/>
                                          </p:to>
                                        </p:set>
                                        <p:anim calcmode="lin" valueType="num" p14:bounceEnd="55000">
                                          <p:cBhvr additive="base">
                                            <p:cTn id="51" dur="1500" fill="hold"/>
                                            <p:tgtEl>
                                              <p:spTgt spid="55"/>
                                            </p:tgtEl>
                                            <p:attrNameLst>
                                              <p:attrName>ppt_x</p:attrName>
                                            </p:attrNameLst>
                                          </p:cBhvr>
                                          <p:tavLst>
                                            <p:tav tm="0">
                                              <p:val>
                                                <p:strVal val="1+#ppt_w/2"/>
                                              </p:val>
                                            </p:tav>
                                            <p:tav tm="100000">
                                              <p:val>
                                                <p:strVal val="#ppt_x"/>
                                              </p:val>
                                            </p:tav>
                                          </p:tavLst>
                                        </p:anim>
                                        <p:anim calcmode="lin" valueType="num" p14:bounceEnd="55000">
                                          <p:cBhvr additive="base">
                                            <p:cTn id="52" dur="1500" fill="hold"/>
                                            <p:tgtEl>
                                              <p:spTgt spid="55"/>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47" presetClass="entr" presetSubtype="0" fill="hold"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fade">
                                          <p:cBhvr>
                                            <p:cTn id="56" dur="500"/>
                                            <p:tgtEl>
                                              <p:spTgt spid="77"/>
                                            </p:tgtEl>
                                          </p:cBhvr>
                                        </p:animEffect>
                                        <p:anim calcmode="lin" valueType="num">
                                          <p:cBhvr>
                                            <p:cTn id="57" dur="500" fill="hold"/>
                                            <p:tgtEl>
                                              <p:spTgt spid="77"/>
                                            </p:tgtEl>
                                            <p:attrNameLst>
                                              <p:attrName>ppt_x</p:attrName>
                                            </p:attrNameLst>
                                          </p:cBhvr>
                                          <p:tavLst>
                                            <p:tav tm="0">
                                              <p:val>
                                                <p:strVal val="#ppt_x"/>
                                              </p:val>
                                            </p:tav>
                                            <p:tav tm="100000">
                                              <p:val>
                                                <p:strVal val="#ppt_x"/>
                                              </p:val>
                                            </p:tav>
                                          </p:tavLst>
                                        </p:anim>
                                        <p:anim calcmode="lin" valueType="num">
                                          <p:cBhvr>
                                            <p:cTn id="58" dur="500" fill="hold"/>
                                            <p:tgtEl>
                                              <p:spTgt spid="77"/>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300"/>
                                      </p:stCondLst>
                                      <p:childTnLst>
                                        <p:set>
                                          <p:cBhvr>
                                            <p:cTn id="60" dur="1" fill="hold">
                                              <p:stCondLst>
                                                <p:cond delay="0"/>
                                              </p:stCondLst>
                                            </p:cTn>
                                            <p:tgtEl>
                                              <p:spTgt spid="72"/>
                                            </p:tgtEl>
                                            <p:attrNameLst>
                                              <p:attrName>style.visibility</p:attrName>
                                            </p:attrNameLst>
                                          </p:cBhvr>
                                          <p:to>
                                            <p:strVal val="visible"/>
                                          </p:to>
                                        </p:set>
                                        <p:animEffect transition="in" filter="fade">
                                          <p:cBhvr>
                                            <p:cTn id="61" dur="500"/>
                                            <p:tgtEl>
                                              <p:spTgt spid="72"/>
                                            </p:tgtEl>
                                          </p:cBhvr>
                                        </p:animEffect>
                                        <p:anim calcmode="lin" valueType="num">
                                          <p:cBhvr>
                                            <p:cTn id="62" dur="500" fill="hold"/>
                                            <p:tgtEl>
                                              <p:spTgt spid="72"/>
                                            </p:tgtEl>
                                            <p:attrNameLst>
                                              <p:attrName>ppt_x</p:attrName>
                                            </p:attrNameLst>
                                          </p:cBhvr>
                                          <p:tavLst>
                                            <p:tav tm="0">
                                              <p:val>
                                                <p:strVal val="#ppt_x"/>
                                              </p:val>
                                            </p:tav>
                                            <p:tav tm="100000">
                                              <p:val>
                                                <p:strVal val="#ppt_x"/>
                                              </p:val>
                                            </p:tav>
                                          </p:tavLst>
                                        </p:anim>
                                        <p:anim calcmode="lin" valueType="num">
                                          <p:cBhvr>
                                            <p:cTn id="63" dur="500" fill="hold"/>
                                            <p:tgtEl>
                                              <p:spTgt spid="72"/>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60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500"/>
                                            <p:tgtEl>
                                              <p:spTgt spid="67"/>
                                            </p:tgtEl>
                                          </p:cBhvr>
                                        </p:animEffect>
                                        <p:anim calcmode="lin" valueType="num">
                                          <p:cBhvr>
                                            <p:cTn id="67" dur="500" fill="hold"/>
                                            <p:tgtEl>
                                              <p:spTgt spid="67"/>
                                            </p:tgtEl>
                                            <p:attrNameLst>
                                              <p:attrName>ppt_x</p:attrName>
                                            </p:attrNameLst>
                                          </p:cBhvr>
                                          <p:tavLst>
                                            <p:tav tm="0">
                                              <p:val>
                                                <p:strVal val="#ppt_x"/>
                                              </p:val>
                                            </p:tav>
                                            <p:tav tm="100000">
                                              <p:val>
                                                <p:strVal val="#ppt_x"/>
                                              </p:val>
                                            </p:tav>
                                          </p:tavLst>
                                        </p:anim>
                                        <p:anim calcmode="lin" valueType="num">
                                          <p:cBhvr>
                                            <p:cTn id="68" dur="500" fill="hold"/>
                                            <p:tgtEl>
                                              <p:spTgt spid="67"/>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80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500"/>
                                            <p:tgtEl>
                                              <p:spTgt spid="62"/>
                                            </p:tgtEl>
                                          </p:cBhvr>
                                        </p:animEffect>
                                        <p:anim calcmode="lin" valueType="num">
                                          <p:cBhvr>
                                            <p:cTn id="72" dur="500" fill="hold"/>
                                            <p:tgtEl>
                                              <p:spTgt spid="62"/>
                                            </p:tgtEl>
                                            <p:attrNameLst>
                                              <p:attrName>ppt_x</p:attrName>
                                            </p:attrNameLst>
                                          </p:cBhvr>
                                          <p:tavLst>
                                            <p:tav tm="0">
                                              <p:val>
                                                <p:strVal val="#ppt_x"/>
                                              </p:val>
                                            </p:tav>
                                            <p:tav tm="100000">
                                              <p:val>
                                                <p:strVal val="#ppt_x"/>
                                              </p:val>
                                            </p:tav>
                                          </p:tavLst>
                                        </p:anim>
                                        <p:anim calcmode="lin" valueType="num">
                                          <p:cBhvr>
                                            <p:cTn id="73" dur="500" fill="hold"/>
                                            <p:tgtEl>
                                              <p:spTgt spid="62"/>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82"/>
                                            </p:tgtEl>
                                            <p:attrNameLst>
                                              <p:attrName>style.visibility</p:attrName>
                                            </p:attrNameLst>
                                          </p:cBhvr>
                                          <p:to>
                                            <p:strVal val="visible"/>
                                          </p:to>
                                        </p:set>
                                        <p:animEffect transition="in" filter="fade">
                                          <p:cBhvr>
                                            <p:cTn id="76" dur="500"/>
                                            <p:tgtEl>
                                              <p:spTgt spid="82"/>
                                            </p:tgtEl>
                                          </p:cBhvr>
                                        </p:animEffect>
                                        <p:anim calcmode="lin" valueType="num">
                                          <p:cBhvr>
                                            <p:cTn id="77" dur="500" fill="hold"/>
                                            <p:tgtEl>
                                              <p:spTgt spid="82"/>
                                            </p:tgtEl>
                                            <p:attrNameLst>
                                              <p:attrName>ppt_x</p:attrName>
                                            </p:attrNameLst>
                                          </p:cBhvr>
                                          <p:tavLst>
                                            <p:tav tm="0">
                                              <p:val>
                                                <p:strVal val="#ppt_x"/>
                                              </p:val>
                                            </p:tav>
                                            <p:tav tm="100000">
                                              <p:val>
                                                <p:strVal val="#ppt_x"/>
                                              </p:val>
                                            </p:tav>
                                          </p:tavLst>
                                        </p:anim>
                                        <p:anim calcmode="lin" valueType="num">
                                          <p:cBhvr>
                                            <p:cTn id="78" dur="500" fill="hold"/>
                                            <p:tgtEl>
                                              <p:spTgt spid="82"/>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30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500"/>
                                            <p:tgtEl>
                                              <p:spTgt spid="87"/>
                                            </p:tgtEl>
                                          </p:cBhvr>
                                        </p:animEffect>
                                        <p:anim calcmode="lin" valueType="num">
                                          <p:cBhvr>
                                            <p:cTn id="82" dur="500" fill="hold"/>
                                            <p:tgtEl>
                                              <p:spTgt spid="87"/>
                                            </p:tgtEl>
                                            <p:attrNameLst>
                                              <p:attrName>ppt_x</p:attrName>
                                            </p:attrNameLst>
                                          </p:cBhvr>
                                          <p:tavLst>
                                            <p:tav tm="0">
                                              <p:val>
                                                <p:strVal val="#ppt_x"/>
                                              </p:val>
                                            </p:tav>
                                            <p:tav tm="100000">
                                              <p:val>
                                                <p:strVal val="#ppt_x"/>
                                              </p:val>
                                            </p:tav>
                                          </p:tavLst>
                                        </p:anim>
                                        <p:anim calcmode="lin" valueType="num">
                                          <p:cBhvr>
                                            <p:cTn id="83" dur="500" fill="hold"/>
                                            <p:tgtEl>
                                              <p:spTgt spid="87"/>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600"/>
                                      </p:stCondLst>
                                      <p:childTnLst>
                                        <p:set>
                                          <p:cBhvr>
                                            <p:cTn id="85" dur="1" fill="hold">
                                              <p:stCondLst>
                                                <p:cond delay="0"/>
                                              </p:stCondLst>
                                            </p:cTn>
                                            <p:tgtEl>
                                              <p:spTgt spid="92"/>
                                            </p:tgtEl>
                                            <p:attrNameLst>
                                              <p:attrName>style.visibility</p:attrName>
                                            </p:attrNameLst>
                                          </p:cBhvr>
                                          <p:to>
                                            <p:strVal val="visible"/>
                                          </p:to>
                                        </p:set>
                                        <p:animEffect transition="in" filter="fade">
                                          <p:cBhvr>
                                            <p:cTn id="86" dur="500"/>
                                            <p:tgtEl>
                                              <p:spTgt spid="92"/>
                                            </p:tgtEl>
                                          </p:cBhvr>
                                        </p:animEffect>
                                        <p:anim calcmode="lin" valueType="num">
                                          <p:cBhvr>
                                            <p:cTn id="87" dur="500" fill="hold"/>
                                            <p:tgtEl>
                                              <p:spTgt spid="92"/>
                                            </p:tgtEl>
                                            <p:attrNameLst>
                                              <p:attrName>ppt_x</p:attrName>
                                            </p:attrNameLst>
                                          </p:cBhvr>
                                          <p:tavLst>
                                            <p:tav tm="0">
                                              <p:val>
                                                <p:strVal val="#ppt_x"/>
                                              </p:val>
                                            </p:tav>
                                            <p:tav tm="100000">
                                              <p:val>
                                                <p:strVal val="#ppt_x"/>
                                              </p:val>
                                            </p:tav>
                                          </p:tavLst>
                                        </p:anim>
                                        <p:anim calcmode="lin" valueType="num">
                                          <p:cBhvr>
                                            <p:cTn id="88"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1000"/>
                                            <p:tgtEl>
                                              <p:spTgt spid="7"/>
                                            </p:tgtEl>
                                          </p:cBhvr>
                                        </p:animEffect>
                                      </p:childTnLst>
                                    </p:cTn>
                                  </p:par>
                                </p:childTnLst>
                              </p:cTn>
                            </p:par>
                            <p:par>
                              <p:cTn id="24" fill="hold">
                                <p:stCondLst>
                                  <p:cond delay="1500"/>
                                </p:stCondLst>
                                <p:childTnLst>
                                  <p:par>
                                    <p:cTn id="25" presetID="2" presetClass="entr" presetSubtype="2" accel="5800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500" fill="hold"/>
                                            <p:tgtEl>
                                              <p:spTgt spid="8"/>
                                            </p:tgtEl>
                                            <p:attrNameLst>
                                              <p:attrName>ppt_x</p:attrName>
                                            </p:attrNameLst>
                                          </p:cBhvr>
                                          <p:tavLst>
                                            <p:tav tm="0">
                                              <p:val>
                                                <p:strVal val="1+#ppt_w/2"/>
                                              </p:val>
                                            </p:tav>
                                            <p:tav tm="100000">
                                              <p:val>
                                                <p:strVal val="#ppt_x"/>
                                              </p:val>
                                            </p:tav>
                                          </p:tavLst>
                                        </p:anim>
                                        <p:anim calcmode="lin" valueType="num">
                                          <p:cBhvr additive="base">
                                            <p:cTn id="28" dur="1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2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500" fill="hold"/>
                                            <p:tgtEl>
                                              <p:spTgt spid="20"/>
                                            </p:tgtEl>
                                            <p:attrNameLst>
                                              <p:attrName>ppt_x</p:attrName>
                                            </p:attrNameLst>
                                          </p:cBhvr>
                                          <p:tavLst>
                                            <p:tav tm="0">
                                              <p:val>
                                                <p:strVal val="1+#ppt_w/2"/>
                                              </p:val>
                                            </p:tav>
                                            <p:tav tm="100000">
                                              <p:val>
                                                <p:strVal val="#ppt_x"/>
                                              </p:val>
                                            </p:tav>
                                          </p:tavLst>
                                        </p:anim>
                                        <p:anim calcmode="lin" valueType="num">
                                          <p:cBhvr additive="base">
                                            <p:cTn id="32" dur="1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4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500" fill="hold"/>
                                            <p:tgtEl>
                                              <p:spTgt spid="27"/>
                                            </p:tgtEl>
                                            <p:attrNameLst>
                                              <p:attrName>ppt_x</p:attrName>
                                            </p:attrNameLst>
                                          </p:cBhvr>
                                          <p:tavLst>
                                            <p:tav tm="0">
                                              <p:val>
                                                <p:strVal val="1+#ppt_w/2"/>
                                              </p:val>
                                            </p:tav>
                                            <p:tav tm="100000">
                                              <p:val>
                                                <p:strVal val="#ppt_x"/>
                                              </p:val>
                                            </p:tav>
                                          </p:tavLst>
                                        </p:anim>
                                        <p:anim calcmode="lin" valueType="num">
                                          <p:cBhvr additive="base">
                                            <p:cTn id="36" dur="1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stCondLst>
                                        <p:cond delay="6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500" fill="hold"/>
                                            <p:tgtEl>
                                              <p:spTgt spid="34"/>
                                            </p:tgtEl>
                                            <p:attrNameLst>
                                              <p:attrName>ppt_x</p:attrName>
                                            </p:attrNameLst>
                                          </p:cBhvr>
                                          <p:tavLst>
                                            <p:tav tm="0">
                                              <p:val>
                                                <p:strVal val="1+#ppt_w/2"/>
                                              </p:val>
                                            </p:tav>
                                            <p:tav tm="100000">
                                              <p:val>
                                                <p:strVal val="#ppt_x"/>
                                              </p:val>
                                            </p:tav>
                                          </p:tavLst>
                                        </p:anim>
                                        <p:anim calcmode="lin" valueType="num">
                                          <p:cBhvr additive="base">
                                            <p:cTn id="40" dur="1500" fill="hold"/>
                                            <p:tgtEl>
                                              <p:spTgt spid="34"/>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stCondLst>
                                        <p:cond delay="8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1500" fill="hold"/>
                                            <p:tgtEl>
                                              <p:spTgt spid="41"/>
                                            </p:tgtEl>
                                            <p:attrNameLst>
                                              <p:attrName>ppt_x</p:attrName>
                                            </p:attrNameLst>
                                          </p:cBhvr>
                                          <p:tavLst>
                                            <p:tav tm="0">
                                              <p:val>
                                                <p:strVal val="1+#ppt_w/2"/>
                                              </p:val>
                                            </p:tav>
                                            <p:tav tm="100000">
                                              <p:val>
                                                <p:strVal val="#ppt_x"/>
                                              </p:val>
                                            </p:tav>
                                          </p:tavLst>
                                        </p:anim>
                                        <p:anim calcmode="lin" valueType="num">
                                          <p:cBhvr additive="base">
                                            <p:cTn id="44" dur="1500" fill="hold"/>
                                            <p:tgtEl>
                                              <p:spTgt spid="41"/>
                                            </p:tgtEl>
                                            <p:attrNameLst>
                                              <p:attrName>ppt_y</p:attrName>
                                            </p:attrNameLst>
                                          </p:cBhvr>
                                          <p:tavLst>
                                            <p:tav tm="0">
                                              <p:val>
                                                <p:strVal val="#ppt_y"/>
                                              </p:val>
                                            </p:tav>
                                            <p:tav tm="100000">
                                              <p:val>
                                                <p:strVal val="#ppt_y"/>
                                              </p:val>
                                            </p:tav>
                                          </p:tavLst>
                                        </p:anim>
                                      </p:childTnLst>
                                    </p:cTn>
                                  </p:par>
                                  <p:par>
                                    <p:cTn id="45" presetID="2" presetClass="entr" presetSubtype="2" accel="58000" fill="hold" nodeType="withEffect">
                                      <p:stCondLst>
                                        <p:cond delay="100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1500" fill="hold"/>
                                            <p:tgtEl>
                                              <p:spTgt spid="48"/>
                                            </p:tgtEl>
                                            <p:attrNameLst>
                                              <p:attrName>ppt_x</p:attrName>
                                            </p:attrNameLst>
                                          </p:cBhvr>
                                          <p:tavLst>
                                            <p:tav tm="0">
                                              <p:val>
                                                <p:strVal val="1+#ppt_w/2"/>
                                              </p:val>
                                            </p:tav>
                                            <p:tav tm="100000">
                                              <p:val>
                                                <p:strVal val="#ppt_x"/>
                                              </p:val>
                                            </p:tav>
                                          </p:tavLst>
                                        </p:anim>
                                        <p:anim calcmode="lin" valueType="num">
                                          <p:cBhvr additive="base">
                                            <p:cTn id="48" dur="1500" fill="hold"/>
                                            <p:tgtEl>
                                              <p:spTgt spid="48"/>
                                            </p:tgtEl>
                                            <p:attrNameLst>
                                              <p:attrName>ppt_y</p:attrName>
                                            </p:attrNameLst>
                                          </p:cBhvr>
                                          <p:tavLst>
                                            <p:tav tm="0">
                                              <p:val>
                                                <p:strVal val="#ppt_y"/>
                                              </p:val>
                                            </p:tav>
                                            <p:tav tm="100000">
                                              <p:val>
                                                <p:strVal val="#ppt_y"/>
                                              </p:val>
                                            </p:tav>
                                          </p:tavLst>
                                        </p:anim>
                                      </p:childTnLst>
                                    </p:cTn>
                                  </p:par>
                                  <p:par>
                                    <p:cTn id="49" presetID="2" presetClass="entr" presetSubtype="2" accel="58000" fill="hold" nodeType="withEffect">
                                      <p:stCondLst>
                                        <p:cond delay="12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1500" fill="hold"/>
                                            <p:tgtEl>
                                              <p:spTgt spid="55"/>
                                            </p:tgtEl>
                                            <p:attrNameLst>
                                              <p:attrName>ppt_x</p:attrName>
                                            </p:attrNameLst>
                                          </p:cBhvr>
                                          <p:tavLst>
                                            <p:tav tm="0">
                                              <p:val>
                                                <p:strVal val="1+#ppt_w/2"/>
                                              </p:val>
                                            </p:tav>
                                            <p:tav tm="100000">
                                              <p:val>
                                                <p:strVal val="#ppt_x"/>
                                              </p:val>
                                            </p:tav>
                                          </p:tavLst>
                                        </p:anim>
                                        <p:anim calcmode="lin" valueType="num">
                                          <p:cBhvr additive="base">
                                            <p:cTn id="52" dur="1500" fill="hold"/>
                                            <p:tgtEl>
                                              <p:spTgt spid="55"/>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47" presetClass="entr" presetSubtype="0" fill="hold"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fade">
                                          <p:cBhvr>
                                            <p:cTn id="56" dur="500"/>
                                            <p:tgtEl>
                                              <p:spTgt spid="77"/>
                                            </p:tgtEl>
                                          </p:cBhvr>
                                        </p:animEffect>
                                        <p:anim calcmode="lin" valueType="num">
                                          <p:cBhvr>
                                            <p:cTn id="57" dur="500" fill="hold"/>
                                            <p:tgtEl>
                                              <p:spTgt spid="77"/>
                                            </p:tgtEl>
                                            <p:attrNameLst>
                                              <p:attrName>ppt_x</p:attrName>
                                            </p:attrNameLst>
                                          </p:cBhvr>
                                          <p:tavLst>
                                            <p:tav tm="0">
                                              <p:val>
                                                <p:strVal val="#ppt_x"/>
                                              </p:val>
                                            </p:tav>
                                            <p:tav tm="100000">
                                              <p:val>
                                                <p:strVal val="#ppt_x"/>
                                              </p:val>
                                            </p:tav>
                                          </p:tavLst>
                                        </p:anim>
                                        <p:anim calcmode="lin" valueType="num">
                                          <p:cBhvr>
                                            <p:cTn id="58" dur="500" fill="hold"/>
                                            <p:tgtEl>
                                              <p:spTgt spid="77"/>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300"/>
                                      </p:stCondLst>
                                      <p:childTnLst>
                                        <p:set>
                                          <p:cBhvr>
                                            <p:cTn id="60" dur="1" fill="hold">
                                              <p:stCondLst>
                                                <p:cond delay="0"/>
                                              </p:stCondLst>
                                            </p:cTn>
                                            <p:tgtEl>
                                              <p:spTgt spid="72"/>
                                            </p:tgtEl>
                                            <p:attrNameLst>
                                              <p:attrName>style.visibility</p:attrName>
                                            </p:attrNameLst>
                                          </p:cBhvr>
                                          <p:to>
                                            <p:strVal val="visible"/>
                                          </p:to>
                                        </p:set>
                                        <p:animEffect transition="in" filter="fade">
                                          <p:cBhvr>
                                            <p:cTn id="61" dur="500"/>
                                            <p:tgtEl>
                                              <p:spTgt spid="72"/>
                                            </p:tgtEl>
                                          </p:cBhvr>
                                        </p:animEffect>
                                        <p:anim calcmode="lin" valueType="num">
                                          <p:cBhvr>
                                            <p:cTn id="62" dur="500" fill="hold"/>
                                            <p:tgtEl>
                                              <p:spTgt spid="72"/>
                                            </p:tgtEl>
                                            <p:attrNameLst>
                                              <p:attrName>ppt_x</p:attrName>
                                            </p:attrNameLst>
                                          </p:cBhvr>
                                          <p:tavLst>
                                            <p:tav tm="0">
                                              <p:val>
                                                <p:strVal val="#ppt_x"/>
                                              </p:val>
                                            </p:tav>
                                            <p:tav tm="100000">
                                              <p:val>
                                                <p:strVal val="#ppt_x"/>
                                              </p:val>
                                            </p:tav>
                                          </p:tavLst>
                                        </p:anim>
                                        <p:anim calcmode="lin" valueType="num">
                                          <p:cBhvr>
                                            <p:cTn id="63" dur="500" fill="hold"/>
                                            <p:tgtEl>
                                              <p:spTgt spid="72"/>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60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500"/>
                                            <p:tgtEl>
                                              <p:spTgt spid="67"/>
                                            </p:tgtEl>
                                          </p:cBhvr>
                                        </p:animEffect>
                                        <p:anim calcmode="lin" valueType="num">
                                          <p:cBhvr>
                                            <p:cTn id="67" dur="500" fill="hold"/>
                                            <p:tgtEl>
                                              <p:spTgt spid="67"/>
                                            </p:tgtEl>
                                            <p:attrNameLst>
                                              <p:attrName>ppt_x</p:attrName>
                                            </p:attrNameLst>
                                          </p:cBhvr>
                                          <p:tavLst>
                                            <p:tav tm="0">
                                              <p:val>
                                                <p:strVal val="#ppt_x"/>
                                              </p:val>
                                            </p:tav>
                                            <p:tav tm="100000">
                                              <p:val>
                                                <p:strVal val="#ppt_x"/>
                                              </p:val>
                                            </p:tav>
                                          </p:tavLst>
                                        </p:anim>
                                        <p:anim calcmode="lin" valueType="num">
                                          <p:cBhvr>
                                            <p:cTn id="68" dur="500" fill="hold"/>
                                            <p:tgtEl>
                                              <p:spTgt spid="67"/>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80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500"/>
                                            <p:tgtEl>
                                              <p:spTgt spid="62"/>
                                            </p:tgtEl>
                                          </p:cBhvr>
                                        </p:animEffect>
                                        <p:anim calcmode="lin" valueType="num">
                                          <p:cBhvr>
                                            <p:cTn id="72" dur="500" fill="hold"/>
                                            <p:tgtEl>
                                              <p:spTgt spid="62"/>
                                            </p:tgtEl>
                                            <p:attrNameLst>
                                              <p:attrName>ppt_x</p:attrName>
                                            </p:attrNameLst>
                                          </p:cBhvr>
                                          <p:tavLst>
                                            <p:tav tm="0">
                                              <p:val>
                                                <p:strVal val="#ppt_x"/>
                                              </p:val>
                                            </p:tav>
                                            <p:tav tm="100000">
                                              <p:val>
                                                <p:strVal val="#ppt_x"/>
                                              </p:val>
                                            </p:tav>
                                          </p:tavLst>
                                        </p:anim>
                                        <p:anim calcmode="lin" valueType="num">
                                          <p:cBhvr>
                                            <p:cTn id="73" dur="500" fill="hold"/>
                                            <p:tgtEl>
                                              <p:spTgt spid="62"/>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82"/>
                                            </p:tgtEl>
                                            <p:attrNameLst>
                                              <p:attrName>style.visibility</p:attrName>
                                            </p:attrNameLst>
                                          </p:cBhvr>
                                          <p:to>
                                            <p:strVal val="visible"/>
                                          </p:to>
                                        </p:set>
                                        <p:animEffect transition="in" filter="fade">
                                          <p:cBhvr>
                                            <p:cTn id="76" dur="500"/>
                                            <p:tgtEl>
                                              <p:spTgt spid="82"/>
                                            </p:tgtEl>
                                          </p:cBhvr>
                                        </p:animEffect>
                                        <p:anim calcmode="lin" valueType="num">
                                          <p:cBhvr>
                                            <p:cTn id="77" dur="500" fill="hold"/>
                                            <p:tgtEl>
                                              <p:spTgt spid="82"/>
                                            </p:tgtEl>
                                            <p:attrNameLst>
                                              <p:attrName>ppt_x</p:attrName>
                                            </p:attrNameLst>
                                          </p:cBhvr>
                                          <p:tavLst>
                                            <p:tav tm="0">
                                              <p:val>
                                                <p:strVal val="#ppt_x"/>
                                              </p:val>
                                            </p:tav>
                                            <p:tav tm="100000">
                                              <p:val>
                                                <p:strVal val="#ppt_x"/>
                                              </p:val>
                                            </p:tav>
                                          </p:tavLst>
                                        </p:anim>
                                        <p:anim calcmode="lin" valueType="num">
                                          <p:cBhvr>
                                            <p:cTn id="78" dur="500" fill="hold"/>
                                            <p:tgtEl>
                                              <p:spTgt spid="82"/>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30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500"/>
                                            <p:tgtEl>
                                              <p:spTgt spid="87"/>
                                            </p:tgtEl>
                                          </p:cBhvr>
                                        </p:animEffect>
                                        <p:anim calcmode="lin" valueType="num">
                                          <p:cBhvr>
                                            <p:cTn id="82" dur="500" fill="hold"/>
                                            <p:tgtEl>
                                              <p:spTgt spid="87"/>
                                            </p:tgtEl>
                                            <p:attrNameLst>
                                              <p:attrName>ppt_x</p:attrName>
                                            </p:attrNameLst>
                                          </p:cBhvr>
                                          <p:tavLst>
                                            <p:tav tm="0">
                                              <p:val>
                                                <p:strVal val="#ppt_x"/>
                                              </p:val>
                                            </p:tav>
                                            <p:tav tm="100000">
                                              <p:val>
                                                <p:strVal val="#ppt_x"/>
                                              </p:val>
                                            </p:tav>
                                          </p:tavLst>
                                        </p:anim>
                                        <p:anim calcmode="lin" valueType="num">
                                          <p:cBhvr>
                                            <p:cTn id="83" dur="500" fill="hold"/>
                                            <p:tgtEl>
                                              <p:spTgt spid="87"/>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600"/>
                                      </p:stCondLst>
                                      <p:childTnLst>
                                        <p:set>
                                          <p:cBhvr>
                                            <p:cTn id="85" dur="1" fill="hold">
                                              <p:stCondLst>
                                                <p:cond delay="0"/>
                                              </p:stCondLst>
                                            </p:cTn>
                                            <p:tgtEl>
                                              <p:spTgt spid="92"/>
                                            </p:tgtEl>
                                            <p:attrNameLst>
                                              <p:attrName>style.visibility</p:attrName>
                                            </p:attrNameLst>
                                          </p:cBhvr>
                                          <p:to>
                                            <p:strVal val="visible"/>
                                          </p:to>
                                        </p:set>
                                        <p:animEffect transition="in" filter="fade">
                                          <p:cBhvr>
                                            <p:cTn id="86" dur="500"/>
                                            <p:tgtEl>
                                              <p:spTgt spid="92"/>
                                            </p:tgtEl>
                                          </p:cBhvr>
                                        </p:animEffect>
                                        <p:anim calcmode="lin" valueType="num">
                                          <p:cBhvr>
                                            <p:cTn id="87" dur="500" fill="hold"/>
                                            <p:tgtEl>
                                              <p:spTgt spid="92"/>
                                            </p:tgtEl>
                                            <p:attrNameLst>
                                              <p:attrName>ppt_x</p:attrName>
                                            </p:attrNameLst>
                                          </p:cBhvr>
                                          <p:tavLst>
                                            <p:tav tm="0">
                                              <p:val>
                                                <p:strVal val="#ppt_x"/>
                                              </p:val>
                                            </p:tav>
                                            <p:tav tm="100000">
                                              <p:val>
                                                <p:strVal val="#ppt_x"/>
                                              </p:val>
                                            </p:tav>
                                          </p:tavLst>
                                        </p:anim>
                                        <p:anim calcmode="lin" valueType="num">
                                          <p:cBhvr>
                                            <p:cTn id="88"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106550" y="1311889"/>
            <a:ext cx="3490184" cy="985994"/>
            <a:chOff x="795863" y="1632165"/>
            <a:chExt cx="5371665" cy="1564840"/>
          </a:xfrm>
        </p:grpSpPr>
        <p:grpSp>
          <p:nvGrpSpPr>
            <p:cNvPr id="8" name="组合 7"/>
            <p:cNvGrpSpPr/>
            <p:nvPr/>
          </p:nvGrpSpPr>
          <p:grpSpPr>
            <a:xfrm rot="10800000">
              <a:off x="795863" y="1632165"/>
              <a:ext cx="5371665" cy="1564840"/>
              <a:chOff x="6497512" y="1577002"/>
              <a:chExt cx="5119200" cy="1491293"/>
            </a:xfrm>
          </p:grpSpPr>
          <p:sp>
            <p:nvSpPr>
              <p:cNvPr id="15" name="Freeform 5"/>
              <p:cNvSpPr/>
              <p:nvPr/>
            </p:nvSpPr>
            <p:spPr bwMode="auto">
              <a:xfrm>
                <a:off x="6812196" y="1784565"/>
                <a:ext cx="4566032" cy="949168"/>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p>
            </p:txBody>
          </p:sp>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512" y="1577002"/>
                <a:ext cx="5119200" cy="1491293"/>
              </a:xfrm>
              <a:prstGeom prst="rect">
                <a:avLst/>
              </a:prstGeom>
            </p:spPr>
          </p:pic>
        </p:grpSp>
        <p:sp>
          <p:nvSpPr>
            <p:cNvPr id="14" name="文本框 130"/>
            <p:cNvSpPr txBox="1"/>
            <p:nvPr/>
          </p:nvSpPr>
          <p:spPr>
            <a:xfrm>
              <a:off x="5045899" y="2137718"/>
              <a:ext cx="664155" cy="659424"/>
            </a:xfrm>
            <a:prstGeom prst="rect">
              <a:avLst/>
            </a:prstGeom>
            <a:noFill/>
          </p:spPr>
          <p:txBody>
            <a:bodyPr wrap="none" rtlCol="0">
              <a:spAutoFit/>
            </a:bodyPr>
            <a:lstStyle/>
            <a:p>
              <a:r>
                <a:rPr lang="en-US" altLang="zh-CN" sz="2100" dirty="0">
                  <a:solidFill>
                    <a:srgbClr val="0070C0"/>
                  </a:solidFill>
                  <a:latin typeface="Impact" panose="020B0806030902050204" pitchFamily="34" charset="0"/>
                  <a:cs typeface="Aharoni" panose="02010803020104030203" pitchFamily="2" charset="-79"/>
                </a:rPr>
                <a:t>01</a:t>
              </a:r>
              <a:endParaRPr lang="zh-CN" altLang="en-US" sz="2100" dirty="0">
                <a:solidFill>
                  <a:srgbClr val="0070C0"/>
                </a:solidFill>
                <a:latin typeface="Impact" panose="020B0806030902050204" pitchFamily="34" charset="0"/>
                <a:cs typeface="Aharoni" panose="02010803020104030203" pitchFamily="2" charset="-79"/>
              </a:endParaRPr>
            </a:p>
          </p:txBody>
        </p:sp>
      </p:grpSp>
      <p:grpSp>
        <p:nvGrpSpPr>
          <p:cNvPr id="17" name="组合 16"/>
          <p:cNvGrpSpPr/>
          <p:nvPr/>
        </p:nvGrpSpPr>
        <p:grpSpPr>
          <a:xfrm>
            <a:off x="1106550" y="2299829"/>
            <a:ext cx="3490184" cy="985994"/>
            <a:chOff x="795863" y="3200095"/>
            <a:chExt cx="5371665" cy="1564840"/>
          </a:xfrm>
        </p:grpSpPr>
        <p:grpSp>
          <p:nvGrpSpPr>
            <p:cNvPr id="18" name="组合 17"/>
            <p:cNvGrpSpPr/>
            <p:nvPr/>
          </p:nvGrpSpPr>
          <p:grpSpPr>
            <a:xfrm rot="10800000">
              <a:off x="795863" y="3200095"/>
              <a:ext cx="5371665" cy="1564840"/>
              <a:chOff x="6497512" y="1577002"/>
              <a:chExt cx="5119200" cy="1491293"/>
            </a:xfrm>
          </p:grpSpPr>
          <p:sp>
            <p:nvSpPr>
              <p:cNvPr id="20" name="Freeform 5"/>
              <p:cNvSpPr/>
              <p:nvPr/>
            </p:nvSpPr>
            <p:spPr bwMode="auto">
              <a:xfrm>
                <a:off x="6812196" y="1784565"/>
                <a:ext cx="4566032" cy="949168"/>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p>
            </p:txBody>
          </p:sp>
          <p:pic>
            <p:nvPicPr>
              <p:cNvPr id="21" name="图片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512" y="1577002"/>
                <a:ext cx="5119200" cy="1491293"/>
              </a:xfrm>
              <a:prstGeom prst="rect">
                <a:avLst/>
              </a:prstGeom>
            </p:spPr>
          </p:pic>
        </p:grpSp>
        <p:sp>
          <p:nvSpPr>
            <p:cNvPr id="19" name="文本框 130"/>
            <p:cNvSpPr txBox="1"/>
            <p:nvPr/>
          </p:nvSpPr>
          <p:spPr>
            <a:xfrm>
              <a:off x="5045899" y="3723371"/>
              <a:ext cx="725835" cy="659424"/>
            </a:xfrm>
            <a:prstGeom prst="rect">
              <a:avLst/>
            </a:prstGeom>
            <a:noFill/>
          </p:spPr>
          <p:txBody>
            <a:bodyPr wrap="none" rtlCol="0">
              <a:spAutoFit/>
            </a:bodyPr>
            <a:lstStyle/>
            <a:p>
              <a:r>
                <a:rPr lang="en-US" altLang="zh-CN" sz="2100" dirty="0">
                  <a:solidFill>
                    <a:srgbClr val="0070C0"/>
                  </a:solidFill>
                  <a:latin typeface="Impact" panose="020B0806030902050204" pitchFamily="34" charset="0"/>
                  <a:cs typeface="Aharoni" panose="02010803020104030203" pitchFamily="2" charset="-79"/>
                </a:rPr>
                <a:t>03</a:t>
              </a:r>
              <a:endParaRPr lang="zh-CN" altLang="en-US" sz="2100" dirty="0">
                <a:solidFill>
                  <a:srgbClr val="0070C0"/>
                </a:solidFill>
                <a:latin typeface="Impact" panose="020B0806030902050204" pitchFamily="34" charset="0"/>
                <a:cs typeface="Aharoni" panose="02010803020104030203" pitchFamily="2" charset="-79"/>
              </a:endParaRPr>
            </a:p>
          </p:txBody>
        </p:sp>
      </p:grpSp>
      <p:grpSp>
        <p:nvGrpSpPr>
          <p:cNvPr id="22" name="组合 21"/>
          <p:cNvGrpSpPr/>
          <p:nvPr/>
        </p:nvGrpSpPr>
        <p:grpSpPr>
          <a:xfrm>
            <a:off x="1106550" y="3326658"/>
            <a:ext cx="3490184" cy="985994"/>
            <a:chOff x="795863" y="4829741"/>
            <a:chExt cx="5371665" cy="1564840"/>
          </a:xfrm>
        </p:grpSpPr>
        <p:grpSp>
          <p:nvGrpSpPr>
            <p:cNvPr id="23" name="组合 22"/>
            <p:cNvGrpSpPr/>
            <p:nvPr/>
          </p:nvGrpSpPr>
          <p:grpSpPr>
            <a:xfrm rot="10800000">
              <a:off x="795863" y="4829741"/>
              <a:ext cx="5371665" cy="1564840"/>
              <a:chOff x="6497512" y="1577002"/>
              <a:chExt cx="5119200" cy="1491293"/>
            </a:xfrm>
          </p:grpSpPr>
          <p:sp>
            <p:nvSpPr>
              <p:cNvPr id="25" name="Freeform 5"/>
              <p:cNvSpPr/>
              <p:nvPr/>
            </p:nvSpPr>
            <p:spPr bwMode="auto">
              <a:xfrm>
                <a:off x="6812196" y="1784565"/>
                <a:ext cx="4566032" cy="949168"/>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p>
            </p:txBody>
          </p:sp>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512" y="1577002"/>
                <a:ext cx="5119200" cy="1491293"/>
              </a:xfrm>
              <a:prstGeom prst="rect">
                <a:avLst/>
              </a:prstGeom>
            </p:spPr>
          </p:pic>
        </p:grpSp>
        <p:sp>
          <p:nvSpPr>
            <p:cNvPr id="24" name="文本框 130"/>
            <p:cNvSpPr txBox="1"/>
            <p:nvPr/>
          </p:nvSpPr>
          <p:spPr>
            <a:xfrm>
              <a:off x="5045897" y="5307896"/>
              <a:ext cx="728301" cy="659424"/>
            </a:xfrm>
            <a:prstGeom prst="rect">
              <a:avLst/>
            </a:prstGeom>
            <a:noFill/>
          </p:spPr>
          <p:txBody>
            <a:bodyPr wrap="none" rtlCol="0">
              <a:spAutoFit/>
            </a:bodyPr>
            <a:lstStyle/>
            <a:p>
              <a:r>
                <a:rPr lang="en-US" altLang="zh-CN" sz="2100" dirty="0">
                  <a:solidFill>
                    <a:srgbClr val="0070C0"/>
                  </a:solidFill>
                  <a:latin typeface="Impact" panose="020B0806030902050204" pitchFamily="34" charset="0"/>
                  <a:cs typeface="Aharoni" panose="02010803020104030203" pitchFamily="2" charset="-79"/>
                </a:rPr>
                <a:t>05</a:t>
              </a:r>
              <a:endParaRPr lang="zh-CN" altLang="en-US" sz="2100" dirty="0">
                <a:solidFill>
                  <a:srgbClr val="0070C0"/>
                </a:solidFill>
                <a:latin typeface="Impact" panose="020B0806030902050204" pitchFamily="34" charset="0"/>
                <a:cs typeface="Aharoni" panose="02010803020104030203" pitchFamily="2" charset="-79"/>
              </a:endParaRPr>
            </a:p>
          </p:txBody>
        </p:sp>
      </p:grpSp>
      <p:grpSp>
        <p:nvGrpSpPr>
          <p:cNvPr id="27" name="组合 26"/>
          <p:cNvGrpSpPr/>
          <p:nvPr/>
        </p:nvGrpSpPr>
        <p:grpSpPr>
          <a:xfrm>
            <a:off x="4503784" y="1349674"/>
            <a:ext cx="3490184" cy="985994"/>
            <a:chOff x="6024473" y="1692133"/>
            <a:chExt cx="5371665" cy="1564840"/>
          </a:xfrm>
        </p:grpSpPr>
        <p:grpSp>
          <p:nvGrpSpPr>
            <p:cNvPr id="28" name="组合 27"/>
            <p:cNvGrpSpPr/>
            <p:nvPr/>
          </p:nvGrpSpPr>
          <p:grpSpPr>
            <a:xfrm>
              <a:off x="6024473" y="1692133"/>
              <a:ext cx="5371665" cy="1564840"/>
              <a:chOff x="6497512" y="1577002"/>
              <a:chExt cx="5119200" cy="1491293"/>
            </a:xfrm>
          </p:grpSpPr>
          <p:sp>
            <p:nvSpPr>
              <p:cNvPr id="30" name="Freeform 5"/>
              <p:cNvSpPr/>
              <p:nvPr/>
            </p:nvSpPr>
            <p:spPr bwMode="auto">
              <a:xfrm>
                <a:off x="6812196" y="1784565"/>
                <a:ext cx="4566032" cy="949168"/>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p>
            </p:txBody>
          </p:sp>
          <p:pic>
            <p:nvPicPr>
              <p:cNvPr id="31" name="图片 3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512" y="1577002"/>
                <a:ext cx="5119200" cy="1491293"/>
              </a:xfrm>
              <a:prstGeom prst="rect">
                <a:avLst/>
              </a:prstGeom>
            </p:spPr>
          </p:pic>
        </p:grpSp>
        <p:sp>
          <p:nvSpPr>
            <p:cNvPr id="29" name="文本框 130"/>
            <p:cNvSpPr txBox="1"/>
            <p:nvPr/>
          </p:nvSpPr>
          <p:spPr>
            <a:xfrm>
              <a:off x="6515302" y="2124390"/>
              <a:ext cx="713498" cy="659424"/>
            </a:xfrm>
            <a:prstGeom prst="rect">
              <a:avLst/>
            </a:prstGeom>
            <a:noFill/>
          </p:spPr>
          <p:txBody>
            <a:bodyPr wrap="none" rtlCol="0">
              <a:spAutoFit/>
            </a:bodyPr>
            <a:lstStyle/>
            <a:p>
              <a:r>
                <a:rPr lang="en-US" altLang="zh-CN" sz="2100" dirty="0">
                  <a:solidFill>
                    <a:srgbClr val="0070C0"/>
                  </a:solidFill>
                  <a:latin typeface="Impact" panose="020B0806030902050204" pitchFamily="34" charset="0"/>
                  <a:cs typeface="Aharoni" panose="02010803020104030203" pitchFamily="2" charset="-79"/>
                </a:rPr>
                <a:t>02</a:t>
              </a:r>
              <a:endParaRPr lang="zh-CN" altLang="en-US" sz="2100" dirty="0">
                <a:solidFill>
                  <a:srgbClr val="0070C0"/>
                </a:solidFill>
                <a:latin typeface="Impact" panose="020B0806030902050204" pitchFamily="34" charset="0"/>
                <a:cs typeface="Aharoni" panose="02010803020104030203" pitchFamily="2" charset="-79"/>
              </a:endParaRPr>
            </a:p>
          </p:txBody>
        </p:sp>
      </p:grpSp>
      <p:grpSp>
        <p:nvGrpSpPr>
          <p:cNvPr id="32" name="组合 31"/>
          <p:cNvGrpSpPr/>
          <p:nvPr/>
        </p:nvGrpSpPr>
        <p:grpSpPr>
          <a:xfrm>
            <a:off x="4503784" y="2370134"/>
            <a:ext cx="3490184" cy="985994"/>
            <a:chOff x="6024473" y="3311672"/>
            <a:chExt cx="5371665" cy="1564840"/>
          </a:xfrm>
        </p:grpSpPr>
        <p:grpSp>
          <p:nvGrpSpPr>
            <p:cNvPr id="33" name="组合 32"/>
            <p:cNvGrpSpPr/>
            <p:nvPr/>
          </p:nvGrpSpPr>
          <p:grpSpPr>
            <a:xfrm>
              <a:off x="6024473" y="3311672"/>
              <a:ext cx="5371665" cy="1564840"/>
              <a:chOff x="6497512" y="1577002"/>
              <a:chExt cx="5119200" cy="1491293"/>
            </a:xfrm>
          </p:grpSpPr>
          <p:sp>
            <p:nvSpPr>
              <p:cNvPr id="35" name="Freeform 5"/>
              <p:cNvSpPr/>
              <p:nvPr/>
            </p:nvSpPr>
            <p:spPr bwMode="auto">
              <a:xfrm>
                <a:off x="6812196" y="1784565"/>
                <a:ext cx="4566032" cy="949168"/>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p>
            </p:txBody>
          </p:sp>
          <p:pic>
            <p:nvPicPr>
              <p:cNvPr id="36" name="图片 3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512" y="1577002"/>
                <a:ext cx="5119200" cy="1491293"/>
              </a:xfrm>
              <a:prstGeom prst="rect">
                <a:avLst/>
              </a:prstGeom>
            </p:spPr>
          </p:pic>
        </p:grpSp>
        <p:sp>
          <p:nvSpPr>
            <p:cNvPr id="34" name="文本框 130"/>
            <p:cNvSpPr txBox="1"/>
            <p:nvPr/>
          </p:nvSpPr>
          <p:spPr>
            <a:xfrm>
              <a:off x="6515302" y="3730033"/>
              <a:ext cx="713498" cy="659424"/>
            </a:xfrm>
            <a:prstGeom prst="rect">
              <a:avLst/>
            </a:prstGeom>
            <a:noFill/>
          </p:spPr>
          <p:txBody>
            <a:bodyPr wrap="none" rtlCol="0">
              <a:spAutoFit/>
            </a:bodyPr>
            <a:lstStyle/>
            <a:p>
              <a:r>
                <a:rPr lang="en-US" altLang="zh-CN" sz="2100" dirty="0">
                  <a:solidFill>
                    <a:srgbClr val="0070C0"/>
                  </a:solidFill>
                  <a:latin typeface="Impact" panose="020B0806030902050204" pitchFamily="34" charset="0"/>
                  <a:cs typeface="Aharoni" panose="02010803020104030203" pitchFamily="2" charset="-79"/>
                </a:rPr>
                <a:t>04</a:t>
              </a:r>
              <a:endParaRPr lang="zh-CN" altLang="en-US" sz="2100" dirty="0">
                <a:solidFill>
                  <a:srgbClr val="0070C0"/>
                </a:solidFill>
                <a:latin typeface="Impact" panose="020B0806030902050204" pitchFamily="34" charset="0"/>
                <a:cs typeface="Aharoni" panose="02010803020104030203" pitchFamily="2" charset="-79"/>
              </a:endParaRPr>
            </a:p>
          </p:txBody>
        </p:sp>
      </p:grpSp>
      <p:grpSp>
        <p:nvGrpSpPr>
          <p:cNvPr id="37" name="组合 36"/>
          <p:cNvGrpSpPr/>
          <p:nvPr/>
        </p:nvGrpSpPr>
        <p:grpSpPr>
          <a:xfrm>
            <a:off x="4503784" y="3390593"/>
            <a:ext cx="3490184" cy="985994"/>
            <a:chOff x="6024473" y="4931210"/>
            <a:chExt cx="5371665" cy="1564840"/>
          </a:xfrm>
        </p:grpSpPr>
        <p:grpSp>
          <p:nvGrpSpPr>
            <p:cNvPr id="38" name="组合 37"/>
            <p:cNvGrpSpPr/>
            <p:nvPr/>
          </p:nvGrpSpPr>
          <p:grpSpPr>
            <a:xfrm>
              <a:off x="6024473" y="4931210"/>
              <a:ext cx="5371665" cy="1564840"/>
              <a:chOff x="6497512" y="1577002"/>
              <a:chExt cx="5119200" cy="1491293"/>
            </a:xfrm>
          </p:grpSpPr>
          <p:sp>
            <p:nvSpPr>
              <p:cNvPr id="40" name="Freeform 5"/>
              <p:cNvSpPr/>
              <p:nvPr/>
            </p:nvSpPr>
            <p:spPr bwMode="auto">
              <a:xfrm>
                <a:off x="6812196" y="1784565"/>
                <a:ext cx="4566032" cy="949168"/>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p>
            </p:txBody>
          </p:sp>
          <p:pic>
            <p:nvPicPr>
              <p:cNvPr id="41" name="图片 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512" y="1577002"/>
                <a:ext cx="5119200" cy="1491293"/>
              </a:xfrm>
              <a:prstGeom prst="rect">
                <a:avLst/>
              </a:prstGeom>
            </p:spPr>
          </p:pic>
        </p:grpSp>
        <p:sp>
          <p:nvSpPr>
            <p:cNvPr id="39" name="文本框 130"/>
            <p:cNvSpPr txBox="1"/>
            <p:nvPr/>
          </p:nvSpPr>
          <p:spPr>
            <a:xfrm>
              <a:off x="6515300" y="5314557"/>
              <a:ext cx="730770" cy="659424"/>
            </a:xfrm>
            <a:prstGeom prst="rect">
              <a:avLst/>
            </a:prstGeom>
            <a:noFill/>
          </p:spPr>
          <p:txBody>
            <a:bodyPr wrap="none" rtlCol="0">
              <a:spAutoFit/>
            </a:bodyPr>
            <a:lstStyle/>
            <a:p>
              <a:r>
                <a:rPr lang="en-US" altLang="zh-CN" sz="2100" dirty="0">
                  <a:solidFill>
                    <a:srgbClr val="0070C0"/>
                  </a:solidFill>
                  <a:latin typeface="Impact" panose="020B0806030902050204" pitchFamily="34" charset="0"/>
                  <a:cs typeface="Aharoni" panose="02010803020104030203" pitchFamily="2" charset="-79"/>
                </a:rPr>
                <a:t>06</a:t>
              </a:r>
              <a:endParaRPr lang="zh-CN" altLang="en-US" sz="2100" dirty="0">
                <a:solidFill>
                  <a:srgbClr val="0070C0"/>
                </a:solidFill>
                <a:latin typeface="Impact" panose="020B0806030902050204" pitchFamily="34" charset="0"/>
                <a:cs typeface="Aharoni" panose="02010803020104030203" pitchFamily="2" charset="-79"/>
              </a:endParaRPr>
            </a:p>
          </p:txBody>
        </p:sp>
      </p:grpSp>
      <p:sp>
        <p:nvSpPr>
          <p:cNvPr id="42" name="矩形 47"/>
          <p:cNvSpPr>
            <a:spLocks noChangeArrowheads="1"/>
          </p:cNvSpPr>
          <p:nvPr/>
        </p:nvSpPr>
        <p:spPr bwMode="auto">
          <a:xfrm>
            <a:off x="5645279" y="1522918"/>
            <a:ext cx="2098385" cy="5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文本后，在此框中选择粘贴，并选择只</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47"/>
          <p:cNvSpPr>
            <a:spLocks noChangeArrowheads="1"/>
          </p:cNvSpPr>
          <p:nvPr/>
        </p:nvSpPr>
        <p:spPr bwMode="auto">
          <a:xfrm>
            <a:off x="5645279" y="2545043"/>
            <a:ext cx="2098385" cy="5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文本后，在此框中选择粘贴，并选择只</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7"/>
          <p:cNvSpPr>
            <a:spLocks noChangeArrowheads="1"/>
          </p:cNvSpPr>
          <p:nvPr/>
        </p:nvSpPr>
        <p:spPr bwMode="auto">
          <a:xfrm>
            <a:off x="5645279" y="3565688"/>
            <a:ext cx="2098385" cy="5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文本后，在此框中选择粘贴，并选择只</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47"/>
          <p:cNvSpPr>
            <a:spLocks noChangeArrowheads="1"/>
          </p:cNvSpPr>
          <p:nvPr/>
        </p:nvSpPr>
        <p:spPr bwMode="auto">
          <a:xfrm>
            <a:off x="1375028" y="1550702"/>
            <a:ext cx="2098385" cy="5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文本后，在此框中选择粘贴，并选择只</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矩形 47"/>
          <p:cNvSpPr>
            <a:spLocks noChangeArrowheads="1"/>
          </p:cNvSpPr>
          <p:nvPr/>
        </p:nvSpPr>
        <p:spPr bwMode="auto">
          <a:xfrm>
            <a:off x="1375028" y="2572826"/>
            <a:ext cx="2098385" cy="5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文本后，在此框中选择粘贴，并选择只</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7"/>
          <p:cNvSpPr>
            <a:spLocks noChangeArrowheads="1"/>
          </p:cNvSpPr>
          <p:nvPr/>
        </p:nvSpPr>
        <p:spPr bwMode="auto">
          <a:xfrm>
            <a:off x="1375028" y="3593471"/>
            <a:ext cx="2098385" cy="5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065" tIns="22033" rIns="44065" bIns="22033">
            <a:spAutoFit/>
          </a:bodyPr>
          <a:lstStyle/>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文本后，在此框中选择粘贴，并选择只</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30000"/>
              </a:lnSpc>
              <a:spcBef>
                <a:spcPct val="0"/>
              </a:spcBef>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保留文字。</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939005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8" accel="50000" fill="hold" nodeType="afterEffect" p14:presetBounceEnd="50000">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14:bounceEnd="50000">
                                          <p:cBhvr additive="base">
                                            <p:cTn id="23" dur="5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accel="50000" fill="hold" nodeType="afterEffect" p14:presetBounceEnd="50000">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14:bounceEnd="50000">
                                          <p:cBhvr additive="base">
                                            <p:cTn id="28" dur="5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8" accel="50000" fill="hold" nodeType="afterEffect" p14:presetBounceEnd="50000">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14:bounceEnd="50000">
                                          <p:cBhvr additive="base">
                                            <p:cTn id="33" dur="500" fill="hold"/>
                                            <p:tgtEl>
                                              <p:spTgt spid="17"/>
                                            </p:tgtEl>
                                            <p:attrNameLst>
                                              <p:attrName>ppt_x</p:attrName>
                                            </p:attrNameLst>
                                          </p:cBhvr>
                                          <p:tavLst>
                                            <p:tav tm="0">
                                              <p:val>
                                                <p:strVal val="0-#ppt_w/2"/>
                                              </p:val>
                                            </p:tav>
                                            <p:tav tm="100000">
                                              <p:val>
                                                <p:strVal val="#ppt_x"/>
                                              </p:val>
                                            </p:tav>
                                          </p:tavLst>
                                        </p:anim>
                                        <p:anim calcmode="lin" valueType="num" p14:bounceEnd="50000">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2" accel="50000" fill="hold" nodeType="afterEffect" p14:presetBounceEnd="50000">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14:bounceEnd="50000">
                                          <p:cBhvr additive="base">
                                            <p:cTn id="38" dur="500" fill="hold"/>
                                            <p:tgtEl>
                                              <p:spTgt spid="32"/>
                                            </p:tgtEl>
                                            <p:attrNameLst>
                                              <p:attrName>ppt_x</p:attrName>
                                            </p:attrNameLst>
                                          </p:cBhvr>
                                          <p:tavLst>
                                            <p:tav tm="0">
                                              <p:val>
                                                <p:strVal val="1+#ppt_w/2"/>
                                              </p:val>
                                            </p:tav>
                                            <p:tav tm="100000">
                                              <p:val>
                                                <p:strVal val="#ppt_x"/>
                                              </p:val>
                                            </p:tav>
                                          </p:tavLst>
                                        </p:anim>
                                        <p:anim calcmode="lin" valueType="num" p14:bounceEnd="50000">
                                          <p:cBhvr additive="base">
                                            <p:cTn id="39" dur="500" fill="hold"/>
                                            <p:tgtEl>
                                              <p:spTgt spid="32"/>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8" accel="50000" fill="hold" nodeType="afterEffect" p14:presetBounceEnd="50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50000">
                                          <p:cBhvr additive="base">
                                            <p:cTn id="43" dur="5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44" dur="500" fill="hold"/>
                                            <p:tgtEl>
                                              <p:spTgt spid="2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accel="50000" fill="hold" nodeType="afterEffect" p14:presetBounceEnd="50000">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14:bounceEnd="50000">
                                          <p:cBhvr additive="base">
                                            <p:cTn id="48" dur="500" fill="hold"/>
                                            <p:tgtEl>
                                              <p:spTgt spid="37"/>
                                            </p:tgtEl>
                                            <p:attrNameLst>
                                              <p:attrName>ppt_x</p:attrName>
                                            </p:attrNameLst>
                                          </p:cBhvr>
                                          <p:tavLst>
                                            <p:tav tm="0">
                                              <p:val>
                                                <p:strVal val="1+#ppt_w/2"/>
                                              </p:val>
                                            </p:tav>
                                            <p:tav tm="100000">
                                              <p:val>
                                                <p:strVal val="#ppt_x"/>
                                              </p:val>
                                            </p:tav>
                                          </p:tavLst>
                                        </p:anim>
                                        <p:anim calcmode="lin" valueType="num" p14:bounceEnd="50000">
                                          <p:cBhvr additive="base">
                                            <p:cTn id="49" dur="500" fill="hold"/>
                                            <p:tgtEl>
                                              <p:spTgt spid="37"/>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500"/>
                                            <p:tgtEl>
                                              <p:spTgt spid="42"/>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randombar(horizontal)">
                                          <p:cBhvr>
                                            <p:cTn id="56" dur="500"/>
                                            <p:tgtEl>
                                              <p:spTgt spid="4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randombar(horizontal)">
                                          <p:cBhvr>
                                            <p:cTn id="59" dur="500"/>
                                            <p:tgtEl>
                                              <p:spTgt spid="44"/>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randombar(horizontal)">
                                          <p:cBhvr>
                                            <p:cTn id="62" dur="500"/>
                                            <p:tgtEl>
                                              <p:spTgt spid="4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randombar(horizontal)">
                                          <p:cBhvr>
                                            <p:cTn id="65" dur="500"/>
                                            <p:tgtEl>
                                              <p:spTgt spid="46"/>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randombar(horizontal)">
                                          <p:cBhvr>
                                            <p:cTn id="6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42" grpId="0"/>
          <p:bldP spid="43" grpId="0"/>
          <p:bldP spid="44" grpId="0"/>
          <p:bldP spid="45" grpId="0"/>
          <p:bldP spid="46" grpId="0"/>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8" accel="5000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accel="5000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1+#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8" accel="5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2" accel="5000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8" accel="5000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accel="5000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fill="hold"/>
                                            <p:tgtEl>
                                              <p:spTgt spid="37"/>
                                            </p:tgtEl>
                                            <p:attrNameLst>
                                              <p:attrName>ppt_x</p:attrName>
                                            </p:attrNameLst>
                                          </p:cBhvr>
                                          <p:tavLst>
                                            <p:tav tm="0">
                                              <p:val>
                                                <p:strVal val="1+#ppt_w/2"/>
                                              </p:val>
                                            </p:tav>
                                            <p:tav tm="100000">
                                              <p:val>
                                                <p:strVal val="#ppt_x"/>
                                              </p:val>
                                            </p:tav>
                                          </p:tavLst>
                                        </p:anim>
                                        <p:anim calcmode="lin" valueType="num">
                                          <p:cBhvr additive="base">
                                            <p:cTn id="49" dur="500" fill="hold"/>
                                            <p:tgtEl>
                                              <p:spTgt spid="37"/>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500"/>
                                            <p:tgtEl>
                                              <p:spTgt spid="42"/>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randombar(horizontal)">
                                          <p:cBhvr>
                                            <p:cTn id="56" dur="500"/>
                                            <p:tgtEl>
                                              <p:spTgt spid="4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randombar(horizontal)">
                                          <p:cBhvr>
                                            <p:cTn id="59" dur="500"/>
                                            <p:tgtEl>
                                              <p:spTgt spid="44"/>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randombar(horizontal)">
                                          <p:cBhvr>
                                            <p:cTn id="62" dur="500"/>
                                            <p:tgtEl>
                                              <p:spTgt spid="4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randombar(horizontal)">
                                          <p:cBhvr>
                                            <p:cTn id="65" dur="500"/>
                                            <p:tgtEl>
                                              <p:spTgt spid="46"/>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randombar(horizontal)">
                                          <p:cBhvr>
                                            <p:cTn id="6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42" grpId="0"/>
          <p:bldP spid="43" grpId="0"/>
          <p:bldP spid="44" grpId="0"/>
          <p:bldP spid="45" grpId="0"/>
          <p:bldP spid="46" grpId="0"/>
          <p:bldP spid="4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4"/>
          <p:cNvSpPr/>
          <p:nvPr/>
        </p:nvSpPr>
        <p:spPr bwMode="auto">
          <a:xfrm>
            <a:off x="-9849" y="3572"/>
            <a:ext cx="9153849" cy="5139928"/>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 name="矩形 2"/>
          <p:cNvSpPr/>
          <p:nvPr/>
        </p:nvSpPr>
        <p:spPr>
          <a:xfrm>
            <a:off x="-9849" y="1419622"/>
            <a:ext cx="9153849" cy="2232248"/>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519504" y="1761660"/>
            <a:ext cx="1106591" cy="110644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 name="TextBox 18"/>
          <p:cNvSpPr txBox="1"/>
          <p:nvPr/>
        </p:nvSpPr>
        <p:spPr>
          <a:xfrm>
            <a:off x="4224721" y="1477260"/>
            <a:ext cx="3842520" cy="392412"/>
          </a:xfrm>
          <a:prstGeom prst="rect">
            <a:avLst/>
          </a:prstGeom>
          <a:noFill/>
        </p:spPr>
        <p:txBody>
          <a:bodyPr wrap="square" lIns="68576" tIns="34289" rIns="68576" bIns="34289" rtlCol="0">
            <a:spAutoFit/>
          </a:bodyPr>
          <a:lstStyle/>
          <a:p>
            <a:r>
              <a:rPr lang="zh-CN" altLang="en-US" sz="21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Arial" panose="020B0604020202020204" pitchFamily="34" charset="0"/>
              </a:rPr>
              <a:t>第三部分</a:t>
            </a:r>
          </a:p>
        </p:txBody>
      </p:sp>
      <p:sp>
        <p:nvSpPr>
          <p:cNvPr id="8" name="文本框 8"/>
          <p:cNvSpPr txBox="1"/>
          <p:nvPr/>
        </p:nvSpPr>
        <p:spPr>
          <a:xfrm>
            <a:off x="4158771" y="1838320"/>
            <a:ext cx="3599998" cy="57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3300" b="1" dirty="0" smtClean="0">
                <a:solidFill>
                  <a:schemeClr val="bg1"/>
                </a:solidFill>
                <a:effectLst>
                  <a:innerShdw blurRad="63500" dist="50800" dir="13500000">
                    <a:prstClr val="black">
                      <a:alpha val="50000"/>
                    </a:prstClr>
                  </a:innerShdw>
                </a:effectLst>
              </a:rPr>
              <a:t>单击添加标题</a:t>
            </a:r>
            <a:endParaRPr lang="zh-CN" altLang="en-US" sz="3300" b="1" dirty="0">
              <a:solidFill>
                <a:schemeClr val="bg1"/>
              </a:solidFill>
              <a:effectLst>
                <a:innerShdw blurRad="63500" dist="50800" dir="13500000">
                  <a:prstClr val="black">
                    <a:alpha val="50000"/>
                  </a:prstClr>
                </a:innerShdw>
              </a:effectLst>
            </a:endParaRPr>
          </a:p>
        </p:txBody>
      </p:sp>
      <p:sp>
        <p:nvSpPr>
          <p:cNvPr id="9" name="矩形 8"/>
          <p:cNvSpPr>
            <a:spLocks noChangeArrowheads="1"/>
          </p:cNvSpPr>
          <p:nvPr/>
        </p:nvSpPr>
        <p:spPr bwMode="auto">
          <a:xfrm>
            <a:off x="4224721" y="2463738"/>
            <a:ext cx="2476395" cy="110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p:txBody>
      </p:sp>
      <p:cxnSp>
        <p:nvCxnSpPr>
          <p:cNvPr id="10" name="直接连接符 9"/>
          <p:cNvCxnSpPr/>
          <p:nvPr/>
        </p:nvCxnSpPr>
        <p:spPr>
          <a:xfrm>
            <a:off x="3995496" y="1477260"/>
            <a:ext cx="0" cy="1958586"/>
          </a:xfrm>
          <a:prstGeom prst="line">
            <a:avLst/>
          </a:prstGeom>
          <a:ln w="28575">
            <a:solidFill>
              <a:schemeClr val="bg1"/>
            </a:solidFill>
            <a:prstDash val="dashDot"/>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452896" y="2868106"/>
            <a:ext cx="298093" cy="298054"/>
            <a:chOff x="304800" y="673100"/>
            <a:chExt cx="4000500" cy="4000500"/>
          </a:xfrm>
          <a:effectLst>
            <a:outerShdw blurRad="444500" dist="254000" dir="6840000" algn="tr" rotWithShape="0">
              <a:prstClr val="black">
                <a:alpha val="24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4" name="组合 13"/>
          <p:cNvGrpSpPr/>
          <p:nvPr/>
        </p:nvGrpSpPr>
        <p:grpSpPr>
          <a:xfrm>
            <a:off x="3605928" y="2626354"/>
            <a:ext cx="160343" cy="160322"/>
            <a:chOff x="304800" y="673100"/>
            <a:chExt cx="4000500" cy="4000500"/>
          </a:xfrm>
          <a:effectLst>
            <a:outerShdw blurRad="444500" dist="254000" dir="6840000" algn="tr" rotWithShape="0">
              <a:prstClr val="black">
                <a:alpha val="24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7" name="组合 16"/>
          <p:cNvGrpSpPr/>
          <p:nvPr/>
        </p:nvGrpSpPr>
        <p:grpSpPr>
          <a:xfrm>
            <a:off x="2781088" y="2992277"/>
            <a:ext cx="152040" cy="152021"/>
            <a:chOff x="304800" y="673100"/>
            <a:chExt cx="4000500" cy="4000500"/>
          </a:xfrm>
          <a:effectLst>
            <a:outerShdw blurRad="444500" dist="254000" dir="6840000" algn="tr" rotWithShape="0">
              <a:prstClr val="black">
                <a:alpha val="24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20" name="任意多边形 19"/>
          <p:cNvSpPr/>
          <p:nvPr/>
        </p:nvSpPr>
        <p:spPr bwMode="auto">
          <a:xfrm>
            <a:off x="2762301" y="2044173"/>
            <a:ext cx="686018" cy="525880"/>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0070C0"/>
          </a:solidFill>
          <a:ln>
            <a:noFill/>
          </a:ln>
        </p:spPr>
        <p:txBody>
          <a:bodyPr vert="horz" wrap="square" lIns="68580" tIns="34290" rIns="68580" bIns="34290" numCol="1" anchor="t" anchorCtr="0" compatLnSpc="1">
            <a:noAutofit/>
          </a:bodyPr>
          <a:lstStyle/>
          <a:p>
            <a:endParaRPr lang="zh-CN" altLang="en-US"/>
          </a:p>
        </p:txBody>
      </p:sp>
    </p:spTree>
    <p:extLst>
      <p:ext uri="{BB962C8B-B14F-4D97-AF65-F5344CB8AC3E}">
        <p14:creationId xmlns:p14="http://schemas.microsoft.com/office/powerpoint/2010/main" val="171929728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Scale>
                                      <p:cBhvr>
                                        <p:cTn id="1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
                                        </p:tgtEl>
                                        <p:attrNameLst>
                                          <p:attrName>ppt_x</p:attrName>
                                          <p:attrName>ppt_y</p:attrName>
                                        </p:attrNameLst>
                                      </p:cBhvr>
                                    </p:animMotion>
                                    <p:animEffect transition="in" filter="fade">
                                      <p:cBhvr>
                                        <p:cTn id="13" dur="1000"/>
                                        <p:tgtEl>
                                          <p:spTgt spid="4"/>
                                        </p:tgtEl>
                                      </p:cBhvr>
                                    </p:animEffect>
                                  </p:childTnLst>
                                </p:cTn>
                              </p:par>
                              <p:par>
                                <p:cTn id="14" presetID="52" presetClass="entr" presetSubtype="0" fill="hold" nodeType="withEffect">
                                  <p:stCondLst>
                                    <p:cond delay="250"/>
                                  </p:stCondLst>
                                  <p:childTnLst>
                                    <p:set>
                                      <p:cBhvr>
                                        <p:cTn id="15" dur="1" fill="hold">
                                          <p:stCondLst>
                                            <p:cond delay="0"/>
                                          </p:stCondLst>
                                        </p:cTn>
                                        <p:tgtEl>
                                          <p:spTgt spid="17"/>
                                        </p:tgtEl>
                                        <p:attrNameLst>
                                          <p:attrName>style.visibility</p:attrName>
                                        </p:attrNameLst>
                                      </p:cBhvr>
                                      <p:to>
                                        <p:strVal val="visible"/>
                                      </p:to>
                                    </p:set>
                                    <p:animScale>
                                      <p:cBhvr>
                                        <p:cTn id="1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7"/>
                                        </p:tgtEl>
                                        <p:attrNameLst>
                                          <p:attrName>ppt_x</p:attrName>
                                          <p:attrName>ppt_y</p:attrName>
                                        </p:attrNameLst>
                                      </p:cBhvr>
                                    </p:animMotion>
                                    <p:animEffect transition="in" filter="fade">
                                      <p:cBhvr>
                                        <p:cTn id="18" dur="1000"/>
                                        <p:tgtEl>
                                          <p:spTgt spid="17"/>
                                        </p:tgtEl>
                                      </p:cBhvr>
                                    </p:animEffect>
                                  </p:childTnLst>
                                </p:cTn>
                              </p:par>
                              <p:par>
                                <p:cTn id="19" presetID="52" presetClass="entr" presetSubtype="0"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par>
                                <p:cTn id="24" presetID="52" presetClass="entr" presetSubtype="0"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Scale>
                                      <p:cBhvr>
                                        <p:cTn id="2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4"/>
                                        </p:tgtEl>
                                        <p:attrNameLst>
                                          <p:attrName>ppt_x</p:attrName>
                                          <p:attrName>ppt_y</p:attrName>
                                        </p:attrNameLst>
                                      </p:cBhvr>
                                    </p:animMotion>
                                    <p:animEffect transition="in" filter="fade">
                                      <p:cBhvr>
                                        <p:cTn id="28" dur="1000"/>
                                        <p:tgtEl>
                                          <p:spTgt spid="14"/>
                                        </p:tgtEl>
                                      </p:cBhvr>
                                    </p:animEffect>
                                  </p:childTnLst>
                                </p:cTn>
                              </p:par>
                              <p:par>
                                <p:cTn id="29" presetID="53" presetClass="entr" presetSubtype="16" fill="hold" grpId="0" nodeType="withEffect">
                                  <p:stCondLst>
                                    <p:cond delay="7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2250"/>
                            </p:stCondLst>
                            <p:childTnLst>
                              <p:par>
                                <p:cTn id="35" presetID="22" presetClass="entr" presetSubtype="1"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3250"/>
                            </p:stCondLst>
                            <p:childTnLst>
                              <p:par>
                                <p:cTn id="43" presetID="2" presetClass="entr" presetSubtype="2" fill="hold" grpId="0" nodeType="afterEffect">
                                  <p:stCondLst>
                                    <p:cond delay="0"/>
                                  </p:stCondLst>
                                  <p:iterate type="wd">
                                    <p:tmPct val="10000"/>
                                  </p:iterate>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par>
                          <p:cTn id="47" fill="hold">
                            <p:stCondLst>
                              <p:cond delay="3850"/>
                            </p:stCondLst>
                            <p:childTnLst>
                              <p:par>
                                <p:cTn id="48" presetID="12" presetClass="entr" presetSubtype="4" fill="hold" grpId="0" nodeType="afterEffect">
                                  <p:stCondLst>
                                    <p:cond delay="0"/>
                                  </p:stCondLst>
                                  <p:iterate type="lt">
                                    <p:tmPct val="10000"/>
                                  </p:iterate>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p:tgtEl>
                                          <p:spTgt spid="9"/>
                                        </p:tgtEl>
                                        <p:attrNameLst>
                                          <p:attrName>ppt_y</p:attrName>
                                        </p:attrNameLst>
                                      </p:cBhvr>
                                      <p:tavLst>
                                        <p:tav tm="0">
                                          <p:val>
                                            <p:strVal val="#ppt_y+#ppt_h*1.125000"/>
                                          </p:val>
                                        </p:tav>
                                        <p:tav tm="100000">
                                          <p:val>
                                            <p:strVal val="#ppt_y"/>
                                          </p:val>
                                        </p:tav>
                                      </p:tavLst>
                                    </p:anim>
                                    <p:animEffect transition="in" filter="wipe(up)">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bwMode="auto">
          <a:xfrm>
            <a:off x="4067561" y="1884985"/>
            <a:ext cx="4289415" cy="2542829"/>
            <a:chOff x="1116116" y="627534"/>
            <a:chExt cx="6985560" cy="4167397"/>
          </a:xfrm>
        </p:grpSpPr>
        <p:grpSp>
          <p:nvGrpSpPr>
            <p:cNvPr id="8" name="组合 90"/>
            <p:cNvGrpSpPr/>
            <p:nvPr/>
          </p:nvGrpSpPr>
          <p:grpSpPr bwMode="auto">
            <a:xfrm>
              <a:off x="2133254" y="1447935"/>
              <a:ext cx="5334385" cy="474626"/>
              <a:chOff x="1759346" y="2218989"/>
              <a:chExt cx="1524110" cy="474627"/>
            </a:xfrm>
          </p:grpSpPr>
          <p:sp>
            <p:nvSpPr>
              <p:cNvPr id="49" name="任意多边形 48"/>
              <p:cNvSpPr/>
              <p:nvPr/>
            </p:nvSpPr>
            <p:spPr bwMode="auto">
              <a:xfrm>
                <a:off x="1759346" y="2223103"/>
                <a:ext cx="1524110" cy="47051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0" name="TextBox 100"/>
              <p:cNvSpPr txBox="1">
                <a:spLocks noChangeArrowheads="1"/>
              </p:cNvSpPr>
              <p:nvPr/>
            </p:nvSpPr>
            <p:spPr bwMode="auto">
              <a:xfrm>
                <a:off x="1945273" y="2218989"/>
                <a:ext cx="1053627" cy="45396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 name="组合 91"/>
            <p:cNvGrpSpPr/>
            <p:nvPr/>
          </p:nvGrpSpPr>
          <p:grpSpPr bwMode="auto">
            <a:xfrm>
              <a:off x="2133257" y="2395686"/>
              <a:ext cx="4115610" cy="483588"/>
              <a:chOff x="1759318" y="2209477"/>
              <a:chExt cx="1524300" cy="483588"/>
            </a:xfrm>
          </p:grpSpPr>
          <p:sp>
            <p:nvSpPr>
              <p:cNvPr id="47" name="任意多边形 46"/>
              <p:cNvSpPr/>
              <p:nvPr/>
            </p:nvSpPr>
            <p:spPr bwMode="auto">
              <a:xfrm>
                <a:off x="1759318" y="2224792"/>
                <a:ext cx="1524300" cy="46827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a:gsLst>
                  <a:gs pos="0">
                    <a:schemeClr val="bg1">
                      <a:lumMod val="65000"/>
                    </a:schemeClr>
                  </a:gs>
                  <a:gs pos="100000">
                    <a:schemeClr val="bg1">
                      <a:lumMod val="85000"/>
                    </a:schemeClr>
                  </a:gs>
                </a:gsLst>
                <a:lin ang="16200000" scaled="1"/>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8" name="TextBox 95"/>
              <p:cNvSpPr txBox="1">
                <a:spLocks noChangeArrowheads="1"/>
              </p:cNvSpPr>
              <p:nvPr/>
            </p:nvSpPr>
            <p:spPr bwMode="auto">
              <a:xfrm>
                <a:off x="1986915" y="2209477"/>
                <a:ext cx="925201" cy="45396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5" name="组合 97"/>
            <p:cNvGrpSpPr/>
            <p:nvPr/>
          </p:nvGrpSpPr>
          <p:grpSpPr bwMode="auto">
            <a:xfrm>
              <a:off x="2133602" y="3334471"/>
              <a:ext cx="2981624" cy="503750"/>
              <a:chOff x="1759446" y="2191000"/>
              <a:chExt cx="1529038" cy="503751"/>
            </a:xfrm>
          </p:grpSpPr>
          <p:grpSp>
            <p:nvGrpSpPr>
              <p:cNvPr id="43" name="组合 21"/>
              <p:cNvGrpSpPr/>
              <p:nvPr/>
            </p:nvGrpSpPr>
            <p:grpSpPr bwMode="auto">
              <a:xfrm>
                <a:off x="1759446" y="2224085"/>
                <a:ext cx="1529038" cy="470666"/>
                <a:chOff x="4013588" y="2289490"/>
                <a:chExt cx="2983405" cy="470611"/>
              </a:xfrm>
            </p:grpSpPr>
            <p:sp>
              <p:nvSpPr>
                <p:cNvPr id="45" name="任意多边形 44"/>
                <p:cNvSpPr/>
                <p:nvPr/>
              </p:nvSpPr>
              <p:spPr bwMode="auto">
                <a:xfrm>
                  <a:off x="4013588" y="2289490"/>
                  <a:ext cx="2973576" cy="468258"/>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w="3175">
                  <a:noFill/>
                </a:ln>
                <a:effectLst/>
                <a:scene3d>
                  <a:camera prst="orthographicFront"/>
                  <a:lightRig rig="balanced" dir="t"/>
                </a:scene3d>
                <a:sp3d extrusionH="247650">
                  <a:extrusionClr>
                    <a:srgbClr val="770B2C"/>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6" name="任意多边形 45"/>
                <p:cNvSpPr/>
                <p:nvPr/>
              </p:nvSpPr>
              <p:spPr bwMode="auto">
                <a:xfrm>
                  <a:off x="5468129" y="2294123"/>
                  <a:ext cx="1528864" cy="465978"/>
                </a:xfrm>
                <a:custGeom>
                  <a:avLst/>
                  <a:gdLst>
                    <a:gd name="connsiteX0" fmla="*/ 1463040 w 1529542"/>
                    <a:gd name="connsiteY0" fmla="*/ 0 h 465512"/>
                    <a:gd name="connsiteX1" fmla="*/ 0 w 1529542"/>
                    <a:gd name="connsiteY1" fmla="*/ 465512 h 465512"/>
                    <a:gd name="connsiteX2" fmla="*/ 1529542 w 1529542"/>
                    <a:gd name="connsiteY2" fmla="*/ 459971 h 465512"/>
                    <a:gd name="connsiteX3" fmla="*/ 1463040 w 1529542"/>
                    <a:gd name="connsiteY3" fmla="*/ 0 h 465512"/>
                  </a:gdLst>
                  <a:ahLst/>
                  <a:cxnLst>
                    <a:cxn ang="0">
                      <a:pos x="connsiteX0" y="connsiteY0"/>
                    </a:cxn>
                    <a:cxn ang="0">
                      <a:pos x="connsiteX1" y="connsiteY1"/>
                    </a:cxn>
                    <a:cxn ang="0">
                      <a:pos x="connsiteX2" y="connsiteY2"/>
                    </a:cxn>
                    <a:cxn ang="0">
                      <a:pos x="connsiteX3" y="connsiteY3"/>
                    </a:cxn>
                  </a:cxnLst>
                  <a:rect l="l" t="t" r="r" b="b"/>
                  <a:pathLst>
                    <a:path w="1529542" h="465512">
                      <a:moveTo>
                        <a:pt x="1463040" y="0"/>
                      </a:moveTo>
                      <a:lnTo>
                        <a:pt x="0" y="465512"/>
                      </a:lnTo>
                      <a:lnTo>
                        <a:pt x="1529542" y="459971"/>
                      </a:lnTo>
                      <a:lnTo>
                        <a:pt x="1463040" y="0"/>
                      </a:lnTo>
                      <a:close/>
                    </a:path>
                  </a:pathLst>
                </a:custGeom>
                <a:solidFill>
                  <a:srgbClr val="0070C0">
                    <a:alpha val="6000"/>
                  </a:srgbClr>
                </a:solidFill>
                <a:ln>
                  <a:noFill/>
                </a:ln>
              </p:spPr>
              <p:txBody>
                <a:bodyPr/>
                <a:lstStyle/>
                <a:p>
                  <a:pPr eaLnBrk="0" hangingPunct="0">
                    <a:defRPr/>
                  </a:pPr>
                  <a:endParaRPr lang="zh-CN" altLang="en-US" kern="0">
                    <a:solidFill>
                      <a:sysClr val="windowText" lastClr="000000"/>
                    </a:solidFill>
                  </a:endParaRPr>
                </a:p>
              </p:txBody>
            </p:sp>
          </p:grpSp>
          <p:sp>
            <p:nvSpPr>
              <p:cNvPr id="44" name="TextBox 90"/>
              <p:cNvSpPr txBox="1">
                <a:spLocks noChangeArrowheads="1"/>
              </p:cNvSpPr>
              <p:nvPr/>
            </p:nvSpPr>
            <p:spPr bwMode="auto">
              <a:xfrm>
                <a:off x="1887874" y="2191000"/>
                <a:ext cx="1263814" cy="45397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6" name="组合 103"/>
            <p:cNvGrpSpPr/>
            <p:nvPr/>
          </p:nvGrpSpPr>
          <p:grpSpPr bwMode="auto">
            <a:xfrm>
              <a:off x="2110191" y="4317992"/>
              <a:ext cx="1508450" cy="476939"/>
              <a:chOff x="1735435" y="2215671"/>
              <a:chExt cx="1547128" cy="476940"/>
            </a:xfrm>
          </p:grpSpPr>
          <p:sp>
            <p:nvSpPr>
              <p:cNvPr id="41" name="任意多边形 40"/>
              <p:cNvSpPr/>
              <p:nvPr/>
            </p:nvSpPr>
            <p:spPr bwMode="auto">
              <a:xfrm>
                <a:off x="1759092" y="2224339"/>
                <a:ext cx="1523471" cy="468272"/>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a:gsLst>
                  <a:gs pos="0">
                    <a:schemeClr val="bg1">
                      <a:lumMod val="65000"/>
                    </a:schemeClr>
                  </a:gs>
                  <a:gs pos="100000">
                    <a:schemeClr val="bg1">
                      <a:lumMod val="85000"/>
                    </a:schemeClr>
                  </a:gs>
                </a:gsLst>
                <a:lin ang="16200000" scaled="1"/>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2" name="TextBox 85"/>
              <p:cNvSpPr txBox="1">
                <a:spLocks noChangeArrowheads="1"/>
              </p:cNvSpPr>
              <p:nvPr/>
            </p:nvSpPr>
            <p:spPr bwMode="auto">
              <a:xfrm>
                <a:off x="1735435" y="2215671"/>
                <a:ext cx="1489002" cy="45396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prstClr val="white"/>
                    </a:solidFill>
                    <a:latin typeface="微软雅黑" panose="020B0503020204020204" pitchFamily="34" charset="-122"/>
                    <a:ea typeface="微软雅黑" panose="020B0503020204020204" pitchFamily="34" charset="-122"/>
                  </a:rPr>
                  <a:t>添加标题</a:t>
                </a:r>
              </a:p>
            </p:txBody>
          </p:sp>
        </p:grpSp>
        <p:sp>
          <p:nvSpPr>
            <p:cNvPr id="17" name="TextBox 60"/>
            <p:cNvSpPr txBox="1">
              <a:spLocks noChangeArrowheads="1"/>
            </p:cNvSpPr>
            <p:nvPr/>
          </p:nvSpPr>
          <p:spPr bwMode="auto">
            <a:xfrm>
              <a:off x="1116116" y="2048035"/>
              <a:ext cx="761737" cy="15636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prstClr val="black">
                      <a:lumMod val="85000"/>
                      <a:lumOff val="15000"/>
                    </a:prstClr>
                  </a:solidFill>
                  <a:latin typeface="微软雅黑" panose="020B0503020204020204" pitchFamily="34" charset="-122"/>
                  <a:ea typeface="微软雅黑" panose="020B0503020204020204" pitchFamily="34" charset="-122"/>
                </a:rPr>
                <a:t>添加</a:t>
              </a:r>
              <a:endParaRPr lang="en-US" altLang="zh-CN" sz="140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eaLnBrk="1" hangingPunct="1">
                <a:defRPr/>
              </a:pPr>
              <a:r>
                <a:rPr lang="zh-CN" altLang="en-US" sz="1400" kern="0" dirty="0">
                  <a:solidFill>
                    <a:prstClr val="black">
                      <a:lumMod val="85000"/>
                      <a:lumOff val="15000"/>
                    </a:prstClr>
                  </a:solidFill>
                  <a:latin typeface="微软雅黑" panose="020B0503020204020204" pitchFamily="34" charset="-122"/>
                  <a:ea typeface="微软雅黑" panose="020B0503020204020204" pitchFamily="34" charset="-122"/>
                </a:rPr>
                <a:t>标题</a:t>
              </a:r>
            </a:p>
          </p:txBody>
        </p:sp>
        <p:grpSp>
          <p:nvGrpSpPr>
            <p:cNvPr id="18" name="组合 137"/>
            <p:cNvGrpSpPr/>
            <p:nvPr/>
          </p:nvGrpSpPr>
          <p:grpSpPr bwMode="auto">
            <a:xfrm>
              <a:off x="2097088" y="927571"/>
              <a:ext cx="5522912" cy="3678238"/>
              <a:chOff x="2097584" y="1600200"/>
              <a:chExt cx="5522416" cy="3679040"/>
            </a:xfrm>
          </p:grpSpPr>
          <p:cxnSp>
            <p:nvCxnSpPr>
              <p:cNvPr id="27" name="AutoShape 22"/>
              <p:cNvCxnSpPr>
                <a:cxnSpLocks noChangeShapeType="1"/>
              </p:cNvCxnSpPr>
              <p:nvPr/>
            </p:nvCxnSpPr>
            <p:spPr bwMode="auto">
              <a:xfrm rot="10800000" flipH="1" flipV="1">
                <a:off x="2097584" y="1658152"/>
                <a:ext cx="1588" cy="747713"/>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28" name="AutoShape 23"/>
              <p:cNvCxnSpPr>
                <a:cxnSpLocks noChangeShapeType="1"/>
              </p:cNvCxnSpPr>
              <p:nvPr/>
            </p:nvCxnSpPr>
            <p:spPr bwMode="auto">
              <a:xfrm rot="10800000" flipH="1" flipV="1">
                <a:off x="2097584" y="1658152"/>
                <a:ext cx="1588" cy="1704975"/>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29" name="AutoShape 24"/>
              <p:cNvCxnSpPr>
                <a:cxnSpLocks noChangeShapeType="1"/>
              </p:cNvCxnSpPr>
              <p:nvPr/>
            </p:nvCxnSpPr>
            <p:spPr bwMode="auto">
              <a:xfrm rot="10800000" flipH="1" flipV="1">
                <a:off x="2097584" y="1658152"/>
                <a:ext cx="1588" cy="2662238"/>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30" name="AutoShape 25"/>
              <p:cNvCxnSpPr>
                <a:cxnSpLocks noChangeShapeType="1"/>
              </p:cNvCxnSpPr>
              <p:nvPr/>
            </p:nvCxnSpPr>
            <p:spPr bwMode="auto">
              <a:xfrm rot="10800000" flipH="1" flipV="1">
                <a:off x="2097584" y="1658152"/>
                <a:ext cx="1588" cy="3621088"/>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grpSp>
            <p:nvGrpSpPr>
              <p:cNvPr id="31" name="组合 136"/>
              <p:cNvGrpSpPr/>
              <p:nvPr/>
            </p:nvGrpSpPr>
            <p:grpSpPr bwMode="auto">
              <a:xfrm>
                <a:off x="2108200" y="1600200"/>
                <a:ext cx="5511800" cy="59989"/>
                <a:chOff x="2108200" y="1600200"/>
                <a:chExt cx="5511800" cy="59989"/>
              </a:xfrm>
            </p:grpSpPr>
            <p:sp>
              <p:nvSpPr>
                <p:cNvPr id="32" name="任意多边形 31"/>
                <p:cNvSpPr/>
                <p:nvPr/>
              </p:nvSpPr>
              <p:spPr>
                <a:xfrm>
                  <a:off x="2109106" y="1660903"/>
                  <a:ext cx="5504163" cy="0"/>
                </a:xfrm>
                <a:custGeom>
                  <a:avLst/>
                  <a:gdLst>
                    <a:gd name="connsiteX0" fmla="*/ 0 w 5198533"/>
                    <a:gd name="connsiteY0" fmla="*/ 0 h 0"/>
                    <a:gd name="connsiteX1" fmla="*/ 5198533 w 5198533"/>
                    <a:gd name="connsiteY1" fmla="*/ 0 h 0"/>
                    <a:gd name="connsiteX0-1" fmla="*/ 0 w 10478"/>
                    <a:gd name="connsiteY0-2" fmla="*/ 0 h 0"/>
                    <a:gd name="connsiteX1-3" fmla="*/ 10478 w 10478"/>
                    <a:gd name="connsiteY1-4" fmla="*/ 0 h 0"/>
                    <a:gd name="connsiteX0-5" fmla="*/ 0 w 10107"/>
                    <a:gd name="connsiteY0-6" fmla="*/ 0 h 0"/>
                    <a:gd name="connsiteX1-7" fmla="*/ 10107 w 10107"/>
                    <a:gd name="connsiteY1-8" fmla="*/ 0 h 0"/>
                  </a:gdLst>
                  <a:ahLst/>
                  <a:cxnLst>
                    <a:cxn ang="0">
                      <a:pos x="connsiteX0-1" y="connsiteY0-2"/>
                    </a:cxn>
                    <a:cxn ang="0">
                      <a:pos x="connsiteX1-3" y="connsiteY1-4"/>
                    </a:cxn>
                  </a:cxnLst>
                  <a:rect l="l" t="t" r="r" b="b"/>
                  <a:pathLst>
                    <a:path w="10107">
                      <a:moveTo>
                        <a:pt x="0" y="0"/>
                      </a:moveTo>
                      <a:lnTo>
                        <a:pt x="10107"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33" name="任意多边形 32"/>
                <p:cNvSpPr/>
                <p:nvPr/>
              </p:nvSpPr>
              <p:spPr>
                <a:xfrm>
                  <a:off x="2109106"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34" name="任意多边形 33"/>
                <p:cNvSpPr/>
                <p:nvPr/>
              </p:nvSpPr>
              <p:spPr>
                <a:xfrm>
                  <a:off x="2837170"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35" name="任意多边形 34"/>
                <p:cNvSpPr/>
                <p:nvPr/>
              </p:nvSpPr>
              <p:spPr>
                <a:xfrm>
                  <a:off x="365484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36" name="任意多边形 35"/>
                <p:cNvSpPr/>
                <p:nvPr/>
              </p:nvSpPr>
              <p:spPr>
                <a:xfrm>
                  <a:off x="444787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37" name="任意多边形 36"/>
                <p:cNvSpPr/>
                <p:nvPr/>
              </p:nvSpPr>
              <p:spPr>
                <a:xfrm>
                  <a:off x="524986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38" name="任意多边形 37"/>
                <p:cNvSpPr/>
                <p:nvPr/>
              </p:nvSpPr>
              <p:spPr>
                <a:xfrm>
                  <a:off x="605409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39" name="任意多边形 38"/>
                <p:cNvSpPr/>
                <p:nvPr/>
              </p:nvSpPr>
              <p:spPr>
                <a:xfrm>
                  <a:off x="684712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sp>
              <p:nvSpPr>
                <p:cNvPr id="40" name="任意多边形 39"/>
                <p:cNvSpPr/>
                <p:nvPr/>
              </p:nvSpPr>
              <p:spPr>
                <a:xfrm>
                  <a:off x="7619989"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eaLnBrk="0" hangingPunct="0">
                    <a:defRPr/>
                  </a:pPr>
                  <a:endParaRPr lang="zh-CN" altLang="en-US">
                    <a:solidFill>
                      <a:prstClr val="black"/>
                    </a:solidFill>
                  </a:endParaRPr>
                </a:p>
              </p:txBody>
            </p:sp>
          </p:grpSp>
        </p:grpSp>
        <p:sp>
          <p:nvSpPr>
            <p:cNvPr id="19" name="TextBox 62"/>
            <p:cNvSpPr txBox="1">
              <a:spLocks noChangeArrowheads="1"/>
            </p:cNvSpPr>
            <p:nvPr/>
          </p:nvSpPr>
          <p:spPr bwMode="auto">
            <a:xfrm>
              <a:off x="1842005" y="627534"/>
              <a:ext cx="748293"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sp>
          <p:nvSpPr>
            <p:cNvPr id="20" name="TextBox 63"/>
            <p:cNvSpPr txBox="1">
              <a:spLocks noChangeArrowheads="1"/>
            </p:cNvSpPr>
            <p:nvPr/>
          </p:nvSpPr>
          <p:spPr bwMode="auto">
            <a:xfrm>
              <a:off x="2570133" y="627534"/>
              <a:ext cx="746054"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sp>
          <p:nvSpPr>
            <p:cNvPr id="21" name="TextBox 64"/>
            <p:cNvSpPr txBox="1">
              <a:spLocks noChangeArrowheads="1"/>
            </p:cNvSpPr>
            <p:nvPr/>
          </p:nvSpPr>
          <p:spPr bwMode="auto">
            <a:xfrm>
              <a:off x="3387879" y="627534"/>
              <a:ext cx="746052"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sp>
          <p:nvSpPr>
            <p:cNvPr id="22" name="TextBox 65"/>
            <p:cNvSpPr txBox="1">
              <a:spLocks noChangeArrowheads="1"/>
            </p:cNvSpPr>
            <p:nvPr/>
          </p:nvSpPr>
          <p:spPr bwMode="auto">
            <a:xfrm>
              <a:off x="4183220" y="627534"/>
              <a:ext cx="746054"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sp>
          <p:nvSpPr>
            <p:cNvPr id="23" name="TextBox 66"/>
            <p:cNvSpPr txBox="1">
              <a:spLocks noChangeArrowheads="1"/>
            </p:cNvSpPr>
            <p:nvPr/>
          </p:nvSpPr>
          <p:spPr bwMode="auto">
            <a:xfrm>
              <a:off x="4985283" y="627534"/>
              <a:ext cx="746054"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sp>
          <p:nvSpPr>
            <p:cNvPr id="24" name="TextBox 67"/>
            <p:cNvSpPr txBox="1">
              <a:spLocks noChangeArrowheads="1"/>
            </p:cNvSpPr>
            <p:nvPr/>
          </p:nvSpPr>
          <p:spPr bwMode="auto">
            <a:xfrm>
              <a:off x="5787344" y="627534"/>
              <a:ext cx="748293"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sp>
          <p:nvSpPr>
            <p:cNvPr id="25" name="TextBox 68"/>
            <p:cNvSpPr txBox="1">
              <a:spLocks noChangeArrowheads="1"/>
            </p:cNvSpPr>
            <p:nvPr/>
          </p:nvSpPr>
          <p:spPr bwMode="auto">
            <a:xfrm>
              <a:off x="6582686" y="627534"/>
              <a:ext cx="746052"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sp>
          <p:nvSpPr>
            <p:cNvPr id="26" name="TextBox 69"/>
            <p:cNvSpPr txBox="1">
              <a:spLocks noChangeArrowheads="1"/>
            </p:cNvSpPr>
            <p:nvPr/>
          </p:nvSpPr>
          <p:spPr bwMode="auto">
            <a:xfrm>
              <a:off x="7355622" y="627534"/>
              <a:ext cx="746054" cy="40352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00" kern="0" dirty="0">
                  <a:solidFill>
                    <a:prstClr val="black">
                      <a:lumMod val="75000"/>
                      <a:lumOff val="25000"/>
                    </a:prstClr>
                  </a:solidFill>
                  <a:latin typeface="微软雅黑" panose="020B0503020204020204" pitchFamily="34" charset="-122"/>
                  <a:ea typeface="微软雅黑" panose="020B0503020204020204" pitchFamily="34" charset="-122"/>
                </a:rPr>
                <a:t>文本</a:t>
              </a:r>
            </a:p>
          </p:txBody>
        </p:sp>
      </p:grpSp>
      <p:pic>
        <p:nvPicPr>
          <p:cNvPr id="5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1582990" y="2191437"/>
            <a:ext cx="2436471" cy="1632992"/>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52" name="Text Box 11"/>
          <p:cNvSpPr txBox="1">
            <a:spLocks noChangeArrowheads="1"/>
          </p:cNvSpPr>
          <p:nvPr/>
        </p:nvSpPr>
        <p:spPr bwMode="auto">
          <a:xfrm>
            <a:off x="1477278" y="3978036"/>
            <a:ext cx="2774775" cy="5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294" tIns="29648" rIns="59294" bIns="2964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00" dirty="0">
                <a:latin typeface="微软雅黑" panose="020B0503020204020204" pitchFamily="34" charset="-122"/>
                <a:ea typeface="微软雅黑" panose="020B0503020204020204" pitchFamily="34" charset="-122"/>
              </a:rPr>
              <a:t>单击此处添加文本，单击此处添加文本</a:t>
            </a:r>
            <a:endParaRPr lang="en-US" altLang="zh-CN" sz="1000" dirty="0">
              <a:latin typeface="微软雅黑" panose="020B0503020204020204" pitchFamily="34" charset="-122"/>
              <a:ea typeface="微软雅黑" panose="020B0503020204020204" pitchFamily="34" charset="-122"/>
            </a:endParaRPr>
          </a:p>
          <a:p>
            <a:r>
              <a:rPr lang="zh-CN" altLang="en-US" sz="1000" dirty="0">
                <a:latin typeface="微软雅黑" panose="020B0503020204020204" pitchFamily="34" charset="-122"/>
                <a:ea typeface="微软雅黑" panose="020B0503020204020204" pitchFamily="34" charset="-122"/>
              </a:rPr>
              <a:t>单击此处添加文本，单击此处添加文本</a:t>
            </a:r>
          </a:p>
          <a:p>
            <a:endParaRPr lang="zh-CN" altLang="en-US" sz="1000" dirty="0">
              <a:latin typeface="微软雅黑" panose="020B0503020204020204" pitchFamily="34" charset="-122"/>
              <a:ea typeface="微软雅黑" panose="020B0503020204020204" pitchFamily="34" charset="-122"/>
            </a:endParaRPr>
          </a:p>
        </p:txBody>
      </p:sp>
      <p:sp>
        <p:nvSpPr>
          <p:cNvPr id="53" name="Text Box 11"/>
          <p:cNvSpPr txBox="1">
            <a:spLocks noChangeArrowheads="1"/>
          </p:cNvSpPr>
          <p:nvPr/>
        </p:nvSpPr>
        <p:spPr bwMode="auto">
          <a:xfrm>
            <a:off x="1430505" y="1400792"/>
            <a:ext cx="7156363" cy="5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294" tIns="29648" rIns="59294" bIns="2964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00" dirty="0">
                <a:latin typeface="微软雅黑" panose="020B0503020204020204" pitchFamily="34" charset="-122"/>
                <a:ea typeface="微软雅黑" panose="020B0503020204020204" pitchFamily="34" charset="-122"/>
              </a:rPr>
              <a:t>单击此处添加文本，单击此处添加文本</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单击此处添加文本，单击此处添加文本</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单击此处添加文本，单击此处添加文本</a:t>
            </a:r>
            <a:r>
              <a:rPr lang="en-US" altLang="zh-CN" sz="1000" dirty="0">
                <a:latin typeface="微软雅黑" panose="020B0503020204020204" pitchFamily="34" charset="-122"/>
                <a:ea typeface="微软雅黑" panose="020B0503020204020204" pitchFamily="34" charset="-122"/>
              </a:rPr>
              <a:t>,</a:t>
            </a:r>
            <a:endParaRPr lang="zh-CN" altLang="en-US" sz="1000" dirty="0">
              <a:latin typeface="微软雅黑" panose="020B0503020204020204" pitchFamily="34" charset="-122"/>
              <a:ea typeface="微软雅黑" panose="020B0503020204020204" pitchFamily="34" charset="-122"/>
            </a:endParaRPr>
          </a:p>
          <a:p>
            <a:r>
              <a:rPr lang="zh-CN" altLang="en-US" sz="1000" dirty="0">
                <a:latin typeface="微软雅黑" panose="020B0503020204020204" pitchFamily="34" charset="-122"/>
                <a:ea typeface="微软雅黑" panose="020B0503020204020204" pitchFamily="34" charset="-122"/>
              </a:rPr>
              <a:t>单击此处添加文本，单击此处添加文本</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单击此处添加文本，单击此处添加文本</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单击此处添加文本，单击此处添加文本</a:t>
            </a:r>
            <a:r>
              <a:rPr lang="en-US" altLang="zh-CN" sz="1000" dirty="0">
                <a:latin typeface="微软雅黑" panose="020B0503020204020204" pitchFamily="34" charset="-122"/>
                <a:ea typeface="微软雅黑" panose="020B0503020204020204" pitchFamily="34" charset="-122"/>
              </a:rPr>
              <a:t>,</a:t>
            </a:r>
            <a:endParaRPr lang="zh-CN" altLang="en-US" sz="1000" dirty="0">
              <a:latin typeface="微软雅黑" panose="020B0503020204020204" pitchFamily="34" charset="-122"/>
              <a:ea typeface="微软雅黑" panose="020B0503020204020204" pitchFamily="34" charset="-122"/>
            </a:endParaRPr>
          </a:p>
          <a:p>
            <a:endParaRPr lang="zh-CN" altLang="en-US" sz="1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62972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42" presetClass="entr" presetSubtype="0" fill="hold" nodeType="withEffect">
                                  <p:stCondLst>
                                    <p:cond delay="100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750"/>
                                        <p:tgtEl>
                                          <p:spTgt spid="51"/>
                                        </p:tgtEl>
                                      </p:cBhvr>
                                    </p:animEffect>
                                    <p:anim calcmode="lin" valueType="num">
                                      <p:cBhvr>
                                        <p:cTn id="23" dur="750" fill="hold"/>
                                        <p:tgtEl>
                                          <p:spTgt spid="51"/>
                                        </p:tgtEl>
                                        <p:attrNameLst>
                                          <p:attrName>ppt_x</p:attrName>
                                        </p:attrNameLst>
                                      </p:cBhvr>
                                      <p:tavLst>
                                        <p:tav tm="0">
                                          <p:val>
                                            <p:strVal val="#ppt_x"/>
                                          </p:val>
                                        </p:tav>
                                        <p:tav tm="100000">
                                          <p:val>
                                            <p:strVal val="#ppt_x"/>
                                          </p:val>
                                        </p:tav>
                                      </p:tavLst>
                                    </p:anim>
                                    <p:anim calcmode="lin" valueType="num">
                                      <p:cBhvr>
                                        <p:cTn id="24" dur="750" fill="hold"/>
                                        <p:tgtEl>
                                          <p:spTgt spid="51"/>
                                        </p:tgtEl>
                                        <p:attrNameLst>
                                          <p:attrName>ppt_y</p:attrName>
                                        </p:attrNameLst>
                                      </p:cBhvr>
                                      <p:tavLst>
                                        <p:tav tm="0">
                                          <p:val>
                                            <p:strVal val="#ppt_y+.1"/>
                                          </p:val>
                                        </p:tav>
                                        <p:tav tm="100000">
                                          <p:val>
                                            <p:strVal val="#ppt_y"/>
                                          </p:val>
                                        </p:tav>
                                      </p:tavLst>
                                    </p:anim>
                                  </p:childTnLst>
                                </p:cTn>
                              </p:par>
                              <p:par>
                                <p:cTn id="25" presetID="22" presetClass="entr" presetSubtype="8" fill="hold" grpId="0" nodeType="withEffect">
                                  <p:stCondLst>
                                    <p:cond delay="180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par>
                                <p:cTn id="28" presetID="22" presetClass="entr" presetSubtype="8" fill="hold" nodeType="withEffect">
                                  <p:stCondLst>
                                    <p:cond delay="15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22" presetClass="entr" presetSubtype="8" fill="hold" grpId="0" nodeType="withEffect">
                                  <p:stCondLst>
                                    <p:cond delay="250"/>
                                  </p:stCondLst>
                                  <p:childTnLst>
                                    <p:set>
                                      <p:cBhvr>
                                        <p:cTn id="32" dur="1" fill="hold">
                                          <p:stCondLst>
                                            <p:cond delay="0"/>
                                          </p:stCondLst>
                                        </p:cTn>
                                        <p:tgtEl>
                                          <p:spTgt spid="53"/>
                                        </p:tgtEl>
                                        <p:attrNameLst>
                                          <p:attrName>style.visibility</p:attrName>
                                        </p:attrNameLst>
                                      </p:cBhvr>
                                      <p:to>
                                        <p:strVal val="visible"/>
                                      </p:to>
                                    </p:set>
                                    <p:animEffect transition="in" filter="wipe(left)">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52"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TextBox 40"/>
          <p:cNvSpPr txBox="1"/>
          <p:nvPr/>
        </p:nvSpPr>
        <p:spPr>
          <a:xfrm>
            <a:off x="1278492" y="3621544"/>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100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41"/>
          <p:cNvSpPr txBox="1"/>
          <p:nvPr/>
        </p:nvSpPr>
        <p:spPr>
          <a:xfrm>
            <a:off x="1278492" y="3297593"/>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42"/>
          <p:cNvSpPr txBox="1"/>
          <p:nvPr/>
        </p:nvSpPr>
        <p:spPr>
          <a:xfrm>
            <a:off x="1278492" y="2973641"/>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300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43"/>
          <p:cNvSpPr txBox="1"/>
          <p:nvPr/>
        </p:nvSpPr>
        <p:spPr>
          <a:xfrm>
            <a:off x="1278492" y="2595698"/>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400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44"/>
          <p:cNvSpPr txBox="1"/>
          <p:nvPr/>
        </p:nvSpPr>
        <p:spPr>
          <a:xfrm>
            <a:off x="1278492" y="2271746"/>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500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45"/>
          <p:cNvSpPr txBox="1"/>
          <p:nvPr/>
        </p:nvSpPr>
        <p:spPr>
          <a:xfrm>
            <a:off x="1278492" y="1947794"/>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600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46"/>
          <p:cNvSpPr txBox="1"/>
          <p:nvPr/>
        </p:nvSpPr>
        <p:spPr>
          <a:xfrm>
            <a:off x="1278492" y="1623843"/>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700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494460" y="1353883"/>
            <a:ext cx="3347500" cy="2671186"/>
            <a:chOff x="1126939" y="1350372"/>
            <a:chExt cx="4464496" cy="2952328"/>
          </a:xfrm>
        </p:grpSpPr>
        <p:cxnSp>
          <p:nvCxnSpPr>
            <p:cNvPr id="20" name="直接连接符 19"/>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9" name="TextBox 57"/>
          <p:cNvSpPr txBox="1"/>
          <p:nvPr/>
        </p:nvSpPr>
        <p:spPr>
          <a:xfrm>
            <a:off x="1278492" y="1299891"/>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800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8"/>
          <p:cNvSpPr txBox="1"/>
          <p:nvPr/>
        </p:nvSpPr>
        <p:spPr>
          <a:xfrm>
            <a:off x="1278492" y="3973145"/>
            <a:ext cx="161976" cy="103875"/>
          </a:xfrm>
          <a:prstGeom prst="rect">
            <a:avLst/>
          </a:prstGeom>
          <a:noFill/>
        </p:spPr>
        <p:txBody>
          <a:bodyPr wrap="square" lIns="0" tIns="0" rIns="0" bIns="0" rtlCol="0">
            <a:spAutoFit/>
          </a:bodyPr>
          <a:lstStyle/>
          <a:p>
            <a:pPr algn="just"/>
            <a:r>
              <a:rPr lang="en-US" altLang="zh-CN" sz="675" dirty="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9"/>
          <p:cNvSpPr txBox="1"/>
          <p:nvPr/>
        </p:nvSpPr>
        <p:spPr>
          <a:xfrm>
            <a:off x="1148081" y="4096368"/>
            <a:ext cx="396289" cy="300082"/>
          </a:xfrm>
          <a:prstGeom prst="rect">
            <a:avLst/>
          </a:prstGeom>
          <a:noFill/>
        </p:spPr>
        <p:txBody>
          <a:bodyPr wrap="square" rtlCol="0">
            <a:spAutoFit/>
          </a:bodyPr>
          <a:lstStyle/>
          <a:p>
            <a:pPr algn="ctr"/>
            <a:r>
              <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rPr>
              <a:t>（万元）</a:t>
            </a:r>
          </a:p>
        </p:txBody>
      </p:sp>
      <p:grpSp>
        <p:nvGrpSpPr>
          <p:cNvPr id="32" name="组合 31"/>
          <p:cNvGrpSpPr/>
          <p:nvPr/>
        </p:nvGrpSpPr>
        <p:grpSpPr>
          <a:xfrm>
            <a:off x="1764419" y="2646315"/>
            <a:ext cx="620489" cy="1407165"/>
            <a:chOff x="2317725" y="2564904"/>
            <a:chExt cx="827534" cy="2592288"/>
          </a:xfrm>
        </p:grpSpPr>
        <p:sp>
          <p:nvSpPr>
            <p:cNvPr id="33" name="圆角矩形 32"/>
            <p:cNvSpPr/>
            <p:nvPr/>
          </p:nvSpPr>
          <p:spPr>
            <a:xfrm>
              <a:off x="2317725" y="2564904"/>
              <a:ext cx="827534" cy="2592288"/>
            </a:xfrm>
            <a:prstGeom prst="roundRect">
              <a:avLst/>
            </a:prstGeom>
            <a:solidFill>
              <a:srgbClr val="0070C0"/>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4" name="圆角矩形 33"/>
            <p:cNvSpPr/>
            <p:nvPr/>
          </p:nvSpPr>
          <p:spPr>
            <a:xfrm>
              <a:off x="2443460" y="2660916"/>
              <a:ext cx="557783" cy="2352928"/>
            </a:xfrm>
            <a:prstGeom prst="roundRect">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35" name="组合 34"/>
          <p:cNvGrpSpPr/>
          <p:nvPr/>
        </p:nvGrpSpPr>
        <p:grpSpPr>
          <a:xfrm>
            <a:off x="2492892" y="2177260"/>
            <a:ext cx="620489" cy="1876220"/>
            <a:chOff x="2317725" y="2564904"/>
            <a:chExt cx="827534" cy="2592288"/>
          </a:xfrm>
        </p:grpSpPr>
        <p:sp>
          <p:nvSpPr>
            <p:cNvPr id="36" name="圆角矩形 35"/>
            <p:cNvSpPr/>
            <p:nvPr/>
          </p:nvSpPr>
          <p:spPr>
            <a:xfrm>
              <a:off x="2317725" y="2564904"/>
              <a:ext cx="827534" cy="2592288"/>
            </a:xfrm>
            <a:prstGeom prst="roundRect">
              <a:avLst/>
            </a:prstGeom>
            <a:solidFill>
              <a:srgbClr val="0070C0"/>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7" name="圆角矩形 36"/>
            <p:cNvSpPr/>
            <p:nvPr/>
          </p:nvSpPr>
          <p:spPr>
            <a:xfrm>
              <a:off x="2443460" y="2654914"/>
              <a:ext cx="557783" cy="2377264"/>
            </a:xfrm>
            <a:prstGeom prst="roundRect">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38" name="组合 37"/>
          <p:cNvGrpSpPr/>
          <p:nvPr/>
        </p:nvGrpSpPr>
        <p:grpSpPr>
          <a:xfrm>
            <a:off x="3221365" y="1812439"/>
            <a:ext cx="620489" cy="2241040"/>
            <a:chOff x="2317725" y="2564904"/>
            <a:chExt cx="827534" cy="2592288"/>
          </a:xfrm>
        </p:grpSpPr>
        <p:sp>
          <p:nvSpPr>
            <p:cNvPr id="39" name="圆角矩形 38"/>
            <p:cNvSpPr/>
            <p:nvPr/>
          </p:nvSpPr>
          <p:spPr>
            <a:xfrm>
              <a:off x="2317725" y="2564904"/>
              <a:ext cx="827534" cy="2592288"/>
            </a:xfrm>
            <a:prstGeom prst="roundRect">
              <a:avLst/>
            </a:prstGeom>
            <a:solidFill>
              <a:srgbClr val="0070C0"/>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40" name="圆角矩形 39"/>
            <p:cNvSpPr/>
            <p:nvPr/>
          </p:nvSpPr>
          <p:spPr>
            <a:xfrm>
              <a:off x="2443460" y="2654914"/>
              <a:ext cx="557783" cy="2412268"/>
            </a:xfrm>
            <a:prstGeom prst="roundRect">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41" name="组合 40"/>
          <p:cNvGrpSpPr/>
          <p:nvPr/>
        </p:nvGrpSpPr>
        <p:grpSpPr>
          <a:xfrm>
            <a:off x="3951509" y="1447619"/>
            <a:ext cx="620489" cy="2605861"/>
            <a:chOff x="2317725" y="2564904"/>
            <a:chExt cx="827534" cy="2592288"/>
          </a:xfrm>
        </p:grpSpPr>
        <p:sp>
          <p:nvSpPr>
            <p:cNvPr id="42" name="圆角矩形 41"/>
            <p:cNvSpPr/>
            <p:nvPr/>
          </p:nvSpPr>
          <p:spPr>
            <a:xfrm>
              <a:off x="2317725" y="2564904"/>
              <a:ext cx="827534" cy="2592288"/>
            </a:xfrm>
            <a:prstGeom prst="roundRect">
              <a:avLst/>
            </a:prstGeom>
            <a:solidFill>
              <a:srgbClr val="0070C0"/>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43" name="圆角矩形 42"/>
            <p:cNvSpPr/>
            <p:nvPr/>
          </p:nvSpPr>
          <p:spPr>
            <a:xfrm>
              <a:off x="2443460" y="2654914"/>
              <a:ext cx="557783" cy="2412268"/>
            </a:xfrm>
            <a:prstGeom prst="roundRect">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sp>
        <p:nvSpPr>
          <p:cNvPr id="44" name="文本框 26"/>
          <p:cNvSpPr txBox="1"/>
          <p:nvPr/>
        </p:nvSpPr>
        <p:spPr>
          <a:xfrm>
            <a:off x="1710427" y="2257377"/>
            <a:ext cx="728473" cy="738407"/>
          </a:xfrm>
          <a:prstGeom prst="rect">
            <a:avLst/>
          </a:prstGeom>
          <a:noFill/>
        </p:spPr>
        <p:txBody>
          <a:bodyPr wrap="square" rtlCol="0">
            <a:spAutoFit/>
          </a:bodyPr>
          <a:lstStyle/>
          <a:p>
            <a:pPr algn="ctr"/>
            <a:r>
              <a:rPr lang="en-US" altLang="zh-CN" sz="2099" b="1" spc="75" dirty="0">
                <a:solidFill>
                  <a:srgbClr val="0070C0"/>
                </a:solidFill>
                <a:latin typeface="Impact MT Std" pitchFamily="34" charset="0"/>
                <a:ea typeface="微软雅黑" panose="020B0503020204020204" pitchFamily="34" charset="-122"/>
              </a:rPr>
              <a:t>50%</a:t>
            </a:r>
          </a:p>
        </p:txBody>
      </p:sp>
      <p:sp>
        <p:nvSpPr>
          <p:cNvPr id="45" name="文本框 26"/>
          <p:cNvSpPr txBox="1"/>
          <p:nvPr/>
        </p:nvSpPr>
        <p:spPr>
          <a:xfrm>
            <a:off x="1710427" y="4107472"/>
            <a:ext cx="728473" cy="323165"/>
          </a:xfrm>
          <a:prstGeom prst="rect">
            <a:avLst/>
          </a:prstGeom>
          <a:noFill/>
        </p:spPr>
        <p:txBody>
          <a:bodyPr wrap="square" rtlCol="0">
            <a:spAutoFit/>
          </a:bodyPr>
          <a:lstStyle/>
          <a:p>
            <a:pPr algn="ctr"/>
            <a:r>
              <a:rPr lang="zh-CN" altLang="en-US" sz="1500" b="1" spc="75" dirty="0">
                <a:solidFill>
                  <a:srgbClr val="0070C0"/>
                </a:solidFill>
                <a:latin typeface="微软雅黑" panose="020B0503020204020204" pitchFamily="34" charset="-122"/>
                <a:ea typeface="微软雅黑" panose="020B0503020204020204" pitchFamily="34" charset="-122"/>
              </a:rPr>
              <a:t>标题</a:t>
            </a:r>
            <a:endParaRPr lang="en-US" altLang="zh-CN" sz="1500" b="1" spc="75" dirty="0">
              <a:solidFill>
                <a:srgbClr val="0070C0"/>
              </a:solidFill>
              <a:latin typeface="微软雅黑" panose="020B0503020204020204" pitchFamily="34" charset="-122"/>
              <a:ea typeface="微软雅黑" panose="020B0503020204020204" pitchFamily="34" charset="-122"/>
            </a:endParaRPr>
          </a:p>
        </p:txBody>
      </p:sp>
      <p:sp>
        <p:nvSpPr>
          <p:cNvPr id="46" name="文本框 26"/>
          <p:cNvSpPr txBox="1"/>
          <p:nvPr/>
        </p:nvSpPr>
        <p:spPr>
          <a:xfrm>
            <a:off x="2412322" y="4107472"/>
            <a:ext cx="728473" cy="323165"/>
          </a:xfrm>
          <a:prstGeom prst="rect">
            <a:avLst/>
          </a:prstGeom>
          <a:noFill/>
        </p:spPr>
        <p:txBody>
          <a:bodyPr wrap="square" rtlCol="0">
            <a:spAutoFit/>
          </a:bodyPr>
          <a:lstStyle/>
          <a:p>
            <a:pPr algn="ctr"/>
            <a:r>
              <a:rPr lang="zh-CN" altLang="en-US" sz="1500" b="1" spc="75" dirty="0">
                <a:solidFill>
                  <a:srgbClr val="0070C0"/>
                </a:solidFill>
                <a:latin typeface="微软雅黑" panose="020B0503020204020204" pitchFamily="34" charset="-122"/>
                <a:ea typeface="微软雅黑" panose="020B0503020204020204" pitchFamily="34" charset="-122"/>
              </a:rPr>
              <a:t>标题</a:t>
            </a:r>
            <a:endParaRPr lang="en-US" altLang="zh-CN" sz="1500" b="1" spc="75" dirty="0">
              <a:solidFill>
                <a:srgbClr val="0070C0"/>
              </a:solidFill>
              <a:latin typeface="微软雅黑" panose="020B0503020204020204" pitchFamily="34" charset="-122"/>
              <a:ea typeface="微软雅黑" panose="020B0503020204020204" pitchFamily="34" charset="-122"/>
            </a:endParaRPr>
          </a:p>
        </p:txBody>
      </p:sp>
      <p:sp>
        <p:nvSpPr>
          <p:cNvPr id="47" name="文本框 26"/>
          <p:cNvSpPr txBox="1"/>
          <p:nvPr/>
        </p:nvSpPr>
        <p:spPr>
          <a:xfrm>
            <a:off x="3168209" y="4107472"/>
            <a:ext cx="728473" cy="323165"/>
          </a:xfrm>
          <a:prstGeom prst="rect">
            <a:avLst/>
          </a:prstGeom>
          <a:noFill/>
        </p:spPr>
        <p:txBody>
          <a:bodyPr wrap="square" rtlCol="0">
            <a:spAutoFit/>
          </a:bodyPr>
          <a:lstStyle/>
          <a:p>
            <a:pPr algn="ctr"/>
            <a:r>
              <a:rPr lang="zh-CN" altLang="en-US" sz="1500" b="1" spc="75" dirty="0">
                <a:solidFill>
                  <a:srgbClr val="0070C0"/>
                </a:solidFill>
                <a:latin typeface="微软雅黑" panose="020B0503020204020204" pitchFamily="34" charset="-122"/>
                <a:ea typeface="微软雅黑" panose="020B0503020204020204" pitchFamily="34" charset="-122"/>
              </a:rPr>
              <a:t>标题</a:t>
            </a:r>
            <a:endParaRPr lang="en-US" altLang="zh-CN" sz="1500" b="1" spc="75" dirty="0">
              <a:solidFill>
                <a:srgbClr val="0070C0"/>
              </a:solidFill>
              <a:latin typeface="微软雅黑" panose="020B0503020204020204" pitchFamily="34" charset="-122"/>
              <a:ea typeface="微软雅黑" panose="020B0503020204020204" pitchFamily="34" charset="-122"/>
            </a:endParaRPr>
          </a:p>
        </p:txBody>
      </p:sp>
      <p:sp>
        <p:nvSpPr>
          <p:cNvPr id="48" name="文本框 26"/>
          <p:cNvSpPr txBox="1"/>
          <p:nvPr/>
        </p:nvSpPr>
        <p:spPr>
          <a:xfrm>
            <a:off x="3870105" y="4107472"/>
            <a:ext cx="728473" cy="323165"/>
          </a:xfrm>
          <a:prstGeom prst="rect">
            <a:avLst/>
          </a:prstGeom>
          <a:noFill/>
        </p:spPr>
        <p:txBody>
          <a:bodyPr wrap="square" rtlCol="0">
            <a:spAutoFit/>
          </a:bodyPr>
          <a:lstStyle/>
          <a:p>
            <a:pPr algn="ctr"/>
            <a:r>
              <a:rPr lang="zh-CN" altLang="en-US" sz="1500" b="1" spc="75" dirty="0">
                <a:solidFill>
                  <a:srgbClr val="0070C0"/>
                </a:solidFill>
                <a:latin typeface="微软雅黑" panose="020B0503020204020204" pitchFamily="34" charset="-122"/>
                <a:ea typeface="微软雅黑" panose="020B0503020204020204" pitchFamily="34" charset="-122"/>
              </a:rPr>
              <a:t>标题</a:t>
            </a:r>
            <a:endParaRPr lang="en-US" altLang="zh-CN" sz="1500" b="1" spc="75" dirty="0">
              <a:solidFill>
                <a:srgbClr val="0070C0"/>
              </a:solidFill>
              <a:latin typeface="微软雅黑" panose="020B0503020204020204" pitchFamily="34" charset="-122"/>
              <a:ea typeface="微软雅黑" panose="020B0503020204020204" pitchFamily="34" charset="-122"/>
            </a:endParaRPr>
          </a:p>
        </p:txBody>
      </p:sp>
      <p:sp>
        <p:nvSpPr>
          <p:cNvPr id="49" name="文本框 26"/>
          <p:cNvSpPr txBox="1"/>
          <p:nvPr/>
        </p:nvSpPr>
        <p:spPr>
          <a:xfrm>
            <a:off x="2412322" y="1771449"/>
            <a:ext cx="728473" cy="738407"/>
          </a:xfrm>
          <a:prstGeom prst="rect">
            <a:avLst/>
          </a:prstGeom>
          <a:noFill/>
        </p:spPr>
        <p:txBody>
          <a:bodyPr wrap="square" rtlCol="0">
            <a:spAutoFit/>
          </a:bodyPr>
          <a:lstStyle/>
          <a:p>
            <a:pPr algn="ctr"/>
            <a:r>
              <a:rPr lang="en-US" altLang="zh-CN" sz="2099" b="1" spc="75" dirty="0">
                <a:solidFill>
                  <a:srgbClr val="0070C0"/>
                </a:solidFill>
                <a:latin typeface="Impact MT Std" pitchFamily="34" charset="0"/>
                <a:ea typeface="微软雅黑" panose="020B0503020204020204" pitchFamily="34" charset="-122"/>
              </a:rPr>
              <a:t>70%</a:t>
            </a:r>
          </a:p>
        </p:txBody>
      </p:sp>
      <p:sp>
        <p:nvSpPr>
          <p:cNvPr id="50" name="文本框 26"/>
          <p:cNvSpPr txBox="1"/>
          <p:nvPr/>
        </p:nvSpPr>
        <p:spPr>
          <a:xfrm>
            <a:off x="3168209" y="1393506"/>
            <a:ext cx="728473" cy="738407"/>
          </a:xfrm>
          <a:prstGeom prst="rect">
            <a:avLst/>
          </a:prstGeom>
          <a:noFill/>
        </p:spPr>
        <p:txBody>
          <a:bodyPr wrap="square" rtlCol="0">
            <a:spAutoFit/>
          </a:bodyPr>
          <a:lstStyle/>
          <a:p>
            <a:pPr algn="ctr"/>
            <a:r>
              <a:rPr lang="en-US" altLang="zh-CN" sz="2099" b="1" spc="75" dirty="0">
                <a:solidFill>
                  <a:srgbClr val="0070C0"/>
                </a:solidFill>
                <a:latin typeface="Impact MT Std" pitchFamily="34" charset="0"/>
                <a:ea typeface="微软雅黑" panose="020B0503020204020204" pitchFamily="34" charset="-122"/>
              </a:rPr>
              <a:t>85%</a:t>
            </a:r>
          </a:p>
        </p:txBody>
      </p:sp>
      <p:sp>
        <p:nvSpPr>
          <p:cNvPr id="51" name="文本框 26"/>
          <p:cNvSpPr txBox="1"/>
          <p:nvPr/>
        </p:nvSpPr>
        <p:spPr>
          <a:xfrm>
            <a:off x="3897519" y="1029931"/>
            <a:ext cx="728473" cy="738407"/>
          </a:xfrm>
          <a:prstGeom prst="rect">
            <a:avLst/>
          </a:prstGeom>
          <a:noFill/>
        </p:spPr>
        <p:txBody>
          <a:bodyPr wrap="square" rtlCol="0">
            <a:spAutoFit/>
          </a:bodyPr>
          <a:lstStyle/>
          <a:p>
            <a:pPr algn="ctr"/>
            <a:r>
              <a:rPr lang="en-US" altLang="zh-CN" sz="2099" b="1" spc="75" dirty="0">
                <a:solidFill>
                  <a:srgbClr val="0070C0"/>
                </a:solidFill>
                <a:latin typeface="Impact MT Std" pitchFamily="34" charset="0"/>
                <a:ea typeface="微软雅黑" panose="020B0503020204020204" pitchFamily="34" charset="-122"/>
              </a:rPr>
              <a:t>95%</a:t>
            </a:r>
          </a:p>
        </p:txBody>
      </p:sp>
      <p:sp>
        <p:nvSpPr>
          <p:cNvPr id="52" name="TextBox 80"/>
          <p:cNvSpPr txBox="1"/>
          <p:nvPr/>
        </p:nvSpPr>
        <p:spPr>
          <a:xfrm>
            <a:off x="5273895" y="1545904"/>
            <a:ext cx="3023549" cy="807913"/>
          </a:xfrm>
          <a:prstGeom prst="rect">
            <a:avLst/>
          </a:prstGeom>
          <a:noFill/>
        </p:spPr>
        <p:txBody>
          <a:bodyPr wrap="square" lIns="0" tIns="0" rIns="0" bIns="0" rtlCol="0">
            <a:spAutoFit/>
          </a:bodyPr>
          <a:lstStyle/>
          <a:p>
            <a:pPr algn="just"/>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53" name="TextBox 81"/>
          <p:cNvSpPr txBox="1"/>
          <p:nvPr/>
        </p:nvSpPr>
        <p:spPr>
          <a:xfrm>
            <a:off x="5273896" y="1295924"/>
            <a:ext cx="1544105" cy="155748"/>
          </a:xfrm>
          <a:prstGeom prst="rect">
            <a:avLst/>
          </a:prstGeom>
          <a:noFill/>
        </p:spPr>
        <p:txBody>
          <a:bodyPr wrap="square" lIns="0" tIns="0" rIns="0" bIns="0" rtlCol="0">
            <a:spAutoFit/>
          </a:bodyPr>
          <a:lstStyle/>
          <a:p>
            <a:r>
              <a:rPr lang="zh-CN" altLang="en-US" sz="1012" b="1" dirty="0">
                <a:solidFill>
                  <a:srgbClr val="0070C0"/>
                </a:solidFill>
                <a:latin typeface="微软雅黑" panose="020B0503020204020204" pitchFamily="34" charset="-122"/>
                <a:ea typeface="微软雅黑" panose="020B0503020204020204" pitchFamily="34" charset="-122"/>
              </a:rPr>
              <a:t>点击输入标题文本</a:t>
            </a:r>
          </a:p>
        </p:txBody>
      </p:sp>
      <p:grpSp>
        <p:nvGrpSpPr>
          <p:cNvPr id="54" name="组合 53"/>
          <p:cNvGrpSpPr/>
          <p:nvPr/>
        </p:nvGrpSpPr>
        <p:grpSpPr>
          <a:xfrm>
            <a:off x="5273895" y="2561560"/>
            <a:ext cx="1187823" cy="363490"/>
            <a:chOff x="2713211" y="2267658"/>
            <a:chExt cx="1584176" cy="484779"/>
          </a:xfrm>
        </p:grpSpPr>
        <p:sp>
          <p:nvSpPr>
            <p:cNvPr id="55" name="圆角矩形 54"/>
            <p:cNvSpPr/>
            <p:nvPr/>
          </p:nvSpPr>
          <p:spPr>
            <a:xfrm>
              <a:off x="2713211" y="2267658"/>
              <a:ext cx="1584176" cy="484779"/>
            </a:xfrm>
            <a:prstGeom prst="roundRect">
              <a:avLst>
                <a:gd name="adj" fmla="val 50000"/>
              </a:avLst>
            </a:prstGeom>
            <a:solidFill>
              <a:srgbClr val="0070C0"/>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56" name="圆角矩形 55"/>
            <p:cNvSpPr/>
            <p:nvPr/>
          </p:nvSpPr>
          <p:spPr>
            <a:xfrm>
              <a:off x="2781317" y="2306109"/>
              <a:ext cx="1447964" cy="407876"/>
            </a:xfrm>
            <a:prstGeom prst="roundRect">
              <a:avLst>
                <a:gd name="adj" fmla="val 50000"/>
              </a:avLst>
            </a:prstGeom>
            <a:blipFill>
              <a:blip r:embed="rId5"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sp>
        <p:nvSpPr>
          <p:cNvPr id="57" name="文本框 26"/>
          <p:cNvSpPr txBox="1"/>
          <p:nvPr/>
        </p:nvSpPr>
        <p:spPr>
          <a:xfrm>
            <a:off x="5355302" y="2604841"/>
            <a:ext cx="1025010" cy="248081"/>
          </a:xfrm>
          <a:prstGeom prst="rect">
            <a:avLst/>
          </a:prstGeom>
          <a:noFill/>
        </p:spPr>
        <p:txBody>
          <a:bodyPr wrap="square" rtlCol="0">
            <a:spAutoFit/>
          </a:bodyPr>
          <a:lstStyle/>
          <a:p>
            <a:pPr algn="ctr"/>
            <a:r>
              <a:rPr lang="zh-CN" altLang="en-US" sz="1012" b="1" spc="75" dirty="0">
                <a:solidFill>
                  <a:srgbClr val="0070C0"/>
                </a:solidFill>
                <a:latin typeface="微软雅黑" panose="020B0503020204020204" pitchFamily="34" charset="-122"/>
                <a:ea typeface="微软雅黑" panose="020B0503020204020204" pitchFamily="34" charset="-122"/>
              </a:rPr>
              <a:t>全年总额</a:t>
            </a:r>
          </a:p>
        </p:txBody>
      </p:sp>
      <p:sp>
        <p:nvSpPr>
          <p:cNvPr id="58" name="TextBox 86"/>
          <p:cNvSpPr txBox="1"/>
          <p:nvPr/>
        </p:nvSpPr>
        <p:spPr>
          <a:xfrm>
            <a:off x="5410094" y="2981915"/>
            <a:ext cx="2267661" cy="507703"/>
          </a:xfrm>
          <a:prstGeom prst="rect">
            <a:avLst/>
          </a:prstGeom>
          <a:noFill/>
        </p:spPr>
        <p:txBody>
          <a:bodyPr wrap="square" lIns="0" tIns="0" rIns="0" bIns="0" rtlCol="0">
            <a:spAutoFit/>
          </a:bodyPr>
          <a:lstStyle/>
          <a:p>
            <a:r>
              <a:rPr lang="en-US" altLang="zh-CN" sz="3299" dirty="0">
                <a:solidFill>
                  <a:srgbClr val="0070C0"/>
                </a:solidFill>
                <a:latin typeface="Impact MT Std" pitchFamily="34" charset="0"/>
                <a:ea typeface="微软雅黑" panose="020B0503020204020204" pitchFamily="34" charset="-122"/>
              </a:rPr>
              <a:t>13,648,258</a:t>
            </a:r>
            <a:endParaRPr lang="zh-CN" altLang="en-US" sz="3299" dirty="0">
              <a:solidFill>
                <a:srgbClr val="0070C0"/>
              </a:solidFill>
              <a:latin typeface="Impact MT Std" pitchFamily="34" charset="0"/>
              <a:ea typeface="微软雅黑" panose="020B0503020204020204" pitchFamily="34" charset="-122"/>
            </a:endParaRPr>
          </a:p>
        </p:txBody>
      </p:sp>
      <p:sp>
        <p:nvSpPr>
          <p:cNvPr id="59" name="椭圆 58"/>
          <p:cNvSpPr>
            <a:spLocks noChangeAspect="1"/>
          </p:cNvSpPr>
          <p:nvPr/>
        </p:nvSpPr>
        <p:spPr>
          <a:xfrm>
            <a:off x="5958098" y="3702893"/>
            <a:ext cx="80979" cy="8097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60" name="椭圆 59"/>
          <p:cNvSpPr>
            <a:spLocks noChangeAspect="1"/>
          </p:cNvSpPr>
          <p:nvPr/>
        </p:nvSpPr>
        <p:spPr>
          <a:xfrm>
            <a:off x="5958098" y="3962264"/>
            <a:ext cx="80979" cy="8097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61" name="TextBox 89"/>
          <p:cNvSpPr txBox="1"/>
          <p:nvPr/>
        </p:nvSpPr>
        <p:spPr>
          <a:xfrm>
            <a:off x="5435871" y="3663827"/>
            <a:ext cx="476072" cy="161583"/>
          </a:xfrm>
          <a:prstGeom prst="rect">
            <a:avLst/>
          </a:prstGeom>
          <a:noFill/>
        </p:spPr>
        <p:txBody>
          <a:bodyPr wrap="square" lIns="0" tIns="0" rIns="0" bIns="0" rtlCol="0">
            <a:spAutoFit/>
          </a:bodyPr>
          <a:lstStyle/>
          <a:p>
            <a:r>
              <a:rPr lang="zh-CN" altLang="en-US" sz="1050" b="1" dirty="0">
                <a:solidFill>
                  <a:schemeClr val="bg1">
                    <a:lumMod val="65000"/>
                  </a:schemeClr>
                </a:solidFill>
                <a:latin typeface="微软雅黑" panose="020B0503020204020204" pitchFamily="34" charset="-122"/>
                <a:ea typeface="微软雅黑" panose="020B0503020204020204" pitchFamily="34" charset="-122"/>
              </a:rPr>
              <a:t>毛利润</a:t>
            </a:r>
          </a:p>
        </p:txBody>
      </p:sp>
      <p:sp>
        <p:nvSpPr>
          <p:cNvPr id="62" name="TextBox 90"/>
          <p:cNvSpPr txBox="1"/>
          <p:nvPr/>
        </p:nvSpPr>
        <p:spPr>
          <a:xfrm>
            <a:off x="5435871" y="3921984"/>
            <a:ext cx="476072" cy="161583"/>
          </a:xfrm>
          <a:prstGeom prst="rect">
            <a:avLst/>
          </a:prstGeom>
          <a:noFill/>
        </p:spPr>
        <p:txBody>
          <a:bodyPr wrap="square" lIns="0" tIns="0" rIns="0" bIns="0" rtlCol="0">
            <a:spAutoFit/>
          </a:bodyPr>
          <a:lstStyle/>
          <a:p>
            <a:r>
              <a:rPr lang="zh-CN" altLang="en-US" sz="1050" b="1" dirty="0">
                <a:solidFill>
                  <a:srgbClr val="0070C0"/>
                </a:solidFill>
                <a:latin typeface="微软雅黑" panose="020B0503020204020204" pitchFamily="34" charset="-122"/>
                <a:ea typeface="微软雅黑" panose="020B0503020204020204" pitchFamily="34" charset="-122"/>
              </a:rPr>
              <a:t>纯利润</a:t>
            </a:r>
          </a:p>
        </p:txBody>
      </p:sp>
      <p:sp>
        <p:nvSpPr>
          <p:cNvPr id="63" name="椭圆 62"/>
          <p:cNvSpPr>
            <a:spLocks noChangeAspect="1"/>
          </p:cNvSpPr>
          <p:nvPr/>
        </p:nvSpPr>
        <p:spPr>
          <a:xfrm>
            <a:off x="6118771" y="3962264"/>
            <a:ext cx="80979" cy="8097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64" name="椭圆 63"/>
          <p:cNvSpPr>
            <a:spLocks noChangeAspect="1"/>
          </p:cNvSpPr>
          <p:nvPr/>
        </p:nvSpPr>
        <p:spPr>
          <a:xfrm>
            <a:off x="6273083" y="3962264"/>
            <a:ext cx="80979" cy="8097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65" name="椭圆 64"/>
          <p:cNvSpPr>
            <a:spLocks noChangeAspect="1"/>
          </p:cNvSpPr>
          <p:nvPr/>
        </p:nvSpPr>
        <p:spPr>
          <a:xfrm>
            <a:off x="6426557" y="3962264"/>
            <a:ext cx="80979" cy="8097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90609666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42" presetClass="entr" presetSubtype="0" fill="hold" nodeType="withEffect">
                                  <p:stCondLst>
                                    <p:cond delay="75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anim calcmode="lin" valueType="num">
                                      <p:cBhvr>
                                        <p:cTn id="23" dur="500" fill="hold"/>
                                        <p:tgtEl>
                                          <p:spTgt spid="32"/>
                                        </p:tgtEl>
                                        <p:attrNameLst>
                                          <p:attrName>ppt_x</p:attrName>
                                        </p:attrNameLst>
                                      </p:cBhvr>
                                      <p:tavLst>
                                        <p:tav tm="0">
                                          <p:val>
                                            <p:strVal val="#ppt_x"/>
                                          </p:val>
                                        </p:tav>
                                        <p:tav tm="100000">
                                          <p:val>
                                            <p:strVal val="#ppt_x"/>
                                          </p:val>
                                        </p:tav>
                                      </p:tavLst>
                                    </p:anim>
                                    <p:anim calcmode="lin" valueType="num">
                                      <p:cBhvr>
                                        <p:cTn id="24" dur="500" fill="hold"/>
                                        <p:tgtEl>
                                          <p:spTgt spid="3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75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anim calcmode="lin" valueType="num">
                                      <p:cBhvr>
                                        <p:cTn id="28" dur="500" fill="hold"/>
                                        <p:tgtEl>
                                          <p:spTgt spid="35"/>
                                        </p:tgtEl>
                                        <p:attrNameLst>
                                          <p:attrName>ppt_x</p:attrName>
                                        </p:attrNameLst>
                                      </p:cBhvr>
                                      <p:tavLst>
                                        <p:tav tm="0">
                                          <p:val>
                                            <p:strVal val="#ppt_x"/>
                                          </p:val>
                                        </p:tav>
                                        <p:tav tm="100000">
                                          <p:val>
                                            <p:strVal val="#ppt_x"/>
                                          </p:val>
                                        </p:tav>
                                      </p:tavLst>
                                    </p:anim>
                                    <p:anim calcmode="lin" valueType="num">
                                      <p:cBhvr>
                                        <p:cTn id="29" dur="5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7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anim calcmode="lin" valueType="num">
                                      <p:cBhvr>
                                        <p:cTn id="33" dur="500" fill="hold"/>
                                        <p:tgtEl>
                                          <p:spTgt spid="38"/>
                                        </p:tgtEl>
                                        <p:attrNameLst>
                                          <p:attrName>ppt_x</p:attrName>
                                        </p:attrNameLst>
                                      </p:cBhvr>
                                      <p:tavLst>
                                        <p:tav tm="0">
                                          <p:val>
                                            <p:strVal val="#ppt_x"/>
                                          </p:val>
                                        </p:tav>
                                        <p:tav tm="100000">
                                          <p:val>
                                            <p:strVal val="#ppt_x"/>
                                          </p:val>
                                        </p:tav>
                                      </p:tavLst>
                                    </p:anim>
                                    <p:anim calcmode="lin" valueType="num">
                                      <p:cBhvr>
                                        <p:cTn id="34" dur="50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75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anim calcmode="lin" valueType="num">
                                      <p:cBhvr>
                                        <p:cTn id="38" dur="500" fill="hold"/>
                                        <p:tgtEl>
                                          <p:spTgt spid="41"/>
                                        </p:tgtEl>
                                        <p:attrNameLst>
                                          <p:attrName>ppt_x</p:attrName>
                                        </p:attrNameLst>
                                      </p:cBhvr>
                                      <p:tavLst>
                                        <p:tav tm="0">
                                          <p:val>
                                            <p:strVal val="#ppt_x"/>
                                          </p:val>
                                        </p:tav>
                                        <p:tav tm="100000">
                                          <p:val>
                                            <p:strVal val="#ppt_x"/>
                                          </p:val>
                                        </p:tav>
                                      </p:tavLst>
                                    </p:anim>
                                    <p:anim calcmode="lin" valueType="num">
                                      <p:cBhvr>
                                        <p:cTn id="39" dur="500" fill="hold"/>
                                        <p:tgtEl>
                                          <p:spTgt spid="41"/>
                                        </p:tgtEl>
                                        <p:attrNameLst>
                                          <p:attrName>ppt_y</p:attrName>
                                        </p:attrNameLst>
                                      </p:cBhvr>
                                      <p:tavLst>
                                        <p:tav tm="0">
                                          <p:val>
                                            <p:strVal val="#ppt_y+.1"/>
                                          </p:val>
                                        </p:tav>
                                        <p:tav tm="100000">
                                          <p:val>
                                            <p:strVal val="#ppt_y"/>
                                          </p:val>
                                        </p:tav>
                                      </p:tavLst>
                                    </p:anim>
                                  </p:childTnLst>
                                </p:cTn>
                              </p:par>
                              <p:par>
                                <p:cTn id="40" presetID="53" presetClass="entr" presetSubtype="16" fill="hold" grpId="0" nodeType="withEffect">
                                  <p:stCondLst>
                                    <p:cond delay="0"/>
                                  </p:stCondLst>
                                  <p:iterate type="lt">
                                    <p:tmPct val="20000"/>
                                  </p:iterate>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grpId="0" nodeType="withEffect">
                                  <p:stCondLst>
                                    <p:cond delay="0"/>
                                  </p:stCondLst>
                                  <p:iterate type="lt">
                                    <p:tmPct val="20000"/>
                                  </p:iterate>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grpId="0" nodeType="withEffect">
                                  <p:stCondLst>
                                    <p:cond delay="0"/>
                                  </p:stCondLst>
                                  <p:iterate type="lt">
                                    <p:tmPct val="20000"/>
                                  </p:iterate>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grpId="0" nodeType="withEffect">
                                  <p:stCondLst>
                                    <p:cond delay="0"/>
                                  </p:stCondLst>
                                  <p:iterate type="lt">
                                    <p:tmPct val="2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500" fill="hold"/>
                                        <p:tgtEl>
                                          <p:spTgt spid="48"/>
                                        </p:tgtEl>
                                        <p:attrNameLst>
                                          <p:attrName>ppt_w</p:attrName>
                                        </p:attrNameLst>
                                      </p:cBhvr>
                                      <p:tavLst>
                                        <p:tav tm="0">
                                          <p:val>
                                            <p:fltVal val="0"/>
                                          </p:val>
                                        </p:tav>
                                        <p:tav tm="100000">
                                          <p:val>
                                            <p:strVal val="#ppt_w"/>
                                          </p:val>
                                        </p:tav>
                                      </p:tavLst>
                                    </p:anim>
                                    <p:anim calcmode="lin" valueType="num">
                                      <p:cBhvr>
                                        <p:cTn id="58" dur="500" fill="hold"/>
                                        <p:tgtEl>
                                          <p:spTgt spid="48"/>
                                        </p:tgtEl>
                                        <p:attrNameLst>
                                          <p:attrName>ppt_h</p:attrName>
                                        </p:attrNameLst>
                                      </p:cBhvr>
                                      <p:tavLst>
                                        <p:tav tm="0">
                                          <p:val>
                                            <p:fltVal val="0"/>
                                          </p:val>
                                        </p:tav>
                                        <p:tav tm="100000">
                                          <p:val>
                                            <p:strVal val="#ppt_h"/>
                                          </p:val>
                                        </p:tav>
                                      </p:tavLst>
                                    </p:anim>
                                    <p:animEffect transition="in" filter="fade">
                                      <p:cBhvr>
                                        <p:cTn id="59" dur="500"/>
                                        <p:tgtEl>
                                          <p:spTgt spid="48"/>
                                        </p:tgtEl>
                                      </p:cBhvr>
                                    </p:animEffect>
                                  </p:childTnLst>
                                </p:cTn>
                              </p:par>
                              <p:par>
                                <p:cTn id="60" presetID="2" presetClass="entr" presetSubtype="8"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500" fill="hold"/>
                                        <p:tgtEl>
                                          <p:spTgt spid="19"/>
                                        </p:tgtEl>
                                        <p:attrNameLst>
                                          <p:attrName>ppt_x</p:attrName>
                                        </p:attrNameLst>
                                      </p:cBhvr>
                                      <p:tavLst>
                                        <p:tav tm="0">
                                          <p:val>
                                            <p:strVal val="0-#ppt_w/2"/>
                                          </p:val>
                                        </p:tav>
                                        <p:tav tm="100000">
                                          <p:val>
                                            <p:strVal val="#ppt_x"/>
                                          </p:val>
                                        </p:tav>
                                      </p:tavLst>
                                    </p:anim>
                                    <p:anim calcmode="lin" valueType="num">
                                      <p:cBhvr additive="base">
                                        <p:cTn id="63" dur="500" fill="hold"/>
                                        <p:tgtEl>
                                          <p:spTgt spid="19"/>
                                        </p:tgtEl>
                                        <p:attrNameLst>
                                          <p:attrName>ppt_y</p:attrName>
                                        </p:attrNameLst>
                                      </p:cBhvr>
                                      <p:tavLst>
                                        <p:tav tm="0">
                                          <p:val>
                                            <p:strVal val="#ppt_y"/>
                                          </p:val>
                                        </p:tav>
                                        <p:tav tm="100000">
                                          <p:val>
                                            <p:strVal val="#ppt_y"/>
                                          </p:val>
                                        </p:tav>
                                      </p:tavLst>
                                    </p:anim>
                                  </p:childTnLst>
                                </p:cTn>
                              </p:par>
                            </p:childTnLst>
                          </p:cTn>
                        </p:par>
                        <p:par>
                          <p:cTn id="64" fill="hold">
                            <p:stCondLst>
                              <p:cond delay="1250"/>
                            </p:stCondLst>
                            <p:childTnLst>
                              <p:par>
                                <p:cTn id="65" presetID="2" presetClass="entr" presetSubtype="8"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100" fill="hold"/>
                                        <p:tgtEl>
                                          <p:spTgt spid="30"/>
                                        </p:tgtEl>
                                        <p:attrNameLst>
                                          <p:attrName>ppt_x</p:attrName>
                                        </p:attrNameLst>
                                      </p:cBhvr>
                                      <p:tavLst>
                                        <p:tav tm="0">
                                          <p:val>
                                            <p:strVal val="0-#ppt_w/2"/>
                                          </p:val>
                                        </p:tav>
                                        <p:tav tm="100000">
                                          <p:val>
                                            <p:strVal val="#ppt_x"/>
                                          </p:val>
                                        </p:tav>
                                      </p:tavLst>
                                    </p:anim>
                                    <p:anim calcmode="lin" valueType="num">
                                      <p:cBhvr additive="base">
                                        <p:cTn id="68" dur="100" fill="hold"/>
                                        <p:tgtEl>
                                          <p:spTgt spid="30"/>
                                        </p:tgtEl>
                                        <p:attrNameLst>
                                          <p:attrName>ppt_y</p:attrName>
                                        </p:attrNameLst>
                                      </p:cBhvr>
                                      <p:tavLst>
                                        <p:tav tm="0">
                                          <p:val>
                                            <p:strVal val="#ppt_y"/>
                                          </p:val>
                                        </p:tav>
                                        <p:tav tm="100000">
                                          <p:val>
                                            <p:strVal val="#ppt_y"/>
                                          </p:val>
                                        </p:tav>
                                      </p:tavLst>
                                    </p:anim>
                                  </p:childTnLst>
                                </p:cTn>
                              </p:par>
                            </p:childTnLst>
                          </p:cTn>
                        </p:par>
                        <p:par>
                          <p:cTn id="69" fill="hold">
                            <p:stCondLst>
                              <p:cond delay="1350"/>
                            </p:stCondLst>
                            <p:childTnLst>
                              <p:par>
                                <p:cTn id="70" presetID="2" presetClass="entr" presetSubtype="8" fill="hold" grpId="0" nodeType="after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additive="base">
                                        <p:cTn id="72" dur="100" fill="hold"/>
                                        <p:tgtEl>
                                          <p:spTgt spid="7"/>
                                        </p:tgtEl>
                                        <p:attrNameLst>
                                          <p:attrName>ppt_x</p:attrName>
                                        </p:attrNameLst>
                                      </p:cBhvr>
                                      <p:tavLst>
                                        <p:tav tm="0">
                                          <p:val>
                                            <p:strVal val="0-#ppt_w/2"/>
                                          </p:val>
                                        </p:tav>
                                        <p:tav tm="100000">
                                          <p:val>
                                            <p:strVal val="#ppt_x"/>
                                          </p:val>
                                        </p:tav>
                                      </p:tavLst>
                                    </p:anim>
                                    <p:anim calcmode="lin" valueType="num">
                                      <p:cBhvr additive="base">
                                        <p:cTn id="73" dur="100" fill="hold"/>
                                        <p:tgtEl>
                                          <p:spTgt spid="7"/>
                                        </p:tgtEl>
                                        <p:attrNameLst>
                                          <p:attrName>ppt_y</p:attrName>
                                        </p:attrNameLst>
                                      </p:cBhvr>
                                      <p:tavLst>
                                        <p:tav tm="0">
                                          <p:val>
                                            <p:strVal val="#ppt_y"/>
                                          </p:val>
                                        </p:tav>
                                        <p:tav tm="100000">
                                          <p:val>
                                            <p:strVal val="#ppt_y"/>
                                          </p:val>
                                        </p:tav>
                                      </p:tavLst>
                                    </p:anim>
                                  </p:childTnLst>
                                </p:cTn>
                              </p:par>
                            </p:childTnLst>
                          </p:cTn>
                        </p:par>
                        <p:par>
                          <p:cTn id="74" fill="hold">
                            <p:stCondLst>
                              <p:cond delay="1450"/>
                            </p:stCondLst>
                            <p:childTnLst>
                              <p:par>
                                <p:cTn id="75" presetID="2" presetClass="entr" presetSubtype="8"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additive="base">
                                        <p:cTn id="77" dur="100" fill="hold"/>
                                        <p:tgtEl>
                                          <p:spTgt spid="8"/>
                                        </p:tgtEl>
                                        <p:attrNameLst>
                                          <p:attrName>ppt_x</p:attrName>
                                        </p:attrNameLst>
                                      </p:cBhvr>
                                      <p:tavLst>
                                        <p:tav tm="0">
                                          <p:val>
                                            <p:strVal val="0-#ppt_w/2"/>
                                          </p:val>
                                        </p:tav>
                                        <p:tav tm="100000">
                                          <p:val>
                                            <p:strVal val="#ppt_x"/>
                                          </p:val>
                                        </p:tav>
                                      </p:tavLst>
                                    </p:anim>
                                    <p:anim calcmode="lin" valueType="num">
                                      <p:cBhvr additive="base">
                                        <p:cTn id="78" dur="100" fill="hold"/>
                                        <p:tgtEl>
                                          <p:spTgt spid="8"/>
                                        </p:tgtEl>
                                        <p:attrNameLst>
                                          <p:attrName>ppt_y</p:attrName>
                                        </p:attrNameLst>
                                      </p:cBhvr>
                                      <p:tavLst>
                                        <p:tav tm="0">
                                          <p:val>
                                            <p:strVal val="#ppt_y"/>
                                          </p:val>
                                        </p:tav>
                                        <p:tav tm="100000">
                                          <p:val>
                                            <p:strVal val="#ppt_y"/>
                                          </p:val>
                                        </p:tav>
                                      </p:tavLst>
                                    </p:anim>
                                  </p:childTnLst>
                                </p:cTn>
                              </p:par>
                            </p:childTnLst>
                          </p:cTn>
                        </p:par>
                        <p:par>
                          <p:cTn id="79" fill="hold">
                            <p:stCondLst>
                              <p:cond delay="1550"/>
                            </p:stCondLst>
                            <p:childTnLst>
                              <p:par>
                                <p:cTn id="80" presetID="2" presetClass="entr" presetSubtype="8"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100" fill="hold"/>
                                        <p:tgtEl>
                                          <p:spTgt spid="14"/>
                                        </p:tgtEl>
                                        <p:attrNameLst>
                                          <p:attrName>ppt_x</p:attrName>
                                        </p:attrNameLst>
                                      </p:cBhvr>
                                      <p:tavLst>
                                        <p:tav tm="0">
                                          <p:val>
                                            <p:strVal val="0-#ppt_w/2"/>
                                          </p:val>
                                        </p:tav>
                                        <p:tav tm="100000">
                                          <p:val>
                                            <p:strVal val="#ppt_x"/>
                                          </p:val>
                                        </p:tav>
                                      </p:tavLst>
                                    </p:anim>
                                    <p:anim calcmode="lin" valueType="num">
                                      <p:cBhvr additive="base">
                                        <p:cTn id="83" dur="1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1650"/>
                            </p:stCondLst>
                            <p:childTnLst>
                              <p:par>
                                <p:cTn id="85" presetID="2" presetClass="entr" presetSubtype="8"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100" fill="hold"/>
                                        <p:tgtEl>
                                          <p:spTgt spid="15"/>
                                        </p:tgtEl>
                                        <p:attrNameLst>
                                          <p:attrName>ppt_x</p:attrName>
                                        </p:attrNameLst>
                                      </p:cBhvr>
                                      <p:tavLst>
                                        <p:tav tm="0">
                                          <p:val>
                                            <p:strVal val="0-#ppt_w/2"/>
                                          </p:val>
                                        </p:tav>
                                        <p:tav tm="100000">
                                          <p:val>
                                            <p:strVal val="#ppt_x"/>
                                          </p:val>
                                        </p:tav>
                                      </p:tavLst>
                                    </p:anim>
                                    <p:anim calcmode="lin" valueType="num">
                                      <p:cBhvr additive="base">
                                        <p:cTn id="88" dur="100" fill="hold"/>
                                        <p:tgtEl>
                                          <p:spTgt spid="15"/>
                                        </p:tgtEl>
                                        <p:attrNameLst>
                                          <p:attrName>ppt_y</p:attrName>
                                        </p:attrNameLst>
                                      </p:cBhvr>
                                      <p:tavLst>
                                        <p:tav tm="0">
                                          <p:val>
                                            <p:strVal val="#ppt_y"/>
                                          </p:val>
                                        </p:tav>
                                        <p:tav tm="100000">
                                          <p:val>
                                            <p:strVal val="#ppt_y"/>
                                          </p:val>
                                        </p:tav>
                                      </p:tavLst>
                                    </p:anim>
                                  </p:childTnLst>
                                </p:cTn>
                              </p:par>
                            </p:childTnLst>
                          </p:cTn>
                        </p:par>
                        <p:par>
                          <p:cTn id="89" fill="hold">
                            <p:stCondLst>
                              <p:cond delay="1750"/>
                            </p:stCondLst>
                            <p:childTnLst>
                              <p:par>
                                <p:cTn id="90" presetID="2" presetClass="entr" presetSubtype="8"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additive="base">
                                        <p:cTn id="92" dur="100" fill="hold"/>
                                        <p:tgtEl>
                                          <p:spTgt spid="16"/>
                                        </p:tgtEl>
                                        <p:attrNameLst>
                                          <p:attrName>ppt_x</p:attrName>
                                        </p:attrNameLst>
                                      </p:cBhvr>
                                      <p:tavLst>
                                        <p:tav tm="0">
                                          <p:val>
                                            <p:strVal val="0-#ppt_w/2"/>
                                          </p:val>
                                        </p:tav>
                                        <p:tav tm="100000">
                                          <p:val>
                                            <p:strVal val="#ppt_x"/>
                                          </p:val>
                                        </p:tav>
                                      </p:tavLst>
                                    </p:anim>
                                    <p:anim calcmode="lin" valueType="num">
                                      <p:cBhvr additive="base">
                                        <p:cTn id="93" dur="100" fill="hold"/>
                                        <p:tgtEl>
                                          <p:spTgt spid="16"/>
                                        </p:tgtEl>
                                        <p:attrNameLst>
                                          <p:attrName>ppt_y</p:attrName>
                                        </p:attrNameLst>
                                      </p:cBhvr>
                                      <p:tavLst>
                                        <p:tav tm="0">
                                          <p:val>
                                            <p:strVal val="#ppt_y"/>
                                          </p:val>
                                        </p:tav>
                                        <p:tav tm="100000">
                                          <p:val>
                                            <p:strVal val="#ppt_y"/>
                                          </p:val>
                                        </p:tav>
                                      </p:tavLst>
                                    </p:anim>
                                  </p:childTnLst>
                                </p:cTn>
                              </p:par>
                            </p:childTnLst>
                          </p:cTn>
                        </p:par>
                        <p:par>
                          <p:cTn id="94" fill="hold">
                            <p:stCondLst>
                              <p:cond delay="1850"/>
                            </p:stCondLst>
                            <p:childTnLst>
                              <p:par>
                                <p:cTn id="95" presetID="2" presetClass="entr" presetSubtype="8"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additive="base">
                                        <p:cTn id="97" dur="100" fill="hold"/>
                                        <p:tgtEl>
                                          <p:spTgt spid="17"/>
                                        </p:tgtEl>
                                        <p:attrNameLst>
                                          <p:attrName>ppt_x</p:attrName>
                                        </p:attrNameLst>
                                      </p:cBhvr>
                                      <p:tavLst>
                                        <p:tav tm="0">
                                          <p:val>
                                            <p:strVal val="0-#ppt_w/2"/>
                                          </p:val>
                                        </p:tav>
                                        <p:tav tm="100000">
                                          <p:val>
                                            <p:strVal val="#ppt_x"/>
                                          </p:val>
                                        </p:tav>
                                      </p:tavLst>
                                    </p:anim>
                                    <p:anim calcmode="lin" valueType="num">
                                      <p:cBhvr additive="base">
                                        <p:cTn id="98" dur="100" fill="hold"/>
                                        <p:tgtEl>
                                          <p:spTgt spid="17"/>
                                        </p:tgtEl>
                                        <p:attrNameLst>
                                          <p:attrName>ppt_y</p:attrName>
                                        </p:attrNameLst>
                                      </p:cBhvr>
                                      <p:tavLst>
                                        <p:tav tm="0">
                                          <p:val>
                                            <p:strVal val="#ppt_y"/>
                                          </p:val>
                                        </p:tav>
                                        <p:tav tm="100000">
                                          <p:val>
                                            <p:strVal val="#ppt_y"/>
                                          </p:val>
                                        </p:tav>
                                      </p:tavLst>
                                    </p:anim>
                                  </p:childTnLst>
                                </p:cTn>
                              </p:par>
                            </p:childTnLst>
                          </p:cTn>
                        </p:par>
                        <p:par>
                          <p:cTn id="99" fill="hold">
                            <p:stCondLst>
                              <p:cond delay="1950"/>
                            </p:stCondLst>
                            <p:childTnLst>
                              <p:par>
                                <p:cTn id="100" presetID="2" presetClass="entr" presetSubtype="8" fill="hold" grpId="0" nodeType="afterEffect">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cBhvr additive="base">
                                        <p:cTn id="102" dur="100" fill="hold"/>
                                        <p:tgtEl>
                                          <p:spTgt spid="18"/>
                                        </p:tgtEl>
                                        <p:attrNameLst>
                                          <p:attrName>ppt_x</p:attrName>
                                        </p:attrNameLst>
                                      </p:cBhvr>
                                      <p:tavLst>
                                        <p:tav tm="0">
                                          <p:val>
                                            <p:strVal val="0-#ppt_w/2"/>
                                          </p:val>
                                        </p:tav>
                                        <p:tav tm="100000">
                                          <p:val>
                                            <p:strVal val="#ppt_x"/>
                                          </p:val>
                                        </p:tav>
                                      </p:tavLst>
                                    </p:anim>
                                    <p:anim calcmode="lin" valueType="num">
                                      <p:cBhvr additive="base">
                                        <p:cTn id="103" dur="100" fill="hold"/>
                                        <p:tgtEl>
                                          <p:spTgt spid="18"/>
                                        </p:tgtEl>
                                        <p:attrNameLst>
                                          <p:attrName>ppt_y</p:attrName>
                                        </p:attrNameLst>
                                      </p:cBhvr>
                                      <p:tavLst>
                                        <p:tav tm="0">
                                          <p:val>
                                            <p:strVal val="#ppt_y"/>
                                          </p:val>
                                        </p:tav>
                                        <p:tav tm="100000">
                                          <p:val>
                                            <p:strVal val="#ppt_y"/>
                                          </p:val>
                                        </p:tav>
                                      </p:tavLst>
                                    </p:anim>
                                  </p:childTnLst>
                                </p:cTn>
                              </p:par>
                            </p:childTnLst>
                          </p:cTn>
                        </p:par>
                        <p:par>
                          <p:cTn id="104" fill="hold">
                            <p:stCondLst>
                              <p:cond delay="2050"/>
                            </p:stCondLst>
                            <p:childTnLst>
                              <p:par>
                                <p:cTn id="105" presetID="2" presetClass="entr" presetSubtype="8"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 calcmode="lin" valueType="num">
                                      <p:cBhvr additive="base">
                                        <p:cTn id="107" dur="100" fill="hold"/>
                                        <p:tgtEl>
                                          <p:spTgt spid="29"/>
                                        </p:tgtEl>
                                        <p:attrNameLst>
                                          <p:attrName>ppt_x</p:attrName>
                                        </p:attrNameLst>
                                      </p:cBhvr>
                                      <p:tavLst>
                                        <p:tav tm="0">
                                          <p:val>
                                            <p:strVal val="0-#ppt_w/2"/>
                                          </p:val>
                                        </p:tav>
                                        <p:tav tm="100000">
                                          <p:val>
                                            <p:strVal val="#ppt_x"/>
                                          </p:val>
                                        </p:tav>
                                      </p:tavLst>
                                    </p:anim>
                                    <p:anim calcmode="lin" valueType="num">
                                      <p:cBhvr additive="base">
                                        <p:cTn id="108" dur="100" fill="hold"/>
                                        <p:tgtEl>
                                          <p:spTgt spid="29"/>
                                        </p:tgtEl>
                                        <p:attrNameLst>
                                          <p:attrName>ppt_y</p:attrName>
                                        </p:attrNameLst>
                                      </p:cBhvr>
                                      <p:tavLst>
                                        <p:tav tm="0">
                                          <p:val>
                                            <p:strVal val="#ppt_y"/>
                                          </p:val>
                                        </p:tav>
                                        <p:tav tm="100000">
                                          <p:val>
                                            <p:strVal val="#ppt_y"/>
                                          </p:val>
                                        </p:tav>
                                      </p:tavLst>
                                    </p:anim>
                                  </p:childTnLst>
                                </p:cTn>
                              </p:par>
                            </p:childTnLst>
                          </p:cTn>
                        </p:par>
                        <p:par>
                          <p:cTn id="109" fill="hold">
                            <p:stCondLst>
                              <p:cond delay="2150"/>
                            </p:stCondLst>
                            <p:childTnLst>
                              <p:par>
                                <p:cTn id="110" presetID="2" presetClass="entr" presetSubtype="8" fill="hold" grpId="0" nodeType="afterEffect">
                                  <p:stCondLst>
                                    <p:cond delay="0"/>
                                  </p:stCondLst>
                                  <p:childTnLst>
                                    <p:set>
                                      <p:cBhvr>
                                        <p:cTn id="111" dur="1" fill="hold">
                                          <p:stCondLst>
                                            <p:cond delay="0"/>
                                          </p:stCondLst>
                                        </p:cTn>
                                        <p:tgtEl>
                                          <p:spTgt spid="31"/>
                                        </p:tgtEl>
                                        <p:attrNameLst>
                                          <p:attrName>style.visibility</p:attrName>
                                        </p:attrNameLst>
                                      </p:cBhvr>
                                      <p:to>
                                        <p:strVal val="visible"/>
                                      </p:to>
                                    </p:set>
                                    <p:anim calcmode="lin" valueType="num">
                                      <p:cBhvr additive="base">
                                        <p:cTn id="112" dur="200" fill="hold"/>
                                        <p:tgtEl>
                                          <p:spTgt spid="31"/>
                                        </p:tgtEl>
                                        <p:attrNameLst>
                                          <p:attrName>ppt_x</p:attrName>
                                        </p:attrNameLst>
                                      </p:cBhvr>
                                      <p:tavLst>
                                        <p:tav tm="0">
                                          <p:val>
                                            <p:strVal val="0-#ppt_w/2"/>
                                          </p:val>
                                        </p:tav>
                                        <p:tav tm="100000">
                                          <p:val>
                                            <p:strVal val="#ppt_x"/>
                                          </p:val>
                                        </p:tav>
                                      </p:tavLst>
                                    </p:anim>
                                    <p:anim calcmode="lin" valueType="num">
                                      <p:cBhvr additive="base">
                                        <p:cTn id="113" dur="200" fill="hold"/>
                                        <p:tgtEl>
                                          <p:spTgt spid="31"/>
                                        </p:tgtEl>
                                        <p:attrNameLst>
                                          <p:attrName>ppt_y</p:attrName>
                                        </p:attrNameLst>
                                      </p:cBhvr>
                                      <p:tavLst>
                                        <p:tav tm="0">
                                          <p:val>
                                            <p:strVal val="#ppt_y"/>
                                          </p:val>
                                        </p:tav>
                                        <p:tav tm="100000">
                                          <p:val>
                                            <p:strVal val="#ppt_y"/>
                                          </p:val>
                                        </p:tav>
                                      </p:tavLst>
                                    </p:anim>
                                  </p:childTnLst>
                                </p:cTn>
                              </p:par>
                            </p:childTnLst>
                          </p:cTn>
                        </p:par>
                        <p:par>
                          <p:cTn id="114" fill="hold">
                            <p:stCondLst>
                              <p:cond delay="2350"/>
                            </p:stCondLst>
                            <p:childTnLst>
                              <p:par>
                                <p:cTn id="115" presetID="53" presetClass="entr" presetSubtype="16" fill="hold" grpId="0" nodeType="afterEffect">
                                  <p:stCondLst>
                                    <p:cond delay="0"/>
                                  </p:stCondLst>
                                  <p:iterate type="lt">
                                    <p:tmPct val="20000"/>
                                  </p:iterate>
                                  <p:childTnLst>
                                    <p:set>
                                      <p:cBhvr>
                                        <p:cTn id="116" dur="1" fill="hold">
                                          <p:stCondLst>
                                            <p:cond delay="0"/>
                                          </p:stCondLst>
                                        </p:cTn>
                                        <p:tgtEl>
                                          <p:spTgt spid="44"/>
                                        </p:tgtEl>
                                        <p:attrNameLst>
                                          <p:attrName>style.visibility</p:attrName>
                                        </p:attrNameLst>
                                      </p:cBhvr>
                                      <p:to>
                                        <p:strVal val="visible"/>
                                      </p:to>
                                    </p:set>
                                    <p:anim calcmode="lin" valueType="num">
                                      <p:cBhvr>
                                        <p:cTn id="117" dur="500" fill="hold"/>
                                        <p:tgtEl>
                                          <p:spTgt spid="44"/>
                                        </p:tgtEl>
                                        <p:attrNameLst>
                                          <p:attrName>ppt_w</p:attrName>
                                        </p:attrNameLst>
                                      </p:cBhvr>
                                      <p:tavLst>
                                        <p:tav tm="0">
                                          <p:val>
                                            <p:fltVal val="0"/>
                                          </p:val>
                                        </p:tav>
                                        <p:tav tm="100000">
                                          <p:val>
                                            <p:strVal val="#ppt_w"/>
                                          </p:val>
                                        </p:tav>
                                      </p:tavLst>
                                    </p:anim>
                                    <p:anim calcmode="lin" valueType="num">
                                      <p:cBhvr>
                                        <p:cTn id="118" dur="500" fill="hold"/>
                                        <p:tgtEl>
                                          <p:spTgt spid="44"/>
                                        </p:tgtEl>
                                        <p:attrNameLst>
                                          <p:attrName>ppt_h</p:attrName>
                                        </p:attrNameLst>
                                      </p:cBhvr>
                                      <p:tavLst>
                                        <p:tav tm="0">
                                          <p:val>
                                            <p:fltVal val="0"/>
                                          </p:val>
                                        </p:tav>
                                        <p:tav tm="100000">
                                          <p:val>
                                            <p:strVal val="#ppt_h"/>
                                          </p:val>
                                        </p:tav>
                                      </p:tavLst>
                                    </p:anim>
                                    <p:animEffect transition="in" filter="fade">
                                      <p:cBhvr>
                                        <p:cTn id="119" dur="500"/>
                                        <p:tgtEl>
                                          <p:spTgt spid="44"/>
                                        </p:tgtEl>
                                      </p:cBhvr>
                                    </p:animEffect>
                                  </p:childTnLst>
                                </p:cTn>
                              </p:par>
                            </p:childTnLst>
                          </p:cTn>
                        </p:par>
                        <p:par>
                          <p:cTn id="120" fill="hold">
                            <p:stCondLst>
                              <p:cond delay="3050"/>
                            </p:stCondLst>
                            <p:childTnLst>
                              <p:par>
                                <p:cTn id="121" presetID="53" presetClass="entr" presetSubtype="16" fill="hold" grpId="0" nodeType="afterEffect">
                                  <p:stCondLst>
                                    <p:cond delay="0"/>
                                  </p:stCondLst>
                                  <p:iterate type="lt">
                                    <p:tmPct val="20000"/>
                                  </p:iterate>
                                  <p:childTnLst>
                                    <p:set>
                                      <p:cBhvr>
                                        <p:cTn id="122" dur="1" fill="hold">
                                          <p:stCondLst>
                                            <p:cond delay="0"/>
                                          </p:stCondLst>
                                        </p:cTn>
                                        <p:tgtEl>
                                          <p:spTgt spid="49"/>
                                        </p:tgtEl>
                                        <p:attrNameLst>
                                          <p:attrName>style.visibility</p:attrName>
                                        </p:attrNameLst>
                                      </p:cBhvr>
                                      <p:to>
                                        <p:strVal val="visible"/>
                                      </p:to>
                                    </p:set>
                                    <p:anim calcmode="lin" valueType="num">
                                      <p:cBhvr>
                                        <p:cTn id="123" dur="500" fill="hold"/>
                                        <p:tgtEl>
                                          <p:spTgt spid="49"/>
                                        </p:tgtEl>
                                        <p:attrNameLst>
                                          <p:attrName>ppt_w</p:attrName>
                                        </p:attrNameLst>
                                      </p:cBhvr>
                                      <p:tavLst>
                                        <p:tav tm="0">
                                          <p:val>
                                            <p:fltVal val="0"/>
                                          </p:val>
                                        </p:tav>
                                        <p:tav tm="100000">
                                          <p:val>
                                            <p:strVal val="#ppt_w"/>
                                          </p:val>
                                        </p:tav>
                                      </p:tavLst>
                                    </p:anim>
                                    <p:anim calcmode="lin" valueType="num">
                                      <p:cBhvr>
                                        <p:cTn id="124" dur="500" fill="hold"/>
                                        <p:tgtEl>
                                          <p:spTgt spid="49"/>
                                        </p:tgtEl>
                                        <p:attrNameLst>
                                          <p:attrName>ppt_h</p:attrName>
                                        </p:attrNameLst>
                                      </p:cBhvr>
                                      <p:tavLst>
                                        <p:tav tm="0">
                                          <p:val>
                                            <p:fltVal val="0"/>
                                          </p:val>
                                        </p:tav>
                                        <p:tav tm="100000">
                                          <p:val>
                                            <p:strVal val="#ppt_h"/>
                                          </p:val>
                                        </p:tav>
                                      </p:tavLst>
                                    </p:anim>
                                    <p:animEffect transition="in" filter="fade">
                                      <p:cBhvr>
                                        <p:cTn id="125" dur="500"/>
                                        <p:tgtEl>
                                          <p:spTgt spid="49"/>
                                        </p:tgtEl>
                                      </p:cBhvr>
                                    </p:animEffect>
                                  </p:childTnLst>
                                </p:cTn>
                              </p:par>
                            </p:childTnLst>
                          </p:cTn>
                        </p:par>
                        <p:par>
                          <p:cTn id="126" fill="hold">
                            <p:stCondLst>
                              <p:cond delay="3750"/>
                            </p:stCondLst>
                            <p:childTnLst>
                              <p:par>
                                <p:cTn id="127" presetID="53" presetClass="entr" presetSubtype="16" fill="hold" grpId="0" nodeType="afterEffect">
                                  <p:stCondLst>
                                    <p:cond delay="0"/>
                                  </p:stCondLst>
                                  <p:iterate type="lt">
                                    <p:tmPct val="20000"/>
                                  </p:iterate>
                                  <p:childTnLst>
                                    <p:set>
                                      <p:cBhvr>
                                        <p:cTn id="128" dur="1" fill="hold">
                                          <p:stCondLst>
                                            <p:cond delay="0"/>
                                          </p:stCondLst>
                                        </p:cTn>
                                        <p:tgtEl>
                                          <p:spTgt spid="50"/>
                                        </p:tgtEl>
                                        <p:attrNameLst>
                                          <p:attrName>style.visibility</p:attrName>
                                        </p:attrNameLst>
                                      </p:cBhvr>
                                      <p:to>
                                        <p:strVal val="visible"/>
                                      </p:to>
                                    </p:set>
                                    <p:anim calcmode="lin" valueType="num">
                                      <p:cBhvr>
                                        <p:cTn id="129" dur="500" fill="hold"/>
                                        <p:tgtEl>
                                          <p:spTgt spid="50"/>
                                        </p:tgtEl>
                                        <p:attrNameLst>
                                          <p:attrName>ppt_w</p:attrName>
                                        </p:attrNameLst>
                                      </p:cBhvr>
                                      <p:tavLst>
                                        <p:tav tm="0">
                                          <p:val>
                                            <p:fltVal val="0"/>
                                          </p:val>
                                        </p:tav>
                                        <p:tav tm="100000">
                                          <p:val>
                                            <p:strVal val="#ppt_w"/>
                                          </p:val>
                                        </p:tav>
                                      </p:tavLst>
                                    </p:anim>
                                    <p:anim calcmode="lin" valueType="num">
                                      <p:cBhvr>
                                        <p:cTn id="130" dur="500" fill="hold"/>
                                        <p:tgtEl>
                                          <p:spTgt spid="50"/>
                                        </p:tgtEl>
                                        <p:attrNameLst>
                                          <p:attrName>ppt_h</p:attrName>
                                        </p:attrNameLst>
                                      </p:cBhvr>
                                      <p:tavLst>
                                        <p:tav tm="0">
                                          <p:val>
                                            <p:fltVal val="0"/>
                                          </p:val>
                                        </p:tav>
                                        <p:tav tm="100000">
                                          <p:val>
                                            <p:strVal val="#ppt_h"/>
                                          </p:val>
                                        </p:tav>
                                      </p:tavLst>
                                    </p:anim>
                                    <p:animEffect transition="in" filter="fade">
                                      <p:cBhvr>
                                        <p:cTn id="131" dur="500"/>
                                        <p:tgtEl>
                                          <p:spTgt spid="50"/>
                                        </p:tgtEl>
                                      </p:cBhvr>
                                    </p:animEffect>
                                  </p:childTnLst>
                                </p:cTn>
                              </p:par>
                            </p:childTnLst>
                          </p:cTn>
                        </p:par>
                        <p:par>
                          <p:cTn id="132" fill="hold">
                            <p:stCondLst>
                              <p:cond delay="4450"/>
                            </p:stCondLst>
                            <p:childTnLst>
                              <p:par>
                                <p:cTn id="133" presetID="53" presetClass="entr" presetSubtype="16" fill="hold" grpId="0" nodeType="afterEffect">
                                  <p:stCondLst>
                                    <p:cond delay="0"/>
                                  </p:stCondLst>
                                  <p:iterate type="lt">
                                    <p:tmPct val="20000"/>
                                  </p:iterate>
                                  <p:childTnLst>
                                    <p:set>
                                      <p:cBhvr>
                                        <p:cTn id="134" dur="1" fill="hold">
                                          <p:stCondLst>
                                            <p:cond delay="0"/>
                                          </p:stCondLst>
                                        </p:cTn>
                                        <p:tgtEl>
                                          <p:spTgt spid="51"/>
                                        </p:tgtEl>
                                        <p:attrNameLst>
                                          <p:attrName>style.visibility</p:attrName>
                                        </p:attrNameLst>
                                      </p:cBhvr>
                                      <p:to>
                                        <p:strVal val="visible"/>
                                      </p:to>
                                    </p:set>
                                    <p:anim calcmode="lin" valueType="num">
                                      <p:cBhvr>
                                        <p:cTn id="135" dur="500" fill="hold"/>
                                        <p:tgtEl>
                                          <p:spTgt spid="51"/>
                                        </p:tgtEl>
                                        <p:attrNameLst>
                                          <p:attrName>ppt_w</p:attrName>
                                        </p:attrNameLst>
                                      </p:cBhvr>
                                      <p:tavLst>
                                        <p:tav tm="0">
                                          <p:val>
                                            <p:fltVal val="0"/>
                                          </p:val>
                                        </p:tav>
                                        <p:tav tm="100000">
                                          <p:val>
                                            <p:strVal val="#ppt_w"/>
                                          </p:val>
                                        </p:tav>
                                      </p:tavLst>
                                    </p:anim>
                                    <p:anim calcmode="lin" valueType="num">
                                      <p:cBhvr>
                                        <p:cTn id="136" dur="500" fill="hold"/>
                                        <p:tgtEl>
                                          <p:spTgt spid="51"/>
                                        </p:tgtEl>
                                        <p:attrNameLst>
                                          <p:attrName>ppt_h</p:attrName>
                                        </p:attrNameLst>
                                      </p:cBhvr>
                                      <p:tavLst>
                                        <p:tav tm="0">
                                          <p:val>
                                            <p:fltVal val="0"/>
                                          </p:val>
                                        </p:tav>
                                        <p:tav tm="100000">
                                          <p:val>
                                            <p:strVal val="#ppt_h"/>
                                          </p:val>
                                        </p:tav>
                                      </p:tavLst>
                                    </p:anim>
                                    <p:animEffect transition="in" filter="fade">
                                      <p:cBhvr>
                                        <p:cTn id="137" dur="500"/>
                                        <p:tgtEl>
                                          <p:spTgt spid="51"/>
                                        </p:tgtEl>
                                      </p:cBhvr>
                                    </p:animEffect>
                                  </p:childTnLst>
                                </p:cTn>
                              </p:par>
                            </p:childTnLst>
                          </p:cTn>
                        </p:par>
                        <p:par>
                          <p:cTn id="138" fill="hold">
                            <p:stCondLst>
                              <p:cond delay="5150"/>
                            </p:stCondLst>
                            <p:childTnLst>
                              <p:par>
                                <p:cTn id="139" presetID="2" presetClass="entr" presetSubtype="2" fill="hold" grpId="0" nodeType="afterEffect">
                                  <p:stCondLst>
                                    <p:cond delay="0"/>
                                  </p:stCondLst>
                                  <p:childTnLst>
                                    <p:set>
                                      <p:cBhvr>
                                        <p:cTn id="140" dur="1" fill="hold">
                                          <p:stCondLst>
                                            <p:cond delay="0"/>
                                          </p:stCondLst>
                                        </p:cTn>
                                        <p:tgtEl>
                                          <p:spTgt spid="53"/>
                                        </p:tgtEl>
                                        <p:attrNameLst>
                                          <p:attrName>style.visibility</p:attrName>
                                        </p:attrNameLst>
                                      </p:cBhvr>
                                      <p:to>
                                        <p:strVal val="visible"/>
                                      </p:to>
                                    </p:set>
                                    <p:anim calcmode="lin" valueType="num">
                                      <p:cBhvr additive="base">
                                        <p:cTn id="141" dur="300" fill="hold"/>
                                        <p:tgtEl>
                                          <p:spTgt spid="53"/>
                                        </p:tgtEl>
                                        <p:attrNameLst>
                                          <p:attrName>ppt_x</p:attrName>
                                        </p:attrNameLst>
                                      </p:cBhvr>
                                      <p:tavLst>
                                        <p:tav tm="0">
                                          <p:val>
                                            <p:strVal val="1+#ppt_w/2"/>
                                          </p:val>
                                        </p:tav>
                                        <p:tav tm="100000">
                                          <p:val>
                                            <p:strVal val="#ppt_x"/>
                                          </p:val>
                                        </p:tav>
                                      </p:tavLst>
                                    </p:anim>
                                    <p:anim calcmode="lin" valueType="num">
                                      <p:cBhvr additive="base">
                                        <p:cTn id="142" dur="300" fill="hold"/>
                                        <p:tgtEl>
                                          <p:spTgt spid="53"/>
                                        </p:tgtEl>
                                        <p:attrNameLst>
                                          <p:attrName>ppt_y</p:attrName>
                                        </p:attrNameLst>
                                      </p:cBhvr>
                                      <p:tavLst>
                                        <p:tav tm="0">
                                          <p:val>
                                            <p:strVal val="#ppt_y"/>
                                          </p:val>
                                        </p:tav>
                                        <p:tav tm="100000">
                                          <p:val>
                                            <p:strVal val="#ppt_y"/>
                                          </p:val>
                                        </p:tav>
                                      </p:tavLst>
                                    </p:anim>
                                  </p:childTnLst>
                                </p:cTn>
                              </p:par>
                            </p:childTnLst>
                          </p:cTn>
                        </p:par>
                        <p:par>
                          <p:cTn id="143" fill="hold">
                            <p:stCondLst>
                              <p:cond delay="5450"/>
                            </p:stCondLst>
                            <p:childTnLst>
                              <p:par>
                                <p:cTn id="144" presetID="2" presetClass="entr" presetSubtype="2" fill="hold" grpId="0" nodeType="afterEffect">
                                  <p:stCondLst>
                                    <p:cond delay="0"/>
                                  </p:stCondLst>
                                  <p:childTnLst>
                                    <p:set>
                                      <p:cBhvr>
                                        <p:cTn id="145" dur="1" fill="hold">
                                          <p:stCondLst>
                                            <p:cond delay="0"/>
                                          </p:stCondLst>
                                        </p:cTn>
                                        <p:tgtEl>
                                          <p:spTgt spid="52"/>
                                        </p:tgtEl>
                                        <p:attrNameLst>
                                          <p:attrName>style.visibility</p:attrName>
                                        </p:attrNameLst>
                                      </p:cBhvr>
                                      <p:to>
                                        <p:strVal val="visible"/>
                                      </p:to>
                                    </p:set>
                                    <p:anim calcmode="lin" valueType="num">
                                      <p:cBhvr additive="base">
                                        <p:cTn id="146" dur="300" fill="hold"/>
                                        <p:tgtEl>
                                          <p:spTgt spid="52"/>
                                        </p:tgtEl>
                                        <p:attrNameLst>
                                          <p:attrName>ppt_x</p:attrName>
                                        </p:attrNameLst>
                                      </p:cBhvr>
                                      <p:tavLst>
                                        <p:tav tm="0">
                                          <p:val>
                                            <p:strVal val="1+#ppt_w/2"/>
                                          </p:val>
                                        </p:tav>
                                        <p:tav tm="100000">
                                          <p:val>
                                            <p:strVal val="#ppt_x"/>
                                          </p:val>
                                        </p:tav>
                                      </p:tavLst>
                                    </p:anim>
                                    <p:anim calcmode="lin" valueType="num">
                                      <p:cBhvr additive="base">
                                        <p:cTn id="147" dur="300" fill="hold"/>
                                        <p:tgtEl>
                                          <p:spTgt spid="52"/>
                                        </p:tgtEl>
                                        <p:attrNameLst>
                                          <p:attrName>ppt_y</p:attrName>
                                        </p:attrNameLst>
                                      </p:cBhvr>
                                      <p:tavLst>
                                        <p:tav tm="0">
                                          <p:val>
                                            <p:strVal val="#ppt_y"/>
                                          </p:val>
                                        </p:tav>
                                        <p:tav tm="100000">
                                          <p:val>
                                            <p:strVal val="#ppt_y"/>
                                          </p:val>
                                        </p:tav>
                                      </p:tavLst>
                                    </p:anim>
                                  </p:childTnLst>
                                </p:cTn>
                              </p:par>
                            </p:childTnLst>
                          </p:cTn>
                        </p:par>
                        <p:par>
                          <p:cTn id="148" fill="hold">
                            <p:stCondLst>
                              <p:cond delay="5750"/>
                            </p:stCondLst>
                            <p:childTnLst>
                              <p:par>
                                <p:cTn id="149" presetID="12" presetClass="entr" presetSubtype="8" fill="hold" nodeType="afterEffect">
                                  <p:stCondLst>
                                    <p:cond delay="0"/>
                                  </p:stCondLst>
                                  <p:childTnLst>
                                    <p:set>
                                      <p:cBhvr>
                                        <p:cTn id="150" dur="1" fill="hold">
                                          <p:stCondLst>
                                            <p:cond delay="0"/>
                                          </p:stCondLst>
                                        </p:cTn>
                                        <p:tgtEl>
                                          <p:spTgt spid="54"/>
                                        </p:tgtEl>
                                        <p:attrNameLst>
                                          <p:attrName>style.visibility</p:attrName>
                                        </p:attrNameLst>
                                      </p:cBhvr>
                                      <p:to>
                                        <p:strVal val="visible"/>
                                      </p:to>
                                    </p:set>
                                    <p:anim calcmode="lin" valueType="num">
                                      <p:cBhvr additive="base">
                                        <p:cTn id="151" dur="500"/>
                                        <p:tgtEl>
                                          <p:spTgt spid="54"/>
                                        </p:tgtEl>
                                        <p:attrNameLst>
                                          <p:attrName>ppt_x</p:attrName>
                                        </p:attrNameLst>
                                      </p:cBhvr>
                                      <p:tavLst>
                                        <p:tav tm="0">
                                          <p:val>
                                            <p:strVal val="#ppt_x-#ppt_w*1.125000"/>
                                          </p:val>
                                        </p:tav>
                                        <p:tav tm="100000">
                                          <p:val>
                                            <p:strVal val="#ppt_x"/>
                                          </p:val>
                                        </p:tav>
                                      </p:tavLst>
                                    </p:anim>
                                    <p:animEffect transition="in" filter="wipe(right)">
                                      <p:cBhvr>
                                        <p:cTn id="152" dur="500"/>
                                        <p:tgtEl>
                                          <p:spTgt spid="54"/>
                                        </p:tgtEl>
                                      </p:cBhvr>
                                    </p:animEffect>
                                  </p:childTnLst>
                                </p:cTn>
                              </p:par>
                              <p:par>
                                <p:cTn id="153" presetID="53" presetClass="entr" presetSubtype="16" fill="hold" grpId="0" nodeType="withEffect">
                                  <p:stCondLst>
                                    <p:cond delay="0"/>
                                  </p:stCondLst>
                                  <p:iterate type="lt">
                                    <p:tmPct val="20000"/>
                                  </p:iterate>
                                  <p:childTnLst>
                                    <p:set>
                                      <p:cBhvr>
                                        <p:cTn id="154" dur="1" fill="hold">
                                          <p:stCondLst>
                                            <p:cond delay="0"/>
                                          </p:stCondLst>
                                        </p:cTn>
                                        <p:tgtEl>
                                          <p:spTgt spid="57"/>
                                        </p:tgtEl>
                                        <p:attrNameLst>
                                          <p:attrName>style.visibility</p:attrName>
                                        </p:attrNameLst>
                                      </p:cBhvr>
                                      <p:to>
                                        <p:strVal val="visible"/>
                                      </p:to>
                                    </p:set>
                                    <p:anim calcmode="lin" valueType="num">
                                      <p:cBhvr>
                                        <p:cTn id="155" dur="500" fill="hold"/>
                                        <p:tgtEl>
                                          <p:spTgt spid="57"/>
                                        </p:tgtEl>
                                        <p:attrNameLst>
                                          <p:attrName>ppt_w</p:attrName>
                                        </p:attrNameLst>
                                      </p:cBhvr>
                                      <p:tavLst>
                                        <p:tav tm="0">
                                          <p:val>
                                            <p:fltVal val="0"/>
                                          </p:val>
                                        </p:tav>
                                        <p:tav tm="100000">
                                          <p:val>
                                            <p:strVal val="#ppt_w"/>
                                          </p:val>
                                        </p:tav>
                                      </p:tavLst>
                                    </p:anim>
                                    <p:anim calcmode="lin" valueType="num">
                                      <p:cBhvr>
                                        <p:cTn id="156" dur="500" fill="hold"/>
                                        <p:tgtEl>
                                          <p:spTgt spid="57"/>
                                        </p:tgtEl>
                                        <p:attrNameLst>
                                          <p:attrName>ppt_h</p:attrName>
                                        </p:attrNameLst>
                                      </p:cBhvr>
                                      <p:tavLst>
                                        <p:tav tm="0">
                                          <p:val>
                                            <p:fltVal val="0"/>
                                          </p:val>
                                        </p:tav>
                                        <p:tav tm="100000">
                                          <p:val>
                                            <p:strVal val="#ppt_h"/>
                                          </p:val>
                                        </p:tav>
                                      </p:tavLst>
                                    </p:anim>
                                    <p:animEffect transition="in" filter="fade">
                                      <p:cBhvr>
                                        <p:cTn id="157" dur="500"/>
                                        <p:tgtEl>
                                          <p:spTgt spid="57"/>
                                        </p:tgtEl>
                                      </p:cBhvr>
                                    </p:animEffect>
                                  </p:childTnLst>
                                </p:cTn>
                              </p:par>
                            </p:childTnLst>
                          </p:cTn>
                        </p:par>
                        <p:par>
                          <p:cTn id="158" fill="hold">
                            <p:stCondLst>
                              <p:cond delay="6550"/>
                            </p:stCondLst>
                            <p:childTnLst>
                              <p:par>
                                <p:cTn id="159" presetID="22" presetClass="entr" presetSubtype="8" fill="hold" grpId="0" nodeType="afterEffect">
                                  <p:stCondLst>
                                    <p:cond delay="0"/>
                                  </p:stCondLst>
                                  <p:childTnLst>
                                    <p:set>
                                      <p:cBhvr>
                                        <p:cTn id="160" dur="1" fill="hold">
                                          <p:stCondLst>
                                            <p:cond delay="0"/>
                                          </p:stCondLst>
                                        </p:cTn>
                                        <p:tgtEl>
                                          <p:spTgt spid="58"/>
                                        </p:tgtEl>
                                        <p:attrNameLst>
                                          <p:attrName>style.visibility</p:attrName>
                                        </p:attrNameLst>
                                      </p:cBhvr>
                                      <p:to>
                                        <p:strVal val="visible"/>
                                      </p:to>
                                    </p:set>
                                    <p:animEffect transition="in" filter="wipe(left)">
                                      <p:cBhvr>
                                        <p:cTn id="161" dur="500"/>
                                        <p:tgtEl>
                                          <p:spTgt spid="58"/>
                                        </p:tgtEl>
                                      </p:cBhvr>
                                    </p:animEffect>
                                  </p:childTnLst>
                                </p:cTn>
                              </p:par>
                            </p:childTnLst>
                          </p:cTn>
                        </p:par>
                        <p:par>
                          <p:cTn id="162" fill="hold">
                            <p:stCondLst>
                              <p:cond delay="7050"/>
                            </p:stCondLst>
                            <p:childTnLst>
                              <p:par>
                                <p:cTn id="163" presetID="22" presetClass="entr" presetSubtype="8" fill="hold" grpId="0" nodeType="afterEffect">
                                  <p:stCondLst>
                                    <p:cond delay="0"/>
                                  </p:stCondLst>
                                  <p:childTnLst>
                                    <p:set>
                                      <p:cBhvr>
                                        <p:cTn id="164" dur="1" fill="hold">
                                          <p:stCondLst>
                                            <p:cond delay="0"/>
                                          </p:stCondLst>
                                        </p:cTn>
                                        <p:tgtEl>
                                          <p:spTgt spid="61"/>
                                        </p:tgtEl>
                                        <p:attrNameLst>
                                          <p:attrName>style.visibility</p:attrName>
                                        </p:attrNameLst>
                                      </p:cBhvr>
                                      <p:to>
                                        <p:strVal val="visible"/>
                                      </p:to>
                                    </p:set>
                                    <p:animEffect transition="in" filter="wipe(left)">
                                      <p:cBhvr>
                                        <p:cTn id="165" dur="500"/>
                                        <p:tgtEl>
                                          <p:spTgt spid="61"/>
                                        </p:tgtEl>
                                      </p:cBhvr>
                                    </p:animEffect>
                                  </p:childTnLst>
                                </p:cTn>
                              </p:par>
                            </p:childTnLst>
                          </p:cTn>
                        </p:par>
                        <p:par>
                          <p:cTn id="166" fill="hold">
                            <p:stCondLst>
                              <p:cond delay="7550"/>
                            </p:stCondLst>
                            <p:childTnLst>
                              <p:par>
                                <p:cTn id="167" presetID="53" presetClass="entr" presetSubtype="16" fill="hold" grpId="0" nodeType="afterEffect">
                                  <p:stCondLst>
                                    <p:cond delay="0"/>
                                  </p:stCondLst>
                                  <p:childTnLst>
                                    <p:set>
                                      <p:cBhvr>
                                        <p:cTn id="168" dur="1" fill="hold">
                                          <p:stCondLst>
                                            <p:cond delay="0"/>
                                          </p:stCondLst>
                                        </p:cTn>
                                        <p:tgtEl>
                                          <p:spTgt spid="59"/>
                                        </p:tgtEl>
                                        <p:attrNameLst>
                                          <p:attrName>style.visibility</p:attrName>
                                        </p:attrNameLst>
                                      </p:cBhvr>
                                      <p:to>
                                        <p:strVal val="visible"/>
                                      </p:to>
                                    </p:set>
                                    <p:anim calcmode="lin" valueType="num">
                                      <p:cBhvr>
                                        <p:cTn id="169" dur="300" fill="hold"/>
                                        <p:tgtEl>
                                          <p:spTgt spid="59"/>
                                        </p:tgtEl>
                                        <p:attrNameLst>
                                          <p:attrName>ppt_w</p:attrName>
                                        </p:attrNameLst>
                                      </p:cBhvr>
                                      <p:tavLst>
                                        <p:tav tm="0">
                                          <p:val>
                                            <p:fltVal val="0"/>
                                          </p:val>
                                        </p:tav>
                                        <p:tav tm="100000">
                                          <p:val>
                                            <p:strVal val="#ppt_w"/>
                                          </p:val>
                                        </p:tav>
                                      </p:tavLst>
                                    </p:anim>
                                    <p:anim calcmode="lin" valueType="num">
                                      <p:cBhvr>
                                        <p:cTn id="170" dur="300" fill="hold"/>
                                        <p:tgtEl>
                                          <p:spTgt spid="59"/>
                                        </p:tgtEl>
                                        <p:attrNameLst>
                                          <p:attrName>ppt_h</p:attrName>
                                        </p:attrNameLst>
                                      </p:cBhvr>
                                      <p:tavLst>
                                        <p:tav tm="0">
                                          <p:val>
                                            <p:fltVal val="0"/>
                                          </p:val>
                                        </p:tav>
                                        <p:tav tm="100000">
                                          <p:val>
                                            <p:strVal val="#ppt_h"/>
                                          </p:val>
                                        </p:tav>
                                      </p:tavLst>
                                    </p:anim>
                                    <p:animEffect transition="in" filter="fade">
                                      <p:cBhvr>
                                        <p:cTn id="171" dur="300"/>
                                        <p:tgtEl>
                                          <p:spTgt spid="59"/>
                                        </p:tgtEl>
                                      </p:cBhvr>
                                    </p:animEffect>
                                  </p:childTnLst>
                                </p:cTn>
                              </p:par>
                            </p:childTnLst>
                          </p:cTn>
                        </p:par>
                        <p:par>
                          <p:cTn id="172" fill="hold">
                            <p:stCondLst>
                              <p:cond delay="7850"/>
                            </p:stCondLst>
                            <p:childTnLst>
                              <p:par>
                                <p:cTn id="173" presetID="22" presetClass="entr" presetSubtype="8" fill="hold" grpId="0" nodeType="afterEffect">
                                  <p:stCondLst>
                                    <p:cond delay="0"/>
                                  </p:stCondLst>
                                  <p:childTnLst>
                                    <p:set>
                                      <p:cBhvr>
                                        <p:cTn id="174" dur="1" fill="hold">
                                          <p:stCondLst>
                                            <p:cond delay="0"/>
                                          </p:stCondLst>
                                        </p:cTn>
                                        <p:tgtEl>
                                          <p:spTgt spid="62"/>
                                        </p:tgtEl>
                                        <p:attrNameLst>
                                          <p:attrName>style.visibility</p:attrName>
                                        </p:attrNameLst>
                                      </p:cBhvr>
                                      <p:to>
                                        <p:strVal val="visible"/>
                                      </p:to>
                                    </p:set>
                                    <p:animEffect transition="in" filter="wipe(left)">
                                      <p:cBhvr>
                                        <p:cTn id="175" dur="500"/>
                                        <p:tgtEl>
                                          <p:spTgt spid="62"/>
                                        </p:tgtEl>
                                      </p:cBhvr>
                                    </p:animEffect>
                                  </p:childTnLst>
                                </p:cTn>
                              </p:par>
                            </p:childTnLst>
                          </p:cTn>
                        </p:par>
                        <p:par>
                          <p:cTn id="176" fill="hold">
                            <p:stCondLst>
                              <p:cond delay="8350"/>
                            </p:stCondLst>
                            <p:childTnLst>
                              <p:par>
                                <p:cTn id="177" presetID="53" presetClass="entr" presetSubtype="16" fill="hold" grpId="0" nodeType="afterEffect">
                                  <p:stCondLst>
                                    <p:cond delay="0"/>
                                  </p:stCondLst>
                                  <p:childTnLst>
                                    <p:set>
                                      <p:cBhvr>
                                        <p:cTn id="178" dur="1" fill="hold">
                                          <p:stCondLst>
                                            <p:cond delay="0"/>
                                          </p:stCondLst>
                                        </p:cTn>
                                        <p:tgtEl>
                                          <p:spTgt spid="60"/>
                                        </p:tgtEl>
                                        <p:attrNameLst>
                                          <p:attrName>style.visibility</p:attrName>
                                        </p:attrNameLst>
                                      </p:cBhvr>
                                      <p:to>
                                        <p:strVal val="visible"/>
                                      </p:to>
                                    </p:set>
                                    <p:anim calcmode="lin" valueType="num">
                                      <p:cBhvr>
                                        <p:cTn id="179" dur="300" fill="hold"/>
                                        <p:tgtEl>
                                          <p:spTgt spid="60"/>
                                        </p:tgtEl>
                                        <p:attrNameLst>
                                          <p:attrName>ppt_w</p:attrName>
                                        </p:attrNameLst>
                                      </p:cBhvr>
                                      <p:tavLst>
                                        <p:tav tm="0">
                                          <p:val>
                                            <p:fltVal val="0"/>
                                          </p:val>
                                        </p:tav>
                                        <p:tav tm="100000">
                                          <p:val>
                                            <p:strVal val="#ppt_w"/>
                                          </p:val>
                                        </p:tav>
                                      </p:tavLst>
                                    </p:anim>
                                    <p:anim calcmode="lin" valueType="num">
                                      <p:cBhvr>
                                        <p:cTn id="180" dur="300" fill="hold"/>
                                        <p:tgtEl>
                                          <p:spTgt spid="60"/>
                                        </p:tgtEl>
                                        <p:attrNameLst>
                                          <p:attrName>ppt_h</p:attrName>
                                        </p:attrNameLst>
                                      </p:cBhvr>
                                      <p:tavLst>
                                        <p:tav tm="0">
                                          <p:val>
                                            <p:fltVal val="0"/>
                                          </p:val>
                                        </p:tav>
                                        <p:tav tm="100000">
                                          <p:val>
                                            <p:strVal val="#ppt_h"/>
                                          </p:val>
                                        </p:tav>
                                      </p:tavLst>
                                    </p:anim>
                                    <p:animEffect transition="in" filter="fade">
                                      <p:cBhvr>
                                        <p:cTn id="181" dur="300"/>
                                        <p:tgtEl>
                                          <p:spTgt spid="60"/>
                                        </p:tgtEl>
                                      </p:cBhvr>
                                    </p:animEffect>
                                  </p:childTnLst>
                                </p:cTn>
                              </p:par>
                            </p:childTnLst>
                          </p:cTn>
                        </p:par>
                        <p:par>
                          <p:cTn id="182" fill="hold">
                            <p:stCondLst>
                              <p:cond delay="8650"/>
                            </p:stCondLst>
                            <p:childTnLst>
                              <p:par>
                                <p:cTn id="183" presetID="53" presetClass="entr" presetSubtype="16" fill="hold" grpId="0" nodeType="afterEffect">
                                  <p:stCondLst>
                                    <p:cond delay="0"/>
                                  </p:stCondLst>
                                  <p:childTnLst>
                                    <p:set>
                                      <p:cBhvr>
                                        <p:cTn id="184" dur="1" fill="hold">
                                          <p:stCondLst>
                                            <p:cond delay="0"/>
                                          </p:stCondLst>
                                        </p:cTn>
                                        <p:tgtEl>
                                          <p:spTgt spid="63"/>
                                        </p:tgtEl>
                                        <p:attrNameLst>
                                          <p:attrName>style.visibility</p:attrName>
                                        </p:attrNameLst>
                                      </p:cBhvr>
                                      <p:to>
                                        <p:strVal val="visible"/>
                                      </p:to>
                                    </p:set>
                                    <p:anim calcmode="lin" valueType="num">
                                      <p:cBhvr>
                                        <p:cTn id="185" dur="300" fill="hold"/>
                                        <p:tgtEl>
                                          <p:spTgt spid="63"/>
                                        </p:tgtEl>
                                        <p:attrNameLst>
                                          <p:attrName>ppt_w</p:attrName>
                                        </p:attrNameLst>
                                      </p:cBhvr>
                                      <p:tavLst>
                                        <p:tav tm="0">
                                          <p:val>
                                            <p:fltVal val="0"/>
                                          </p:val>
                                        </p:tav>
                                        <p:tav tm="100000">
                                          <p:val>
                                            <p:strVal val="#ppt_w"/>
                                          </p:val>
                                        </p:tav>
                                      </p:tavLst>
                                    </p:anim>
                                    <p:anim calcmode="lin" valueType="num">
                                      <p:cBhvr>
                                        <p:cTn id="186" dur="300" fill="hold"/>
                                        <p:tgtEl>
                                          <p:spTgt spid="63"/>
                                        </p:tgtEl>
                                        <p:attrNameLst>
                                          <p:attrName>ppt_h</p:attrName>
                                        </p:attrNameLst>
                                      </p:cBhvr>
                                      <p:tavLst>
                                        <p:tav tm="0">
                                          <p:val>
                                            <p:fltVal val="0"/>
                                          </p:val>
                                        </p:tav>
                                        <p:tav tm="100000">
                                          <p:val>
                                            <p:strVal val="#ppt_h"/>
                                          </p:val>
                                        </p:tav>
                                      </p:tavLst>
                                    </p:anim>
                                    <p:animEffect transition="in" filter="fade">
                                      <p:cBhvr>
                                        <p:cTn id="187" dur="300"/>
                                        <p:tgtEl>
                                          <p:spTgt spid="63"/>
                                        </p:tgtEl>
                                      </p:cBhvr>
                                    </p:animEffect>
                                  </p:childTnLst>
                                </p:cTn>
                              </p:par>
                            </p:childTnLst>
                          </p:cTn>
                        </p:par>
                        <p:par>
                          <p:cTn id="188" fill="hold">
                            <p:stCondLst>
                              <p:cond delay="8950"/>
                            </p:stCondLst>
                            <p:childTnLst>
                              <p:par>
                                <p:cTn id="189" presetID="53" presetClass="entr" presetSubtype="16" fill="hold" grpId="0" nodeType="afterEffect">
                                  <p:stCondLst>
                                    <p:cond delay="0"/>
                                  </p:stCondLst>
                                  <p:childTnLst>
                                    <p:set>
                                      <p:cBhvr>
                                        <p:cTn id="190" dur="1" fill="hold">
                                          <p:stCondLst>
                                            <p:cond delay="0"/>
                                          </p:stCondLst>
                                        </p:cTn>
                                        <p:tgtEl>
                                          <p:spTgt spid="64"/>
                                        </p:tgtEl>
                                        <p:attrNameLst>
                                          <p:attrName>style.visibility</p:attrName>
                                        </p:attrNameLst>
                                      </p:cBhvr>
                                      <p:to>
                                        <p:strVal val="visible"/>
                                      </p:to>
                                    </p:set>
                                    <p:anim calcmode="lin" valueType="num">
                                      <p:cBhvr>
                                        <p:cTn id="191" dur="300" fill="hold"/>
                                        <p:tgtEl>
                                          <p:spTgt spid="64"/>
                                        </p:tgtEl>
                                        <p:attrNameLst>
                                          <p:attrName>ppt_w</p:attrName>
                                        </p:attrNameLst>
                                      </p:cBhvr>
                                      <p:tavLst>
                                        <p:tav tm="0">
                                          <p:val>
                                            <p:fltVal val="0"/>
                                          </p:val>
                                        </p:tav>
                                        <p:tav tm="100000">
                                          <p:val>
                                            <p:strVal val="#ppt_w"/>
                                          </p:val>
                                        </p:tav>
                                      </p:tavLst>
                                    </p:anim>
                                    <p:anim calcmode="lin" valueType="num">
                                      <p:cBhvr>
                                        <p:cTn id="192" dur="300" fill="hold"/>
                                        <p:tgtEl>
                                          <p:spTgt spid="64"/>
                                        </p:tgtEl>
                                        <p:attrNameLst>
                                          <p:attrName>ppt_h</p:attrName>
                                        </p:attrNameLst>
                                      </p:cBhvr>
                                      <p:tavLst>
                                        <p:tav tm="0">
                                          <p:val>
                                            <p:fltVal val="0"/>
                                          </p:val>
                                        </p:tav>
                                        <p:tav tm="100000">
                                          <p:val>
                                            <p:strVal val="#ppt_h"/>
                                          </p:val>
                                        </p:tav>
                                      </p:tavLst>
                                    </p:anim>
                                    <p:animEffect transition="in" filter="fade">
                                      <p:cBhvr>
                                        <p:cTn id="193" dur="300"/>
                                        <p:tgtEl>
                                          <p:spTgt spid="64"/>
                                        </p:tgtEl>
                                      </p:cBhvr>
                                    </p:animEffect>
                                  </p:childTnLst>
                                </p:cTn>
                              </p:par>
                            </p:childTnLst>
                          </p:cTn>
                        </p:par>
                        <p:par>
                          <p:cTn id="194" fill="hold">
                            <p:stCondLst>
                              <p:cond delay="9250"/>
                            </p:stCondLst>
                            <p:childTnLst>
                              <p:par>
                                <p:cTn id="195" presetID="53" presetClass="entr" presetSubtype="16" fill="hold" grpId="0" nodeType="afterEffect">
                                  <p:stCondLst>
                                    <p:cond delay="0"/>
                                  </p:stCondLst>
                                  <p:childTnLst>
                                    <p:set>
                                      <p:cBhvr>
                                        <p:cTn id="196" dur="1" fill="hold">
                                          <p:stCondLst>
                                            <p:cond delay="0"/>
                                          </p:stCondLst>
                                        </p:cTn>
                                        <p:tgtEl>
                                          <p:spTgt spid="65"/>
                                        </p:tgtEl>
                                        <p:attrNameLst>
                                          <p:attrName>style.visibility</p:attrName>
                                        </p:attrNameLst>
                                      </p:cBhvr>
                                      <p:to>
                                        <p:strVal val="visible"/>
                                      </p:to>
                                    </p:set>
                                    <p:anim calcmode="lin" valueType="num">
                                      <p:cBhvr>
                                        <p:cTn id="197" dur="300" fill="hold"/>
                                        <p:tgtEl>
                                          <p:spTgt spid="65"/>
                                        </p:tgtEl>
                                        <p:attrNameLst>
                                          <p:attrName>ppt_w</p:attrName>
                                        </p:attrNameLst>
                                      </p:cBhvr>
                                      <p:tavLst>
                                        <p:tav tm="0">
                                          <p:val>
                                            <p:fltVal val="0"/>
                                          </p:val>
                                        </p:tav>
                                        <p:tav tm="100000">
                                          <p:val>
                                            <p:strVal val="#ppt_w"/>
                                          </p:val>
                                        </p:tav>
                                      </p:tavLst>
                                    </p:anim>
                                    <p:anim calcmode="lin" valueType="num">
                                      <p:cBhvr>
                                        <p:cTn id="198" dur="300" fill="hold"/>
                                        <p:tgtEl>
                                          <p:spTgt spid="65"/>
                                        </p:tgtEl>
                                        <p:attrNameLst>
                                          <p:attrName>ppt_h</p:attrName>
                                        </p:attrNameLst>
                                      </p:cBhvr>
                                      <p:tavLst>
                                        <p:tav tm="0">
                                          <p:val>
                                            <p:fltVal val="0"/>
                                          </p:val>
                                        </p:tav>
                                        <p:tav tm="100000">
                                          <p:val>
                                            <p:strVal val="#ppt_h"/>
                                          </p:val>
                                        </p:tav>
                                      </p:tavLst>
                                    </p:anim>
                                    <p:animEffect transition="in" filter="fade">
                                      <p:cBhvr>
                                        <p:cTn id="199" dur="3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p:bldP spid="8" grpId="0"/>
      <p:bldP spid="14" grpId="0"/>
      <p:bldP spid="15" grpId="0"/>
      <p:bldP spid="16" grpId="0"/>
      <p:bldP spid="17" grpId="0"/>
      <p:bldP spid="18" grpId="0"/>
      <p:bldP spid="29" grpId="0"/>
      <p:bldP spid="30" grpId="0"/>
      <p:bldP spid="31" grpId="0"/>
      <p:bldP spid="44" grpId="0"/>
      <p:bldP spid="45" grpId="0"/>
      <p:bldP spid="46" grpId="0"/>
      <p:bldP spid="47" grpId="0"/>
      <p:bldP spid="48" grpId="0"/>
      <p:bldP spid="49" grpId="0"/>
      <p:bldP spid="50" grpId="0"/>
      <p:bldP spid="51" grpId="0"/>
      <p:bldP spid="52" grpId="0"/>
      <p:bldP spid="53" grpId="0"/>
      <p:bldP spid="57" grpId="0"/>
      <p:bldP spid="58" grpId="0"/>
      <p:bldP spid="59" grpId="0" animBg="1"/>
      <p:bldP spid="60" grpId="0" animBg="1"/>
      <p:bldP spid="61" grpId="0"/>
      <p:bldP spid="62" grpId="0"/>
      <p:bldP spid="63" grpId="0" animBg="1"/>
      <p:bldP spid="64" grpId="0" animBg="1"/>
      <p:bldP spid="6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5459663" y="1326802"/>
            <a:ext cx="630230" cy="63023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mj-ea"/>
                <a:ea typeface="+mj-ea"/>
              </a:endParaRPr>
            </a:p>
          </p:txBody>
        </p:sp>
      </p:grpSp>
      <p:grpSp>
        <p:nvGrpSpPr>
          <p:cNvPr id="15" name="组合 14"/>
          <p:cNvGrpSpPr/>
          <p:nvPr/>
        </p:nvGrpSpPr>
        <p:grpSpPr>
          <a:xfrm>
            <a:off x="5361136" y="1777942"/>
            <a:ext cx="769476" cy="769476"/>
            <a:chOff x="1695226" y="3321784"/>
            <a:chExt cx="1250759" cy="1250759"/>
          </a:xfrm>
        </p:grpSpPr>
        <p:sp>
          <p:nvSpPr>
            <p:cNvPr id="16" name="椭圆 1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sp>
          <p:nvSpPr>
            <p:cNvPr id="17" name="椭圆 16"/>
            <p:cNvSpPr/>
            <p:nvPr/>
          </p:nvSpPr>
          <p:spPr>
            <a:xfrm>
              <a:off x="1826937" y="3453495"/>
              <a:ext cx="987336" cy="987336"/>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grpSp>
      <p:grpSp>
        <p:nvGrpSpPr>
          <p:cNvPr id="18" name="组合 17"/>
          <p:cNvGrpSpPr/>
          <p:nvPr/>
        </p:nvGrpSpPr>
        <p:grpSpPr>
          <a:xfrm>
            <a:off x="5002793" y="2383112"/>
            <a:ext cx="890519" cy="89051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mj-ea"/>
                <a:ea typeface="+mj-ea"/>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mj-ea"/>
                <a:ea typeface="+mj-ea"/>
              </a:endParaRPr>
            </a:p>
          </p:txBody>
        </p:sp>
      </p:grpSp>
      <p:sp>
        <p:nvSpPr>
          <p:cNvPr id="21" name="TextBox 13"/>
          <p:cNvSpPr txBox="1"/>
          <p:nvPr/>
        </p:nvSpPr>
        <p:spPr>
          <a:xfrm>
            <a:off x="6505928" y="1500492"/>
            <a:ext cx="1031051" cy="261610"/>
          </a:xfrm>
          <a:prstGeom prst="rect">
            <a:avLst/>
          </a:prstGeom>
          <a:noFill/>
        </p:spPr>
        <p:txBody>
          <a:bodyPr wrap="none" rtlCol="0">
            <a:spAutoFit/>
          </a:bodyPr>
          <a:lstStyle/>
          <a:p>
            <a:r>
              <a:rPr lang="zh-CN" altLang="en-US" sz="1100" dirty="0" smtClean="0">
                <a:solidFill>
                  <a:schemeClr val="tx1">
                    <a:lumMod val="65000"/>
                    <a:lumOff val="35000"/>
                  </a:schemeClr>
                </a:solidFill>
                <a:latin typeface="+mj-ea"/>
                <a:ea typeface="+mj-ea"/>
              </a:rPr>
              <a:t>标题内容文字</a:t>
            </a:r>
            <a:endParaRPr lang="en-US" altLang="zh-CN" sz="1100" dirty="0">
              <a:solidFill>
                <a:schemeClr val="tx1">
                  <a:lumMod val="65000"/>
                  <a:lumOff val="35000"/>
                </a:schemeClr>
              </a:solidFill>
              <a:latin typeface="+mj-ea"/>
              <a:ea typeface="+mj-ea"/>
            </a:endParaRPr>
          </a:p>
        </p:txBody>
      </p:sp>
      <p:sp>
        <p:nvSpPr>
          <p:cNvPr id="22" name="TextBox 14"/>
          <p:cNvSpPr txBox="1"/>
          <p:nvPr/>
        </p:nvSpPr>
        <p:spPr>
          <a:xfrm>
            <a:off x="6475857" y="1217207"/>
            <a:ext cx="992579" cy="307777"/>
          </a:xfrm>
          <a:prstGeom prst="rect">
            <a:avLst/>
          </a:prstGeom>
          <a:noFill/>
        </p:spPr>
        <p:txBody>
          <a:bodyPr wrap="none" rtlCol="0">
            <a:spAutoFit/>
          </a:bodyPr>
          <a:lstStyle/>
          <a:p>
            <a:r>
              <a:rPr lang="en-US" altLang="zh-CN" sz="1400" b="1" dirty="0" smtClean="0">
                <a:solidFill>
                  <a:schemeClr val="tx1">
                    <a:lumMod val="65000"/>
                    <a:lumOff val="35000"/>
                  </a:schemeClr>
                </a:solidFill>
                <a:latin typeface="+mj-ea"/>
                <a:ea typeface="+mj-ea"/>
              </a:rPr>
              <a:t>2013</a:t>
            </a:r>
            <a:r>
              <a:rPr lang="zh-CN" altLang="en-US" sz="1400" b="1" dirty="0" smtClean="0">
                <a:solidFill>
                  <a:schemeClr val="tx1">
                    <a:lumMod val="65000"/>
                    <a:lumOff val="35000"/>
                  </a:schemeClr>
                </a:solidFill>
                <a:latin typeface="+mj-ea"/>
                <a:ea typeface="+mj-ea"/>
              </a:rPr>
              <a:t>年</a:t>
            </a:r>
            <a:r>
              <a:rPr lang="en-US" altLang="zh-CN" sz="1400" b="1" dirty="0">
                <a:solidFill>
                  <a:schemeClr val="tx1">
                    <a:lumMod val="65000"/>
                    <a:lumOff val="35000"/>
                  </a:schemeClr>
                </a:solidFill>
                <a:latin typeface="+mj-ea"/>
                <a:ea typeface="+mj-ea"/>
              </a:rPr>
              <a:t>5</a:t>
            </a:r>
            <a:r>
              <a:rPr lang="zh-CN" altLang="en-US" sz="1400" b="1" dirty="0" smtClean="0">
                <a:solidFill>
                  <a:schemeClr val="tx1">
                    <a:lumMod val="65000"/>
                    <a:lumOff val="35000"/>
                  </a:schemeClr>
                </a:solidFill>
                <a:latin typeface="+mj-ea"/>
                <a:ea typeface="+mj-ea"/>
              </a:rPr>
              <a:t>月</a:t>
            </a:r>
            <a:endParaRPr lang="en-US" altLang="zh-CN" sz="1400" b="1" dirty="0">
              <a:solidFill>
                <a:schemeClr val="tx1">
                  <a:lumMod val="65000"/>
                  <a:lumOff val="35000"/>
                </a:schemeClr>
              </a:solidFill>
              <a:latin typeface="+mj-ea"/>
              <a:ea typeface="+mj-ea"/>
            </a:endParaRPr>
          </a:p>
        </p:txBody>
      </p:sp>
      <p:sp>
        <p:nvSpPr>
          <p:cNvPr id="23" name="TextBox 15"/>
          <p:cNvSpPr txBox="1"/>
          <p:nvPr/>
        </p:nvSpPr>
        <p:spPr>
          <a:xfrm>
            <a:off x="6403468" y="2415502"/>
            <a:ext cx="1031051" cy="261610"/>
          </a:xfrm>
          <a:prstGeom prst="rect">
            <a:avLst/>
          </a:prstGeom>
          <a:noFill/>
        </p:spPr>
        <p:txBody>
          <a:bodyPr wrap="none" rtlCol="0">
            <a:spAutoFit/>
          </a:bodyPr>
          <a:lstStyle/>
          <a:p>
            <a:r>
              <a:rPr lang="zh-CN" altLang="en-US" sz="1100" dirty="0">
                <a:solidFill>
                  <a:schemeClr val="tx1">
                    <a:lumMod val="65000"/>
                    <a:lumOff val="35000"/>
                  </a:schemeClr>
                </a:solidFill>
                <a:latin typeface="+mj-ea"/>
                <a:ea typeface="+mj-ea"/>
              </a:rPr>
              <a:t>标题内容</a:t>
            </a:r>
            <a:r>
              <a:rPr lang="zh-CN" altLang="en-US" sz="1100" dirty="0" smtClean="0">
                <a:solidFill>
                  <a:schemeClr val="tx1">
                    <a:lumMod val="65000"/>
                    <a:lumOff val="35000"/>
                  </a:schemeClr>
                </a:solidFill>
                <a:latin typeface="+mj-ea"/>
                <a:ea typeface="+mj-ea"/>
              </a:rPr>
              <a:t>文字</a:t>
            </a:r>
            <a:endParaRPr lang="en-US" altLang="zh-CN" sz="1100" dirty="0">
              <a:solidFill>
                <a:schemeClr val="tx1">
                  <a:lumMod val="65000"/>
                  <a:lumOff val="35000"/>
                </a:schemeClr>
              </a:solidFill>
              <a:latin typeface="+mj-ea"/>
              <a:ea typeface="+mj-ea"/>
            </a:endParaRPr>
          </a:p>
        </p:txBody>
      </p:sp>
      <p:sp>
        <p:nvSpPr>
          <p:cNvPr id="24" name="TextBox 16"/>
          <p:cNvSpPr txBox="1"/>
          <p:nvPr/>
        </p:nvSpPr>
        <p:spPr>
          <a:xfrm>
            <a:off x="6406262" y="2128651"/>
            <a:ext cx="992579" cy="307777"/>
          </a:xfrm>
          <a:prstGeom prst="rect">
            <a:avLst/>
          </a:prstGeom>
          <a:noFill/>
        </p:spPr>
        <p:txBody>
          <a:bodyPr wrap="none" rtlCol="0">
            <a:spAutoFit/>
          </a:bodyPr>
          <a:lstStyle/>
          <a:p>
            <a:r>
              <a:rPr lang="en-US" altLang="zh-CN" sz="1400" b="1" dirty="0" smtClean="0">
                <a:solidFill>
                  <a:schemeClr val="tx1">
                    <a:lumMod val="65000"/>
                    <a:lumOff val="35000"/>
                  </a:schemeClr>
                </a:solidFill>
                <a:latin typeface="+mj-ea"/>
                <a:ea typeface="+mj-ea"/>
              </a:rPr>
              <a:t>2013</a:t>
            </a:r>
            <a:r>
              <a:rPr lang="zh-CN" altLang="en-US" sz="1400" b="1" dirty="0" smtClean="0">
                <a:solidFill>
                  <a:schemeClr val="tx1">
                    <a:lumMod val="65000"/>
                    <a:lumOff val="35000"/>
                  </a:schemeClr>
                </a:solidFill>
                <a:latin typeface="+mj-ea"/>
                <a:ea typeface="+mj-ea"/>
              </a:rPr>
              <a:t>年</a:t>
            </a:r>
            <a:r>
              <a:rPr lang="en-US" altLang="zh-CN" sz="1400" b="1" dirty="0">
                <a:solidFill>
                  <a:schemeClr val="tx1">
                    <a:lumMod val="65000"/>
                    <a:lumOff val="35000"/>
                  </a:schemeClr>
                </a:solidFill>
                <a:latin typeface="+mj-ea"/>
                <a:ea typeface="+mj-ea"/>
              </a:rPr>
              <a:t>8</a:t>
            </a:r>
            <a:r>
              <a:rPr lang="zh-CN" altLang="en-US" sz="1400" b="1" dirty="0" smtClean="0">
                <a:solidFill>
                  <a:schemeClr val="tx1">
                    <a:lumMod val="65000"/>
                    <a:lumOff val="35000"/>
                  </a:schemeClr>
                </a:solidFill>
                <a:latin typeface="+mj-ea"/>
                <a:ea typeface="+mj-ea"/>
              </a:rPr>
              <a:t>月</a:t>
            </a:r>
            <a:endParaRPr lang="en-US" altLang="zh-CN" sz="1400" b="1" dirty="0">
              <a:solidFill>
                <a:schemeClr val="tx1">
                  <a:lumMod val="65000"/>
                  <a:lumOff val="35000"/>
                </a:schemeClr>
              </a:solidFill>
              <a:latin typeface="+mj-ea"/>
              <a:ea typeface="+mj-ea"/>
            </a:endParaRPr>
          </a:p>
        </p:txBody>
      </p:sp>
      <p:sp>
        <p:nvSpPr>
          <p:cNvPr id="25" name="TextBox 17"/>
          <p:cNvSpPr txBox="1"/>
          <p:nvPr/>
        </p:nvSpPr>
        <p:spPr>
          <a:xfrm>
            <a:off x="6049331" y="3383232"/>
            <a:ext cx="1031051" cy="261610"/>
          </a:xfrm>
          <a:prstGeom prst="rect">
            <a:avLst/>
          </a:prstGeom>
          <a:noFill/>
        </p:spPr>
        <p:txBody>
          <a:bodyPr wrap="none" rtlCol="0">
            <a:spAutoFit/>
          </a:bodyPr>
          <a:lstStyle/>
          <a:p>
            <a:r>
              <a:rPr lang="zh-CN" altLang="en-US" sz="1100" dirty="0">
                <a:solidFill>
                  <a:schemeClr val="tx1">
                    <a:lumMod val="65000"/>
                    <a:lumOff val="35000"/>
                  </a:schemeClr>
                </a:solidFill>
                <a:latin typeface="+mj-ea"/>
                <a:ea typeface="+mj-ea"/>
              </a:rPr>
              <a:t>标题内容文字</a:t>
            </a:r>
            <a:endParaRPr lang="en-US" altLang="zh-CN" sz="1100" dirty="0">
              <a:solidFill>
                <a:schemeClr val="tx1">
                  <a:lumMod val="65000"/>
                  <a:lumOff val="35000"/>
                </a:schemeClr>
              </a:solidFill>
              <a:latin typeface="+mj-ea"/>
              <a:ea typeface="+mj-ea"/>
            </a:endParaRPr>
          </a:p>
        </p:txBody>
      </p:sp>
      <p:sp>
        <p:nvSpPr>
          <p:cNvPr id="26" name="TextBox 18"/>
          <p:cNvSpPr txBox="1"/>
          <p:nvPr/>
        </p:nvSpPr>
        <p:spPr>
          <a:xfrm>
            <a:off x="6028655" y="3065467"/>
            <a:ext cx="992579" cy="307777"/>
          </a:xfrm>
          <a:prstGeom prst="rect">
            <a:avLst/>
          </a:prstGeom>
          <a:noFill/>
        </p:spPr>
        <p:txBody>
          <a:bodyPr wrap="none" rtlCol="0">
            <a:spAutoFit/>
          </a:bodyPr>
          <a:lstStyle/>
          <a:p>
            <a:r>
              <a:rPr lang="en-US" altLang="zh-CN" sz="1400" b="1" dirty="0" smtClean="0">
                <a:solidFill>
                  <a:schemeClr val="tx1">
                    <a:lumMod val="65000"/>
                    <a:lumOff val="35000"/>
                  </a:schemeClr>
                </a:solidFill>
                <a:latin typeface="+mj-ea"/>
                <a:ea typeface="+mj-ea"/>
              </a:rPr>
              <a:t>2014</a:t>
            </a:r>
            <a:r>
              <a:rPr lang="zh-CN" altLang="en-US" sz="1400" b="1" dirty="0" smtClean="0">
                <a:solidFill>
                  <a:schemeClr val="tx1">
                    <a:lumMod val="65000"/>
                    <a:lumOff val="35000"/>
                  </a:schemeClr>
                </a:solidFill>
                <a:latin typeface="+mj-ea"/>
                <a:ea typeface="+mj-ea"/>
              </a:rPr>
              <a:t>年</a:t>
            </a:r>
            <a:r>
              <a:rPr lang="en-US" altLang="zh-CN" sz="1400" b="1" dirty="0">
                <a:solidFill>
                  <a:schemeClr val="tx1">
                    <a:lumMod val="65000"/>
                    <a:lumOff val="35000"/>
                  </a:schemeClr>
                </a:solidFill>
                <a:latin typeface="+mj-ea"/>
                <a:ea typeface="+mj-ea"/>
              </a:rPr>
              <a:t>4</a:t>
            </a:r>
            <a:r>
              <a:rPr lang="zh-CN" altLang="en-US" sz="1400" b="1" dirty="0" smtClean="0">
                <a:solidFill>
                  <a:schemeClr val="tx1">
                    <a:lumMod val="65000"/>
                    <a:lumOff val="35000"/>
                  </a:schemeClr>
                </a:solidFill>
                <a:latin typeface="+mj-ea"/>
                <a:ea typeface="+mj-ea"/>
              </a:rPr>
              <a:t>月</a:t>
            </a:r>
            <a:endParaRPr lang="en-US" altLang="zh-CN" sz="1400" b="1" dirty="0">
              <a:solidFill>
                <a:schemeClr val="tx1">
                  <a:lumMod val="65000"/>
                  <a:lumOff val="35000"/>
                </a:schemeClr>
              </a:solidFill>
              <a:latin typeface="+mj-ea"/>
              <a:ea typeface="+mj-ea"/>
            </a:endParaRPr>
          </a:p>
        </p:txBody>
      </p:sp>
      <p:sp>
        <p:nvSpPr>
          <p:cNvPr id="27" name="TextBox 19"/>
          <p:cNvSpPr txBox="1"/>
          <p:nvPr/>
        </p:nvSpPr>
        <p:spPr>
          <a:xfrm>
            <a:off x="4747284" y="4333296"/>
            <a:ext cx="1031051" cy="261610"/>
          </a:xfrm>
          <a:prstGeom prst="rect">
            <a:avLst/>
          </a:prstGeom>
          <a:noFill/>
        </p:spPr>
        <p:txBody>
          <a:bodyPr wrap="none" rtlCol="0">
            <a:spAutoFit/>
          </a:bodyPr>
          <a:lstStyle/>
          <a:p>
            <a:r>
              <a:rPr lang="zh-CN" altLang="en-US" sz="1100" dirty="0">
                <a:solidFill>
                  <a:schemeClr val="tx1">
                    <a:lumMod val="65000"/>
                    <a:lumOff val="35000"/>
                  </a:schemeClr>
                </a:solidFill>
                <a:latin typeface="+mj-ea"/>
                <a:ea typeface="+mj-ea"/>
              </a:rPr>
              <a:t>标题内容文字</a:t>
            </a:r>
            <a:endParaRPr lang="en-US" altLang="zh-CN" sz="1100" dirty="0">
              <a:solidFill>
                <a:schemeClr val="tx1">
                  <a:lumMod val="65000"/>
                  <a:lumOff val="35000"/>
                </a:schemeClr>
              </a:solidFill>
              <a:latin typeface="+mj-ea"/>
              <a:ea typeface="+mj-ea"/>
            </a:endParaRPr>
          </a:p>
        </p:txBody>
      </p:sp>
      <p:sp>
        <p:nvSpPr>
          <p:cNvPr id="28" name="TextBox 20"/>
          <p:cNvSpPr txBox="1"/>
          <p:nvPr/>
        </p:nvSpPr>
        <p:spPr>
          <a:xfrm>
            <a:off x="4750901" y="3960386"/>
            <a:ext cx="992579" cy="307777"/>
          </a:xfrm>
          <a:prstGeom prst="rect">
            <a:avLst/>
          </a:prstGeom>
          <a:noFill/>
        </p:spPr>
        <p:txBody>
          <a:bodyPr wrap="none" rtlCol="0">
            <a:spAutoFit/>
          </a:bodyPr>
          <a:lstStyle/>
          <a:p>
            <a:r>
              <a:rPr lang="en-US" altLang="zh-CN" sz="1400" b="1" dirty="0" smtClean="0">
                <a:solidFill>
                  <a:schemeClr val="tx1">
                    <a:lumMod val="65000"/>
                    <a:lumOff val="35000"/>
                  </a:schemeClr>
                </a:solidFill>
                <a:latin typeface="+mj-ea"/>
                <a:ea typeface="+mj-ea"/>
              </a:rPr>
              <a:t>2014</a:t>
            </a:r>
            <a:r>
              <a:rPr lang="zh-CN" altLang="en-US" sz="1400" b="1" dirty="0" smtClean="0">
                <a:solidFill>
                  <a:schemeClr val="tx1">
                    <a:lumMod val="65000"/>
                    <a:lumOff val="35000"/>
                  </a:schemeClr>
                </a:solidFill>
                <a:latin typeface="+mj-ea"/>
                <a:ea typeface="+mj-ea"/>
              </a:rPr>
              <a:t>年</a:t>
            </a:r>
            <a:r>
              <a:rPr lang="en-US" altLang="zh-CN" sz="1400" b="1" dirty="0" smtClean="0">
                <a:solidFill>
                  <a:schemeClr val="tx1">
                    <a:lumMod val="65000"/>
                    <a:lumOff val="35000"/>
                  </a:schemeClr>
                </a:solidFill>
                <a:latin typeface="+mj-ea"/>
                <a:ea typeface="+mj-ea"/>
              </a:rPr>
              <a:t>5</a:t>
            </a:r>
            <a:r>
              <a:rPr lang="zh-CN" altLang="en-US" sz="1400" b="1" dirty="0" smtClean="0">
                <a:solidFill>
                  <a:schemeClr val="tx1">
                    <a:lumMod val="65000"/>
                    <a:lumOff val="35000"/>
                  </a:schemeClr>
                </a:solidFill>
                <a:latin typeface="+mj-ea"/>
                <a:ea typeface="+mj-ea"/>
              </a:rPr>
              <a:t>月</a:t>
            </a:r>
            <a:endParaRPr lang="en-US" altLang="zh-CN" sz="1400" b="1" dirty="0">
              <a:solidFill>
                <a:schemeClr val="tx1">
                  <a:lumMod val="65000"/>
                  <a:lumOff val="35000"/>
                </a:schemeClr>
              </a:solidFill>
              <a:latin typeface="+mj-ea"/>
              <a:ea typeface="+mj-ea"/>
            </a:endParaRPr>
          </a:p>
        </p:txBody>
      </p:sp>
      <p:sp>
        <p:nvSpPr>
          <p:cNvPr id="29" name="TextBox 21"/>
          <p:cNvSpPr txBox="1"/>
          <p:nvPr/>
        </p:nvSpPr>
        <p:spPr>
          <a:xfrm>
            <a:off x="1625751" y="3828975"/>
            <a:ext cx="1031051" cy="261610"/>
          </a:xfrm>
          <a:prstGeom prst="rect">
            <a:avLst/>
          </a:prstGeom>
          <a:noFill/>
        </p:spPr>
        <p:txBody>
          <a:bodyPr wrap="none" rtlCol="0">
            <a:spAutoFit/>
          </a:bodyPr>
          <a:lstStyle/>
          <a:p>
            <a:r>
              <a:rPr lang="zh-CN" altLang="en-US" sz="1100" dirty="0">
                <a:solidFill>
                  <a:schemeClr val="tx1">
                    <a:lumMod val="65000"/>
                    <a:lumOff val="35000"/>
                  </a:schemeClr>
                </a:solidFill>
                <a:latin typeface="+mj-ea"/>
                <a:ea typeface="+mj-ea"/>
              </a:rPr>
              <a:t>标题内容文字</a:t>
            </a:r>
            <a:endParaRPr lang="en-US" altLang="zh-CN" sz="1100" dirty="0">
              <a:solidFill>
                <a:schemeClr val="tx1">
                  <a:lumMod val="65000"/>
                  <a:lumOff val="35000"/>
                </a:schemeClr>
              </a:solidFill>
              <a:latin typeface="+mj-ea"/>
              <a:ea typeface="+mj-ea"/>
            </a:endParaRPr>
          </a:p>
        </p:txBody>
      </p:sp>
      <p:sp>
        <p:nvSpPr>
          <p:cNvPr id="30" name="TextBox 22"/>
          <p:cNvSpPr txBox="1"/>
          <p:nvPr/>
        </p:nvSpPr>
        <p:spPr>
          <a:xfrm>
            <a:off x="1584525" y="3442513"/>
            <a:ext cx="1082348" cy="307777"/>
          </a:xfrm>
          <a:prstGeom prst="rect">
            <a:avLst/>
          </a:prstGeom>
          <a:noFill/>
        </p:spPr>
        <p:txBody>
          <a:bodyPr wrap="none" rtlCol="0">
            <a:spAutoFit/>
          </a:bodyPr>
          <a:lstStyle/>
          <a:p>
            <a:r>
              <a:rPr lang="en-US" altLang="zh-CN" sz="1400" b="1" dirty="0" smtClean="0">
                <a:solidFill>
                  <a:schemeClr val="tx1">
                    <a:lumMod val="65000"/>
                    <a:lumOff val="35000"/>
                  </a:schemeClr>
                </a:solidFill>
                <a:latin typeface="+mj-ea"/>
                <a:ea typeface="+mj-ea"/>
              </a:rPr>
              <a:t>2014</a:t>
            </a:r>
            <a:r>
              <a:rPr lang="zh-CN" altLang="en-US" sz="1400" b="1" dirty="0" smtClean="0">
                <a:solidFill>
                  <a:schemeClr val="tx1">
                    <a:lumMod val="65000"/>
                    <a:lumOff val="35000"/>
                  </a:schemeClr>
                </a:solidFill>
                <a:latin typeface="+mj-ea"/>
                <a:ea typeface="+mj-ea"/>
              </a:rPr>
              <a:t>年</a:t>
            </a:r>
            <a:r>
              <a:rPr lang="en-US" altLang="zh-CN" sz="1400" b="1" dirty="0" smtClean="0">
                <a:solidFill>
                  <a:schemeClr val="tx1">
                    <a:lumMod val="65000"/>
                    <a:lumOff val="35000"/>
                  </a:schemeClr>
                </a:solidFill>
                <a:latin typeface="+mj-ea"/>
                <a:ea typeface="+mj-ea"/>
              </a:rPr>
              <a:t>12</a:t>
            </a:r>
            <a:r>
              <a:rPr lang="zh-CN" altLang="en-US" sz="1400" b="1" dirty="0" smtClean="0">
                <a:solidFill>
                  <a:schemeClr val="tx1">
                    <a:lumMod val="65000"/>
                    <a:lumOff val="35000"/>
                  </a:schemeClr>
                </a:solidFill>
                <a:latin typeface="+mj-ea"/>
                <a:ea typeface="+mj-ea"/>
              </a:rPr>
              <a:t>月</a:t>
            </a:r>
            <a:endParaRPr lang="en-US" altLang="zh-CN" sz="1400" b="1" dirty="0">
              <a:solidFill>
                <a:schemeClr val="tx1">
                  <a:lumMod val="65000"/>
                  <a:lumOff val="35000"/>
                </a:schemeClr>
              </a:solidFill>
              <a:latin typeface="+mj-ea"/>
              <a:ea typeface="+mj-ea"/>
            </a:endParaRPr>
          </a:p>
        </p:txBody>
      </p:sp>
      <p:sp>
        <p:nvSpPr>
          <p:cNvPr id="31" name="TextBox 23"/>
          <p:cNvSpPr txBox="1"/>
          <p:nvPr/>
        </p:nvSpPr>
        <p:spPr>
          <a:xfrm>
            <a:off x="1103607" y="1886185"/>
            <a:ext cx="1031051" cy="261610"/>
          </a:xfrm>
          <a:prstGeom prst="rect">
            <a:avLst/>
          </a:prstGeom>
          <a:noFill/>
        </p:spPr>
        <p:txBody>
          <a:bodyPr wrap="none" rtlCol="0">
            <a:spAutoFit/>
          </a:bodyPr>
          <a:lstStyle/>
          <a:p>
            <a:r>
              <a:rPr lang="zh-CN" altLang="en-US" sz="1100" dirty="0">
                <a:solidFill>
                  <a:schemeClr val="tx1">
                    <a:lumMod val="65000"/>
                    <a:lumOff val="35000"/>
                  </a:schemeClr>
                </a:solidFill>
                <a:latin typeface="+mj-ea"/>
                <a:ea typeface="+mj-ea"/>
              </a:rPr>
              <a:t>标题内容文字</a:t>
            </a:r>
            <a:endParaRPr lang="en-US" altLang="zh-CN" sz="1100" dirty="0">
              <a:solidFill>
                <a:schemeClr val="tx1">
                  <a:lumMod val="65000"/>
                  <a:lumOff val="35000"/>
                </a:schemeClr>
              </a:solidFill>
              <a:latin typeface="+mj-ea"/>
              <a:ea typeface="+mj-ea"/>
            </a:endParaRPr>
          </a:p>
        </p:txBody>
      </p:sp>
      <p:sp>
        <p:nvSpPr>
          <p:cNvPr id="32" name="TextBox 24"/>
          <p:cNvSpPr txBox="1"/>
          <p:nvPr/>
        </p:nvSpPr>
        <p:spPr>
          <a:xfrm>
            <a:off x="1098608" y="1533148"/>
            <a:ext cx="992579" cy="307777"/>
          </a:xfrm>
          <a:prstGeom prst="rect">
            <a:avLst/>
          </a:prstGeom>
          <a:noFill/>
        </p:spPr>
        <p:txBody>
          <a:bodyPr wrap="none" rtlCol="0">
            <a:spAutoFit/>
          </a:bodyPr>
          <a:lstStyle/>
          <a:p>
            <a:r>
              <a:rPr lang="en-US" altLang="zh-CN" sz="1400" b="1" dirty="0" smtClean="0">
                <a:solidFill>
                  <a:schemeClr val="tx1">
                    <a:lumMod val="65000"/>
                    <a:lumOff val="35000"/>
                  </a:schemeClr>
                </a:solidFill>
                <a:latin typeface="+mj-ea"/>
                <a:ea typeface="+mj-ea"/>
              </a:rPr>
              <a:t>2015</a:t>
            </a:r>
            <a:r>
              <a:rPr lang="zh-CN" altLang="en-US" sz="1400" b="1" dirty="0" smtClean="0">
                <a:solidFill>
                  <a:schemeClr val="tx1">
                    <a:lumMod val="65000"/>
                    <a:lumOff val="35000"/>
                  </a:schemeClr>
                </a:solidFill>
                <a:latin typeface="+mj-ea"/>
                <a:ea typeface="+mj-ea"/>
              </a:rPr>
              <a:t>年</a:t>
            </a:r>
            <a:r>
              <a:rPr lang="en-US" altLang="zh-CN" sz="1400" b="1" dirty="0">
                <a:solidFill>
                  <a:schemeClr val="tx1">
                    <a:lumMod val="65000"/>
                    <a:lumOff val="35000"/>
                  </a:schemeClr>
                </a:solidFill>
                <a:latin typeface="+mj-ea"/>
                <a:ea typeface="+mj-ea"/>
              </a:rPr>
              <a:t>2</a:t>
            </a:r>
            <a:r>
              <a:rPr lang="zh-CN" altLang="en-US" sz="1400" b="1" dirty="0" smtClean="0">
                <a:solidFill>
                  <a:schemeClr val="tx1">
                    <a:lumMod val="65000"/>
                    <a:lumOff val="35000"/>
                  </a:schemeClr>
                </a:solidFill>
                <a:latin typeface="+mj-ea"/>
                <a:ea typeface="+mj-ea"/>
              </a:rPr>
              <a:t>月</a:t>
            </a:r>
            <a:endParaRPr lang="en-US" altLang="zh-CN" sz="1400" b="1" dirty="0">
              <a:solidFill>
                <a:schemeClr val="tx1">
                  <a:lumMod val="65000"/>
                  <a:lumOff val="35000"/>
                </a:schemeClr>
              </a:solidFill>
              <a:latin typeface="+mj-ea"/>
              <a:ea typeface="+mj-ea"/>
            </a:endParaRPr>
          </a:p>
        </p:txBody>
      </p:sp>
      <p:cxnSp>
        <p:nvCxnSpPr>
          <p:cNvPr id="33" name="直接连接符 32"/>
          <p:cNvCxnSpPr/>
          <p:nvPr/>
        </p:nvCxnSpPr>
        <p:spPr>
          <a:xfrm flipV="1">
            <a:off x="6473197" y="1217208"/>
            <a:ext cx="0" cy="54489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6023716" y="3065467"/>
            <a:ext cx="4076" cy="619757"/>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6403468" y="2200659"/>
            <a:ext cx="3324" cy="62046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4747284" y="3960386"/>
            <a:ext cx="8518" cy="66095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579624" y="3383232"/>
            <a:ext cx="4901" cy="73404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1091912" y="1500492"/>
            <a:ext cx="0" cy="782048"/>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4304319" y="2821128"/>
            <a:ext cx="984394" cy="984394"/>
            <a:chOff x="1695226" y="3321784"/>
            <a:chExt cx="1250759" cy="1250759"/>
          </a:xfrm>
        </p:grpSpPr>
        <p:sp>
          <p:nvSpPr>
            <p:cNvPr id="40" name="椭圆 39"/>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sp>
          <p:nvSpPr>
            <p:cNvPr id="41" name="椭圆 40"/>
            <p:cNvSpPr/>
            <p:nvPr/>
          </p:nvSpPr>
          <p:spPr>
            <a:xfrm>
              <a:off x="1826937" y="3453495"/>
              <a:ext cx="987336" cy="987336"/>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grpSp>
      <p:grpSp>
        <p:nvGrpSpPr>
          <p:cNvPr id="42" name="组合 41"/>
          <p:cNvGrpSpPr/>
          <p:nvPr/>
        </p:nvGrpSpPr>
        <p:grpSpPr>
          <a:xfrm>
            <a:off x="3210252" y="2461088"/>
            <a:ext cx="1360493" cy="1360493"/>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grpSp>
      <p:grpSp>
        <p:nvGrpSpPr>
          <p:cNvPr id="45" name="组合 44"/>
          <p:cNvGrpSpPr/>
          <p:nvPr/>
        </p:nvGrpSpPr>
        <p:grpSpPr>
          <a:xfrm>
            <a:off x="2681865" y="1278821"/>
            <a:ext cx="1625118" cy="1625118"/>
            <a:chOff x="1695226" y="3321784"/>
            <a:chExt cx="1250759" cy="1250759"/>
          </a:xfrm>
        </p:grpSpPr>
        <p:sp>
          <p:nvSpPr>
            <p:cNvPr id="46" name="椭圆 4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sp>
          <p:nvSpPr>
            <p:cNvPr id="47" name="椭圆 46"/>
            <p:cNvSpPr/>
            <p:nvPr/>
          </p:nvSpPr>
          <p:spPr>
            <a:xfrm>
              <a:off x="1826937" y="3453495"/>
              <a:ext cx="987336" cy="987336"/>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mj-ea"/>
                <a:ea typeface="+mj-ea"/>
              </a:endParaRPr>
            </a:p>
          </p:txBody>
        </p:sp>
      </p:grpSp>
    </p:spTree>
    <p:extLst>
      <p:ext uri="{BB962C8B-B14F-4D97-AF65-F5344CB8AC3E}">
        <p14:creationId xmlns:p14="http://schemas.microsoft.com/office/powerpoint/2010/main" val="2674896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4" fill="hold" nodeType="afterEffect" p14:presetBounceEnd="40000">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14:bounceEnd="40000">
                                          <p:cBhvr additive="base">
                                            <p:cTn id="23"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ppt_x</p:attrName>
                                            </p:attrNameLst>
                                          </p:cBhvr>
                                          <p:tavLst>
                                            <p:tav tm="0">
                                              <p:val>
                                                <p:strVal val="#ppt_x-#ppt_w*1.125000"/>
                                              </p:val>
                                            </p:tav>
                                            <p:tav tm="100000">
                                              <p:val>
                                                <p:strVal val="#ppt_x"/>
                                              </p:val>
                                            </p:tav>
                                          </p:tavLst>
                                        </p:anim>
                                        <p:animEffect transition="in" filter="wipe(right)">
                                          <p:cBhvr>
                                            <p:cTn id="33" dur="500"/>
                                            <p:tgtEl>
                                              <p:spTgt spid="22"/>
                                            </p:tgtEl>
                                          </p:cBhvr>
                                        </p:animEffect>
                                      </p:childTnLst>
                                    </p:cTn>
                                  </p:par>
                                  <p:par>
                                    <p:cTn id="34" presetID="12" presetClass="entr" presetSubtype="8"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ppt_x</p:attrName>
                                            </p:attrNameLst>
                                          </p:cBhvr>
                                          <p:tavLst>
                                            <p:tav tm="0">
                                              <p:val>
                                                <p:strVal val="#ppt_x-#ppt_w*1.125000"/>
                                              </p:val>
                                            </p:tav>
                                            <p:tav tm="100000">
                                              <p:val>
                                                <p:strVal val="#ppt_x"/>
                                              </p:val>
                                            </p:tav>
                                          </p:tavLst>
                                        </p:anim>
                                        <p:animEffect transition="in" filter="wipe(right)">
                                          <p:cBhvr>
                                            <p:cTn id="37" dur="500"/>
                                            <p:tgtEl>
                                              <p:spTgt spid="33"/>
                                            </p:tgtEl>
                                          </p:cBhvr>
                                        </p:animEffect>
                                      </p:childTnLst>
                                    </p:cTn>
                                  </p:par>
                                </p:childTnLst>
                              </p:cTn>
                            </p:par>
                            <p:par>
                              <p:cTn id="38" fill="hold">
                                <p:stCondLst>
                                  <p:cond delay="1500"/>
                                </p:stCondLst>
                                <p:childTnLst>
                                  <p:par>
                                    <p:cTn id="39" presetID="2" presetClass="entr" presetSubtype="4" fill="hold" nodeType="afterEffect" p14:presetBounceEnd="40000">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14:bounceEnd="40000">
                                          <p:cBhvr additive="base">
                                            <p:cTn id="41"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p:tgtEl>
                                              <p:spTgt spid="24"/>
                                            </p:tgtEl>
                                            <p:attrNameLst>
                                              <p:attrName>ppt_x</p:attrName>
                                            </p:attrNameLst>
                                          </p:cBhvr>
                                          <p:tavLst>
                                            <p:tav tm="0">
                                              <p:val>
                                                <p:strVal val="#ppt_x-#ppt_w*1.125000"/>
                                              </p:val>
                                            </p:tav>
                                            <p:tav tm="100000">
                                              <p:val>
                                                <p:strVal val="#ppt_x"/>
                                              </p:val>
                                            </p:tav>
                                          </p:tavLst>
                                        </p:anim>
                                        <p:animEffect transition="in" filter="wipe(right)">
                                          <p:cBhvr>
                                            <p:cTn id="47" dur="500"/>
                                            <p:tgtEl>
                                              <p:spTgt spid="24"/>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ppt_x</p:attrName>
                                            </p:attrNameLst>
                                          </p:cBhvr>
                                          <p:tavLst>
                                            <p:tav tm="0">
                                              <p:val>
                                                <p:strVal val="#ppt_x-#ppt_w*1.125000"/>
                                              </p:val>
                                            </p:tav>
                                            <p:tav tm="100000">
                                              <p:val>
                                                <p:strVal val="#ppt_x"/>
                                              </p:val>
                                            </p:tav>
                                          </p:tavLst>
                                        </p:anim>
                                        <p:animEffect transition="in" filter="wipe(right)">
                                          <p:cBhvr>
                                            <p:cTn id="51" dur="500"/>
                                            <p:tgtEl>
                                              <p:spTgt spid="23"/>
                                            </p:tgtEl>
                                          </p:cBhvr>
                                        </p:animEffect>
                                      </p:childTnLst>
                                    </p:cTn>
                                  </p:par>
                                  <p:par>
                                    <p:cTn id="52" presetID="12" presetClass="entr" presetSubtype="8"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p:tgtEl>
                                              <p:spTgt spid="35"/>
                                            </p:tgtEl>
                                            <p:attrNameLst>
                                              <p:attrName>ppt_x</p:attrName>
                                            </p:attrNameLst>
                                          </p:cBhvr>
                                          <p:tavLst>
                                            <p:tav tm="0">
                                              <p:val>
                                                <p:strVal val="#ppt_x-#ppt_w*1.125000"/>
                                              </p:val>
                                            </p:tav>
                                            <p:tav tm="100000">
                                              <p:val>
                                                <p:strVal val="#ppt_x"/>
                                              </p:val>
                                            </p:tav>
                                          </p:tavLst>
                                        </p:anim>
                                        <p:animEffect transition="in" filter="wipe(right)">
                                          <p:cBhvr>
                                            <p:cTn id="55" dur="500"/>
                                            <p:tgtEl>
                                              <p:spTgt spid="35"/>
                                            </p:tgtEl>
                                          </p:cBhvr>
                                        </p:animEffect>
                                      </p:childTnLst>
                                    </p:cTn>
                                  </p:par>
                                </p:childTnLst>
                              </p:cTn>
                            </p:par>
                            <p:par>
                              <p:cTn id="56" fill="hold">
                                <p:stCondLst>
                                  <p:cond delay="2500"/>
                                </p:stCondLst>
                                <p:childTnLst>
                                  <p:par>
                                    <p:cTn id="57" presetID="2" presetClass="entr" presetSubtype="4" fill="hold" nodeType="afterEffect" p14:presetBounceEnd="40000">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14:bounceEnd="40000">
                                          <p:cBhvr additive="base">
                                            <p:cTn id="59" dur="5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1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ppt_x</p:attrName>
                                            </p:attrNameLst>
                                          </p:cBhvr>
                                          <p:tavLst>
                                            <p:tav tm="0">
                                              <p:val>
                                                <p:strVal val="#ppt_x-#ppt_w*1.125000"/>
                                              </p:val>
                                            </p:tav>
                                            <p:tav tm="100000">
                                              <p:val>
                                                <p:strVal val="#ppt_x"/>
                                              </p:val>
                                            </p:tav>
                                          </p:tavLst>
                                        </p:anim>
                                        <p:animEffect transition="in" filter="wipe(right)">
                                          <p:cBhvr>
                                            <p:cTn id="65" dur="500"/>
                                            <p:tgtEl>
                                              <p:spTgt spid="2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ppt_x</p:attrName>
                                            </p:attrNameLst>
                                          </p:cBhvr>
                                          <p:tavLst>
                                            <p:tav tm="0">
                                              <p:val>
                                                <p:strVal val="#ppt_x-#ppt_w*1.125000"/>
                                              </p:val>
                                            </p:tav>
                                            <p:tav tm="100000">
                                              <p:val>
                                                <p:strVal val="#ppt_x"/>
                                              </p:val>
                                            </p:tav>
                                          </p:tavLst>
                                        </p:anim>
                                        <p:animEffect transition="in" filter="wipe(right)">
                                          <p:cBhvr>
                                            <p:cTn id="69" dur="500"/>
                                            <p:tgtEl>
                                              <p:spTgt spid="26"/>
                                            </p:tgtEl>
                                          </p:cBhvr>
                                        </p:animEffect>
                                      </p:childTnLst>
                                    </p:cTn>
                                  </p:par>
                                  <p:par>
                                    <p:cTn id="70" presetID="12" presetClass="entr" presetSubtype="8" fill="hold"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p:tgtEl>
                                              <p:spTgt spid="34"/>
                                            </p:tgtEl>
                                            <p:attrNameLst>
                                              <p:attrName>ppt_x</p:attrName>
                                            </p:attrNameLst>
                                          </p:cBhvr>
                                          <p:tavLst>
                                            <p:tav tm="0">
                                              <p:val>
                                                <p:strVal val="#ppt_x-#ppt_w*1.125000"/>
                                              </p:val>
                                            </p:tav>
                                            <p:tav tm="100000">
                                              <p:val>
                                                <p:strVal val="#ppt_x"/>
                                              </p:val>
                                            </p:tav>
                                          </p:tavLst>
                                        </p:anim>
                                        <p:animEffect transition="in" filter="wipe(right)">
                                          <p:cBhvr>
                                            <p:cTn id="73" dur="500"/>
                                            <p:tgtEl>
                                              <p:spTgt spid="34"/>
                                            </p:tgtEl>
                                          </p:cBhvr>
                                        </p:animEffect>
                                      </p:childTnLst>
                                    </p:cTn>
                                  </p:par>
                                </p:childTnLst>
                              </p:cTn>
                            </p:par>
                            <p:par>
                              <p:cTn id="74" fill="hold">
                                <p:stCondLst>
                                  <p:cond delay="3500"/>
                                </p:stCondLst>
                                <p:childTnLst>
                                  <p:par>
                                    <p:cTn id="75" presetID="2" presetClass="entr" presetSubtype="4" fill="hold" nodeType="afterEffect" p14:presetBounceEnd="40000">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14:bounceEnd="40000">
                                          <p:cBhvr additive="base">
                                            <p:cTn id="7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78" dur="500" fill="hold"/>
                                            <p:tgtEl>
                                              <p:spTgt spid="39"/>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1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additive="base">
                                            <p:cTn id="82" dur="500"/>
                                            <p:tgtEl>
                                              <p:spTgt spid="27"/>
                                            </p:tgtEl>
                                            <p:attrNameLst>
                                              <p:attrName>ppt_x</p:attrName>
                                            </p:attrNameLst>
                                          </p:cBhvr>
                                          <p:tavLst>
                                            <p:tav tm="0">
                                              <p:val>
                                                <p:strVal val="#ppt_x-#ppt_w*1.125000"/>
                                              </p:val>
                                            </p:tav>
                                            <p:tav tm="100000">
                                              <p:val>
                                                <p:strVal val="#ppt_x"/>
                                              </p:val>
                                            </p:tav>
                                          </p:tavLst>
                                        </p:anim>
                                        <p:animEffect transition="in" filter="wipe(right)">
                                          <p:cBhvr>
                                            <p:cTn id="83" dur="500"/>
                                            <p:tgtEl>
                                              <p:spTgt spid="27"/>
                                            </p:tgtEl>
                                          </p:cBhvr>
                                        </p:animEffect>
                                      </p:childTnLst>
                                    </p:cTn>
                                  </p:par>
                                  <p:par>
                                    <p:cTn id="84" presetID="12" presetClass="entr" presetSubtype="8" fill="hold"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500"/>
                                            <p:tgtEl>
                                              <p:spTgt spid="36"/>
                                            </p:tgtEl>
                                            <p:attrNameLst>
                                              <p:attrName>ppt_x</p:attrName>
                                            </p:attrNameLst>
                                          </p:cBhvr>
                                          <p:tavLst>
                                            <p:tav tm="0">
                                              <p:val>
                                                <p:strVal val="#ppt_x-#ppt_w*1.125000"/>
                                              </p:val>
                                            </p:tav>
                                            <p:tav tm="100000">
                                              <p:val>
                                                <p:strVal val="#ppt_x"/>
                                              </p:val>
                                            </p:tav>
                                          </p:tavLst>
                                        </p:anim>
                                        <p:animEffect transition="in" filter="wipe(right)">
                                          <p:cBhvr>
                                            <p:cTn id="87" dur="500"/>
                                            <p:tgtEl>
                                              <p:spTgt spid="36"/>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p:tgtEl>
                                              <p:spTgt spid="28"/>
                                            </p:tgtEl>
                                            <p:attrNameLst>
                                              <p:attrName>ppt_x</p:attrName>
                                            </p:attrNameLst>
                                          </p:cBhvr>
                                          <p:tavLst>
                                            <p:tav tm="0">
                                              <p:val>
                                                <p:strVal val="#ppt_x-#ppt_w*1.125000"/>
                                              </p:val>
                                            </p:tav>
                                            <p:tav tm="100000">
                                              <p:val>
                                                <p:strVal val="#ppt_x"/>
                                              </p:val>
                                            </p:tav>
                                          </p:tavLst>
                                        </p:anim>
                                        <p:animEffect transition="in" filter="wipe(right)">
                                          <p:cBhvr>
                                            <p:cTn id="91" dur="500"/>
                                            <p:tgtEl>
                                              <p:spTgt spid="28"/>
                                            </p:tgtEl>
                                          </p:cBhvr>
                                        </p:animEffect>
                                      </p:childTnLst>
                                    </p:cTn>
                                  </p:par>
                                </p:childTnLst>
                              </p:cTn>
                            </p:par>
                            <p:par>
                              <p:cTn id="92" fill="hold">
                                <p:stCondLst>
                                  <p:cond delay="4500"/>
                                </p:stCondLst>
                                <p:childTnLst>
                                  <p:par>
                                    <p:cTn id="93" presetID="2" presetClass="entr" presetSubtype="4" fill="hold" nodeType="afterEffect" p14:presetBounceEnd="40000">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14:bounceEnd="40000">
                                          <p:cBhvr additive="base">
                                            <p:cTn id="95" dur="5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96" dur="500" fill="hold"/>
                                            <p:tgtEl>
                                              <p:spTgt spid="42"/>
                                            </p:tgtEl>
                                            <p:attrNameLst>
                                              <p:attrName>ppt_y</p:attrName>
                                            </p:attrNameLst>
                                          </p:cBhvr>
                                          <p:tavLst>
                                            <p:tav tm="0">
                                              <p:val>
                                                <p:strVal val="1+#ppt_h/2"/>
                                              </p:val>
                                            </p:tav>
                                            <p:tav tm="100000">
                                              <p:val>
                                                <p:strVal val="#ppt_y"/>
                                              </p:val>
                                            </p:tav>
                                          </p:tavLst>
                                        </p:anim>
                                      </p:childTnLst>
                                    </p:cTn>
                                  </p:par>
                                </p:childTnLst>
                              </p:cTn>
                            </p:par>
                            <p:par>
                              <p:cTn id="97" fill="hold">
                                <p:stCondLst>
                                  <p:cond delay="5000"/>
                                </p:stCondLst>
                                <p:childTnLst>
                                  <p:par>
                                    <p:cTn id="98" presetID="12" presetClass="entr" presetSubtype="8"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500"/>
                                            <p:tgtEl>
                                              <p:spTgt spid="29"/>
                                            </p:tgtEl>
                                            <p:attrNameLst>
                                              <p:attrName>ppt_x</p:attrName>
                                            </p:attrNameLst>
                                          </p:cBhvr>
                                          <p:tavLst>
                                            <p:tav tm="0">
                                              <p:val>
                                                <p:strVal val="#ppt_x-#ppt_w*1.125000"/>
                                              </p:val>
                                            </p:tav>
                                            <p:tav tm="100000">
                                              <p:val>
                                                <p:strVal val="#ppt_x"/>
                                              </p:val>
                                            </p:tav>
                                          </p:tavLst>
                                        </p:anim>
                                        <p:animEffect transition="in" filter="wipe(right)">
                                          <p:cBhvr>
                                            <p:cTn id="101" dur="500"/>
                                            <p:tgtEl>
                                              <p:spTgt spid="29"/>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 calcmode="lin" valueType="num">
                                          <p:cBhvr additive="base">
                                            <p:cTn id="104" dur="500"/>
                                            <p:tgtEl>
                                              <p:spTgt spid="30"/>
                                            </p:tgtEl>
                                            <p:attrNameLst>
                                              <p:attrName>ppt_x</p:attrName>
                                            </p:attrNameLst>
                                          </p:cBhvr>
                                          <p:tavLst>
                                            <p:tav tm="0">
                                              <p:val>
                                                <p:strVal val="#ppt_x-#ppt_w*1.125000"/>
                                              </p:val>
                                            </p:tav>
                                            <p:tav tm="100000">
                                              <p:val>
                                                <p:strVal val="#ppt_x"/>
                                              </p:val>
                                            </p:tav>
                                          </p:tavLst>
                                        </p:anim>
                                        <p:animEffect transition="in" filter="wipe(right)">
                                          <p:cBhvr>
                                            <p:cTn id="105" dur="500"/>
                                            <p:tgtEl>
                                              <p:spTgt spid="30"/>
                                            </p:tgtEl>
                                          </p:cBhvr>
                                        </p:animEffect>
                                      </p:childTnLst>
                                    </p:cTn>
                                  </p:par>
                                  <p:par>
                                    <p:cTn id="106" presetID="12" presetClass="entr" presetSubtype="2" fill="hold"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p:tgtEl>
                                              <p:spTgt spid="37"/>
                                            </p:tgtEl>
                                            <p:attrNameLst>
                                              <p:attrName>ppt_x</p:attrName>
                                            </p:attrNameLst>
                                          </p:cBhvr>
                                          <p:tavLst>
                                            <p:tav tm="0">
                                              <p:val>
                                                <p:strVal val="#ppt_x+#ppt_w*1.125000"/>
                                              </p:val>
                                            </p:tav>
                                            <p:tav tm="100000">
                                              <p:val>
                                                <p:strVal val="#ppt_x"/>
                                              </p:val>
                                            </p:tav>
                                          </p:tavLst>
                                        </p:anim>
                                        <p:animEffect transition="in" filter="wipe(left)">
                                          <p:cBhvr>
                                            <p:cTn id="109" dur="500"/>
                                            <p:tgtEl>
                                              <p:spTgt spid="37"/>
                                            </p:tgtEl>
                                          </p:cBhvr>
                                        </p:animEffect>
                                      </p:childTnLst>
                                    </p:cTn>
                                  </p:par>
                                </p:childTnLst>
                              </p:cTn>
                            </p:par>
                            <p:par>
                              <p:cTn id="110" fill="hold">
                                <p:stCondLst>
                                  <p:cond delay="5500"/>
                                </p:stCondLst>
                                <p:childTnLst>
                                  <p:par>
                                    <p:cTn id="111" presetID="2" presetClass="entr" presetSubtype="4" fill="hold" nodeType="afterEffect" p14:presetBounceEnd="40000">
                                      <p:stCondLst>
                                        <p:cond delay="0"/>
                                      </p:stCondLst>
                                      <p:childTnLst>
                                        <p:set>
                                          <p:cBhvr>
                                            <p:cTn id="112" dur="1" fill="hold">
                                              <p:stCondLst>
                                                <p:cond delay="0"/>
                                              </p:stCondLst>
                                            </p:cTn>
                                            <p:tgtEl>
                                              <p:spTgt spid="45"/>
                                            </p:tgtEl>
                                            <p:attrNameLst>
                                              <p:attrName>style.visibility</p:attrName>
                                            </p:attrNameLst>
                                          </p:cBhvr>
                                          <p:to>
                                            <p:strVal val="visible"/>
                                          </p:to>
                                        </p:set>
                                        <p:anim calcmode="lin" valueType="num" p14:bounceEnd="40000">
                                          <p:cBhvr additive="base">
                                            <p:cTn id="113" dur="5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114" dur="500" fill="hold"/>
                                            <p:tgtEl>
                                              <p:spTgt spid="45"/>
                                            </p:tgtEl>
                                            <p:attrNameLst>
                                              <p:attrName>ppt_y</p:attrName>
                                            </p:attrNameLst>
                                          </p:cBhvr>
                                          <p:tavLst>
                                            <p:tav tm="0">
                                              <p:val>
                                                <p:strVal val="1+#ppt_h/2"/>
                                              </p:val>
                                            </p:tav>
                                            <p:tav tm="100000">
                                              <p:val>
                                                <p:strVal val="#ppt_y"/>
                                              </p:val>
                                            </p:tav>
                                          </p:tavLst>
                                        </p:anim>
                                      </p:childTnLst>
                                    </p:cTn>
                                  </p:par>
                                </p:childTnLst>
                              </p:cTn>
                            </p:par>
                            <p:par>
                              <p:cTn id="115" fill="hold">
                                <p:stCondLst>
                                  <p:cond delay="6000"/>
                                </p:stCondLst>
                                <p:childTnLst>
                                  <p:par>
                                    <p:cTn id="116" presetID="12" presetClass="entr" presetSubtype="8" fill="hold" grpId="0" nodeType="afterEffect">
                                      <p:stCondLst>
                                        <p:cond delay="0"/>
                                      </p:stCondLst>
                                      <p:childTnLst>
                                        <p:set>
                                          <p:cBhvr>
                                            <p:cTn id="117" dur="1" fill="hold">
                                              <p:stCondLst>
                                                <p:cond delay="0"/>
                                              </p:stCondLst>
                                            </p:cTn>
                                            <p:tgtEl>
                                              <p:spTgt spid="31"/>
                                            </p:tgtEl>
                                            <p:attrNameLst>
                                              <p:attrName>style.visibility</p:attrName>
                                            </p:attrNameLst>
                                          </p:cBhvr>
                                          <p:to>
                                            <p:strVal val="visible"/>
                                          </p:to>
                                        </p:set>
                                        <p:anim calcmode="lin" valueType="num">
                                          <p:cBhvr additive="base">
                                            <p:cTn id="118" dur="500"/>
                                            <p:tgtEl>
                                              <p:spTgt spid="31"/>
                                            </p:tgtEl>
                                            <p:attrNameLst>
                                              <p:attrName>ppt_x</p:attrName>
                                            </p:attrNameLst>
                                          </p:cBhvr>
                                          <p:tavLst>
                                            <p:tav tm="0">
                                              <p:val>
                                                <p:strVal val="#ppt_x-#ppt_w*1.125000"/>
                                              </p:val>
                                            </p:tav>
                                            <p:tav tm="100000">
                                              <p:val>
                                                <p:strVal val="#ppt_x"/>
                                              </p:val>
                                            </p:tav>
                                          </p:tavLst>
                                        </p:anim>
                                        <p:animEffect transition="in" filter="wipe(right)">
                                          <p:cBhvr>
                                            <p:cTn id="119" dur="500"/>
                                            <p:tgtEl>
                                              <p:spTgt spid="31"/>
                                            </p:tgtEl>
                                          </p:cBhvr>
                                        </p:animEffect>
                                      </p:childTnLst>
                                    </p:cTn>
                                  </p:par>
                                  <p:par>
                                    <p:cTn id="120" presetID="12" presetClass="entr" presetSubtype="8" fill="hold" grpId="0" nodeType="withEffect">
                                      <p:stCondLst>
                                        <p:cond delay="0"/>
                                      </p:stCondLst>
                                      <p:childTnLst>
                                        <p:set>
                                          <p:cBhvr>
                                            <p:cTn id="121" dur="1" fill="hold">
                                              <p:stCondLst>
                                                <p:cond delay="0"/>
                                              </p:stCondLst>
                                            </p:cTn>
                                            <p:tgtEl>
                                              <p:spTgt spid="32"/>
                                            </p:tgtEl>
                                            <p:attrNameLst>
                                              <p:attrName>style.visibility</p:attrName>
                                            </p:attrNameLst>
                                          </p:cBhvr>
                                          <p:to>
                                            <p:strVal val="visible"/>
                                          </p:to>
                                        </p:set>
                                        <p:anim calcmode="lin" valueType="num">
                                          <p:cBhvr additive="base">
                                            <p:cTn id="122" dur="500"/>
                                            <p:tgtEl>
                                              <p:spTgt spid="32"/>
                                            </p:tgtEl>
                                            <p:attrNameLst>
                                              <p:attrName>ppt_x</p:attrName>
                                            </p:attrNameLst>
                                          </p:cBhvr>
                                          <p:tavLst>
                                            <p:tav tm="0">
                                              <p:val>
                                                <p:strVal val="#ppt_x-#ppt_w*1.125000"/>
                                              </p:val>
                                            </p:tav>
                                            <p:tav tm="100000">
                                              <p:val>
                                                <p:strVal val="#ppt_x"/>
                                              </p:val>
                                            </p:tav>
                                          </p:tavLst>
                                        </p:anim>
                                        <p:animEffect transition="in" filter="wipe(right)">
                                          <p:cBhvr>
                                            <p:cTn id="123" dur="500"/>
                                            <p:tgtEl>
                                              <p:spTgt spid="32"/>
                                            </p:tgtEl>
                                          </p:cBhvr>
                                        </p:animEffect>
                                      </p:childTnLst>
                                    </p:cTn>
                                  </p:par>
                                  <p:par>
                                    <p:cTn id="124" presetID="12" presetClass="entr" presetSubtype="2" fill="hold" nodeType="withEffect">
                                      <p:stCondLst>
                                        <p:cond delay="0"/>
                                      </p:stCondLst>
                                      <p:childTnLst>
                                        <p:set>
                                          <p:cBhvr>
                                            <p:cTn id="125" dur="1" fill="hold">
                                              <p:stCondLst>
                                                <p:cond delay="0"/>
                                              </p:stCondLst>
                                            </p:cTn>
                                            <p:tgtEl>
                                              <p:spTgt spid="38"/>
                                            </p:tgtEl>
                                            <p:attrNameLst>
                                              <p:attrName>style.visibility</p:attrName>
                                            </p:attrNameLst>
                                          </p:cBhvr>
                                          <p:to>
                                            <p:strVal val="visible"/>
                                          </p:to>
                                        </p:set>
                                        <p:anim calcmode="lin" valueType="num">
                                          <p:cBhvr additive="base">
                                            <p:cTn id="126" dur="500"/>
                                            <p:tgtEl>
                                              <p:spTgt spid="38"/>
                                            </p:tgtEl>
                                            <p:attrNameLst>
                                              <p:attrName>ppt_x</p:attrName>
                                            </p:attrNameLst>
                                          </p:cBhvr>
                                          <p:tavLst>
                                            <p:tav tm="0">
                                              <p:val>
                                                <p:strVal val="#ppt_x+#ppt_w*1.125000"/>
                                              </p:val>
                                            </p:tav>
                                            <p:tav tm="100000">
                                              <p:val>
                                                <p:strVal val="#ppt_x"/>
                                              </p:val>
                                            </p:tav>
                                          </p:tavLst>
                                        </p:anim>
                                        <p:animEffect transition="in" filter="wipe(left)">
                                          <p:cBhvr>
                                            <p:cTn id="1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1" grpId="0"/>
          <p:bldP spid="22" grpId="0"/>
          <p:bldP spid="23" grpId="0"/>
          <p:bldP spid="24"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ppt_x</p:attrName>
                                            </p:attrNameLst>
                                          </p:cBhvr>
                                          <p:tavLst>
                                            <p:tav tm="0">
                                              <p:val>
                                                <p:strVal val="#ppt_x-#ppt_w*1.125000"/>
                                              </p:val>
                                            </p:tav>
                                            <p:tav tm="100000">
                                              <p:val>
                                                <p:strVal val="#ppt_x"/>
                                              </p:val>
                                            </p:tav>
                                          </p:tavLst>
                                        </p:anim>
                                        <p:animEffect transition="in" filter="wipe(right)">
                                          <p:cBhvr>
                                            <p:cTn id="33" dur="500"/>
                                            <p:tgtEl>
                                              <p:spTgt spid="22"/>
                                            </p:tgtEl>
                                          </p:cBhvr>
                                        </p:animEffect>
                                      </p:childTnLst>
                                    </p:cTn>
                                  </p:par>
                                  <p:par>
                                    <p:cTn id="34" presetID="12" presetClass="entr" presetSubtype="8"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ppt_x</p:attrName>
                                            </p:attrNameLst>
                                          </p:cBhvr>
                                          <p:tavLst>
                                            <p:tav tm="0">
                                              <p:val>
                                                <p:strVal val="#ppt_x-#ppt_w*1.125000"/>
                                              </p:val>
                                            </p:tav>
                                            <p:tav tm="100000">
                                              <p:val>
                                                <p:strVal val="#ppt_x"/>
                                              </p:val>
                                            </p:tav>
                                          </p:tavLst>
                                        </p:anim>
                                        <p:animEffect transition="in" filter="wipe(right)">
                                          <p:cBhvr>
                                            <p:cTn id="37" dur="500"/>
                                            <p:tgtEl>
                                              <p:spTgt spid="33"/>
                                            </p:tgtEl>
                                          </p:cBhvr>
                                        </p:animEffect>
                                      </p:childTnLst>
                                    </p:cTn>
                                  </p:par>
                                </p:childTnLst>
                              </p:cTn>
                            </p:par>
                            <p:par>
                              <p:cTn id="38" fill="hold">
                                <p:stCondLst>
                                  <p:cond delay="1500"/>
                                </p:stCondLst>
                                <p:childTnLst>
                                  <p:par>
                                    <p:cTn id="39" presetID="2" presetClass="entr" presetSubtype="4"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p:tgtEl>
                                              <p:spTgt spid="24"/>
                                            </p:tgtEl>
                                            <p:attrNameLst>
                                              <p:attrName>ppt_x</p:attrName>
                                            </p:attrNameLst>
                                          </p:cBhvr>
                                          <p:tavLst>
                                            <p:tav tm="0">
                                              <p:val>
                                                <p:strVal val="#ppt_x-#ppt_w*1.125000"/>
                                              </p:val>
                                            </p:tav>
                                            <p:tav tm="100000">
                                              <p:val>
                                                <p:strVal val="#ppt_x"/>
                                              </p:val>
                                            </p:tav>
                                          </p:tavLst>
                                        </p:anim>
                                        <p:animEffect transition="in" filter="wipe(right)">
                                          <p:cBhvr>
                                            <p:cTn id="47" dur="500"/>
                                            <p:tgtEl>
                                              <p:spTgt spid="24"/>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ppt_x</p:attrName>
                                            </p:attrNameLst>
                                          </p:cBhvr>
                                          <p:tavLst>
                                            <p:tav tm="0">
                                              <p:val>
                                                <p:strVal val="#ppt_x-#ppt_w*1.125000"/>
                                              </p:val>
                                            </p:tav>
                                            <p:tav tm="100000">
                                              <p:val>
                                                <p:strVal val="#ppt_x"/>
                                              </p:val>
                                            </p:tav>
                                          </p:tavLst>
                                        </p:anim>
                                        <p:animEffect transition="in" filter="wipe(right)">
                                          <p:cBhvr>
                                            <p:cTn id="51" dur="500"/>
                                            <p:tgtEl>
                                              <p:spTgt spid="23"/>
                                            </p:tgtEl>
                                          </p:cBhvr>
                                        </p:animEffect>
                                      </p:childTnLst>
                                    </p:cTn>
                                  </p:par>
                                  <p:par>
                                    <p:cTn id="52" presetID="12" presetClass="entr" presetSubtype="8"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p:tgtEl>
                                              <p:spTgt spid="35"/>
                                            </p:tgtEl>
                                            <p:attrNameLst>
                                              <p:attrName>ppt_x</p:attrName>
                                            </p:attrNameLst>
                                          </p:cBhvr>
                                          <p:tavLst>
                                            <p:tav tm="0">
                                              <p:val>
                                                <p:strVal val="#ppt_x-#ppt_w*1.125000"/>
                                              </p:val>
                                            </p:tav>
                                            <p:tav tm="100000">
                                              <p:val>
                                                <p:strVal val="#ppt_x"/>
                                              </p:val>
                                            </p:tav>
                                          </p:tavLst>
                                        </p:anim>
                                        <p:animEffect transition="in" filter="wipe(right)">
                                          <p:cBhvr>
                                            <p:cTn id="55" dur="500"/>
                                            <p:tgtEl>
                                              <p:spTgt spid="35"/>
                                            </p:tgtEl>
                                          </p:cBhvr>
                                        </p:animEffect>
                                      </p:childTnLst>
                                    </p:cTn>
                                  </p:par>
                                </p:childTnLst>
                              </p:cTn>
                            </p:par>
                            <p:par>
                              <p:cTn id="56" fill="hold">
                                <p:stCondLst>
                                  <p:cond delay="2500"/>
                                </p:stCondLst>
                                <p:childTnLst>
                                  <p:par>
                                    <p:cTn id="57" presetID="2" presetClass="entr" presetSubtype="4"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1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ppt_x</p:attrName>
                                            </p:attrNameLst>
                                          </p:cBhvr>
                                          <p:tavLst>
                                            <p:tav tm="0">
                                              <p:val>
                                                <p:strVal val="#ppt_x-#ppt_w*1.125000"/>
                                              </p:val>
                                            </p:tav>
                                            <p:tav tm="100000">
                                              <p:val>
                                                <p:strVal val="#ppt_x"/>
                                              </p:val>
                                            </p:tav>
                                          </p:tavLst>
                                        </p:anim>
                                        <p:animEffect transition="in" filter="wipe(right)">
                                          <p:cBhvr>
                                            <p:cTn id="65" dur="500"/>
                                            <p:tgtEl>
                                              <p:spTgt spid="2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ppt_x</p:attrName>
                                            </p:attrNameLst>
                                          </p:cBhvr>
                                          <p:tavLst>
                                            <p:tav tm="0">
                                              <p:val>
                                                <p:strVal val="#ppt_x-#ppt_w*1.125000"/>
                                              </p:val>
                                            </p:tav>
                                            <p:tav tm="100000">
                                              <p:val>
                                                <p:strVal val="#ppt_x"/>
                                              </p:val>
                                            </p:tav>
                                          </p:tavLst>
                                        </p:anim>
                                        <p:animEffect transition="in" filter="wipe(right)">
                                          <p:cBhvr>
                                            <p:cTn id="69" dur="500"/>
                                            <p:tgtEl>
                                              <p:spTgt spid="26"/>
                                            </p:tgtEl>
                                          </p:cBhvr>
                                        </p:animEffect>
                                      </p:childTnLst>
                                    </p:cTn>
                                  </p:par>
                                  <p:par>
                                    <p:cTn id="70" presetID="12" presetClass="entr" presetSubtype="8" fill="hold"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p:tgtEl>
                                              <p:spTgt spid="34"/>
                                            </p:tgtEl>
                                            <p:attrNameLst>
                                              <p:attrName>ppt_x</p:attrName>
                                            </p:attrNameLst>
                                          </p:cBhvr>
                                          <p:tavLst>
                                            <p:tav tm="0">
                                              <p:val>
                                                <p:strVal val="#ppt_x-#ppt_w*1.125000"/>
                                              </p:val>
                                            </p:tav>
                                            <p:tav tm="100000">
                                              <p:val>
                                                <p:strVal val="#ppt_x"/>
                                              </p:val>
                                            </p:tav>
                                          </p:tavLst>
                                        </p:anim>
                                        <p:animEffect transition="in" filter="wipe(right)">
                                          <p:cBhvr>
                                            <p:cTn id="73" dur="500"/>
                                            <p:tgtEl>
                                              <p:spTgt spid="34"/>
                                            </p:tgtEl>
                                          </p:cBhvr>
                                        </p:animEffect>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ppt_x"/>
                                              </p:val>
                                            </p:tav>
                                            <p:tav tm="100000">
                                              <p:val>
                                                <p:strVal val="#ppt_x"/>
                                              </p:val>
                                            </p:tav>
                                          </p:tavLst>
                                        </p:anim>
                                        <p:anim calcmode="lin" valueType="num">
                                          <p:cBhvr additive="base">
                                            <p:cTn id="78" dur="500" fill="hold"/>
                                            <p:tgtEl>
                                              <p:spTgt spid="39"/>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1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additive="base">
                                            <p:cTn id="82" dur="500"/>
                                            <p:tgtEl>
                                              <p:spTgt spid="27"/>
                                            </p:tgtEl>
                                            <p:attrNameLst>
                                              <p:attrName>ppt_x</p:attrName>
                                            </p:attrNameLst>
                                          </p:cBhvr>
                                          <p:tavLst>
                                            <p:tav tm="0">
                                              <p:val>
                                                <p:strVal val="#ppt_x-#ppt_w*1.125000"/>
                                              </p:val>
                                            </p:tav>
                                            <p:tav tm="100000">
                                              <p:val>
                                                <p:strVal val="#ppt_x"/>
                                              </p:val>
                                            </p:tav>
                                          </p:tavLst>
                                        </p:anim>
                                        <p:animEffect transition="in" filter="wipe(right)">
                                          <p:cBhvr>
                                            <p:cTn id="83" dur="500"/>
                                            <p:tgtEl>
                                              <p:spTgt spid="27"/>
                                            </p:tgtEl>
                                          </p:cBhvr>
                                        </p:animEffect>
                                      </p:childTnLst>
                                    </p:cTn>
                                  </p:par>
                                  <p:par>
                                    <p:cTn id="84" presetID="12" presetClass="entr" presetSubtype="8" fill="hold"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500"/>
                                            <p:tgtEl>
                                              <p:spTgt spid="36"/>
                                            </p:tgtEl>
                                            <p:attrNameLst>
                                              <p:attrName>ppt_x</p:attrName>
                                            </p:attrNameLst>
                                          </p:cBhvr>
                                          <p:tavLst>
                                            <p:tav tm="0">
                                              <p:val>
                                                <p:strVal val="#ppt_x-#ppt_w*1.125000"/>
                                              </p:val>
                                            </p:tav>
                                            <p:tav tm="100000">
                                              <p:val>
                                                <p:strVal val="#ppt_x"/>
                                              </p:val>
                                            </p:tav>
                                          </p:tavLst>
                                        </p:anim>
                                        <p:animEffect transition="in" filter="wipe(right)">
                                          <p:cBhvr>
                                            <p:cTn id="87" dur="500"/>
                                            <p:tgtEl>
                                              <p:spTgt spid="36"/>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p:tgtEl>
                                              <p:spTgt spid="28"/>
                                            </p:tgtEl>
                                            <p:attrNameLst>
                                              <p:attrName>ppt_x</p:attrName>
                                            </p:attrNameLst>
                                          </p:cBhvr>
                                          <p:tavLst>
                                            <p:tav tm="0">
                                              <p:val>
                                                <p:strVal val="#ppt_x-#ppt_w*1.125000"/>
                                              </p:val>
                                            </p:tav>
                                            <p:tav tm="100000">
                                              <p:val>
                                                <p:strVal val="#ppt_x"/>
                                              </p:val>
                                            </p:tav>
                                          </p:tavLst>
                                        </p:anim>
                                        <p:animEffect transition="in" filter="wipe(right)">
                                          <p:cBhvr>
                                            <p:cTn id="91" dur="500"/>
                                            <p:tgtEl>
                                              <p:spTgt spid="28"/>
                                            </p:tgtEl>
                                          </p:cBhvr>
                                        </p:animEffect>
                                      </p:childTnLst>
                                    </p:cTn>
                                  </p:par>
                                </p:childTnLst>
                              </p:cTn>
                            </p:par>
                            <p:par>
                              <p:cTn id="92" fill="hold">
                                <p:stCondLst>
                                  <p:cond delay="4500"/>
                                </p:stCondLst>
                                <p:childTnLst>
                                  <p:par>
                                    <p:cTn id="93" presetID="2" presetClass="entr" presetSubtype="4" fill="hold"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additive="base">
                                            <p:cTn id="95" dur="500" fill="hold"/>
                                            <p:tgtEl>
                                              <p:spTgt spid="42"/>
                                            </p:tgtEl>
                                            <p:attrNameLst>
                                              <p:attrName>ppt_x</p:attrName>
                                            </p:attrNameLst>
                                          </p:cBhvr>
                                          <p:tavLst>
                                            <p:tav tm="0">
                                              <p:val>
                                                <p:strVal val="#ppt_x"/>
                                              </p:val>
                                            </p:tav>
                                            <p:tav tm="100000">
                                              <p:val>
                                                <p:strVal val="#ppt_x"/>
                                              </p:val>
                                            </p:tav>
                                          </p:tavLst>
                                        </p:anim>
                                        <p:anim calcmode="lin" valueType="num">
                                          <p:cBhvr additive="base">
                                            <p:cTn id="96" dur="500" fill="hold"/>
                                            <p:tgtEl>
                                              <p:spTgt spid="42"/>
                                            </p:tgtEl>
                                            <p:attrNameLst>
                                              <p:attrName>ppt_y</p:attrName>
                                            </p:attrNameLst>
                                          </p:cBhvr>
                                          <p:tavLst>
                                            <p:tav tm="0">
                                              <p:val>
                                                <p:strVal val="1+#ppt_h/2"/>
                                              </p:val>
                                            </p:tav>
                                            <p:tav tm="100000">
                                              <p:val>
                                                <p:strVal val="#ppt_y"/>
                                              </p:val>
                                            </p:tav>
                                          </p:tavLst>
                                        </p:anim>
                                      </p:childTnLst>
                                    </p:cTn>
                                  </p:par>
                                </p:childTnLst>
                              </p:cTn>
                            </p:par>
                            <p:par>
                              <p:cTn id="97" fill="hold">
                                <p:stCondLst>
                                  <p:cond delay="5000"/>
                                </p:stCondLst>
                                <p:childTnLst>
                                  <p:par>
                                    <p:cTn id="98" presetID="12" presetClass="entr" presetSubtype="8"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500"/>
                                            <p:tgtEl>
                                              <p:spTgt spid="29"/>
                                            </p:tgtEl>
                                            <p:attrNameLst>
                                              <p:attrName>ppt_x</p:attrName>
                                            </p:attrNameLst>
                                          </p:cBhvr>
                                          <p:tavLst>
                                            <p:tav tm="0">
                                              <p:val>
                                                <p:strVal val="#ppt_x-#ppt_w*1.125000"/>
                                              </p:val>
                                            </p:tav>
                                            <p:tav tm="100000">
                                              <p:val>
                                                <p:strVal val="#ppt_x"/>
                                              </p:val>
                                            </p:tav>
                                          </p:tavLst>
                                        </p:anim>
                                        <p:animEffect transition="in" filter="wipe(right)">
                                          <p:cBhvr>
                                            <p:cTn id="101" dur="500"/>
                                            <p:tgtEl>
                                              <p:spTgt spid="29"/>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 calcmode="lin" valueType="num">
                                          <p:cBhvr additive="base">
                                            <p:cTn id="104" dur="500"/>
                                            <p:tgtEl>
                                              <p:spTgt spid="30"/>
                                            </p:tgtEl>
                                            <p:attrNameLst>
                                              <p:attrName>ppt_x</p:attrName>
                                            </p:attrNameLst>
                                          </p:cBhvr>
                                          <p:tavLst>
                                            <p:tav tm="0">
                                              <p:val>
                                                <p:strVal val="#ppt_x-#ppt_w*1.125000"/>
                                              </p:val>
                                            </p:tav>
                                            <p:tav tm="100000">
                                              <p:val>
                                                <p:strVal val="#ppt_x"/>
                                              </p:val>
                                            </p:tav>
                                          </p:tavLst>
                                        </p:anim>
                                        <p:animEffect transition="in" filter="wipe(right)">
                                          <p:cBhvr>
                                            <p:cTn id="105" dur="500"/>
                                            <p:tgtEl>
                                              <p:spTgt spid="30"/>
                                            </p:tgtEl>
                                          </p:cBhvr>
                                        </p:animEffect>
                                      </p:childTnLst>
                                    </p:cTn>
                                  </p:par>
                                  <p:par>
                                    <p:cTn id="106" presetID="12" presetClass="entr" presetSubtype="2" fill="hold"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p:tgtEl>
                                              <p:spTgt spid="37"/>
                                            </p:tgtEl>
                                            <p:attrNameLst>
                                              <p:attrName>ppt_x</p:attrName>
                                            </p:attrNameLst>
                                          </p:cBhvr>
                                          <p:tavLst>
                                            <p:tav tm="0">
                                              <p:val>
                                                <p:strVal val="#ppt_x+#ppt_w*1.125000"/>
                                              </p:val>
                                            </p:tav>
                                            <p:tav tm="100000">
                                              <p:val>
                                                <p:strVal val="#ppt_x"/>
                                              </p:val>
                                            </p:tav>
                                          </p:tavLst>
                                        </p:anim>
                                        <p:animEffect transition="in" filter="wipe(left)">
                                          <p:cBhvr>
                                            <p:cTn id="109" dur="500"/>
                                            <p:tgtEl>
                                              <p:spTgt spid="37"/>
                                            </p:tgtEl>
                                          </p:cBhvr>
                                        </p:animEffect>
                                      </p:childTnLst>
                                    </p:cTn>
                                  </p:par>
                                </p:childTnLst>
                              </p:cTn>
                            </p:par>
                            <p:par>
                              <p:cTn id="110" fill="hold">
                                <p:stCondLst>
                                  <p:cond delay="5500"/>
                                </p:stCondLst>
                                <p:childTnLst>
                                  <p:par>
                                    <p:cTn id="111" presetID="2" presetClass="entr" presetSubtype="4" fill="hold" nodeType="afterEffect">
                                      <p:stCondLst>
                                        <p:cond delay="0"/>
                                      </p:stCondLst>
                                      <p:childTnLst>
                                        <p:set>
                                          <p:cBhvr>
                                            <p:cTn id="112" dur="1" fill="hold">
                                              <p:stCondLst>
                                                <p:cond delay="0"/>
                                              </p:stCondLst>
                                            </p:cTn>
                                            <p:tgtEl>
                                              <p:spTgt spid="45"/>
                                            </p:tgtEl>
                                            <p:attrNameLst>
                                              <p:attrName>style.visibility</p:attrName>
                                            </p:attrNameLst>
                                          </p:cBhvr>
                                          <p:to>
                                            <p:strVal val="visible"/>
                                          </p:to>
                                        </p:set>
                                        <p:anim calcmode="lin" valueType="num">
                                          <p:cBhvr additive="base">
                                            <p:cTn id="113" dur="500" fill="hold"/>
                                            <p:tgtEl>
                                              <p:spTgt spid="45"/>
                                            </p:tgtEl>
                                            <p:attrNameLst>
                                              <p:attrName>ppt_x</p:attrName>
                                            </p:attrNameLst>
                                          </p:cBhvr>
                                          <p:tavLst>
                                            <p:tav tm="0">
                                              <p:val>
                                                <p:strVal val="#ppt_x"/>
                                              </p:val>
                                            </p:tav>
                                            <p:tav tm="100000">
                                              <p:val>
                                                <p:strVal val="#ppt_x"/>
                                              </p:val>
                                            </p:tav>
                                          </p:tavLst>
                                        </p:anim>
                                        <p:anim calcmode="lin" valueType="num">
                                          <p:cBhvr additive="base">
                                            <p:cTn id="114" dur="500" fill="hold"/>
                                            <p:tgtEl>
                                              <p:spTgt spid="45"/>
                                            </p:tgtEl>
                                            <p:attrNameLst>
                                              <p:attrName>ppt_y</p:attrName>
                                            </p:attrNameLst>
                                          </p:cBhvr>
                                          <p:tavLst>
                                            <p:tav tm="0">
                                              <p:val>
                                                <p:strVal val="1+#ppt_h/2"/>
                                              </p:val>
                                            </p:tav>
                                            <p:tav tm="100000">
                                              <p:val>
                                                <p:strVal val="#ppt_y"/>
                                              </p:val>
                                            </p:tav>
                                          </p:tavLst>
                                        </p:anim>
                                      </p:childTnLst>
                                    </p:cTn>
                                  </p:par>
                                </p:childTnLst>
                              </p:cTn>
                            </p:par>
                            <p:par>
                              <p:cTn id="115" fill="hold">
                                <p:stCondLst>
                                  <p:cond delay="6000"/>
                                </p:stCondLst>
                                <p:childTnLst>
                                  <p:par>
                                    <p:cTn id="116" presetID="12" presetClass="entr" presetSubtype="8" fill="hold" grpId="0" nodeType="afterEffect">
                                      <p:stCondLst>
                                        <p:cond delay="0"/>
                                      </p:stCondLst>
                                      <p:childTnLst>
                                        <p:set>
                                          <p:cBhvr>
                                            <p:cTn id="117" dur="1" fill="hold">
                                              <p:stCondLst>
                                                <p:cond delay="0"/>
                                              </p:stCondLst>
                                            </p:cTn>
                                            <p:tgtEl>
                                              <p:spTgt spid="31"/>
                                            </p:tgtEl>
                                            <p:attrNameLst>
                                              <p:attrName>style.visibility</p:attrName>
                                            </p:attrNameLst>
                                          </p:cBhvr>
                                          <p:to>
                                            <p:strVal val="visible"/>
                                          </p:to>
                                        </p:set>
                                        <p:anim calcmode="lin" valueType="num">
                                          <p:cBhvr additive="base">
                                            <p:cTn id="118" dur="500"/>
                                            <p:tgtEl>
                                              <p:spTgt spid="31"/>
                                            </p:tgtEl>
                                            <p:attrNameLst>
                                              <p:attrName>ppt_x</p:attrName>
                                            </p:attrNameLst>
                                          </p:cBhvr>
                                          <p:tavLst>
                                            <p:tav tm="0">
                                              <p:val>
                                                <p:strVal val="#ppt_x-#ppt_w*1.125000"/>
                                              </p:val>
                                            </p:tav>
                                            <p:tav tm="100000">
                                              <p:val>
                                                <p:strVal val="#ppt_x"/>
                                              </p:val>
                                            </p:tav>
                                          </p:tavLst>
                                        </p:anim>
                                        <p:animEffect transition="in" filter="wipe(right)">
                                          <p:cBhvr>
                                            <p:cTn id="119" dur="500"/>
                                            <p:tgtEl>
                                              <p:spTgt spid="31"/>
                                            </p:tgtEl>
                                          </p:cBhvr>
                                        </p:animEffect>
                                      </p:childTnLst>
                                    </p:cTn>
                                  </p:par>
                                  <p:par>
                                    <p:cTn id="120" presetID="12" presetClass="entr" presetSubtype="8" fill="hold" grpId="0" nodeType="withEffect">
                                      <p:stCondLst>
                                        <p:cond delay="0"/>
                                      </p:stCondLst>
                                      <p:childTnLst>
                                        <p:set>
                                          <p:cBhvr>
                                            <p:cTn id="121" dur="1" fill="hold">
                                              <p:stCondLst>
                                                <p:cond delay="0"/>
                                              </p:stCondLst>
                                            </p:cTn>
                                            <p:tgtEl>
                                              <p:spTgt spid="32"/>
                                            </p:tgtEl>
                                            <p:attrNameLst>
                                              <p:attrName>style.visibility</p:attrName>
                                            </p:attrNameLst>
                                          </p:cBhvr>
                                          <p:to>
                                            <p:strVal val="visible"/>
                                          </p:to>
                                        </p:set>
                                        <p:anim calcmode="lin" valueType="num">
                                          <p:cBhvr additive="base">
                                            <p:cTn id="122" dur="500"/>
                                            <p:tgtEl>
                                              <p:spTgt spid="32"/>
                                            </p:tgtEl>
                                            <p:attrNameLst>
                                              <p:attrName>ppt_x</p:attrName>
                                            </p:attrNameLst>
                                          </p:cBhvr>
                                          <p:tavLst>
                                            <p:tav tm="0">
                                              <p:val>
                                                <p:strVal val="#ppt_x-#ppt_w*1.125000"/>
                                              </p:val>
                                            </p:tav>
                                            <p:tav tm="100000">
                                              <p:val>
                                                <p:strVal val="#ppt_x"/>
                                              </p:val>
                                            </p:tav>
                                          </p:tavLst>
                                        </p:anim>
                                        <p:animEffect transition="in" filter="wipe(right)">
                                          <p:cBhvr>
                                            <p:cTn id="123" dur="500"/>
                                            <p:tgtEl>
                                              <p:spTgt spid="32"/>
                                            </p:tgtEl>
                                          </p:cBhvr>
                                        </p:animEffect>
                                      </p:childTnLst>
                                    </p:cTn>
                                  </p:par>
                                  <p:par>
                                    <p:cTn id="124" presetID="12" presetClass="entr" presetSubtype="2" fill="hold" nodeType="withEffect">
                                      <p:stCondLst>
                                        <p:cond delay="0"/>
                                      </p:stCondLst>
                                      <p:childTnLst>
                                        <p:set>
                                          <p:cBhvr>
                                            <p:cTn id="125" dur="1" fill="hold">
                                              <p:stCondLst>
                                                <p:cond delay="0"/>
                                              </p:stCondLst>
                                            </p:cTn>
                                            <p:tgtEl>
                                              <p:spTgt spid="38"/>
                                            </p:tgtEl>
                                            <p:attrNameLst>
                                              <p:attrName>style.visibility</p:attrName>
                                            </p:attrNameLst>
                                          </p:cBhvr>
                                          <p:to>
                                            <p:strVal val="visible"/>
                                          </p:to>
                                        </p:set>
                                        <p:anim calcmode="lin" valueType="num">
                                          <p:cBhvr additive="base">
                                            <p:cTn id="126" dur="500"/>
                                            <p:tgtEl>
                                              <p:spTgt spid="38"/>
                                            </p:tgtEl>
                                            <p:attrNameLst>
                                              <p:attrName>ppt_x</p:attrName>
                                            </p:attrNameLst>
                                          </p:cBhvr>
                                          <p:tavLst>
                                            <p:tav tm="0">
                                              <p:val>
                                                <p:strVal val="#ppt_x+#ppt_w*1.125000"/>
                                              </p:val>
                                            </p:tav>
                                            <p:tav tm="100000">
                                              <p:val>
                                                <p:strVal val="#ppt_x"/>
                                              </p:val>
                                            </p:tav>
                                          </p:tavLst>
                                        </p:anim>
                                        <p:animEffect transition="in" filter="wipe(left)">
                                          <p:cBhvr>
                                            <p:cTn id="1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1" grpId="0"/>
          <p:bldP spid="22" grpId="0"/>
          <p:bldP spid="23" grpId="0"/>
          <p:bldP spid="24" grpId="0"/>
          <p:bldP spid="25" grpId="0"/>
          <p:bldP spid="26" grpId="0"/>
          <p:bldP spid="27" grpId="0"/>
          <p:bldP spid="28" grpId="0"/>
          <p:bldP spid="29" grpId="0"/>
          <p:bldP spid="30" grpId="0"/>
          <p:bldP spid="31" grpId="0"/>
          <p:bldP spid="3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57" y="0"/>
            <a:ext cx="9141743" cy="5143499"/>
          </a:xfrm>
          <a:prstGeom prst="rect">
            <a:avLst/>
          </a:prstGeom>
          <a:ln>
            <a:noFill/>
          </a:ln>
          <a:effectLst/>
          <a:scene3d>
            <a:camera prst="orthographicFront"/>
            <a:lightRig rig="threePt" dir="t">
              <a:rot lat="0" lon="0" rev="2700000"/>
            </a:lightRig>
          </a:scene3d>
          <a:sp3d>
            <a:bevelT w="63500" h="50800"/>
          </a:sp3d>
        </p:spPr>
      </p:pic>
      <p:sp>
        <p:nvSpPr>
          <p:cNvPr id="3" name="矩形 2"/>
          <p:cNvSpPr/>
          <p:nvPr/>
        </p:nvSpPr>
        <p:spPr>
          <a:xfrm>
            <a:off x="-9849" y="1419622"/>
            <a:ext cx="9153849" cy="2232248"/>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519504" y="1761660"/>
            <a:ext cx="1106591" cy="110644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 name="TextBox 18"/>
          <p:cNvSpPr txBox="1"/>
          <p:nvPr/>
        </p:nvSpPr>
        <p:spPr>
          <a:xfrm>
            <a:off x="4224721" y="1477260"/>
            <a:ext cx="3842520" cy="392412"/>
          </a:xfrm>
          <a:prstGeom prst="rect">
            <a:avLst/>
          </a:prstGeom>
          <a:noFill/>
        </p:spPr>
        <p:txBody>
          <a:bodyPr wrap="square" lIns="68576" tIns="34289" rIns="68576" bIns="34289" rtlCol="0">
            <a:spAutoFit/>
          </a:bodyPr>
          <a:lstStyle/>
          <a:p>
            <a:r>
              <a:rPr lang="zh-CN" altLang="en-US" sz="21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Arial" panose="020B0604020202020204" pitchFamily="34" charset="0"/>
              </a:rPr>
              <a:t>第四部分</a:t>
            </a:r>
          </a:p>
        </p:txBody>
      </p:sp>
      <p:sp>
        <p:nvSpPr>
          <p:cNvPr id="8" name="文本框 8"/>
          <p:cNvSpPr txBox="1"/>
          <p:nvPr/>
        </p:nvSpPr>
        <p:spPr>
          <a:xfrm>
            <a:off x="4158771" y="1838320"/>
            <a:ext cx="3599998" cy="57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3300" b="1" dirty="0" smtClean="0">
                <a:solidFill>
                  <a:schemeClr val="bg1"/>
                </a:solidFill>
                <a:effectLst>
                  <a:innerShdw blurRad="63500" dist="50800" dir="13500000">
                    <a:prstClr val="black">
                      <a:alpha val="50000"/>
                    </a:prstClr>
                  </a:innerShdw>
                </a:effectLst>
              </a:rPr>
              <a:t>单击添加标题</a:t>
            </a:r>
            <a:endParaRPr lang="zh-CN" altLang="en-US" sz="3300" b="1" dirty="0">
              <a:solidFill>
                <a:schemeClr val="bg1"/>
              </a:solidFill>
              <a:effectLst>
                <a:innerShdw blurRad="63500" dist="50800" dir="13500000">
                  <a:prstClr val="black">
                    <a:alpha val="50000"/>
                  </a:prstClr>
                </a:innerShdw>
              </a:effectLst>
            </a:endParaRPr>
          </a:p>
        </p:txBody>
      </p:sp>
      <p:sp>
        <p:nvSpPr>
          <p:cNvPr id="9" name="矩形 8"/>
          <p:cNvSpPr>
            <a:spLocks noChangeArrowheads="1"/>
          </p:cNvSpPr>
          <p:nvPr/>
        </p:nvSpPr>
        <p:spPr bwMode="auto">
          <a:xfrm>
            <a:off x="4224721" y="2463738"/>
            <a:ext cx="2476395" cy="110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p:txBody>
      </p:sp>
      <p:cxnSp>
        <p:nvCxnSpPr>
          <p:cNvPr id="10" name="直接连接符 9"/>
          <p:cNvCxnSpPr/>
          <p:nvPr/>
        </p:nvCxnSpPr>
        <p:spPr>
          <a:xfrm>
            <a:off x="3995496" y="1477260"/>
            <a:ext cx="0" cy="1958586"/>
          </a:xfrm>
          <a:prstGeom prst="line">
            <a:avLst/>
          </a:prstGeom>
          <a:ln w="28575">
            <a:solidFill>
              <a:schemeClr val="bg1"/>
            </a:solidFill>
            <a:prstDash val="dashDot"/>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452896" y="2868106"/>
            <a:ext cx="298093" cy="298054"/>
            <a:chOff x="304800" y="673100"/>
            <a:chExt cx="4000500" cy="4000500"/>
          </a:xfrm>
          <a:effectLst>
            <a:outerShdw blurRad="444500" dist="254000" dir="6840000" algn="tr" rotWithShape="0">
              <a:prstClr val="black">
                <a:alpha val="24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4" name="组合 13"/>
          <p:cNvGrpSpPr/>
          <p:nvPr/>
        </p:nvGrpSpPr>
        <p:grpSpPr>
          <a:xfrm>
            <a:off x="3605928" y="2626354"/>
            <a:ext cx="160343" cy="160322"/>
            <a:chOff x="304800" y="673100"/>
            <a:chExt cx="4000500" cy="4000500"/>
          </a:xfrm>
          <a:effectLst>
            <a:outerShdw blurRad="444500" dist="254000" dir="6840000" algn="tr" rotWithShape="0">
              <a:prstClr val="black">
                <a:alpha val="24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7" name="组合 16"/>
          <p:cNvGrpSpPr/>
          <p:nvPr/>
        </p:nvGrpSpPr>
        <p:grpSpPr>
          <a:xfrm>
            <a:off x="2781088" y="2992277"/>
            <a:ext cx="152040" cy="152021"/>
            <a:chOff x="304800" y="673100"/>
            <a:chExt cx="4000500" cy="4000500"/>
          </a:xfrm>
          <a:effectLst>
            <a:outerShdw blurRad="444500" dist="254000" dir="6840000" algn="tr" rotWithShape="0">
              <a:prstClr val="black">
                <a:alpha val="24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20" name="Freeform 177"/>
          <p:cNvSpPr>
            <a:spLocks noEditPoints="1"/>
          </p:cNvSpPr>
          <p:nvPr/>
        </p:nvSpPr>
        <p:spPr bwMode="auto">
          <a:xfrm>
            <a:off x="2774281" y="1993431"/>
            <a:ext cx="575927" cy="582920"/>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rgbClr val="0070C0"/>
          </a:solidFill>
          <a:ln>
            <a:noFill/>
          </a:ln>
        </p:spPr>
        <p:txBody>
          <a:bodyPr vert="horz" wrap="square" lIns="68580" tIns="34290" rIns="68580" bIns="34290" numCol="1" anchor="t" anchorCtr="0" compatLnSpc="1"/>
          <a:lstStyle/>
          <a:p>
            <a:endParaRPr lang="zh-CN" altLang="en-US"/>
          </a:p>
        </p:txBody>
      </p:sp>
    </p:spTree>
    <p:extLst>
      <p:ext uri="{BB962C8B-B14F-4D97-AF65-F5344CB8AC3E}">
        <p14:creationId xmlns:p14="http://schemas.microsoft.com/office/powerpoint/2010/main" val="24565676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Scale>
                                      <p:cBhvr>
                                        <p:cTn id="1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
                                        </p:tgtEl>
                                        <p:attrNameLst>
                                          <p:attrName>ppt_x</p:attrName>
                                          <p:attrName>ppt_y</p:attrName>
                                        </p:attrNameLst>
                                      </p:cBhvr>
                                    </p:animMotion>
                                    <p:animEffect transition="in" filter="fade">
                                      <p:cBhvr>
                                        <p:cTn id="13" dur="1000"/>
                                        <p:tgtEl>
                                          <p:spTgt spid="4"/>
                                        </p:tgtEl>
                                      </p:cBhvr>
                                    </p:animEffect>
                                  </p:childTnLst>
                                </p:cTn>
                              </p:par>
                              <p:par>
                                <p:cTn id="14" presetID="52" presetClass="entr" presetSubtype="0" fill="hold" nodeType="withEffect">
                                  <p:stCondLst>
                                    <p:cond delay="250"/>
                                  </p:stCondLst>
                                  <p:childTnLst>
                                    <p:set>
                                      <p:cBhvr>
                                        <p:cTn id="15" dur="1" fill="hold">
                                          <p:stCondLst>
                                            <p:cond delay="0"/>
                                          </p:stCondLst>
                                        </p:cTn>
                                        <p:tgtEl>
                                          <p:spTgt spid="17"/>
                                        </p:tgtEl>
                                        <p:attrNameLst>
                                          <p:attrName>style.visibility</p:attrName>
                                        </p:attrNameLst>
                                      </p:cBhvr>
                                      <p:to>
                                        <p:strVal val="visible"/>
                                      </p:to>
                                    </p:set>
                                    <p:animScale>
                                      <p:cBhvr>
                                        <p:cTn id="1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7"/>
                                        </p:tgtEl>
                                        <p:attrNameLst>
                                          <p:attrName>ppt_x</p:attrName>
                                          <p:attrName>ppt_y</p:attrName>
                                        </p:attrNameLst>
                                      </p:cBhvr>
                                    </p:animMotion>
                                    <p:animEffect transition="in" filter="fade">
                                      <p:cBhvr>
                                        <p:cTn id="18" dur="1000"/>
                                        <p:tgtEl>
                                          <p:spTgt spid="17"/>
                                        </p:tgtEl>
                                      </p:cBhvr>
                                    </p:animEffect>
                                  </p:childTnLst>
                                </p:cTn>
                              </p:par>
                              <p:par>
                                <p:cTn id="19" presetID="52" presetClass="entr" presetSubtype="0"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par>
                                <p:cTn id="24" presetID="52" presetClass="entr" presetSubtype="0"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Scale>
                                      <p:cBhvr>
                                        <p:cTn id="2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4"/>
                                        </p:tgtEl>
                                        <p:attrNameLst>
                                          <p:attrName>ppt_x</p:attrName>
                                          <p:attrName>ppt_y</p:attrName>
                                        </p:attrNameLst>
                                      </p:cBhvr>
                                    </p:animMotion>
                                    <p:animEffect transition="in" filter="fade">
                                      <p:cBhvr>
                                        <p:cTn id="28" dur="1000"/>
                                        <p:tgtEl>
                                          <p:spTgt spid="14"/>
                                        </p:tgtEl>
                                      </p:cBhvr>
                                    </p:animEffect>
                                  </p:childTnLst>
                                </p:cTn>
                              </p:par>
                              <p:par>
                                <p:cTn id="29" presetID="53" presetClass="entr" presetSubtype="16" fill="hold" grpId="0" nodeType="withEffect">
                                  <p:stCondLst>
                                    <p:cond delay="7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2250"/>
                            </p:stCondLst>
                            <p:childTnLst>
                              <p:par>
                                <p:cTn id="35" presetID="22" presetClass="entr" presetSubtype="1"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3250"/>
                            </p:stCondLst>
                            <p:childTnLst>
                              <p:par>
                                <p:cTn id="43" presetID="2" presetClass="entr" presetSubtype="2" fill="hold" grpId="0" nodeType="afterEffect">
                                  <p:stCondLst>
                                    <p:cond delay="0"/>
                                  </p:stCondLst>
                                  <p:iterate type="wd">
                                    <p:tmPct val="10000"/>
                                  </p:iterate>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par>
                          <p:cTn id="47" fill="hold">
                            <p:stCondLst>
                              <p:cond delay="3850"/>
                            </p:stCondLst>
                            <p:childTnLst>
                              <p:par>
                                <p:cTn id="48" presetID="12" presetClass="entr" presetSubtype="4" fill="hold" grpId="0" nodeType="afterEffect">
                                  <p:stCondLst>
                                    <p:cond delay="0"/>
                                  </p:stCondLst>
                                  <p:iterate type="lt">
                                    <p:tmPct val="10000"/>
                                  </p:iterate>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p:tgtEl>
                                          <p:spTgt spid="9"/>
                                        </p:tgtEl>
                                        <p:attrNameLst>
                                          <p:attrName>ppt_y</p:attrName>
                                        </p:attrNameLst>
                                      </p:cBhvr>
                                      <p:tavLst>
                                        <p:tav tm="0">
                                          <p:val>
                                            <p:strVal val="#ppt_y+#ppt_h*1.125000"/>
                                          </p:val>
                                        </p:tav>
                                        <p:tav tm="100000">
                                          <p:val>
                                            <p:strVal val="#ppt_y"/>
                                          </p:val>
                                        </p:tav>
                                      </p:tavLst>
                                    </p:anim>
                                    <p:animEffect transition="in" filter="wipe(up)">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64" name="Picture 3" descr="C:\Users\Administrator\Desktop\58pic_529623bd16668.png"/>
          <p:cNvPicPr>
            <a:picLocks noChangeAspect="1" noChangeArrowheads="1"/>
          </p:cNvPicPr>
          <p:nvPr/>
        </p:nvPicPr>
        <p:blipFill>
          <a:blip r:embed="rId3" cstate="screen">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a:ext>
            </a:extLst>
          </a:blip>
          <a:srcRect/>
          <a:stretch>
            <a:fillRect/>
          </a:stretch>
        </p:blipFill>
        <p:spPr bwMode="auto">
          <a:xfrm>
            <a:off x="1469881" y="967909"/>
            <a:ext cx="2467951" cy="4576539"/>
          </a:xfrm>
          <a:prstGeom prst="rect">
            <a:avLst/>
          </a:prstGeom>
          <a:noFill/>
          <a:extLst>
            <a:ext uri="{909E8E84-426E-40DD-AFC4-6F175D3DCCD1}">
              <a14:hiddenFill xmlns:a14="http://schemas.microsoft.com/office/drawing/2010/main">
                <a:solidFill>
                  <a:srgbClr val="FFFFFF"/>
                </a:solidFill>
              </a14:hiddenFill>
            </a:ext>
          </a:extLst>
        </p:spPr>
      </p:pic>
      <p:sp>
        <p:nvSpPr>
          <p:cNvPr id="65" name="Freeform 5"/>
          <p:cNvSpPr/>
          <p:nvPr/>
        </p:nvSpPr>
        <p:spPr bwMode="auto">
          <a:xfrm rot="5400000">
            <a:off x="3839774" y="1186543"/>
            <a:ext cx="588601" cy="5216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25400">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0" rIns="68541" bIns="34270" numCol="1" spcCol="0" rtlCol="0" fromWordArt="0" anchor="ctr" anchorCtr="0" forceAA="0" compatLnSpc="1">
            <a:noAutofit/>
          </a:bodyPr>
          <a:lstStyle/>
          <a:p>
            <a:pPr algn="ctr"/>
            <a:endParaRPr lang="zh-CN" altLang="en-US" sz="1010">
              <a:sym typeface="Arial" panose="020B0604020202020204" pitchFamily="34" charset="0"/>
            </a:endParaRPr>
          </a:p>
        </p:txBody>
      </p:sp>
      <p:grpSp>
        <p:nvGrpSpPr>
          <p:cNvPr id="66" name="组合 65"/>
          <p:cNvGrpSpPr/>
          <p:nvPr/>
        </p:nvGrpSpPr>
        <p:grpSpPr>
          <a:xfrm>
            <a:off x="4019615" y="1303756"/>
            <a:ext cx="248138" cy="284776"/>
            <a:chOff x="2733098" y="4187405"/>
            <a:chExt cx="484675" cy="556238"/>
          </a:xfrm>
          <a:solidFill>
            <a:srgbClr val="008AF2"/>
          </a:solidFill>
          <a:effectLst/>
        </p:grpSpPr>
        <p:sp>
          <p:nvSpPr>
            <p:cNvPr id="67"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68"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69"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0"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1"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2"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3"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4"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5"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6"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7"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8"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79"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80"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81"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82"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83"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grpSp>
      <p:grpSp>
        <p:nvGrpSpPr>
          <p:cNvPr id="84" name="组合 83"/>
          <p:cNvGrpSpPr/>
          <p:nvPr/>
        </p:nvGrpSpPr>
        <p:grpSpPr>
          <a:xfrm>
            <a:off x="4438521" y="1125931"/>
            <a:ext cx="3022616" cy="647781"/>
            <a:chOff x="1911251" y="1321493"/>
            <a:chExt cx="1373453" cy="864199"/>
          </a:xfrm>
        </p:grpSpPr>
        <p:sp>
          <p:nvSpPr>
            <p:cNvPr id="85" name="矩形 84"/>
            <p:cNvSpPr/>
            <p:nvPr/>
          </p:nvSpPr>
          <p:spPr>
            <a:xfrm>
              <a:off x="1911251" y="1321493"/>
              <a:ext cx="437774" cy="330861"/>
            </a:xfrm>
            <a:prstGeom prst="rect">
              <a:avLst/>
            </a:prstGeom>
          </p:spPr>
          <p:txBody>
            <a:bodyPr wrap="none">
              <a:spAutoFit/>
            </a:bodyPr>
            <a:lstStyle/>
            <a:p>
              <a:r>
                <a:rPr lang="zh-CN" altLang="en-US" sz="1010" b="1" dirty="0">
                  <a:solidFill>
                    <a:srgbClr val="007DDA"/>
                  </a:solidFill>
                  <a:latin typeface="微软雅黑" panose="020B0503020204020204" pitchFamily="34" charset="-122"/>
                  <a:ea typeface="微软雅黑" panose="020B0503020204020204" pitchFamily="34" charset="-122"/>
                </a:rPr>
                <a:t>在此添加标题</a:t>
              </a:r>
            </a:p>
          </p:txBody>
        </p:sp>
        <p:sp>
          <p:nvSpPr>
            <p:cNvPr id="86" name="矩形 85"/>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sp>
        <p:nvSpPr>
          <p:cNvPr id="87" name="Freeform 5"/>
          <p:cNvSpPr/>
          <p:nvPr/>
        </p:nvSpPr>
        <p:spPr bwMode="auto">
          <a:xfrm rot="5400000">
            <a:off x="4243131" y="2399817"/>
            <a:ext cx="588601" cy="5216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25400">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0" rIns="68541" bIns="34270" numCol="1" spcCol="0" rtlCol="0" fromWordArt="0" anchor="ctr" anchorCtr="0" forceAA="0" compatLnSpc="1">
            <a:noAutofit/>
          </a:bodyPr>
          <a:lstStyle/>
          <a:p>
            <a:pPr algn="ctr"/>
            <a:endParaRPr lang="zh-CN" altLang="en-US" sz="1010">
              <a:sym typeface="Arial" panose="020B0604020202020204" pitchFamily="34" charset="0"/>
            </a:endParaRPr>
          </a:p>
        </p:txBody>
      </p:sp>
      <p:sp>
        <p:nvSpPr>
          <p:cNvPr id="88" name="Freeform 5"/>
          <p:cNvSpPr/>
          <p:nvPr/>
        </p:nvSpPr>
        <p:spPr bwMode="auto">
          <a:xfrm rot="5400000">
            <a:off x="3839774" y="3667068"/>
            <a:ext cx="588601" cy="5216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25400">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0" rIns="68541" bIns="34270" numCol="1" spcCol="0" rtlCol="0" fromWordArt="0" anchor="ctr" anchorCtr="0" forceAA="0" compatLnSpc="1">
            <a:noAutofit/>
          </a:bodyPr>
          <a:lstStyle/>
          <a:p>
            <a:pPr algn="ctr"/>
            <a:endParaRPr lang="zh-CN" altLang="en-US" sz="1010">
              <a:sym typeface="Arial" panose="020B0604020202020204" pitchFamily="34" charset="0"/>
            </a:endParaRPr>
          </a:p>
        </p:txBody>
      </p:sp>
      <p:grpSp>
        <p:nvGrpSpPr>
          <p:cNvPr id="89" name="组合 88"/>
          <p:cNvGrpSpPr/>
          <p:nvPr/>
        </p:nvGrpSpPr>
        <p:grpSpPr>
          <a:xfrm>
            <a:off x="4400766" y="2572909"/>
            <a:ext cx="292548" cy="199287"/>
            <a:chOff x="4895160" y="4287159"/>
            <a:chExt cx="571418" cy="389258"/>
          </a:xfrm>
          <a:solidFill>
            <a:srgbClr val="008AF2"/>
          </a:solidFill>
          <a:effectLst/>
        </p:grpSpPr>
        <p:sp>
          <p:nvSpPr>
            <p:cNvPr id="9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6"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7"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98"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grpSp>
      <p:grpSp>
        <p:nvGrpSpPr>
          <p:cNvPr id="99" name="组合 98"/>
          <p:cNvGrpSpPr/>
          <p:nvPr/>
        </p:nvGrpSpPr>
        <p:grpSpPr>
          <a:xfrm>
            <a:off x="4016561" y="3807414"/>
            <a:ext cx="254245" cy="272009"/>
            <a:chOff x="4895160" y="5416983"/>
            <a:chExt cx="496602" cy="531299"/>
          </a:xfrm>
          <a:solidFill>
            <a:srgbClr val="008AF2"/>
          </a:solidFill>
          <a:effectLst/>
        </p:grpSpPr>
        <p:sp>
          <p:nvSpPr>
            <p:cNvPr id="100" name="Freeform 836"/>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1" name="Freeform 837"/>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2" name="Freeform 838"/>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3" name="Freeform 839"/>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4" name="Freeform 840"/>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5" name="Freeform 841"/>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6" name="Freeform 842"/>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7" name="Freeform 843"/>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8" name="Freeform 844"/>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09"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sp>
          <p:nvSpPr>
            <p:cNvPr id="110" name="Freeform 846"/>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srgbClr val="000000"/>
                </a:solidFill>
              </a:endParaRPr>
            </a:p>
          </p:txBody>
        </p:sp>
      </p:grpSp>
      <p:grpSp>
        <p:nvGrpSpPr>
          <p:cNvPr id="111" name="组合 110"/>
          <p:cNvGrpSpPr/>
          <p:nvPr/>
        </p:nvGrpSpPr>
        <p:grpSpPr>
          <a:xfrm>
            <a:off x="4841877" y="2324899"/>
            <a:ext cx="3022616" cy="647781"/>
            <a:chOff x="1911251" y="1321493"/>
            <a:chExt cx="1373453" cy="864199"/>
          </a:xfrm>
        </p:grpSpPr>
        <p:sp>
          <p:nvSpPr>
            <p:cNvPr id="112" name="矩形 111"/>
            <p:cNvSpPr/>
            <p:nvPr/>
          </p:nvSpPr>
          <p:spPr>
            <a:xfrm>
              <a:off x="1911251" y="1321493"/>
              <a:ext cx="437774" cy="330861"/>
            </a:xfrm>
            <a:prstGeom prst="rect">
              <a:avLst/>
            </a:prstGeom>
          </p:spPr>
          <p:txBody>
            <a:bodyPr wrap="none">
              <a:spAutoFit/>
            </a:bodyPr>
            <a:lstStyle/>
            <a:p>
              <a:r>
                <a:rPr lang="zh-CN" altLang="en-US" sz="1010" b="1" dirty="0">
                  <a:solidFill>
                    <a:srgbClr val="007DDA"/>
                  </a:solidFill>
                  <a:latin typeface="微软雅黑" panose="020B0503020204020204" pitchFamily="34" charset="-122"/>
                  <a:ea typeface="微软雅黑" panose="020B0503020204020204" pitchFamily="34" charset="-122"/>
                </a:rPr>
                <a:t>在此添加标题</a:t>
              </a:r>
            </a:p>
          </p:txBody>
        </p:sp>
        <p:sp>
          <p:nvSpPr>
            <p:cNvPr id="113" name="矩形 112"/>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grpSp>
        <p:nvGrpSpPr>
          <p:cNvPr id="114" name="组合 113"/>
          <p:cNvGrpSpPr/>
          <p:nvPr/>
        </p:nvGrpSpPr>
        <p:grpSpPr>
          <a:xfrm>
            <a:off x="4438521" y="3608793"/>
            <a:ext cx="3022616" cy="647781"/>
            <a:chOff x="1911251" y="1321493"/>
            <a:chExt cx="1373453" cy="864199"/>
          </a:xfrm>
        </p:grpSpPr>
        <p:sp>
          <p:nvSpPr>
            <p:cNvPr id="115" name="矩形 114"/>
            <p:cNvSpPr/>
            <p:nvPr/>
          </p:nvSpPr>
          <p:spPr>
            <a:xfrm>
              <a:off x="1911251" y="1321493"/>
              <a:ext cx="437774" cy="330861"/>
            </a:xfrm>
            <a:prstGeom prst="rect">
              <a:avLst/>
            </a:prstGeom>
          </p:spPr>
          <p:txBody>
            <a:bodyPr wrap="none">
              <a:spAutoFit/>
            </a:bodyPr>
            <a:lstStyle/>
            <a:p>
              <a:r>
                <a:rPr lang="zh-CN" altLang="en-US" sz="1010" b="1" dirty="0">
                  <a:solidFill>
                    <a:srgbClr val="007DDA"/>
                  </a:solidFill>
                  <a:latin typeface="微软雅黑" panose="020B0503020204020204" pitchFamily="34" charset="-122"/>
                  <a:ea typeface="微软雅黑" panose="020B0503020204020204" pitchFamily="34" charset="-122"/>
                </a:rPr>
                <a:t>在此添加标题</a:t>
              </a:r>
            </a:p>
          </p:txBody>
        </p:sp>
        <p:sp>
          <p:nvSpPr>
            <p:cNvPr id="116" name="矩形 115"/>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spTree>
    <p:extLst>
      <p:ext uri="{BB962C8B-B14F-4D97-AF65-F5344CB8AC3E}">
        <p14:creationId xmlns:p14="http://schemas.microsoft.com/office/powerpoint/2010/main" val="15537906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2" accel="62000" fill="hold" grpId="0" nodeType="afterEffect" p14:presetBounceEnd="40000">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14:bounceEnd="40000">
                                          <p:cBhvr additive="base">
                                            <p:cTn id="29" dur="500" fill="hold"/>
                                            <p:tgtEl>
                                              <p:spTgt spid="65"/>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65"/>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500"/>
                                            <p:tgtEl>
                                              <p:spTgt spid="66"/>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84"/>
                                            </p:tgtEl>
                                            <p:attrNameLst>
                                              <p:attrName>style.visibility</p:attrName>
                                            </p:attrNameLst>
                                          </p:cBhvr>
                                          <p:to>
                                            <p:strVal val="visible"/>
                                          </p:to>
                                        </p:set>
                                        <p:animEffect transition="in" filter="fade">
                                          <p:cBhvr>
                                            <p:cTn id="37" dur="500"/>
                                            <p:tgtEl>
                                              <p:spTgt spid="84"/>
                                            </p:tgtEl>
                                          </p:cBhvr>
                                        </p:animEffect>
                                      </p:childTnLst>
                                    </p:cTn>
                                  </p:par>
                                </p:childTnLst>
                              </p:cTn>
                            </p:par>
                            <p:par>
                              <p:cTn id="38" fill="hold">
                                <p:stCondLst>
                                  <p:cond delay="2500"/>
                                </p:stCondLst>
                                <p:childTnLst>
                                  <p:par>
                                    <p:cTn id="39" presetID="2" presetClass="entr" presetSubtype="2" accel="62000" fill="hold" grpId="0" nodeType="afterEffect" p14:presetBounceEnd="40000">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14:bounceEnd="40000">
                                          <p:cBhvr additive="base">
                                            <p:cTn id="41" dur="500" fill="hold"/>
                                            <p:tgtEl>
                                              <p:spTgt spid="87"/>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87"/>
                                            </p:tgtEl>
                                            <p:attrNameLst>
                                              <p:attrName>ppt_y</p:attrName>
                                            </p:attrNameLst>
                                          </p:cBhvr>
                                          <p:tavLst>
                                            <p:tav tm="0">
                                              <p:val>
                                                <p:strVal val="#ppt_y"/>
                                              </p:val>
                                            </p:tav>
                                            <p:tav tm="100000">
                                              <p:val>
                                                <p:strVal val="#ppt_y"/>
                                              </p:val>
                                            </p:tav>
                                          </p:tavLst>
                                        </p:anim>
                                      </p:childTnLst>
                                    </p:cTn>
                                  </p:par>
                                  <p:par>
                                    <p:cTn id="43" presetID="10" presetClass="entr" presetSubtype="0" fill="hold" nodeType="with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fade">
                                          <p:cBhvr>
                                            <p:cTn id="45" dur="500"/>
                                            <p:tgtEl>
                                              <p:spTgt spid="89"/>
                                            </p:tgtEl>
                                          </p:cBhvr>
                                        </p:animEffect>
                                      </p:childTnLst>
                                    </p:cTn>
                                  </p:par>
                                </p:childTnLst>
                              </p:cTn>
                            </p:par>
                            <p:par>
                              <p:cTn id="46" fill="hold">
                                <p:stCondLst>
                                  <p:cond delay="3000"/>
                                </p:stCondLst>
                                <p:childTnLst>
                                  <p:par>
                                    <p:cTn id="47" presetID="2" presetClass="entr" presetSubtype="2" accel="62000" fill="hold" grpId="0" nodeType="afterEffect" p14:presetBounceEnd="40000">
                                      <p:stCondLst>
                                        <p:cond delay="0"/>
                                      </p:stCondLst>
                                      <p:childTnLst>
                                        <p:set>
                                          <p:cBhvr>
                                            <p:cTn id="48" dur="1" fill="hold">
                                              <p:stCondLst>
                                                <p:cond delay="0"/>
                                              </p:stCondLst>
                                            </p:cTn>
                                            <p:tgtEl>
                                              <p:spTgt spid="88"/>
                                            </p:tgtEl>
                                            <p:attrNameLst>
                                              <p:attrName>style.visibility</p:attrName>
                                            </p:attrNameLst>
                                          </p:cBhvr>
                                          <p:to>
                                            <p:strVal val="visible"/>
                                          </p:to>
                                        </p:set>
                                        <p:anim calcmode="lin" valueType="num" p14:bounceEnd="40000">
                                          <p:cBhvr additive="base">
                                            <p:cTn id="49" dur="50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88"/>
                                            </p:tgtEl>
                                            <p:attrNameLst>
                                              <p:attrName>ppt_y</p:attrName>
                                            </p:attrNameLst>
                                          </p:cBhvr>
                                          <p:tavLst>
                                            <p:tav tm="0">
                                              <p:val>
                                                <p:strVal val="#ppt_y"/>
                                              </p:val>
                                            </p:tav>
                                            <p:tav tm="100000">
                                              <p:val>
                                                <p:strVal val="#ppt_y"/>
                                              </p:val>
                                            </p:tav>
                                          </p:tavLst>
                                        </p:anim>
                                      </p:childTnLst>
                                    </p:cTn>
                                  </p:par>
                                  <p:par>
                                    <p:cTn id="51" presetID="10" presetClass="entr" presetSubtype="0" fill="hold" nodeType="withEffect">
                                      <p:stCondLst>
                                        <p:cond delay="0"/>
                                      </p:stCondLst>
                                      <p:childTnLst>
                                        <p:set>
                                          <p:cBhvr>
                                            <p:cTn id="52" dur="1" fill="hold">
                                              <p:stCondLst>
                                                <p:cond delay="0"/>
                                              </p:stCondLst>
                                            </p:cTn>
                                            <p:tgtEl>
                                              <p:spTgt spid="99"/>
                                            </p:tgtEl>
                                            <p:attrNameLst>
                                              <p:attrName>style.visibility</p:attrName>
                                            </p:attrNameLst>
                                          </p:cBhvr>
                                          <p:to>
                                            <p:strVal val="visible"/>
                                          </p:to>
                                        </p:set>
                                        <p:animEffect transition="in" filter="fade">
                                          <p:cBhvr>
                                            <p:cTn id="53" dur="500"/>
                                            <p:tgtEl>
                                              <p:spTgt spid="99"/>
                                            </p:tgtEl>
                                          </p:cBhvr>
                                        </p:animEffect>
                                      </p:childTnLst>
                                    </p:cTn>
                                  </p:par>
                                </p:childTnLst>
                              </p:cTn>
                            </p:par>
                            <p:par>
                              <p:cTn id="54" fill="hold">
                                <p:stCondLst>
                                  <p:cond delay="3500"/>
                                </p:stCondLst>
                                <p:childTnLst>
                                  <p:par>
                                    <p:cTn id="55" presetID="10" presetClass="entr" presetSubtype="0"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fade">
                                          <p:cBhvr>
                                            <p:cTn id="57" dur="500"/>
                                            <p:tgtEl>
                                              <p:spTgt spid="111"/>
                                            </p:tgtEl>
                                          </p:cBhvr>
                                        </p:animEffect>
                                      </p:childTnLst>
                                    </p:cTn>
                                  </p:par>
                                </p:childTnLst>
                              </p:cTn>
                            </p:par>
                            <p:par>
                              <p:cTn id="58" fill="hold">
                                <p:stCondLst>
                                  <p:cond delay="4000"/>
                                </p:stCondLst>
                                <p:childTnLst>
                                  <p:par>
                                    <p:cTn id="59" presetID="10" presetClass="entr" presetSubtype="0" fill="hold" nodeType="afterEffect">
                                      <p:stCondLst>
                                        <p:cond delay="0"/>
                                      </p:stCondLst>
                                      <p:childTnLst>
                                        <p:set>
                                          <p:cBhvr>
                                            <p:cTn id="60" dur="1" fill="hold">
                                              <p:stCondLst>
                                                <p:cond delay="0"/>
                                              </p:stCondLst>
                                            </p:cTn>
                                            <p:tgtEl>
                                              <p:spTgt spid="114"/>
                                            </p:tgtEl>
                                            <p:attrNameLst>
                                              <p:attrName>style.visibility</p:attrName>
                                            </p:attrNameLst>
                                          </p:cBhvr>
                                          <p:to>
                                            <p:strVal val="visible"/>
                                          </p:to>
                                        </p:set>
                                        <p:animEffect transition="in" filter="fade">
                                          <p:cBhvr>
                                            <p:cTn id="61"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65" grpId="0" animBg="1"/>
          <p:bldP spid="87" grpId="0" animBg="1"/>
          <p:bldP spid="8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2" accel="62000"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500" fill="hold"/>
                                            <p:tgtEl>
                                              <p:spTgt spid="65"/>
                                            </p:tgtEl>
                                            <p:attrNameLst>
                                              <p:attrName>ppt_x</p:attrName>
                                            </p:attrNameLst>
                                          </p:cBhvr>
                                          <p:tavLst>
                                            <p:tav tm="0">
                                              <p:val>
                                                <p:strVal val="1+#ppt_w/2"/>
                                              </p:val>
                                            </p:tav>
                                            <p:tav tm="100000">
                                              <p:val>
                                                <p:strVal val="#ppt_x"/>
                                              </p:val>
                                            </p:tav>
                                          </p:tavLst>
                                        </p:anim>
                                        <p:anim calcmode="lin" valueType="num">
                                          <p:cBhvr additive="base">
                                            <p:cTn id="30" dur="500" fill="hold"/>
                                            <p:tgtEl>
                                              <p:spTgt spid="65"/>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500"/>
                                            <p:tgtEl>
                                              <p:spTgt spid="66"/>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84"/>
                                            </p:tgtEl>
                                            <p:attrNameLst>
                                              <p:attrName>style.visibility</p:attrName>
                                            </p:attrNameLst>
                                          </p:cBhvr>
                                          <p:to>
                                            <p:strVal val="visible"/>
                                          </p:to>
                                        </p:set>
                                        <p:animEffect transition="in" filter="fade">
                                          <p:cBhvr>
                                            <p:cTn id="37" dur="500"/>
                                            <p:tgtEl>
                                              <p:spTgt spid="84"/>
                                            </p:tgtEl>
                                          </p:cBhvr>
                                        </p:animEffect>
                                      </p:childTnLst>
                                    </p:cTn>
                                  </p:par>
                                </p:childTnLst>
                              </p:cTn>
                            </p:par>
                            <p:par>
                              <p:cTn id="38" fill="hold">
                                <p:stCondLst>
                                  <p:cond delay="2500"/>
                                </p:stCondLst>
                                <p:childTnLst>
                                  <p:par>
                                    <p:cTn id="39" presetID="2" presetClass="entr" presetSubtype="2" accel="62000"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500" fill="hold"/>
                                            <p:tgtEl>
                                              <p:spTgt spid="87"/>
                                            </p:tgtEl>
                                            <p:attrNameLst>
                                              <p:attrName>ppt_x</p:attrName>
                                            </p:attrNameLst>
                                          </p:cBhvr>
                                          <p:tavLst>
                                            <p:tav tm="0">
                                              <p:val>
                                                <p:strVal val="1+#ppt_w/2"/>
                                              </p:val>
                                            </p:tav>
                                            <p:tav tm="100000">
                                              <p:val>
                                                <p:strVal val="#ppt_x"/>
                                              </p:val>
                                            </p:tav>
                                          </p:tavLst>
                                        </p:anim>
                                        <p:anim calcmode="lin" valueType="num">
                                          <p:cBhvr additive="base">
                                            <p:cTn id="42" dur="500" fill="hold"/>
                                            <p:tgtEl>
                                              <p:spTgt spid="87"/>
                                            </p:tgtEl>
                                            <p:attrNameLst>
                                              <p:attrName>ppt_y</p:attrName>
                                            </p:attrNameLst>
                                          </p:cBhvr>
                                          <p:tavLst>
                                            <p:tav tm="0">
                                              <p:val>
                                                <p:strVal val="#ppt_y"/>
                                              </p:val>
                                            </p:tav>
                                            <p:tav tm="100000">
                                              <p:val>
                                                <p:strVal val="#ppt_y"/>
                                              </p:val>
                                            </p:tav>
                                          </p:tavLst>
                                        </p:anim>
                                      </p:childTnLst>
                                    </p:cTn>
                                  </p:par>
                                  <p:par>
                                    <p:cTn id="43" presetID="10" presetClass="entr" presetSubtype="0" fill="hold" nodeType="with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fade">
                                          <p:cBhvr>
                                            <p:cTn id="45" dur="500"/>
                                            <p:tgtEl>
                                              <p:spTgt spid="89"/>
                                            </p:tgtEl>
                                          </p:cBhvr>
                                        </p:animEffect>
                                      </p:childTnLst>
                                    </p:cTn>
                                  </p:par>
                                </p:childTnLst>
                              </p:cTn>
                            </p:par>
                            <p:par>
                              <p:cTn id="46" fill="hold">
                                <p:stCondLst>
                                  <p:cond delay="3000"/>
                                </p:stCondLst>
                                <p:childTnLst>
                                  <p:par>
                                    <p:cTn id="47" presetID="2" presetClass="entr" presetSubtype="2" accel="62000" fill="hold" grpId="0" nodeType="afterEffect">
                                      <p:stCondLst>
                                        <p:cond delay="0"/>
                                      </p:stCondLst>
                                      <p:childTnLst>
                                        <p:set>
                                          <p:cBhvr>
                                            <p:cTn id="48" dur="1" fill="hold">
                                              <p:stCondLst>
                                                <p:cond delay="0"/>
                                              </p:stCondLst>
                                            </p:cTn>
                                            <p:tgtEl>
                                              <p:spTgt spid="88"/>
                                            </p:tgtEl>
                                            <p:attrNameLst>
                                              <p:attrName>style.visibility</p:attrName>
                                            </p:attrNameLst>
                                          </p:cBhvr>
                                          <p:to>
                                            <p:strVal val="visible"/>
                                          </p:to>
                                        </p:set>
                                        <p:anim calcmode="lin" valueType="num">
                                          <p:cBhvr additive="base">
                                            <p:cTn id="49" dur="500" fill="hold"/>
                                            <p:tgtEl>
                                              <p:spTgt spid="88"/>
                                            </p:tgtEl>
                                            <p:attrNameLst>
                                              <p:attrName>ppt_x</p:attrName>
                                            </p:attrNameLst>
                                          </p:cBhvr>
                                          <p:tavLst>
                                            <p:tav tm="0">
                                              <p:val>
                                                <p:strVal val="1+#ppt_w/2"/>
                                              </p:val>
                                            </p:tav>
                                            <p:tav tm="100000">
                                              <p:val>
                                                <p:strVal val="#ppt_x"/>
                                              </p:val>
                                            </p:tav>
                                          </p:tavLst>
                                        </p:anim>
                                        <p:anim calcmode="lin" valueType="num">
                                          <p:cBhvr additive="base">
                                            <p:cTn id="50" dur="500" fill="hold"/>
                                            <p:tgtEl>
                                              <p:spTgt spid="88"/>
                                            </p:tgtEl>
                                            <p:attrNameLst>
                                              <p:attrName>ppt_y</p:attrName>
                                            </p:attrNameLst>
                                          </p:cBhvr>
                                          <p:tavLst>
                                            <p:tav tm="0">
                                              <p:val>
                                                <p:strVal val="#ppt_y"/>
                                              </p:val>
                                            </p:tav>
                                            <p:tav tm="100000">
                                              <p:val>
                                                <p:strVal val="#ppt_y"/>
                                              </p:val>
                                            </p:tav>
                                          </p:tavLst>
                                        </p:anim>
                                      </p:childTnLst>
                                    </p:cTn>
                                  </p:par>
                                  <p:par>
                                    <p:cTn id="51" presetID="10" presetClass="entr" presetSubtype="0" fill="hold" nodeType="withEffect">
                                      <p:stCondLst>
                                        <p:cond delay="0"/>
                                      </p:stCondLst>
                                      <p:childTnLst>
                                        <p:set>
                                          <p:cBhvr>
                                            <p:cTn id="52" dur="1" fill="hold">
                                              <p:stCondLst>
                                                <p:cond delay="0"/>
                                              </p:stCondLst>
                                            </p:cTn>
                                            <p:tgtEl>
                                              <p:spTgt spid="99"/>
                                            </p:tgtEl>
                                            <p:attrNameLst>
                                              <p:attrName>style.visibility</p:attrName>
                                            </p:attrNameLst>
                                          </p:cBhvr>
                                          <p:to>
                                            <p:strVal val="visible"/>
                                          </p:to>
                                        </p:set>
                                        <p:animEffect transition="in" filter="fade">
                                          <p:cBhvr>
                                            <p:cTn id="53" dur="500"/>
                                            <p:tgtEl>
                                              <p:spTgt spid="99"/>
                                            </p:tgtEl>
                                          </p:cBhvr>
                                        </p:animEffect>
                                      </p:childTnLst>
                                    </p:cTn>
                                  </p:par>
                                </p:childTnLst>
                              </p:cTn>
                            </p:par>
                            <p:par>
                              <p:cTn id="54" fill="hold">
                                <p:stCondLst>
                                  <p:cond delay="3500"/>
                                </p:stCondLst>
                                <p:childTnLst>
                                  <p:par>
                                    <p:cTn id="55" presetID="10" presetClass="entr" presetSubtype="0"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fade">
                                          <p:cBhvr>
                                            <p:cTn id="57" dur="500"/>
                                            <p:tgtEl>
                                              <p:spTgt spid="111"/>
                                            </p:tgtEl>
                                          </p:cBhvr>
                                        </p:animEffect>
                                      </p:childTnLst>
                                    </p:cTn>
                                  </p:par>
                                </p:childTnLst>
                              </p:cTn>
                            </p:par>
                            <p:par>
                              <p:cTn id="58" fill="hold">
                                <p:stCondLst>
                                  <p:cond delay="4000"/>
                                </p:stCondLst>
                                <p:childTnLst>
                                  <p:par>
                                    <p:cTn id="59" presetID="10" presetClass="entr" presetSubtype="0" fill="hold" nodeType="afterEffect">
                                      <p:stCondLst>
                                        <p:cond delay="0"/>
                                      </p:stCondLst>
                                      <p:childTnLst>
                                        <p:set>
                                          <p:cBhvr>
                                            <p:cTn id="60" dur="1" fill="hold">
                                              <p:stCondLst>
                                                <p:cond delay="0"/>
                                              </p:stCondLst>
                                            </p:cTn>
                                            <p:tgtEl>
                                              <p:spTgt spid="114"/>
                                            </p:tgtEl>
                                            <p:attrNameLst>
                                              <p:attrName>style.visibility</p:attrName>
                                            </p:attrNameLst>
                                          </p:cBhvr>
                                          <p:to>
                                            <p:strVal val="visible"/>
                                          </p:to>
                                        </p:set>
                                        <p:animEffect transition="in" filter="fade">
                                          <p:cBhvr>
                                            <p:cTn id="61"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65" grpId="0" animBg="1"/>
          <p:bldP spid="87" grpId="0" animBg="1"/>
          <p:bldP spid="88"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2326098" y="3793356"/>
            <a:ext cx="203601" cy="197444"/>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8759" tIns="29380" rIns="58759" bIns="29380"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8" name="组合 7"/>
          <p:cNvGrpSpPr/>
          <p:nvPr/>
        </p:nvGrpSpPr>
        <p:grpSpPr>
          <a:xfrm>
            <a:off x="1833074" y="1320090"/>
            <a:ext cx="1153737" cy="2342097"/>
            <a:chOff x="1767302" y="1847850"/>
            <a:chExt cx="1775692" cy="3717068"/>
          </a:xfrm>
        </p:grpSpPr>
        <p:sp>
          <p:nvSpPr>
            <p:cNvPr id="14" name="任意多边形 13"/>
            <p:cNvSpPr/>
            <p:nvPr/>
          </p:nvSpPr>
          <p:spPr>
            <a:xfrm flipV="1">
              <a:off x="1767302"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圆角矩形 14"/>
            <p:cNvSpPr/>
            <p:nvPr/>
          </p:nvSpPr>
          <p:spPr>
            <a:xfrm>
              <a:off x="1976207"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1972392"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rgbClr val="0070C0"/>
                  </a:solidFill>
                  <a:latin typeface="微软雅黑" panose="020B0503020204020204" pitchFamily="34" charset="-122"/>
                  <a:ea typeface="微软雅黑" panose="020B0503020204020204" pitchFamily="34" charset="-122"/>
                </a:rPr>
                <a:t>第一季度</a:t>
              </a:r>
            </a:p>
          </p:txBody>
        </p:sp>
        <p:sp>
          <p:nvSpPr>
            <p:cNvPr id="17" name="文本框 16"/>
            <p:cNvSpPr txBox="1"/>
            <p:nvPr/>
          </p:nvSpPr>
          <p:spPr>
            <a:xfrm>
              <a:off x="2133623" y="2193679"/>
              <a:ext cx="991564" cy="781541"/>
            </a:xfrm>
            <a:prstGeom prst="rect">
              <a:avLst/>
            </a:prstGeom>
            <a:noFill/>
          </p:spPr>
          <p:txBody>
            <a:bodyPr wrap="square" rtlCol="0">
              <a:spAutoFit/>
            </a:bodyPr>
            <a:lstStyle/>
            <a:p>
              <a:pPr algn="ctr"/>
              <a:r>
                <a:rPr lang="en-US" altLang="zh-CN" sz="2600" dirty="0">
                  <a:solidFill>
                    <a:schemeClr val="bg1"/>
                  </a:solidFill>
                  <a:latin typeface="+mj-lt"/>
                  <a:ea typeface="微软雅黑" panose="020B0503020204020204" pitchFamily="34" charset="-122"/>
                </a:rPr>
                <a:t>01</a:t>
              </a:r>
              <a:endParaRPr lang="zh-CN" altLang="en-US" sz="2600" dirty="0">
                <a:solidFill>
                  <a:schemeClr val="bg1"/>
                </a:solidFill>
                <a:latin typeface="+mj-lt"/>
                <a:ea typeface="微软雅黑" panose="020B0503020204020204" pitchFamily="34" charset="-122"/>
              </a:endParaRPr>
            </a:p>
          </p:txBody>
        </p:sp>
        <p:sp>
          <p:nvSpPr>
            <p:cNvPr id="18" name="文本框 17"/>
            <p:cNvSpPr txBox="1"/>
            <p:nvPr/>
          </p:nvSpPr>
          <p:spPr>
            <a:xfrm>
              <a:off x="1972389" y="3553499"/>
              <a:ext cx="1361695" cy="1138773"/>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9" name="椭圆 18"/>
          <p:cNvSpPr/>
          <p:nvPr/>
        </p:nvSpPr>
        <p:spPr>
          <a:xfrm>
            <a:off x="3847791" y="3793356"/>
            <a:ext cx="203601" cy="197444"/>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8759" tIns="29380" rIns="58759" bIns="2938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椭圆 19"/>
          <p:cNvSpPr/>
          <p:nvPr/>
        </p:nvSpPr>
        <p:spPr>
          <a:xfrm>
            <a:off x="5369486" y="3793356"/>
            <a:ext cx="203601" cy="197444"/>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8759" tIns="29380" rIns="58759" bIns="2938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椭圆 20"/>
          <p:cNvSpPr/>
          <p:nvPr/>
        </p:nvSpPr>
        <p:spPr>
          <a:xfrm>
            <a:off x="6891182" y="3793356"/>
            <a:ext cx="203601" cy="197444"/>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8759" tIns="29380" rIns="58759" bIns="2938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文本框 16"/>
          <p:cNvSpPr txBox="1"/>
          <p:nvPr/>
        </p:nvSpPr>
        <p:spPr>
          <a:xfrm>
            <a:off x="1833073" y="4037890"/>
            <a:ext cx="1126162" cy="244000"/>
          </a:xfrm>
          <a:prstGeom prst="rect">
            <a:avLst/>
          </a:prstGeom>
          <a:noFill/>
        </p:spPr>
        <p:txBody>
          <a:bodyPr wrap="square" lIns="58759" tIns="29380" rIns="58759" bIns="29380" rtlCol="0">
            <a:spAutoFit/>
          </a:bodyPr>
          <a:lstStyle/>
          <a:p>
            <a:pPr algn="ctr"/>
            <a:r>
              <a:rPr lang="zh-CN" altLang="en-US" b="1" dirty="0" smtClean="0">
                <a:solidFill>
                  <a:srgbClr val="0070C0"/>
                </a:solidFill>
                <a:latin typeface="微软雅黑" panose="020B0503020204020204" pitchFamily="34" charset="-122"/>
                <a:ea typeface="微软雅黑" panose="020B0503020204020204" pitchFamily="34" charset="-122"/>
              </a:rPr>
              <a:t>添加标题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3354769" y="1320090"/>
            <a:ext cx="1153737" cy="2342097"/>
            <a:chOff x="4109309" y="1847850"/>
            <a:chExt cx="1775692" cy="3717068"/>
          </a:xfrm>
        </p:grpSpPr>
        <p:sp>
          <p:nvSpPr>
            <p:cNvPr id="24" name="任意多边形 23"/>
            <p:cNvSpPr/>
            <p:nvPr/>
          </p:nvSpPr>
          <p:spPr>
            <a:xfrm flipV="1">
              <a:off x="4109309"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圆角矩形 24"/>
            <p:cNvSpPr/>
            <p:nvPr/>
          </p:nvSpPr>
          <p:spPr>
            <a:xfrm>
              <a:off x="4318214"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矩形 25"/>
            <p:cNvSpPr/>
            <p:nvPr/>
          </p:nvSpPr>
          <p:spPr>
            <a:xfrm>
              <a:off x="4314399"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rgbClr val="0070C0"/>
                  </a:solidFill>
                  <a:latin typeface="微软雅黑" panose="020B0503020204020204" pitchFamily="34" charset="-122"/>
                  <a:ea typeface="微软雅黑" panose="020B0503020204020204" pitchFamily="34" charset="-122"/>
                </a:rPr>
                <a:t>第二季度</a:t>
              </a:r>
            </a:p>
          </p:txBody>
        </p:sp>
        <p:sp>
          <p:nvSpPr>
            <p:cNvPr id="27" name="文本框 25"/>
            <p:cNvSpPr txBox="1"/>
            <p:nvPr/>
          </p:nvSpPr>
          <p:spPr>
            <a:xfrm>
              <a:off x="4314396" y="3553499"/>
              <a:ext cx="1361695" cy="1138773"/>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sp>
          <p:nvSpPr>
            <p:cNvPr id="28" name="文本框 16"/>
            <p:cNvSpPr txBox="1"/>
            <p:nvPr/>
          </p:nvSpPr>
          <p:spPr>
            <a:xfrm>
              <a:off x="4499461" y="2193679"/>
              <a:ext cx="991564" cy="781541"/>
            </a:xfrm>
            <a:prstGeom prst="rect">
              <a:avLst/>
            </a:prstGeom>
            <a:noFill/>
          </p:spPr>
          <p:txBody>
            <a:bodyPr wrap="square" rtlCol="0">
              <a:spAutoFit/>
            </a:bodyPr>
            <a:lstStyle/>
            <a:p>
              <a:pPr algn="ctr"/>
              <a:r>
                <a:rPr lang="en-US" altLang="zh-CN" sz="2600" dirty="0">
                  <a:solidFill>
                    <a:schemeClr val="bg1"/>
                  </a:solidFill>
                  <a:latin typeface="+mj-lt"/>
                  <a:ea typeface="微软雅黑" panose="020B0503020204020204" pitchFamily="34" charset="-122"/>
                </a:rPr>
                <a:t>02</a:t>
              </a:r>
              <a:endParaRPr lang="zh-CN" altLang="en-US" sz="2600" dirty="0">
                <a:solidFill>
                  <a:schemeClr val="bg1"/>
                </a:solidFill>
                <a:latin typeface="+mj-lt"/>
                <a:ea typeface="微软雅黑" panose="020B0503020204020204" pitchFamily="34" charset="-122"/>
              </a:endParaRPr>
            </a:p>
          </p:txBody>
        </p:sp>
      </p:grpSp>
      <p:grpSp>
        <p:nvGrpSpPr>
          <p:cNvPr id="29" name="组合 28"/>
          <p:cNvGrpSpPr/>
          <p:nvPr/>
        </p:nvGrpSpPr>
        <p:grpSpPr>
          <a:xfrm>
            <a:off x="4876464" y="1320090"/>
            <a:ext cx="1153737" cy="2342097"/>
            <a:chOff x="6451317" y="1847850"/>
            <a:chExt cx="1775692" cy="3717068"/>
          </a:xfrm>
        </p:grpSpPr>
        <p:sp>
          <p:nvSpPr>
            <p:cNvPr id="30" name="任意多边形 29"/>
            <p:cNvSpPr/>
            <p:nvPr/>
          </p:nvSpPr>
          <p:spPr>
            <a:xfrm flipV="1">
              <a:off x="6451317"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圆角矩形 30"/>
            <p:cNvSpPr/>
            <p:nvPr/>
          </p:nvSpPr>
          <p:spPr>
            <a:xfrm>
              <a:off x="6660222"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矩形 31"/>
            <p:cNvSpPr/>
            <p:nvPr/>
          </p:nvSpPr>
          <p:spPr>
            <a:xfrm>
              <a:off x="6656407"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rgbClr val="0070C0"/>
                  </a:solidFill>
                  <a:latin typeface="微软雅黑" panose="020B0503020204020204" pitchFamily="34" charset="-122"/>
                  <a:ea typeface="微软雅黑" panose="020B0503020204020204" pitchFamily="34" charset="-122"/>
                </a:rPr>
                <a:t>第三季度</a:t>
              </a:r>
            </a:p>
          </p:txBody>
        </p:sp>
        <p:sp>
          <p:nvSpPr>
            <p:cNvPr id="33" name="文本框 32"/>
            <p:cNvSpPr txBox="1"/>
            <p:nvPr/>
          </p:nvSpPr>
          <p:spPr>
            <a:xfrm>
              <a:off x="6656404" y="3553499"/>
              <a:ext cx="1361695" cy="1138773"/>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sp>
          <p:nvSpPr>
            <p:cNvPr id="34" name="文本框 16"/>
            <p:cNvSpPr txBox="1"/>
            <p:nvPr/>
          </p:nvSpPr>
          <p:spPr>
            <a:xfrm>
              <a:off x="6843380" y="2193679"/>
              <a:ext cx="991564" cy="781541"/>
            </a:xfrm>
            <a:prstGeom prst="rect">
              <a:avLst/>
            </a:prstGeom>
            <a:noFill/>
          </p:spPr>
          <p:txBody>
            <a:bodyPr wrap="square" rtlCol="0">
              <a:spAutoFit/>
            </a:bodyPr>
            <a:lstStyle/>
            <a:p>
              <a:pPr algn="ctr"/>
              <a:r>
                <a:rPr lang="en-US" altLang="zh-CN" sz="2600" dirty="0">
                  <a:solidFill>
                    <a:schemeClr val="bg1"/>
                  </a:solidFill>
                  <a:latin typeface="+mj-lt"/>
                  <a:ea typeface="微软雅黑" panose="020B0503020204020204" pitchFamily="34" charset="-122"/>
                </a:rPr>
                <a:t>03</a:t>
              </a:r>
              <a:endParaRPr lang="zh-CN" altLang="en-US" sz="2600" dirty="0">
                <a:solidFill>
                  <a:schemeClr val="bg1"/>
                </a:solidFill>
                <a:latin typeface="+mj-lt"/>
                <a:ea typeface="微软雅黑" panose="020B0503020204020204" pitchFamily="34" charset="-122"/>
              </a:endParaRPr>
            </a:p>
          </p:txBody>
        </p:sp>
      </p:grpSp>
      <p:grpSp>
        <p:nvGrpSpPr>
          <p:cNvPr id="35" name="组合 34"/>
          <p:cNvGrpSpPr/>
          <p:nvPr/>
        </p:nvGrpSpPr>
        <p:grpSpPr>
          <a:xfrm>
            <a:off x="6398158" y="1320090"/>
            <a:ext cx="1153737" cy="2342097"/>
            <a:chOff x="8793324" y="1847850"/>
            <a:chExt cx="1775692" cy="3717068"/>
          </a:xfrm>
        </p:grpSpPr>
        <p:sp>
          <p:nvSpPr>
            <p:cNvPr id="36" name="任意多边形 35"/>
            <p:cNvSpPr/>
            <p:nvPr/>
          </p:nvSpPr>
          <p:spPr>
            <a:xfrm flipV="1">
              <a:off x="8793324"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圆角矩形 36"/>
            <p:cNvSpPr/>
            <p:nvPr/>
          </p:nvSpPr>
          <p:spPr>
            <a:xfrm>
              <a:off x="9002229"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矩形 37"/>
            <p:cNvSpPr/>
            <p:nvPr/>
          </p:nvSpPr>
          <p:spPr>
            <a:xfrm>
              <a:off x="8998414"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rgbClr val="0070C0"/>
                  </a:solidFill>
                  <a:latin typeface="微软雅黑" panose="020B0503020204020204" pitchFamily="34" charset="-122"/>
                  <a:ea typeface="微软雅黑" panose="020B0503020204020204" pitchFamily="34" charset="-122"/>
                </a:rPr>
                <a:t>第四季度</a:t>
              </a:r>
            </a:p>
          </p:txBody>
        </p:sp>
        <p:sp>
          <p:nvSpPr>
            <p:cNvPr id="39" name="文本框 39"/>
            <p:cNvSpPr txBox="1"/>
            <p:nvPr/>
          </p:nvSpPr>
          <p:spPr>
            <a:xfrm>
              <a:off x="8998411" y="3553499"/>
              <a:ext cx="1361695" cy="1138773"/>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sp>
          <p:nvSpPr>
            <p:cNvPr id="40" name="文本框 16"/>
            <p:cNvSpPr txBox="1"/>
            <p:nvPr/>
          </p:nvSpPr>
          <p:spPr>
            <a:xfrm>
              <a:off x="9185387" y="2193679"/>
              <a:ext cx="991564" cy="781541"/>
            </a:xfrm>
            <a:prstGeom prst="rect">
              <a:avLst/>
            </a:prstGeom>
            <a:noFill/>
          </p:spPr>
          <p:txBody>
            <a:bodyPr wrap="square" rtlCol="0">
              <a:spAutoFit/>
            </a:bodyPr>
            <a:lstStyle/>
            <a:p>
              <a:pPr algn="ctr"/>
              <a:r>
                <a:rPr lang="en-US" altLang="zh-CN" sz="2600" dirty="0">
                  <a:solidFill>
                    <a:schemeClr val="bg1"/>
                  </a:solidFill>
                  <a:latin typeface="+mj-lt"/>
                  <a:ea typeface="微软雅黑" panose="020B0503020204020204" pitchFamily="34" charset="-122"/>
                </a:rPr>
                <a:t>04</a:t>
              </a:r>
              <a:endParaRPr lang="zh-CN" altLang="en-US" sz="2600" dirty="0">
                <a:solidFill>
                  <a:schemeClr val="bg1"/>
                </a:solidFill>
                <a:latin typeface="+mj-lt"/>
                <a:ea typeface="微软雅黑" panose="020B0503020204020204" pitchFamily="34" charset="-122"/>
              </a:endParaRPr>
            </a:p>
          </p:txBody>
        </p:sp>
      </p:grpSp>
      <p:sp>
        <p:nvSpPr>
          <p:cNvPr id="41" name="文本框 16"/>
          <p:cNvSpPr txBox="1"/>
          <p:nvPr/>
        </p:nvSpPr>
        <p:spPr>
          <a:xfrm>
            <a:off x="3386510" y="4037890"/>
            <a:ext cx="1126162" cy="244000"/>
          </a:xfrm>
          <a:prstGeom prst="rect">
            <a:avLst/>
          </a:prstGeom>
          <a:noFill/>
        </p:spPr>
        <p:txBody>
          <a:bodyPr wrap="square" lIns="58759" tIns="29380" rIns="58759" bIns="29380" rtlCol="0">
            <a:spAutoFit/>
          </a:bodyPr>
          <a:lstStyle/>
          <a:p>
            <a:pPr algn="ctr"/>
            <a:r>
              <a:rPr lang="zh-CN" altLang="en-US" b="1" dirty="0" smtClean="0">
                <a:solidFill>
                  <a:srgbClr val="0070C0"/>
                </a:solidFill>
                <a:latin typeface="微软雅黑" panose="020B0503020204020204" pitchFamily="34" charset="-122"/>
                <a:ea typeface="微软雅黑" panose="020B0503020204020204" pitchFamily="34" charset="-122"/>
              </a:rPr>
              <a:t>添加标题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42" name="文本框 16"/>
          <p:cNvSpPr txBox="1"/>
          <p:nvPr/>
        </p:nvSpPr>
        <p:spPr>
          <a:xfrm>
            <a:off x="4901386" y="4037890"/>
            <a:ext cx="1126162" cy="244000"/>
          </a:xfrm>
          <a:prstGeom prst="rect">
            <a:avLst/>
          </a:prstGeom>
          <a:noFill/>
        </p:spPr>
        <p:txBody>
          <a:bodyPr wrap="square" lIns="58759" tIns="29380" rIns="58759" bIns="29380" rtlCol="0">
            <a:spAutoFit/>
          </a:bodyPr>
          <a:lstStyle/>
          <a:p>
            <a:pPr algn="ctr"/>
            <a:r>
              <a:rPr lang="zh-CN" altLang="en-US" b="1" dirty="0" smtClean="0">
                <a:solidFill>
                  <a:srgbClr val="0070C0"/>
                </a:solidFill>
                <a:latin typeface="微软雅黑" panose="020B0503020204020204" pitchFamily="34" charset="-122"/>
                <a:ea typeface="微软雅黑" panose="020B0503020204020204" pitchFamily="34" charset="-122"/>
              </a:rPr>
              <a:t>添加标题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43" name="文本框 16"/>
          <p:cNvSpPr txBox="1"/>
          <p:nvPr/>
        </p:nvSpPr>
        <p:spPr>
          <a:xfrm>
            <a:off x="6424322" y="4037890"/>
            <a:ext cx="1126162" cy="244000"/>
          </a:xfrm>
          <a:prstGeom prst="rect">
            <a:avLst/>
          </a:prstGeom>
          <a:noFill/>
        </p:spPr>
        <p:txBody>
          <a:bodyPr wrap="square" lIns="58759" tIns="29380" rIns="58759" bIns="29380" rtlCol="0">
            <a:spAutoFit/>
          </a:bodyPr>
          <a:lstStyle/>
          <a:p>
            <a:pPr algn="ctr"/>
            <a:r>
              <a:rPr lang="zh-CN" altLang="en-US" b="1" dirty="0" smtClean="0">
                <a:solidFill>
                  <a:srgbClr val="0070C0"/>
                </a:solidFill>
                <a:latin typeface="微软雅黑" panose="020B0503020204020204" pitchFamily="34" charset="-122"/>
                <a:ea typeface="微软雅黑" panose="020B0503020204020204" pitchFamily="34" charset="-122"/>
              </a:rPr>
              <a:t>添加标题</a:t>
            </a:r>
            <a:endParaRPr lang="zh-CN" altLang="en-US" b="1"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07459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50" fill="hold"/>
                                        <p:tgtEl>
                                          <p:spTgt spid="7"/>
                                        </p:tgtEl>
                                        <p:attrNameLst>
                                          <p:attrName>ppt_x</p:attrName>
                                        </p:attrNameLst>
                                      </p:cBhvr>
                                      <p:tavLst>
                                        <p:tav tm="0">
                                          <p:val>
                                            <p:strVal val="0-#ppt_w/2"/>
                                          </p:val>
                                        </p:tav>
                                        <p:tav tm="100000">
                                          <p:val>
                                            <p:strVal val="#ppt_x"/>
                                          </p:val>
                                        </p:tav>
                                      </p:tavLst>
                                    </p:anim>
                                    <p:anim calcmode="lin" valueType="num">
                                      <p:cBhvr additive="base">
                                        <p:cTn id="24" dur="25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750"/>
                            </p:stCondLst>
                            <p:childTnLst>
                              <p:par>
                                <p:cTn id="26" presetID="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250" fill="hold"/>
                                        <p:tgtEl>
                                          <p:spTgt spid="19"/>
                                        </p:tgtEl>
                                        <p:attrNameLst>
                                          <p:attrName>ppt_x</p:attrName>
                                        </p:attrNameLst>
                                      </p:cBhvr>
                                      <p:tavLst>
                                        <p:tav tm="0">
                                          <p:val>
                                            <p:strVal val="0-#ppt_w/2"/>
                                          </p:val>
                                        </p:tav>
                                        <p:tav tm="100000">
                                          <p:val>
                                            <p:strVal val="#ppt_x"/>
                                          </p:val>
                                        </p:tav>
                                      </p:tavLst>
                                    </p:anim>
                                    <p:anim calcmode="lin" valueType="num">
                                      <p:cBhvr additive="base">
                                        <p:cTn id="29" dur="250" fill="hold"/>
                                        <p:tgtEl>
                                          <p:spTgt spid="19"/>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250" fill="hold"/>
                                        <p:tgtEl>
                                          <p:spTgt spid="20"/>
                                        </p:tgtEl>
                                        <p:attrNameLst>
                                          <p:attrName>ppt_x</p:attrName>
                                        </p:attrNameLst>
                                      </p:cBhvr>
                                      <p:tavLst>
                                        <p:tav tm="0">
                                          <p:val>
                                            <p:strVal val="0-#ppt_w/2"/>
                                          </p:val>
                                        </p:tav>
                                        <p:tav tm="100000">
                                          <p:val>
                                            <p:strVal val="#ppt_x"/>
                                          </p:val>
                                        </p:tav>
                                      </p:tavLst>
                                    </p:anim>
                                    <p:anim calcmode="lin" valueType="num">
                                      <p:cBhvr additive="base">
                                        <p:cTn id="34" dur="250" fill="hold"/>
                                        <p:tgtEl>
                                          <p:spTgt spid="20"/>
                                        </p:tgtEl>
                                        <p:attrNameLst>
                                          <p:attrName>ppt_y</p:attrName>
                                        </p:attrNameLst>
                                      </p:cBhvr>
                                      <p:tavLst>
                                        <p:tav tm="0">
                                          <p:val>
                                            <p:strVal val="#ppt_y"/>
                                          </p:val>
                                        </p:tav>
                                        <p:tav tm="100000">
                                          <p:val>
                                            <p:strVal val="#ppt_y"/>
                                          </p:val>
                                        </p:tav>
                                      </p:tavLst>
                                    </p:anim>
                                  </p:childTnLst>
                                </p:cTn>
                              </p:par>
                            </p:childTnLst>
                          </p:cTn>
                        </p:par>
                        <p:par>
                          <p:cTn id="35" fill="hold">
                            <p:stCondLst>
                              <p:cond delay="1250"/>
                            </p:stCondLst>
                            <p:childTnLst>
                              <p:par>
                                <p:cTn id="36" presetID="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250" fill="hold"/>
                                        <p:tgtEl>
                                          <p:spTgt spid="21"/>
                                        </p:tgtEl>
                                        <p:attrNameLst>
                                          <p:attrName>ppt_x</p:attrName>
                                        </p:attrNameLst>
                                      </p:cBhvr>
                                      <p:tavLst>
                                        <p:tav tm="0">
                                          <p:val>
                                            <p:strVal val="0-#ppt_w/2"/>
                                          </p:val>
                                        </p:tav>
                                        <p:tav tm="100000">
                                          <p:val>
                                            <p:strVal val="#ppt_x"/>
                                          </p:val>
                                        </p:tav>
                                      </p:tavLst>
                                    </p:anim>
                                    <p:anim calcmode="lin" valueType="num">
                                      <p:cBhvr additive="base">
                                        <p:cTn id="39" dur="250" fill="hold"/>
                                        <p:tgtEl>
                                          <p:spTgt spid="21"/>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37"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900" decel="100000" fill="hold"/>
                                        <p:tgtEl>
                                          <p:spTgt spid="8"/>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25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900" decel="100000" fill="hold"/>
                                        <p:tgtEl>
                                          <p:spTgt spid="2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50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900" decel="100000" fill="hold"/>
                                        <p:tgtEl>
                                          <p:spTgt spid="29"/>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59" presetID="37" presetClass="entr" presetSubtype="0" fill="hold" nodeType="withEffect">
                                  <p:stCondLst>
                                    <p:cond delay="75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1000"/>
                                        <p:tgtEl>
                                          <p:spTgt spid="35"/>
                                        </p:tgtEl>
                                      </p:cBhvr>
                                    </p:animEffect>
                                    <p:anim calcmode="lin" valueType="num">
                                      <p:cBhvr>
                                        <p:cTn id="62" dur="1000" fill="hold"/>
                                        <p:tgtEl>
                                          <p:spTgt spid="35"/>
                                        </p:tgtEl>
                                        <p:attrNameLst>
                                          <p:attrName>ppt_x</p:attrName>
                                        </p:attrNameLst>
                                      </p:cBhvr>
                                      <p:tavLst>
                                        <p:tav tm="0">
                                          <p:val>
                                            <p:strVal val="#ppt_x"/>
                                          </p:val>
                                        </p:tav>
                                        <p:tav tm="100000">
                                          <p:val>
                                            <p:strVal val="#ppt_x"/>
                                          </p:val>
                                        </p:tav>
                                      </p:tavLst>
                                    </p:anim>
                                    <p:anim calcmode="lin" valueType="num">
                                      <p:cBhvr>
                                        <p:cTn id="63" dur="900" decel="100000" fill="hold"/>
                                        <p:tgtEl>
                                          <p:spTgt spid="35"/>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65" fill="hold">
                            <p:stCondLst>
                              <p:cond delay="3250"/>
                            </p:stCondLst>
                            <p:childTnLst>
                              <p:par>
                                <p:cTn id="66" presetID="14" presetClass="entr" presetSubtype="1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randombar(horizontal)">
                                      <p:cBhvr>
                                        <p:cTn id="68" dur="500"/>
                                        <p:tgtEl>
                                          <p:spTgt spid="22"/>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randombar(horizontal)">
                                      <p:cBhvr>
                                        <p:cTn id="71" dur="500"/>
                                        <p:tgtEl>
                                          <p:spTgt spid="41"/>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randombar(horizontal)">
                                      <p:cBhvr>
                                        <p:cTn id="74" dur="500"/>
                                        <p:tgtEl>
                                          <p:spTgt spid="42"/>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randombar(horizontal)">
                                      <p:cBhvr>
                                        <p:cTn id="7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animBg="1"/>
      <p:bldP spid="19" grpId="0" animBg="1"/>
      <p:bldP spid="20" grpId="0" animBg="1"/>
      <p:bldP spid="21" grpId="0" animBg="1"/>
      <p:bldP spid="22" grpId="0"/>
      <p:bldP spid="41" grpId="0"/>
      <p:bldP spid="42"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TextBox 1"/>
          <p:cNvSpPr txBox="1"/>
          <p:nvPr/>
        </p:nvSpPr>
        <p:spPr>
          <a:xfrm>
            <a:off x="2216336" y="1631196"/>
            <a:ext cx="1935546" cy="266877"/>
          </a:xfrm>
          <a:prstGeom prst="rect">
            <a:avLst/>
          </a:prstGeom>
          <a:noFill/>
        </p:spPr>
        <p:txBody>
          <a:bodyPr wrap="square" lIns="66177" tIns="33088" rIns="66177" bIns="33088" rtlCol="0">
            <a:spAutoFit/>
          </a:bodyPr>
          <a:lstStyle/>
          <a:p>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点击添加关键字</a:t>
            </a:r>
          </a:p>
        </p:txBody>
      </p:sp>
      <p:sp>
        <p:nvSpPr>
          <p:cNvPr id="8" name="TextBox 5"/>
          <p:cNvSpPr txBox="1"/>
          <p:nvPr/>
        </p:nvSpPr>
        <p:spPr>
          <a:xfrm>
            <a:off x="1363125" y="2175655"/>
            <a:ext cx="767543" cy="213321"/>
          </a:xfrm>
          <a:prstGeom prst="rect">
            <a:avLst/>
          </a:prstGeom>
          <a:noFill/>
        </p:spPr>
        <p:txBody>
          <a:bodyPr wrap="square" lIns="58759" tIns="29380" rIns="58759" bIns="29380" rtlCol="0">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14" name="组合 13"/>
          <p:cNvGrpSpPr/>
          <p:nvPr/>
        </p:nvGrpSpPr>
        <p:grpSpPr>
          <a:xfrm>
            <a:off x="2265712" y="2070971"/>
            <a:ext cx="5634910" cy="437270"/>
            <a:chOff x="4154965" y="2529230"/>
            <a:chExt cx="6616289" cy="529503"/>
          </a:xfrm>
        </p:grpSpPr>
        <p:sp>
          <p:nvSpPr>
            <p:cNvPr id="15" name="右箭头 14"/>
            <p:cNvSpPr/>
            <p:nvPr/>
          </p:nvSpPr>
          <p:spPr>
            <a:xfrm>
              <a:off x="4154965" y="2529230"/>
              <a:ext cx="6616289" cy="529503"/>
            </a:xfrm>
            <a:prstGeom prst="rightArrow">
              <a:avLst/>
            </a:prstGeom>
            <a:solidFill>
              <a:srgbClr val="0070C0"/>
            </a:solidFill>
            <a:ln>
              <a:noFill/>
            </a:ln>
          </p:spPr>
          <p:txBody>
            <a:bodyPr vert="horz" wrap="square" lIns="91440" tIns="45720" rIns="91440" bIns="45720" numCol="1" anchor="t" anchorCtr="0" compatLnSpc="1"/>
            <a:lstStyle/>
            <a:p>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7"/>
            <p:cNvSpPr txBox="1"/>
            <p:nvPr/>
          </p:nvSpPr>
          <p:spPr>
            <a:xfrm>
              <a:off x="4309398" y="2695873"/>
              <a:ext cx="1300965" cy="27952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17" name="TextBox 4"/>
          <p:cNvSpPr txBox="1"/>
          <p:nvPr/>
        </p:nvSpPr>
        <p:spPr>
          <a:xfrm>
            <a:off x="7901287" y="2191556"/>
            <a:ext cx="583038" cy="244000"/>
          </a:xfrm>
          <a:prstGeom prst="rect">
            <a:avLst/>
          </a:prstGeom>
          <a:noFill/>
        </p:spPr>
        <p:txBody>
          <a:bodyPr wrap="square" lIns="58759" tIns="29380" rIns="58759" bIns="29380" rtlCol="0">
            <a:spAutoFit/>
          </a:bodyPr>
          <a:lstStyle/>
          <a:p>
            <a:r>
              <a:rPr lang="en-US" altLang="zh-CN" dirty="0">
                <a:latin typeface="微软雅黑" panose="020B0503020204020204" pitchFamily="34" charset="-122"/>
                <a:ea typeface="微软雅黑" panose="020B0503020204020204" pitchFamily="34" charset="-122"/>
              </a:rPr>
              <a:t>95%</a:t>
            </a:r>
            <a:endParaRPr lang="zh-CN" altLang="en-US" dirty="0">
              <a:latin typeface="微软雅黑" panose="020B0503020204020204" pitchFamily="34" charset="-122"/>
              <a:ea typeface="微软雅黑" panose="020B0503020204020204" pitchFamily="34" charset="-122"/>
            </a:endParaRPr>
          </a:p>
        </p:txBody>
      </p:sp>
      <p:sp>
        <p:nvSpPr>
          <p:cNvPr id="18" name="TextBox 11"/>
          <p:cNvSpPr txBox="1"/>
          <p:nvPr/>
        </p:nvSpPr>
        <p:spPr>
          <a:xfrm>
            <a:off x="1333127" y="2552167"/>
            <a:ext cx="767543" cy="213321"/>
          </a:xfrm>
          <a:prstGeom prst="rect">
            <a:avLst/>
          </a:prstGeom>
          <a:noFill/>
        </p:spPr>
        <p:txBody>
          <a:bodyPr wrap="square" lIns="58759" tIns="29380" rIns="58759" bIns="29380" rtlCol="0">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19" name="组合 18"/>
          <p:cNvGrpSpPr/>
          <p:nvPr/>
        </p:nvGrpSpPr>
        <p:grpSpPr>
          <a:xfrm>
            <a:off x="2265712" y="2441542"/>
            <a:ext cx="3963905" cy="437270"/>
            <a:chOff x="4154965" y="3117351"/>
            <a:chExt cx="4654261" cy="529503"/>
          </a:xfrm>
        </p:grpSpPr>
        <p:sp>
          <p:nvSpPr>
            <p:cNvPr id="20" name="右箭头 19"/>
            <p:cNvSpPr/>
            <p:nvPr/>
          </p:nvSpPr>
          <p:spPr>
            <a:xfrm>
              <a:off x="4154965" y="3117351"/>
              <a:ext cx="4654261" cy="529503"/>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latin typeface="微软雅黑" panose="020B0503020204020204" pitchFamily="34" charset="-122"/>
                <a:ea typeface="微软雅黑" panose="020B0503020204020204" pitchFamily="34" charset="-122"/>
              </a:endParaRPr>
            </a:p>
          </p:txBody>
        </p:sp>
        <p:sp>
          <p:nvSpPr>
            <p:cNvPr id="21" name="TextBox 13"/>
            <p:cNvSpPr txBox="1"/>
            <p:nvPr/>
          </p:nvSpPr>
          <p:spPr>
            <a:xfrm>
              <a:off x="4309398" y="3274795"/>
              <a:ext cx="1300965" cy="27952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22" name="TextBox 10"/>
          <p:cNvSpPr txBox="1"/>
          <p:nvPr/>
        </p:nvSpPr>
        <p:spPr>
          <a:xfrm>
            <a:off x="6573517" y="2575012"/>
            <a:ext cx="583038" cy="244000"/>
          </a:xfrm>
          <a:prstGeom prst="rect">
            <a:avLst/>
          </a:prstGeom>
          <a:noFill/>
        </p:spPr>
        <p:txBody>
          <a:bodyPr wrap="square" lIns="58759" tIns="29380" rIns="58759" bIns="29380" rtlCol="0">
            <a:spAutoFit/>
          </a:bodyPr>
          <a:lstStyle/>
          <a:p>
            <a:r>
              <a:rPr lang="en-US" altLang="zh-CN" dirty="0">
                <a:latin typeface="微软雅黑" panose="020B0503020204020204" pitchFamily="34" charset="-122"/>
                <a:ea typeface="微软雅黑" panose="020B0503020204020204" pitchFamily="34" charset="-122"/>
              </a:rPr>
              <a:t>75%</a:t>
            </a:r>
            <a:endParaRPr lang="zh-CN" altLang="en-US" dirty="0">
              <a:latin typeface="微软雅黑" panose="020B0503020204020204" pitchFamily="34" charset="-122"/>
              <a:ea typeface="微软雅黑" panose="020B0503020204020204" pitchFamily="34" charset="-122"/>
            </a:endParaRPr>
          </a:p>
        </p:txBody>
      </p:sp>
      <p:sp>
        <p:nvSpPr>
          <p:cNvPr id="23" name="TextBox 17"/>
          <p:cNvSpPr txBox="1"/>
          <p:nvPr/>
        </p:nvSpPr>
        <p:spPr>
          <a:xfrm>
            <a:off x="1333126" y="2887257"/>
            <a:ext cx="767543" cy="213321"/>
          </a:xfrm>
          <a:prstGeom prst="rect">
            <a:avLst/>
          </a:prstGeom>
          <a:noFill/>
        </p:spPr>
        <p:txBody>
          <a:bodyPr wrap="square" lIns="58759" tIns="29380" rIns="58759" bIns="29380" rtlCol="0">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24" name="组合 23"/>
          <p:cNvGrpSpPr/>
          <p:nvPr/>
        </p:nvGrpSpPr>
        <p:grpSpPr>
          <a:xfrm>
            <a:off x="2265713" y="2812113"/>
            <a:ext cx="4585514" cy="437270"/>
            <a:chOff x="4154966" y="3705473"/>
            <a:chExt cx="5384129" cy="529503"/>
          </a:xfrm>
        </p:grpSpPr>
        <p:sp>
          <p:nvSpPr>
            <p:cNvPr id="25" name="右箭头 24"/>
            <p:cNvSpPr/>
            <p:nvPr/>
          </p:nvSpPr>
          <p:spPr>
            <a:xfrm>
              <a:off x="4154966" y="3705473"/>
              <a:ext cx="5384129" cy="529503"/>
            </a:xfrm>
            <a:prstGeom prst="rightArrow">
              <a:avLst/>
            </a:prstGeom>
            <a:solidFill>
              <a:srgbClr val="0070C0"/>
            </a:solidFill>
            <a:ln>
              <a:noFill/>
            </a:ln>
          </p:spPr>
          <p:txBody>
            <a:bodyPr vert="horz" wrap="square" lIns="91440" tIns="45720" rIns="91440" bIns="45720" numCol="1" anchor="t" anchorCtr="0" compatLnSpc="1"/>
            <a:lstStyle/>
            <a:p>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19"/>
            <p:cNvSpPr txBox="1"/>
            <p:nvPr/>
          </p:nvSpPr>
          <p:spPr>
            <a:xfrm>
              <a:off x="4309397" y="3853717"/>
              <a:ext cx="1300965" cy="27952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27" name="TextBox 16"/>
          <p:cNvSpPr txBox="1"/>
          <p:nvPr/>
        </p:nvSpPr>
        <p:spPr>
          <a:xfrm>
            <a:off x="7094002" y="2948161"/>
            <a:ext cx="583038" cy="244000"/>
          </a:xfrm>
          <a:prstGeom prst="rect">
            <a:avLst/>
          </a:prstGeom>
          <a:noFill/>
        </p:spPr>
        <p:txBody>
          <a:bodyPr wrap="square" lIns="58759" tIns="29380" rIns="58759" bIns="29380" rtlCol="0">
            <a:spAutoFit/>
          </a:bodyPr>
          <a:lstStyle/>
          <a:p>
            <a:r>
              <a:rPr lang="en-US" altLang="zh-CN" dirty="0">
                <a:latin typeface="微软雅黑" panose="020B0503020204020204" pitchFamily="34" charset="-122"/>
                <a:ea typeface="微软雅黑" panose="020B0503020204020204" pitchFamily="34" charset="-122"/>
              </a:rPr>
              <a:t>85%</a:t>
            </a:r>
            <a:endParaRPr lang="zh-CN" altLang="en-US" dirty="0">
              <a:latin typeface="微软雅黑" panose="020B0503020204020204" pitchFamily="34" charset="-122"/>
              <a:ea typeface="微软雅黑" panose="020B0503020204020204" pitchFamily="34" charset="-122"/>
            </a:endParaRPr>
          </a:p>
        </p:txBody>
      </p:sp>
      <p:sp>
        <p:nvSpPr>
          <p:cNvPr id="28" name="TextBox 23"/>
          <p:cNvSpPr txBox="1"/>
          <p:nvPr/>
        </p:nvSpPr>
        <p:spPr>
          <a:xfrm>
            <a:off x="1333126" y="3258428"/>
            <a:ext cx="767543" cy="213321"/>
          </a:xfrm>
          <a:prstGeom prst="rect">
            <a:avLst/>
          </a:prstGeom>
          <a:noFill/>
        </p:spPr>
        <p:txBody>
          <a:bodyPr wrap="square" lIns="58759" tIns="29380" rIns="58759" bIns="29380" rtlCol="0">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29" name="组合 28"/>
          <p:cNvGrpSpPr/>
          <p:nvPr/>
        </p:nvGrpSpPr>
        <p:grpSpPr>
          <a:xfrm>
            <a:off x="2265713" y="3173834"/>
            <a:ext cx="3135092" cy="437270"/>
            <a:chOff x="4154967" y="4282877"/>
            <a:chExt cx="3681102" cy="529503"/>
          </a:xfrm>
        </p:grpSpPr>
        <p:sp>
          <p:nvSpPr>
            <p:cNvPr id="30" name="右箭头 29"/>
            <p:cNvSpPr/>
            <p:nvPr/>
          </p:nvSpPr>
          <p:spPr>
            <a:xfrm>
              <a:off x="4154967" y="4282877"/>
              <a:ext cx="3681102" cy="529503"/>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latin typeface="微软雅黑" panose="020B0503020204020204" pitchFamily="34" charset="-122"/>
                <a:ea typeface="微软雅黑" panose="020B0503020204020204" pitchFamily="34" charset="-122"/>
              </a:endParaRPr>
            </a:p>
          </p:txBody>
        </p:sp>
        <p:sp>
          <p:nvSpPr>
            <p:cNvPr id="31" name="TextBox 25"/>
            <p:cNvSpPr txBox="1"/>
            <p:nvPr/>
          </p:nvSpPr>
          <p:spPr>
            <a:xfrm>
              <a:off x="4309398" y="4432637"/>
              <a:ext cx="1300965" cy="27952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32" name="TextBox 22"/>
          <p:cNvSpPr txBox="1"/>
          <p:nvPr/>
        </p:nvSpPr>
        <p:spPr>
          <a:xfrm>
            <a:off x="5978677" y="3321307"/>
            <a:ext cx="583038" cy="244000"/>
          </a:xfrm>
          <a:prstGeom prst="rect">
            <a:avLst/>
          </a:prstGeom>
          <a:noFill/>
        </p:spPr>
        <p:txBody>
          <a:bodyPr wrap="square" lIns="58759" tIns="29380" rIns="58759" bIns="29380" rtlCol="0">
            <a:spAutoFit/>
          </a:bodyPr>
          <a:lstStyle/>
          <a:p>
            <a:r>
              <a:rPr lang="en-US" altLang="zh-CN" dirty="0">
                <a:latin typeface="微软雅黑" panose="020B0503020204020204" pitchFamily="34" charset="-122"/>
                <a:ea typeface="微软雅黑" panose="020B0503020204020204" pitchFamily="34" charset="-122"/>
              </a:rPr>
              <a:t>52%</a:t>
            </a:r>
            <a:endParaRPr lang="zh-CN" altLang="en-US" dirty="0">
              <a:latin typeface="微软雅黑" panose="020B0503020204020204" pitchFamily="34" charset="-122"/>
              <a:ea typeface="微软雅黑" panose="020B0503020204020204" pitchFamily="34" charset="-122"/>
            </a:endParaRPr>
          </a:p>
        </p:txBody>
      </p:sp>
      <p:sp>
        <p:nvSpPr>
          <p:cNvPr id="33" name="TextBox 29"/>
          <p:cNvSpPr txBox="1"/>
          <p:nvPr/>
        </p:nvSpPr>
        <p:spPr>
          <a:xfrm>
            <a:off x="1333125" y="3654169"/>
            <a:ext cx="767543" cy="213321"/>
          </a:xfrm>
          <a:prstGeom prst="rect">
            <a:avLst/>
          </a:prstGeom>
          <a:noFill/>
        </p:spPr>
        <p:txBody>
          <a:bodyPr wrap="square" lIns="58759" tIns="29380" rIns="58759" bIns="29380" rtlCol="0">
            <a:spAutoFit/>
          </a:bodyPr>
          <a:lstStyle/>
          <a:p>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34" name="组合 33"/>
          <p:cNvGrpSpPr/>
          <p:nvPr/>
        </p:nvGrpSpPr>
        <p:grpSpPr>
          <a:xfrm>
            <a:off x="2265713" y="3553255"/>
            <a:ext cx="5207121" cy="437270"/>
            <a:chOff x="4154967" y="4881716"/>
            <a:chExt cx="6113997" cy="529503"/>
          </a:xfrm>
        </p:grpSpPr>
        <p:sp>
          <p:nvSpPr>
            <p:cNvPr id="35" name="右箭头 34"/>
            <p:cNvSpPr/>
            <p:nvPr/>
          </p:nvSpPr>
          <p:spPr>
            <a:xfrm>
              <a:off x="4154967" y="4881716"/>
              <a:ext cx="6113997" cy="529503"/>
            </a:xfrm>
            <a:prstGeom prst="rightArrow">
              <a:avLst/>
            </a:prstGeom>
            <a:solidFill>
              <a:srgbClr val="0070C0"/>
            </a:solidFill>
            <a:ln>
              <a:noFill/>
            </a:ln>
          </p:spPr>
          <p:txBody>
            <a:bodyPr vert="horz" wrap="square" lIns="91440" tIns="45720" rIns="91440" bIns="45720" numCol="1" anchor="t" anchorCtr="0" compatLnSpc="1"/>
            <a:lstStyle/>
            <a:p>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1"/>
            <p:cNvSpPr txBox="1"/>
            <p:nvPr/>
          </p:nvSpPr>
          <p:spPr>
            <a:xfrm>
              <a:off x="4309398" y="5011560"/>
              <a:ext cx="1300965" cy="279521"/>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37" name="TextBox 28"/>
          <p:cNvSpPr txBox="1"/>
          <p:nvPr/>
        </p:nvSpPr>
        <p:spPr>
          <a:xfrm>
            <a:off x="7550757" y="3673838"/>
            <a:ext cx="624851" cy="244000"/>
          </a:xfrm>
          <a:prstGeom prst="rect">
            <a:avLst/>
          </a:prstGeom>
          <a:noFill/>
        </p:spPr>
        <p:txBody>
          <a:bodyPr wrap="square" lIns="58759" tIns="29380" rIns="58759" bIns="29380" rtlCol="0">
            <a:spAutoFit/>
          </a:bodyPr>
          <a:lstStyle/>
          <a:p>
            <a:r>
              <a:rPr lang="en-US" altLang="zh-CN">
                <a:latin typeface="微软雅黑" panose="020B0503020204020204" pitchFamily="34" charset="-122"/>
                <a:ea typeface="微软雅黑" panose="020B0503020204020204" pitchFamily="34" charset="-122"/>
              </a:rPr>
              <a:t>87%</a:t>
            </a:r>
            <a:endParaRPr lang="zh-CN" altLang="en-US" dirty="0">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124733" y="2111616"/>
            <a:ext cx="287252" cy="27853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0" name="椭圆 39"/>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1" name="组合 40"/>
          <p:cNvGrpSpPr/>
          <p:nvPr/>
        </p:nvGrpSpPr>
        <p:grpSpPr>
          <a:xfrm>
            <a:off x="2124733" y="2498248"/>
            <a:ext cx="287252" cy="27853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3" name="椭圆 42"/>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4" name="组合 43"/>
          <p:cNvGrpSpPr/>
          <p:nvPr/>
        </p:nvGrpSpPr>
        <p:grpSpPr>
          <a:xfrm>
            <a:off x="2124733" y="2869717"/>
            <a:ext cx="287252" cy="278530"/>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6" name="椭圆 45"/>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7" name="组合 46"/>
          <p:cNvGrpSpPr/>
          <p:nvPr/>
        </p:nvGrpSpPr>
        <p:grpSpPr>
          <a:xfrm>
            <a:off x="2124733" y="3241186"/>
            <a:ext cx="287252" cy="27853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9" name="椭圆 48"/>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0" name="组合 49"/>
          <p:cNvGrpSpPr/>
          <p:nvPr/>
        </p:nvGrpSpPr>
        <p:grpSpPr>
          <a:xfrm>
            <a:off x="2124733" y="3612656"/>
            <a:ext cx="287252" cy="278530"/>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2" name="椭圆 5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Tree>
    <p:extLst>
      <p:ext uri="{BB962C8B-B14F-4D97-AF65-F5344CB8AC3E}">
        <p14:creationId xmlns:p14="http://schemas.microsoft.com/office/powerpoint/2010/main" val="517762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38" presetClass="entr" presetSubtype="0" accel="50000" fill="hold" grpId="0" nodeType="withEffect">
                                  <p:stCondLst>
                                    <p:cond delay="0"/>
                                  </p:stCondLst>
                                  <p:iterate type="lt">
                                    <p:tmPct val="3000"/>
                                  </p:iterate>
                                  <p:childTnLst>
                                    <p:set>
                                      <p:cBhvr>
                                        <p:cTn id="21" dur="1" fill="hold">
                                          <p:stCondLst>
                                            <p:cond delay="0"/>
                                          </p:stCondLst>
                                        </p:cTn>
                                        <p:tgtEl>
                                          <p:spTgt spid="7"/>
                                        </p:tgtEl>
                                        <p:attrNameLst>
                                          <p:attrName>style.visibility</p:attrName>
                                        </p:attrNameLst>
                                      </p:cBhvr>
                                      <p:to>
                                        <p:strVal val="visible"/>
                                      </p:to>
                                    </p:set>
                                    <p:set>
                                      <p:cBhvr>
                                        <p:cTn id="22" dur="683" fill="hold">
                                          <p:stCondLst>
                                            <p:cond delay="0"/>
                                          </p:stCondLst>
                                        </p:cTn>
                                        <p:tgtEl>
                                          <p:spTgt spid="7"/>
                                        </p:tgtEl>
                                        <p:attrNameLst>
                                          <p:attrName>style.rotation</p:attrName>
                                        </p:attrNameLst>
                                      </p:cBhvr>
                                      <p:to>
                                        <p:strVal val="-45.0"/>
                                      </p:to>
                                    </p:set>
                                    <p:anim calcmode="lin" valueType="num">
                                      <p:cBhvr>
                                        <p:cTn id="23" dur="683" fill="hold">
                                          <p:stCondLst>
                                            <p:cond delay="683"/>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4" dur="683"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25" dur="234" decel="50000" autoRev="1" fill="hold">
                                          <p:stCondLst>
                                            <p:cond delay="683"/>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6" dur="204" fill="hold">
                                          <p:stCondLst>
                                            <p:cond delay="1296"/>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27" fill="hold">
                            <p:stCondLst>
                              <p:cond delay="1770"/>
                            </p:stCondLst>
                            <p:childTnLst>
                              <p:par>
                                <p:cTn id="28" presetID="2" presetClass="entr" presetSubtype="4"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ppt_x"/>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childTnLst>
                          </p:cTn>
                        </p:par>
                        <p:par>
                          <p:cTn id="48" fill="hold">
                            <p:stCondLst>
                              <p:cond delay="2270"/>
                            </p:stCondLst>
                            <p:childTnLst>
                              <p:par>
                                <p:cTn id="49" presetID="53" presetClass="entr" presetSubtype="16" fill="hold"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par>
                                <p:cTn id="54" presetID="53" presetClass="entr" presetSubtype="16" fill="hold" nodeType="withEffect">
                                  <p:stCondLst>
                                    <p:cond delay="15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Effect transition="in" filter="fade">
                                      <p:cBhvr>
                                        <p:cTn id="58" dur="500"/>
                                        <p:tgtEl>
                                          <p:spTgt spid="41"/>
                                        </p:tgtEl>
                                      </p:cBhvr>
                                    </p:animEffect>
                                  </p:childTnLst>
                                </p:cTn>
                              </p:par>
                              <p:par>
                                <p:cTn id="59" presetID="53" presetClass="entr" presetSubtype="16" fill="hold" nodeType="withEffect">
                                  <p:stCondLst>
                                    <p:cond delay="30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fltVal val="0"/>
                                          </p:val>
                                        </p:tav>
                                        <p:tav tm="100000">
                                          <p:val>
                                            <p:strVal val="#ppt_w"/>
                                          </p:val>
                                        </p:tav>
                                      </p:tavLst>
                                    </p:anim>
                                    <p:anim calcmode="lin" valueType="num">
                                      <p:cBhvr>
                                        <p:cTn id="62" dur="500" fill="hold"/>
                                        <p:tgtEl>
                                          <p:spTgt spid="44"/>
                                        </p:tgtEl>
                                        <p:attrNameLst>
                                          <p:attrName>ppt_h</p:attrName>
                                        </p:attrNameLst>
                                      </p:cBhvr>
                                      <p:tavLst>
                                        <p:tav tm="0">
                                          <p:val>
                                            <p:fltVal val="0"/>
                                          </p:val>
                                        </p:tav>
                                        <p:tav tm="100000">
                                          <p:val>
                                            <p:strVal val="#ppt_h"/>
                                          </p:val>
                                        </p:tav>
                                      </p:tavLst>
                                    </p:anim>
                                    <p:animEffect transition="in" filter="fade">
                                      <p:cBhvr>
                                        <p:cTn id="63" dur="500"/>
                                        <p:tgtEl>
                                          <p:spTgt spid="44"/>
                                        </p:tgtEl>
                                      </p:cBhvr>
                                    </p:animEffect>
                                  </p:childTnLst>
                                </p:cTn>
                              </p:par>
                              <p:par>
                                <p:cTn id="64" presetID="53" presetClass="entr" presetSubtype="16" fill="hold" nodeType="withEffect">
                                  <p:stCondLst>
                                    <p:cond delay="450"/>
                                  </p:stCondLst>
                                  <p:childTnLst>
                                    <p:set>
                                      <p:cBhvr>
                                        <p:cTn id="65" dur="1" fill="hold">
                                          <p:stCondLst>
                                            <p:cond delay="0"/>
                                          </p:stCondLst>
                                        </p:cTn>
                                        <p:tgtEl>
                                          <p:spTgt spid="47"/>
                                        </p:tgtEl>
                                        <p:attrNameLst>
                                          <p:attrName>style.visibility</p:attrName>
                                        </p:attrNameLst>
                                      </p:cBhvr>
                                      <p:to>
                                        <p:strVal val="visible"/>
                                      </p:to>
                                    </p:set>
                                    <p:anim calcmode="lin" valueType="num">
                                      <p:cBhvr>
                                        <p:cTn id="66" dur="500" fill="hold"/>
                                        <p:tgtEl>
                                          <p:spTgt spid="47"/>
                                        </p:tgtEl>
                                        <p:attrNameLst>
                                          <p:attrName>ppt_w</p:attrName>
                                        </p:attrNameLst>
                                      </p:cBhvr>
                                      <p:tavLst>
                                        <p:tav tm="0">
                                          <p:val>
                                            <p:fltVal val="0"/>
                                          </p:val>
                                        </p:tav>
                                        <p:tav tm="100000">
                                          <p:val>
                                            <p:strVal val="#ppt_w"/>
                                          </p:val>
                                        </p:tav>
                                      </p:tavLst>
                                    </p:anim>
                                    <p:anim calcmode="lin" valueType="num">
                                      <p:cBhvr>
                                        <p:cTn id="67" dur="500" fill="hold"/>
                                        <p:tgtEl>
                                          <p:spTgt spid="47"/>
                                        </p:tgtEl>
                                        <p:attrNameLst>
                                          <p:attrName>ppt_h</p:attrName>
                                        </p:attrNameLst>
                                      </p:cBhvr>
                                      <p:tavLst>
                                        <p:tav tm="0">
                                          <p:val>
                                            <p:fltVal val="0"/>
                                          </p:val>
                                        </p:tav>
                                        <p:tav tm="100000">
                                          <p:val>
                                            <p:strVal val="#ppt_h"/>
                                          </p:val>
                                        </p:tav>
                                      </p:tavLst>
                                    </p:anim>
                                    <p:animEffect transition="in" filter="fade">
                                      <p:cBhvr>
                                        <p:cTn id="68" dur="500"/>
                                        <p:tgtEl>
                                          <p:spTgt spid="47"/>
                                        </p:tgtEl>
                                      </p:cBhvr>
                                    </p:animEffect>
                                  </p:childTnLst>
                                </p:cTn>
                              </p:par>
                              <p:par>
                                <p:cTn id="69" presetID="53" presetClass="entr" presetSubtype="16" fill="hold" nodeType="withEffect">
                                  <p:stCondLst>
                                    <p:cond delay="600"/>
                                  </p:stCondLst>
                                  <p:childTnLst>
                                    <p:set>
                                      <p:cBhvr>
                                        <p:cTn id="70" dur="1" fill="hold">
                                          <p:stCondLst>
                                            <p:cond delay="0"/>
                                          </p:stCondLst>
                                        </p:cTn>
                                        <p:tgtEl>
                                          <p:spTgt spid="50"/>
                                        </p:tgtEl>
                                        <p:attrNameLst>
                                          <p:attrName>style.visibility</p:attrName>
                                        </p:attrNameLst>
                                      </p:cBhvr>
                                      <p:to>
                                        <p:strVal val="visible"/>
                                      </p:to>
                                    </p:set>
                                    <p:anim calcmode="lin" valueType="num">
                                      <p:cBhvr>
                                        <p:cTn id="71" dur="500" fill="hold"/>
                                        <p:tgtEl>
                                          <p:spTgt spid="50"/>
                                        </p:tgtEl>
                                        <p:attrNameLst>
                                          <p:attrName>ppt_w</p:attrName>
                                        </p:attrNameLst>
                                      </p:cBhvr>
                                      <p:tavLst>
                                        <p:tav tm="0">
                                          <p:val>
                                            <p:fltVal val="0"/>
                                          </p:val>
                                        </p:tav>
                                        <p:tav tm="100000">
                                          <p:val>
                                            <p:strVal val="#ppt_w"/>
                                          </p:val>
                                        </p:tav>
                                      </p:tavLst>
                                    </p:anim>
                                    <p:anim calcmode="lin" valueType="num">
                                      <p:cBhvr>
                                        <p:cTn id="72" dur="500" fill="hold"/>
                                        <p:tgtEl>
                                          <p:spTgt spid="50"/>
                                        </p:tgtEl>
                                        <p:attrNameLst>
                                          <p:attrName>ppt_h</p:attrName>
                                        </p:attrNameLst>
                                      </p:cBhvr>
                                      <p:tavLst>
                                        <p:tav tm="0">
                                          <p:val>
                                            <p:fltVal val="0"/>
                                          </p:val>
                                        </p:tav>
                                        <p:tav tm="100000">
                                          <p:val>
                                            <p:strVal val="#ppt_h"/>
                                          </p:val>
                                        </p:tav>
                                      </p:tavLst>
                                    </p:anim>
                                    <p:animEffect transition="in" filter="fade">
                                      <p:cBhvr>
                                        <p:cTn id="73" dur="500"/>
                                        <p:tgtEl>
                                          <p:spTgt spid="50"/>
                                        </p:tgtEl>
                                      </p:cBhvr>
                                    </p:animEffect>
                                  </p:childTnLst>
                                </p:cTn>
                              </p:par>
                            </p:childTnLst>
                          </p:cTn>
                        </p:par>
                        <p:par>
                          <p:cTn id="74" fill="hold">
                            <p:stCondLst>
                              <p:cond delay="3370"/>
                            </p:stCondLst>
                            <p:childTnLst>
                              <p:par>
                                <p:cTn id="75" presetID="12" presetClass="entr" presetSubtype="8"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p:tgtEl>
                                          <p:spTgt spid="14"/>
                                        </p:tgtEl>
                                        <p:attrNameLst>
                                          <p:attrName>ppt_x</p:attrName>
                                        </p:attrNameLst>
                                      </p:cBhvr>
                                      <p:tavLst>
                                        <p:tav tm="0">
                                          <p:val>
                                            <p:strVal val="#ppt_x-#ppt_w*1.125000"/>
                                          </p:val>
                                        </p:tav>
                                        <p:tav tm="100000">
                                          <p:val>
                                            <p:strVal val="#ppt_x"/>
                                          </p:val>
                                        </p:tav>
                                      </p:tavLst>
                                    </p:anim>
                                    <p:animEffect transition="in" filter="wipe(right)">
                                      <p:cBhvr>
                                        <p:cTn id="78" dur="500"/>
                                        <p:tgtEl>
                                          <p:spTgt spid="14"/>
                                        </p:tgtEl>
                                      </p:cBhvr>
                                    </p:animEffect>
                                  </p:childTnLst>
                                </p:cTn>
                              </p:par>
                              <p:par>
                                <p:cTn id="79" presetID="12" presetClass="entr" presetSubtype="8" fill="hold"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8"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p:tgtEl>
                                          <p:spTgt spid="24"/>
                                        </p:tgtEl>
                                        <p:attrNameLst>
                                          <p:attrName>ppt_x</p:attrName>
                                        </p:attrNameLst>
                                      </p:cBhvr>
                                      <p:tavLst>
                                        <p:tav tm="0">
                                          <p:val>
                                            <p:strVal val="#ppt_x-#ppt_w*1.125000"/>
                                          </p:val>
                                        </p:tav>
                                        <p:tav tm="100000">
                                          <p:val>
                                            <p:strVal val="#ppt_x"/>
                                          </p:val>
                                        </p:tav>
                                      </p:tavLst>
                                    </p:anim>
                                    <p:animEffect transition="in" filter="wipe(right)">
                                      <p:cBhvr>
                                        <p:cTn id="86" dur="500"/>
                                        <p:tgtEl>
                                          <p:spTgt spid="24"/>
                                        </p:tgtEl>
                                      </p:cBhvr>
                                    </p:animEffect>
                                  </p:childTnLst>
                                </p:cTn>
                              </p:par>
                              <p:par>
                                <p:cTn id="87" presetID="12" presetClass="entr" presetSubtype="8" fill="hold"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additive="base">
                                        <p:cTn id="89" dur="500"/>
                                        <p:tgtEl>
                                          <p:spTgt spid="29"/>
                                        </p:tgtEl>
                                        <p:attrNameLst>
                                          <p:attrName>ppt_x</p:attrName>
                                        </p:attrNameLst>
                                      </p:cBhvr>
                                      <p:tavLst>
                                        <p:tav tm="0">
                                          <p:val>
                                            <p:strVal val="#ppt_x-#ppt_w*1.125000"/>
                                          </p:val>
                                        </p:tav>
                                        <p:tav tm="100000">
                                          <p:val>
                                            <p:strVal val="#ppt_x"/>
                                          </p:val>
                                        </p:tav>
                                      </p:tavLst>
                                    </p:anim>
                                    <p:animEffect transition="in" filter="wipe(right)">
                                      <p:cBhvr>
                                        <p:cTn id="90" dur="500"/>
                                        <p:tgtEl>
                                          <p:spTgt spid="29"/>
                                        </p:tgtEl>
                                      </p:cBhvr>
                                    </p:animEffect>
                                  </p:childTnLst>
                                </p:cTn>
                              </p:par>
                              <p:par>
                                <p:cTn id="91" presetID="12" presetClass="entr" presetSubtype="8" fill="hold" nodeType="with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p:tgtEl>
                                          <p:spTgt spid="34"/>
                                        </p:tgtEl>
                                        <p:attrNameLst>
                                          <p:attrName>ppt_x</p:attrName>
                                        </p:attrNameLst>
                                      </p:cBhvr>
                                      <p:tavLst>
                                        <p:tav tm="0">
                                          <p:val>
                                            <p:strVal val="#ppt_x-#ppt_w*1.125000"/>
                                          </p:val>
                                        </p:tav>
                                        <p:tav tm="100000">
                                          <p:val>
                                            <p:strVal val="#ppt_x"/>
                                          </p:val>
                                        </p:tav>
                                      </p:tavLst>
                                    </p:anim>
                                    <p:animEffect transition="in" filter="wipe(right)">
                                      <p:cBhvr>
                                        <p:cTn id="94" dur="500"/>
                                        <p:tgtEl>
                                          <p:spTgt spid="34"/>
                                        </p:tgtEl>
                                      </p:cBhvr>
                                    </p:animEffect>
                                  </p:childTnLst>
                                </p:cTn>
                              </p:par>
                            </p:childTnLst>
                          </p:cTn>
                        </p:par>
                        <p:par>
                          <p:cTn id="95" fill="hold">
                            <p:stCondLst>
                              <p:cond delay="3870"/>
                            </p:stCondLst>
                            <p:childTnLst>
                              <p:par>
                                <p:cTn id="96" presetID="2" presetClass="entr" presetSubtype="2"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additive="base">
                                        <p:cTn id="98" dur="500" fill="hold"/>
                                        <p:tgtEl>
                                          <p:spTgt spid="17"/>
                                        </p:tgtEl>
                                        <p:attrNameLst>
                                          <p:attrName>ppt_x</p:attrName>
                                        </p:attrNameLst>
                                      </p:cBhvr>
                                      <p:tavLst>
                                        <p:tav tm="0">
                                          <p:val>
                                            <p:strVal val="1+#ppt_w/2"/>
                                          </p:val>
                                        </p:tav>
                                        <p:tav tm="100000">
                                          <p:val>
                                            <p:strVal val="#ppt_x"/>
                                          </p:val>
                                        </p:tav>
                                      </p:tavLst>
                                    </p:anim>
                                    <p:anim calcmode="lin" valueType="num">
                                      <p:cBhvr additive="base">
                                        <p:cTn id="99" dur="500" fill="hold"/>
                                        <p:tgtEl>
                                          <p:spTgt spid="17"/>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150"/>
                                  </p:stCondLst>
                                  <p:childTnLst>
                                    <p:set>
                                      <p:cBhvr>
                                        <p:cTn id="101" dur="1" fill="hold">
                                          <p:stCondLst>
                                            <p:cond delay="0"/>
                                          </p:stCondLst>
                                        </p:cTn>
                                        <p:tgtEl>
                                          <p:spTgt spid="22"/>
                                        </p:tgtEl>
                                        <p:attrNameLst>
                                          <p:attrName>style.visibility</p:attrName>
                                        </p:attrNameLst>
                                      </p:cBhvr>
                                      <p:to>
                                        <p:strVal val="visible"/>
                                      </p:to>
                                    </p:set>
                                    <p:anim calcmode="lin" valueType="num">
                                      <p:cBhvr additive="base">
                                        <p:cTn id="102" dur="500" fill="hold"/>
                                        <p:tgtEl>
                                          <p:spTgt spid="22"/>
                                        </p:tgtEl>
                                        <p:attrNameLst>
                                          <p:attrName>ppt_x</p:attrName>
                                        </p:attrNameLst>
                                      </p:cBhvr>
                                      <p:tavLst>
                                        <p:tav tm="0">
                                          <p:val>
                                            <p:strVal val="1+#ppt_w/2"/>
                                          </p:val>
                                        </p:tav>
                                        <p:tav tm="100000">
                                          <p:val>
                                            <p:strVal val="#ppt_x"/>
                                          </p:val>
                                        </p:tav>
                                      </p:tavLst>
                                    </p:anim>
                                    <p:anim calcmode="lin" valueType="num">
                                      <p:cBhvr additive="base">
                                        <p:cTn id="103" dur="500" fill="hold"/>
                                        <p:tgtEl>
                                          <p:spTgt spid="22"/>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300"/>
                                  </p:stCondLst>
                                  <p:childTnLst>
                                    <p:set>
                                      <p:cBhvr>
                                        <p:cTn id="105" dur="1" fill="hold">
                                          <p:stCondLst>
                                            <p:cond delay="0"/>
                                          </p:stCondLst>
                                        </p:cTn>
                                        <p:tgtEl>
                                          <p:spTgt spid="27"/>
                                        </p:tgtEl>
                                        <p:attrNameLst>
                                          <p:attrName>style.visibility</p:attrName>
                                        </p:attrNameLst>
                                      </p:cBhvr>
                                      <p:to>
                                        <p:strVal val="visible"/>
                                      </p:to>
                                    </p:set>
                                    <p:anim calcmode="lin" valueType="num">
                                      <p:cBhvr additive="base">
                                        <p:cTn id="106" dur="500" fill="hold"/>
                                        <p:tgtEl>
                                          <p:spTgt spid="27"/>
                                        </p:tgtEl>
                                        <p:attrNameLst>
                                          <p:attrName>ppt_x</p:attrName>
                                        </p:attrNameLst>
                                      </p:cBhvr>
                                      <p:tavLst>
                                        <p:tav tm="0">
                                          <p:val>
                                            <p:strVal val="1+#ppt_w/2"/>
                                          </p:val>
                                        </p:tav>
                                        <p:tav tm="100000">
                                          <p:val>
                                            <p:strVal val="#ppt_x"/>
                                          </p:val>
                                        </p:tav>
                                      </p:tavLst>
                                    </p:anim>
                                    <p:anim calcmode="lin" valueType="num">
                                      <p:cBhvr additive="base">
                                        <p:cTn id="107" dur="500" fill="hold"/>
                                        <p:tgtEl>
                                          <p:spTgt spid="27"/>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45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fill="hold"/>
                                        <p:tgtEl>
                                          <p:spTgt spid="32"/>
                                        </p:tgtEl>
                                        <p:attrNameLst>
                                          <p:attrName>ppt_x</p:attrName>
                                        </p:attrNameLst>
                                      </p:cBhvr>
                                      <p:tavLst>
                                        <p:tav tm="0">
                                          <p:val>
                                            <p:strVal val="1+#ppt_w/2"/>
                                          </p:val>
                                        </p:tav>
                                        <p:tav tm="100000">
                                          <p:val>
                                            <p:strVal val="#ppt_x"/>
                                          </p:val>
                                        </p:tav>
                                      </p:tavLst>
                                    </p:anim>
                                    <p:anim calcmode="lin" valueType="num">
                                      <p:cBhvr additive="base">
                                        <p:cTn id="111" dur="500" fill="hold"/>
                                        <p:tgtEl>
                                          <p:spTgt spid="32"/>
                                        </p:tgtEl>
                                        <p:attrNameLst>
                                          <p:attrName>ppt_y</p:attrName>
                                        </p:attrNameLst>
                                      </p:cBhvr>
                                      <p:tavLst>
                                        <p:tav tm="0">
                                          <p:val>
                                            <p:strVal val="#ppt_y"/>
                                          </p:val>
                                        </p:tav>
                                        <p:tav tm="100000">
                                          <p:val>
                                            <p:strVal val="#ppt_y"/>
                                          </p:val>
                                        </p:tav>
                                      </p:tavLst>
                                    </p:anim>
                                  </p:childTnLst>
                                </p:cTn>
                              </p:par>
                              <p:par>
                                <p:cTn id="112" presetID="2" presetClass="entr" presetSubtype="2" fill="hold" grpId="0" nodeType="withEffect">
                                  <p:stCondLst>
                                    <p:cond delay="600"/>
                                  </p:stCondLst>
                                  <p:childTnLst>
                                    <p:set>
                                      <p:cBhvr>
                                        <p:cTn id="113" dur="1" fill="hold">
                                          <p:stCondLst>
                                            <p:cond delay="0"/>
                                          </p:stCondLst>
                                        </p:cTn>
                                        <p:tgtEl>
                                          <p:spTgt spid="37"/>
                                        </p:tgtEl>
                                        <p:attrNameLst>
                                          <p:attrName>style.visibility</p:attrName>
                                        </p:attrNameLst>
                                      </p:cBhvr>
                                      <p:to>
                                        <p:strVal val="visible"/>
                                      </p:to>
                                    </p:set>
                                    <p:anim calcmode="lin" valueType="num">
                                      <p:cBhvr additive="base">
                                        <p:cTn id="114" dur="500" fill="hold"/>
                                        <p:tgtEl>
                                          <p:spTgt spid="37"/>
                                        </p:tgtEl>
                                        <p:attrNameLst>
                                          <p:attrName>ppt_x</p:attrName>
                                        </p:attrNameLst>
                                      </p:cBhvr>
                                      <p:tavLst>
                                        <p:tav tm="0">
                                          <p:val>
                                            <p:strVal val="1+#ppt_w/2"/>
                                          </p:val>
                                        </p:tav>
                                        <p:tav tm="100000">
                                          <p:val>
                                            <p:strVal val="#ppt_x"/>
                                          </p:val>
                                        </p:tav>
                                      </p:tavLst>
                                    </p:anim>
                                    <p:anim calcmode="lin" valueType="num">
                                      <p:cBhvr additive="base">
                                        <p:cTn id="11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p:bldP spid="8" grpId="0"/>
      <p:bldP spid="17" grpId="0"/>
      <p:bldP spid="18" grpId="0"/>
      <p:bldP spid="22" grpId="0"/>
      <p:bldP spid="23" grpId="0"/>
      <p:bldP spid="27" grpId="0"/>
      <p:bldP spid="28" grpId="0"/>
      <p:bldP spid="32" grpId="0"/>
      <p:bldP spid="33"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297598" y="2161778"/>
            <a:ext cx="963909" cy="923289"/>
            <a:chOff x="1664154" y="1934950"/>
            <a:chExt cx="963741" cy="897257"/>
          </a:xfrm>
        </p:grpSpPr>
        <p:grpSp>
          <p:nvGrpSpPr>
            <p:cNvPr id="8" name="组合 7"/>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6" name="椭圆 15"/>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4"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3251170" y="2171861"/>
            <a:ext cx="897415" cy="923289"/>
            <a:chOff x="3293884" y="1912625"/>
            <a:chExt cx="897259" cy="897258"/>
          </a:xfrm>
        </p:grpSpPr>
        <p:grpSp>
          <p:nvGrpSpPr>
            <p:cNvPr id="18" name="组合 17"/>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1" name="椭圆 20"/>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9"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68%</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56952" y="2166347"/>
            <a:ext cx="942085" cy="923289"/>
            <a:chOff x="4849324" y="1995712"/>
            <a:chExt cx="941921" cy="897257"/>
          </a:xfrm>
        </p:grpSpPr>
        <p:grpSp>
          <p:nvGrpSpPr>
            <p:cNvPr id="23" name="组合 22"/>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 name="椭圆 25"/>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4"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79%</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906248" y="2160328"/>
            <a:ext cx="951205" cy="923289"/>
            <a:chOff x="6380261" y="2029113"/>
            <a:chExt cx="951040" cy="897257"/>
          </a:xfrm>
        </p:grpSpPr>
        <p:grpSp>
          <p:nvGrpSpPr>
            <p:cNvPr id="28" name="组合 27"/>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1" name="椭圆 30"/>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9"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92%</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2" name="Freeform 8"/>
          <p:cNvSpPr>
            <a:spLocks/>
          </p:cNvSpPr>
          <p:nvPr/>
        </p:nvSpPr>
        <p:spPr bwMode="auto">
          <a:xfrm rot="18900000">
            <a:off x="1341353" y="2504132"/>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0070C0"/>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7"/>
          <p:cNvSpPr>
            <a:spLocks/>
          </p:cNvSpPr>
          <p:nvPr/>
        </p:nvSpPr>
        <p:spPr bwMode="auto">
          <a:xfrm rot="19087048">
            <a:off x="3249735" y="2401123"/>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0070C0"/>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6"/>
          <p:cNvSpPr>
            <a:spLocks/>
          </p:cNvSpPr>
          <p:nvPr/>
        </p:nvSpPr>
        <p:spPr bwMode="auto">
          <a:xfrm rot="19290703">
            <a:off x="4990126" y="2259796"/>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0070C0"/>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5"/>
          <p:cNvSpPr>
            <a:spLocks/>
          </p:cNvSpPr>
          <p:nvPr/>
        </p:nvSpPr>
        <p:spPr bwMode="auto">
          <a:xfrm rot="19810786">
            <a:off x="6789359" y="2063648"/>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0070C0"/>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319664" y="1416283"/>
            <a:ext cx="960832" cy="261610"/>
            <a:chOff x="3477359" y="8005745"/>
            <a:chExt cx="2534423" cy="676230"/>
          </a:xfrm>
          <a:effectLst>
            <a:outerShdw blurRad="203200" dist="114300" dir="5400000" sx="102000" sy="102000" algn="t" rotWithShape="0">
              <a:prstClr val="black">
                <a:alpha val="29000"/>
              </a:prstClr>
            </a:outerShdw>
          </a:effectLst>
        </p:grpSpPr>
        <p:sp>
          <p:nvSpPr>
            <p:cNvPr id="37" name="流程图: 可选过程 36"/>
            <p:cNvSpPr/>
            <p:nvPr/>
          </p:nvSpPr>
          <p:spPr>
            <a:xfrm>
              <a:off x="3477359" y="8032286"/>
              <a:ext cx="2534423" cy="584775"/>
            </a:xfrm>
            <a:prstGeom prst="flowChartAlternate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39" name="组合 38"/>
          <p:cNvGrpSpPr/>
          <p:nvPr/>
        </p:nvGrpSpPr>
        <p:grpSpPr>
          <a:xfrm>
            <a:off x="3135447" y="1416283"/>
            <a:ext cx="960832" cy="261610"/>
            <a:chOff x="3477359" y="8005745"/>
            <a:chExt cx="2534423" cy="676230"/>
          </a:xfrm>
          <a:effectLst>
            <a:outerShdw blurRad="203200" dist="114300" dir="5400000" sx="102000" sy="102000" algn="t" rotWithShape="0">
              <a:prstClr val="black">
                <a:alpha val="29000"/>
              </a:prstClr>
            </a:outerShdw>
          </a:effectLst>
        </p:grpSpPr>
        <p:sp>
          <p:nvSpPr>
            <p:cNvPr id="40" name="流程图: 可选过程 39"/>
            <p:cNvSpPr/>
            <p:nvPr/>
          </p:nvSpPr>
          <p:spPr>
            <a:xfrm>
              <a:off x="3477359" y="8032286"/>
              <a:ext cx="2534423" cy="584775"/>
            </a:xfrm>
            <a:prstGeom prst="flowChartAlternate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2" name="组合 41"/>
          <p:cNvGrpSpPr/>
          <p:nvPr/>
        </p:nvGrpSpPr>
        <p:grpSpPr>
          <a:xfrm>
            <a:off x="4925879" y="1416283"/>
            <a:ext cx="960832" cy="261610"/>
            <a:chOff x="3477359" y="8005745"/>
            <a:chExt cx="2534423" cy="676230"/>
          </a:xfrm>
          <a:effectLst>
            <a:outerShdw blurRad="203200" dist="114300" dir="5400000" sx="102000" sy="102000" algn="t" rotWithShape="0">
              <a:prstClr val="black">
                <a:alpha val="29000"/>
              </a:prstClr>
            </a:outerShdw>
          </a:effectLst>
        </p:grpSpPr>
        <p:sp>
          <p:nvSpPr>
            <p:cNvPr id="43" name="流程图: 可选过程 42"/>
            <p:cNvSpPr/>
            <p:nvPr/>
          </p:nvSpPr>
          <p:spPr>
            <a:xfrm>
              <a:off x="3477359" y="8032286"/>
              <a:ext cx="2534423" cy="584775"/>
            </a:xfrm>
            <a:prstGeom prst="flowChartAlternate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5" name="组合 44"/>
          <p:cNvGrpSpPr/>
          <p:nvPr/>
        </p:nvGrpSpPr>
        <p:grpSpPr>
          <a:xfrm>
            <a:off x="6821447" y="1416283"/>
            <a:ext cx="960832" cy="261610"/>
            <a:chOff x="3477359" y="8005745"/>
            <a:chExt cx="2534423" cy="676230"/>
          </a:xfrm>
          <a:effectLst>
            <a:outerShdw blurRad="203200" dist="114300" dir="5400000" sx="102000" sy="102000" algn="t" rotWithShape="0">
              <a:prstClr val="black">
                <a:alpha val="29000"/>
              </a:prstClr>
            </a:outerShdw>
          </a:effectLst>
        </p:grpSpPr>
        <p:sp>
          <p:nvSpPr>
            <p:cNvPr id="46" name="流程图: 可选过程 45"/>
            <p:cNvSpPr/>
            <p:nvPr/>
          </p:nvSpPr>
          <p:spPr>
            <a:xfrm>
              <a:off x="3477359" y="8032286"/>
              <a:ext cx="2534423" cy="584775"/>
            </a:xfrm>
            <a:prstGeom prst="flowChartAlternate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7"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p>
          </p:txBody>
        </p:sp>
      </p:grpSp>
      <p:sp>
        <p:nvSpPr>
          <p:cNvPr id="48" name="TextBox 83"/>
          <p:cNvSpPr txBox="1"/>
          <p:nvPr/>
        </p:nvSpPr>
        <p:spPr>
          <a:xfrm>
            <a:off x="1117286" y="3459484"/>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49" name="TextBox 84"/>
          <p:cNvSpPr txBox="1"/>
          <p:nvPr/>
        </p:nvSpPr>
        <p:spPr>
          <a:xfrm>
            <a:off x="2956937" y="3459484"/>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50" name="TextBox 85"/>
          <p:cNvSpPr txBox="1"/>
          <p:nvPr/>
        </p:nvSpPr>
        <p:spPr>
          <a:xfrm>
            <a:off x="4726164" y="3459484"/>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51" name="TextBox 86"/>
          <p:cNvSpPr txBox="1"/>
          <p:nvPr/>
        </p:nvSpPr>
        <p:spPr>
          <a:xfrm>
            <a:off x="6670380" y="3459484"/>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01582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47" presetClass="entr" presetSubtype="0"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anim calcmode="lin" valueType="num">
                                      <p:cBhvr>
                                        <p:cTn id="24" dur="500" fill="hold"/>
                                        <p:tgtEl>
                                          <p:spTgt spid="36"/>
                                        </p:tgtEl>
                                        <p:attrNameLst>
                                          <p:attrName>ppt_x</p:attrName>
                                        </p:attrNameLst>
                                      </p:cBhvr>
                                      <p:tavLst>
                                        <p:tav tm="0">
                                          <p:val>
                                            <p:strVal val="#ppt_x"/>
                                          </p:val>
                                        </p:tav>
                                        <p:tav tm="100000">
                                          <p:val>
                                            <p:strVal val="#ppt_x"/>
                                          </p:val>
                                        </p:tav>
                                      </p:tavLst>
                                    </p:anim>
                                    <p:anim calcmode="lin" valueType="num">
                                      <p:cBhvr>
                                        <p:cTn id="25" dur="500" fill="hold"/>
                                        <p:tgtEl>
                                          <p:spTgt spid="36"/>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7" presetClass="entr" presetSubtype="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anim calcmode="lin" valueType="num">
                                      <p:cBhvr>
                                        <p:cTn id="30" dur="500" fill="hold"/>
                                        <p:tgtEl>
                                          <p:spTgt spid="39"/>
                                        </p:tgtEl>
                                        <p:attrNameLst>
                                          <p:attrName>ppt_x</p:attrName>
                                        </p:attrNameLst>
                                      </p:cBhvr>
                                      <p:tavLst>
                                        <p:tav tm="0">
                                          <p:val>
                                            <p:strVal val="#ppt_x"/>
                                          </p:val>
                                        </p:tav>
                                        <p:tav tm="100000">
                                          <p:val>
                                            <p:strVal val="#ppt_x"/>
                                          </p:val>
                                        </p:tav>
                                      </p:tavLst>
                                    </p:anim>
                                    <p:anim calcmode="lin" valueType="num">
                                      <p:cBhvr>
                                        <p:cTn id="31" dur="500" fill="hold"/>
                                        <p:tgtEl>
                                          <p:spTgt spid="3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7" presetClass="entr" presetSubtype="0"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anim calcmode="lin" valueType="num">
                                      <p:cBhvr>
                                        <p:cTn id="36" dur="500" fill="hold"/>
                                        <p:tgtEl>
                                          <p:spTgt spid="42"/>
                                        </p:tgtEl>
                                        <p:attrNameLst>
                                          <p:attrName>ppt_x</p:attrName>
                                        </p:attrNameLst>
                                      </p:cBhvr>
                                      <p:tavLst>
                                        <p:tav tm="0">
                                          <p:val>
                                            <p:strVal val="#ppt_x"/>
                                          </p:val>
                                        </p:tav>
                                        <p:tav tm="100000">
                                          <p:val>
                                            <p:strVal val="#ppt_x"/>
                                          </p:val>
                                        </p:tav>
                                      </p:tavLst>
                                    </p:anim>
                                    <p:anim calcmode="lin" valueType="num">
                                      <p:cBhvr>
                                        <p:cTn id="37" dur="500" fill="hold"/>
                                        <p:tgtEl>
                                          <p:spTgt spid="42"/>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7" presetClass="entr" presetSubtype="0"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anim calcmode="lin" valueType="num">
                                      <p:cBhvr>
                                        <p:cTn id="42" dur="500" fill="hold"/>
                                        <p:tgtEl>
                                          <p:spTgt spid="45"/>
                                        </p:tgtEl>
                                        <p:attrNameLst>
                                          <p:attrName>ppt_x</p:attrName>
                                        </p:attrNameLst>
                                      </p:cBhvr>
                                      <p:tavLst>
                                        <p:tav tm="0">
                                          <p:val>
                                            <p:strVal val="#ppt_x"/>
                                          </p:val>
                                        </p:tav>
                                        <p:tav tm="100000">
                                          <p:val>
                                            <p:strVal val="#ppt_x"/>
                                          </p:val>
                                        </p:tav>
                                      </p:tavLst>
                                    </p:anim>
                                    <p:anim calcmode="lin" valueType="num">
                                      <p:cBhvr>
                                        <p:cTn id="43" dur="500" fill="hold"/>
                                        <p:tgtEl>
                                          <p:spTgt spid="45"/>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23" presetClass="entr" presetSubtype="27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strVal val="2/3*#ppt_w"/>
                                          </p:val>
                                        </p:tav>
                                        <p:tav tm="100000">
                                          <p:val>
                                            <p:strVal val="#ppt_w"/>
                                          </p:val>
                                        </p:tav>
                                      </p:tavLst>
                                    </p:anim>
                                    <p:anim calcmode="lin" valueType="num">
                                      <p:cBhvr>
                                        <p:cTn id="48" dur="500" fill="hold"/>
                                        <p:tgtEl>
                                          <p:spTgt spid="7"/>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heel(1)">
                                      <p:cBhvr>
                                        <p:cTn id="51" dur="1000"/>
                                        <p:tgtEl>
                                          <p:spTgt spid="32"/>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strVal val="2/3*#ppt_w"/>
                                          </p:val>
                                        </p:tav>
                                        <p:tav tm="100000">
                                          <p:val>
                                            <p:strVal val="#ppt_w"/>
                                          </p:val>
                                        </p:tav>
                                      </p:tavLst>
                                    </p:anim>
                                    <p:anim calcmode="lin" valueType="num">
                                      <p:cBhvr>
                                        <p:cTn id="56" dur="500" fill="hold"/>
                                        <p:tgtEl>
                                          <p:spTgt spid="17"/>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heel(1)">
                                      <p:cBhvr>
                                        <p:cTn id="59" dur="1000"/>
                                        <p:tgtEl>
                                          <p:spTgt spid="33"/>
                                        </p:tgtEl>
                                      </p:cBhvr>
                                    </p:animEffect>
                                  </p:childTnLst>
                                </p:cTn>
                              </p:par>
                            </p:childTnLst>
                          </p:cTn>
                        </p:par>
                        <p:par>
                          <p:cTn id="60" fill="hold">
                            <p:stCondLst>
                              <p:cond delay="4500"/>
                            </p:stCondLst>
                            <p:childTnLst>
                              <p:par>
                                <p:cTn id="61" presetID="23" presetClass="entr" presetSubtype="27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strVal val="2/3*#ppt_w"/>
                                          </p:val>
                                        </p:tav>
                                        <p:tav tm="100000">
                                          <p:val>
                                            <p:strVal val="#ppt_w"/>
                                          </p:val>
                                        </p:tav>
                                      </p:tavLst>
                                    </p:anim>
                                    <p:anim calcmode="lin" valueType="num">
                                      <p:cBhvr>
                                        <p:cTn id="64" dur="500" fill="hold"/>
                                        <p:tgtEl>
                                          <p:spTgt spid="22"/>
                                        </p:tgtEl>
                                        <p:attrNameLst>
                                          <p:attrName>ppt_h</p:attrName>
                                        </p:attrNameLst>
                                      </p:cBhvr>
                                      <p:tavLst>
                                        <p:tav tm="0">
                                          <p:val>
                                            <p:strVal val="2/3*#ppt_h"/>
                                          </p:val>
                                        </p:tav>
                                        <p:tav tm="100000">
                                          <p:val>
                                            <p:strVal val="#ppt_h"/>
                                          </p:val>
                                        </p:tav>
                                      </p:tavLst>
                                    </p:anim>
                                  </p:childTnLst>
                                </p:cTn>
                              </p:par>
                              <p:par>
                                <p:cTn id="65" presetID="21" presetClass="entr" presetSubtype="1"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heel(1)">
                                      <p:cBhvr>
                                        <p:cTn id="67" dur="1000"/>
                                        <p:tgtEl>
                                          <p:spTgt spid="34"/>
                                        </p:tgtEl>
                                      </p:cBhvr>
                                    </p:animEffect>
                                  </p:childTnLst>
                                </p:cTn>
                              </p:par>
                            </p:childTnLst>
                          </p:cTn>
                        </p:par>
                        <p:par>
                          <p:cTn id="68" fill="hold">
                            <p:stCondLst>
                              <p:cond delay="5500"/>
                            </p:stCondLst>
                            <p:childTnLst>
                              <p:par>
                                <p:cTn id="69" presetID="23" presetClass="entr" presetSubtype="272"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500" fill="hold"/>
                                        <p:tgtEl>
                                          <p:spTgt spid="27"/>
                                        </p:tgtEl>
                                        <p:attrNameLst>
                                          <p:attrName>ppt_w</p:attrName>
                                        </p:attrNameLst>
                                      </p:cBhvr>
                                      <p:tavLst>
                                        <p:tav tm="0">
                                          <p:val>
                                            <p:strVal val="2/3*#ppt_w"/>
                                          </p:val>
                                        </p:tav>
                                        <p:tav tm="100000">
                                          <p:val>
                                            <p:strVal val="#ppt_w"/>
                                          </p:val>
                                        </p:tav>
                                      </p:tavLst>
                                    </p:anim>
                                    <p:anim calcmode="lin" valueType="num">
                                      <p:cBhvr>
                                        <p:cTn id="72" dur="500" fill="hold"/>
                                        <p:tgtEl>
                                          <p:spTgt spid="27"/>
                                        </p:tgtEl>
                                        <p:attrNameLst>
                                          <p:attrName>ppt_h</p:attrName>
                                        </p:attrNameLst>
                                      </p:cBhvr>
                                      <p:tavLst>
                                        <p:tav tm="0">
                                          <p:val>
                                            <p:strVal val="2/3*#ppt_h"/>
                                          </p:val>
                                        </p:tav>
                                        <p:tav tm="100000">
                                          <p:val>
                                            <p:strVal val="#ppt_h"/>
                                          </p:val>
                                        </p:tav>
                                      </p:tavLst>
                                    </p:anim>
                                  </p:childTnLst>
                                </p:cTn>
                              </p:par>
                              <p:par>
                                <p:cTn id="73" presetID="21" presetClass="entr" presetSubtype="1"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wheel(1)">
                                      <p:cBhvr>
                                        <p:cTn id="75" dur="1000"/>
                                        <p:tgtEl>
                                          <p:spTgt spid="35"/>
                                        </p:tgtEl>
                                      </p:cBhvr>
                                    </p:animEffect>
                                  </p:childTnLst>
                                </p:cTn>
                              </p:par>
                            </p:childTnLst>
                          </p:cTn>
                        </p:par>
                        <p:par>
                          <p:cTn id="76" fill="hold">
                            <p:stCondLst>
                              <p:cond delay="6500"/>
                            </p:stCondLst>
                            <p:childTnLst>
                              <p:par>
                                <p:cTn id="77" presetID="14" presetClass="entr" presetSubtype="10" fill="hold" grpId="0"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randombar(horizontal)">
                                      <p:cBhvr>
                                        <p:cTn id="79" dur="500"/>
                                        <p:tgtEl>
                                          <p:spTgt spid="48"/>
                                        </p:tgtEl>
                                      </p:cBhvr>
                                    </p:animEffect>
                                  </p:childTnLst>
                                </p:cTn>
                              </p:par>
                            </p:childTnLst>
                          </p:cTn>
                        </p:par>
                        <p:par>
                          <p:cTn id="80" fill="hold">
                            <p:stCondLst>
                              <p:cond delay="7000"/>
                            </p:stCondLst>
                            <p:childTnLst>
                              <p:par>
                                <p:cTn id="81" presetID="14" presetClass="entr" presetSubtype="10" fill="hold" grpId="0" nodeType="after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childTnLst>
                          </p:cTn>
                        </p:par>
                        <p:par>
                          <p:cTn id="84" fill="hold">
                            <p:stCondLst>
                              <p:cond delay="7500"/>
                            </p:stCondLst>
                            <p:childTnLst>
                              <p:par>
                                <p:cTn id="85" presetID="14" presetClass="entr" presetSubtype="10"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randombar(horizontal)">
                                      <p:cBhvr>
                                        <p:cTn id="87" dur="500"/>
                                        <p:tgtEl>
                                          <p:spTgt spid="50"/>
                                        </p:tgtEl>
                                      </p:cBhvr>
                                    </p:animEffect>
                                  </p:childTnLst>
                                </p:cTn>
                              </p:par>
                            </p:childTnLst>
                          </p:cTn>
                        </p:par>
                        <p:par>
                          <p:cTn id="88" fill="hold">
                            <p:stCondLst>
                              <p:cond delay="8000"/>
                            </p:stCondLst>
                            <p:childTnLst>
                              <p:par>
                                <p:cTn id="89" presetID="14" presetClass="entr" presetSubtype="10" fill="hold" grpId="0" nodeType="after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randombar(horizontal)">
                                      <p:cBhvr>
                                        <p:cTn id="9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32" grpId="0" animBg="1"/>
      <p:bldP spid="33" grpId="0" animBg="1"/>
      <p:bldP spid="34" grpId="0" animBg="1"/>
      <p:bldP spid="35" grpId="0" animBg="1"/>
      <p:bldP spid="48" grpId="0"/>
      <p:bldP spid="49" grpId="0"/>
      <p:bldP spid="50" grpId="0"/>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9849" y="1419622"/>
            <a:ext cx="9153849" cy="2232248"/>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4" name="组合 3"/>
          <p:cNvGrpSpPr/>
          <p:nvPr/>
        </p:nvGrpSpPr>
        <p:grpSpPr>
          <a:xfrm>
            <a:off x="2519504" y="1761660"/>
            <a:ext cx="1106591" cy="110644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7" name="TextBox 18"/>
          <p:cNvSpPr txBox="1"/>
          <p:nvPr/>
        </p:nvSpPr>
        <p:spPr>
          <a:xfrm>
            <a:off x="4224721" y="1477260"/>
            <a:ext cx="3842520" cy="392412"/>
          </a:xfrm>
          <a:prstGeom prst="rect">
            <a:avLst/>
          </a:prstGeom>
          <a:noFill/>
        </p:spPr>
        <p:txBody>
          <a:bodyPr wrap="square" lIns="68576" tIns="34289" rIns="68576" bIns="34289" rtlCol="0">
            <a:spAutoFit/>
          </a:bodyPr>
          <a:lstStyle/>
          <a:p>
            <a:r>
              <a:rPr lang="zh-CN" altLang="en-US" sz="21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Arial" panose="020B0604020202020204" pitchFamily="34" charset="0"/>
              </a:rPr>
              <a:t>第五部分</a:t>
            </a:r>
          </a:p>
        </p:txBody>
      </p:sp>
      <p:sp>
        <p:nvSpPr>
          <p:cNvPr id="8" name="文本框 8"/>
          <p:cNvSpPr txBox="1"/>
          <p:nvPr/>
        </p:nvSpPr>
        <p:spPr>
          <a:xfrm>
            <a:off x="4158771" y="1838320"/>
            <a:ext cx="3599998" cy="57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defPPr>
              <a:defRPr lang="zh-CN"/>
            </a:defPPr>
            <a:lvl1pPr fontAlgn="base">
              <a:spcBef>
                <a:spcPct val="0"/>
              </a:spcBef>
              <a:spcAft>
                <a:spcPct val="0"/>
              </a:spcAft>
              <a:buFont typeface="Arial" panose="020B0604020202020204" pitchFamily="34" charset="0"/>
              <a:buNone/>
              <a:defRPr>
                <a:solidFill>
                  <a:srgbClr val="000000"/>
                </a:soli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eaLnBrk="0" fontAlgn="base" hangingPunct="0">
              <a:spcBef>
                <a:spcPct val="20000"/>
              </a:spcBef>
              <a:spcAft>
                <a:spcPct val="0"/>
              </a:spcAft>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3300" b="1" dirty="0" smtClean="0">
                <a:solidFill>
                  <a:schemeClr val="bg1"/>
                </a:solidFill>
                <a:effectLst>
                  <a:innerShdw blurRad="63500" dist="50800" dir="13500000">
                    <a:prstClr val="black">
                      <a:alpha val="50000"/>
                    </a:prstClr>
                  </a:innerShdw>
                </a:effectLst>
              </a:rPr>
              <a:t>单击添加标题</a:t>
            </a:r>
            <a:endParaRPr lang="zh-CN" altLang="en-US" sz="3300" b="1" dirty="0">
              <a:solidFill>
                <a:schemeClr val="bg1"/>
              </a:solidFill>
              <a:effectLst>
                <a:innerShdw blurRad="63500" dist="50800" dir="13500000">
                  <a:prstClr val="black">
                    <a:alpha val="50000"/>
                  </a:prstClr>
                </a:innerShdw>
              </a:effectLst>
            </a:endParaRPr>
          </a:p>
        </p:txBody>
      </p:sp>
      <p:sp>
        <p:nvSpPr>
          <p:cNvPr id="9" name="矩形 8"/>
          <p:cNvSpPr>
            <a:spLocks noChangeArrowheads="1"/>
          </p:cNvSpPr>
          <p:nvPr/>
        </p:nvSpPr>
        <p:spPr bwMode="auto">
          <a:xfrm>
            <a:off x="4224721" y="2463738"/>
            <a:ext cx="2476395" cy="110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a:p>
            <a:pPr marL="214630" indent="-214630">
              <a:lnSpc>
                <a:spcPct val="120000"/>
              </a:lnSpc>
              <a:spcBef>
                <a:spcPct val="0"/>
              </a:spcBef>
              <a:buFont typeface="Wingdings" panose="05000000000000000000" pitchFamily="2" charset="2"/>
              <a:buChar char="n"/>
            </a:pPr>
            <a:r>
              <a:rPr lang="zh-CN" altLang="en-US" sz="1400" b="1" dirty="0">
                <a:solidFill>
                  <a:schemeClr val="bg1"/>
                </a:solidFill>
                <a:effectLst>
                  <a:innerShdw blurRad="63500" dist="50800" dir="13500000">
                    <a:prstClr val="black">
                      <a:alpha val="50000"/>
                    </a:prstClr>
                  </a:innerShdw>
                </a:effectLst>
                <a:sym typeface="微软雅黑" panose="020B0503020204020204" pitchFamily="34" charset="-122"/>
              </a:rPr>
              <a:t>添加说明文字</a:t>
            </a:r>
            <a:endParaRPr lang="en-US" altLang="zh-CN" sz="1400" b="1" dirty="0">
              <a:solidFill>
                <a:schemeClr val="bg1"/>
              </a:solidFill>
              <a:effectLst>
                <a:innerShdw blurRad="63500" dist="50800" dir="13500000">
                  <a:prstClr val="black">
                    <a:alpha val="50000"/>
                  </a:prstClr>
                </a:innerShdw>
              </a:effectLst>
              <a:sym typeface="微软雅黑" panose="020B0503020204020204" pitchFamily="34" charset="-122"/>
            </a:endParaRPr>
          </a:p>
        </p:txBody>
      </p:sp>
      <p:cxnSp>
        <p:nvCxnSpPr>
          <p:cNvPr id="10" name="直接连接符 9"/>
          <p:cNvCxnSpPr/>
          <p:nvPr/>
        </p:nvCxnSpPr>
        <p:spPr>
          <a:xfrm>
            <a:off x="3995496" y="1477260"/>
            <a:ext cx="0" cy="1958586"/>
          </a:xfrm>
          <a:prstGeom prst="line">
            <a:avLst/>
          </a:prstGeom>
          <a:ln w="28575">
            <a:solidFill>
              <a:schemeClr val="bg1"/>
            </a:solidFill>
            <a:prstDash val="dashDot"/>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452896" y="2868106"/>
            <a:ext cx="298093" cy="298054"/>
            <a:chOff x="304800" y="673100"/>
            <a:chExt cx="4000500" cy="4000500"/>
          </a:xfrm>
          <a:effectLst>
            <a:outerShdw blurRad="444500" dist="254000" dir="6840000" algn="tr" rotWithShape="0">
              <a:prstClr val="black">
                <a:alpha val="24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4" name="组合 13"/>
          <p:cNvGrpSpPr/>
          <p:nvPr/>
        </p:nvGrpSpPr>
        <p:grpSpPr>
          <a:xfrm>
            <a:off x="3605928" y="2626354"/>
            <a:ext cx="160343" cy="160322"/>
            <a:chOff x="304800" y="673100"/>
            <a:chExt cx="4000500" cy="4000500"/>
          </a:xfrm>
          <a:effectLst>
            <a:outerShdw blurRad="444500" dist="254000" dir="6840000" algn="tr" rotWithShape="0">
              <a:prstClr val="black">
                <a:alpha val="24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7" name="组合 16"/>
          <p:cNvGrpSpPr/>
          <p:nvPr/>
        </p:nvGrpSpPr>
        <p:grpSpPr>
          <a:xfrm>
            <a:off x="2781088" y="2992277"/>
            <a:ext cx="152040" cy="152021"/>
            <a:chOff x="304800" y="673100"/>
            <a:chExt cx="4000500" cy="4000500"/>
          </a:xfrm>
          <a:effectLst>
            <a:outerShdw blurRad="444500" dist="254000" dir="6840000" algn="tr" rotWithShape="0">
              <a:prstClr val="black">
                <a:alpha val="24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20" name="组合 19"/>
          <p:cNvGrpSpPr/>
          <p:nvPr/>
        </p:nvGrpSpPr>
        <p:grpSpPr>
          <a:xfrm>
            <a:off x="2847006" y="2035427"/>
            <a:ext cx="451585" cy="580411"/>
            <a:chOff x="9222222" y="4228885"/>
            <a:chExt cx="360197" cy="463013"/>
          </a:xfrm>
          <a:solidFill>
            <a:srgbClr val="C00000"/>
          </a:solidFill>
        </p:grpSpPr>
        <p:sp>
          <p:nvSpPr>
            <p:cNvPr id="21"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sp>
          <p:nvSpPr>
            <p:cNvPr id="22" name="任意多边形 21"/>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spTree>
    <p:extLst>
      <p:ext uri="{BB962C8B-B14F-4D97-AF65-F5344CB8AC3E}">
        <p14:creationId xmlns:p14="http://schemas.microsoft.com/office/powerpoint/2010/main" val="102307488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Scale>
                                      <p:cBhvr>
                                        <p:cTn id="1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
                                        </p:tgtEl>
                                        <p:attrNameLst>
                                          <p:attrName>ppt_x</p:attrName>
                                          <p:attrName>ppt_y</p:attrName>
                                        </p:attrNameLst>
                                      </p:cBhvr>
                                    </p:animMotion>
                                    <p:animEffect transition="in" filter="fade">
                                      <p:cBhvr>
                                        <p:cTn id="13" dur="1000"/>
                                        <p:tgtEl>
                                          <p:spTgt spid="4"/>
                                        </p:tgtEl>
                                      </p:cBhvr>
                                    </p:animEffect>
                                  </p:childTnLst>
                                </p:cTn>
                              </p:par>
                              <p:par>
                                <p:cTn id="14" presetID="52" presetClass="entr" presetSubtype="0" fill="hold" nodeType="withEffect">
                                  <p:stCondLst>
                                    <p:cond delay="250"/>
                                  </p:stCondLst>
                                  <p:childTnLst>
                                    <p:set>
                                      <p:cBhvr>
                                        <p:cTn id="15" dur="1" fill="hold">
                                          <p:stCondLst>
                                            <p:cond delay="0"/>
                                          </p:stCondLst>
                                        </p:cTn>
                                        <p:tgtEl>
                                          <p:spTgt spid="17"/>
                                        </p:tgtEl>
                                        <p:attrNameLst>
                                          <p:attrName>style.visibility</p:attrName>
                                        </p:attrNameLst>
                                      </p:cBhvr>
                                      <p:to>
                                        <p:strVal val="visible"/>
                                      </p:to>
                                    </p:set>
                                    <p:animScale>
                                      <p:cBhvr>
                                        <p:cTn id="1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7"/>
                                        </p:tgtEl>
                                        <p:attrNameLst>
                                          <p:attrName>ppt_x</p:attrName>
                                          <p:attrName>ppt_y</p:attrName>
                                        </p:attrNameLst>
                                      </p:cBhvr>
                                    </p:animMotion>
                                    <p:animEffect transition="in" filter="fade">
                                      <p:cBhvr>
                                        <p:cTn id="18" dur="1000"/>
                                        <p:tgtEl>
                                          <p:spTgt spid="17"/>
                                        </p:tgtEl>
                                      </p:cBhvr>
                                    </p:animEffect>
                                  </p:childTnLst>
                                </p:cTn>
                              </p:par>
                              <p:par>
                                <p:cTn id="19" presetID="52" presetClass="entr" presetSubtype="0"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par>
                                <p:cTn id="24" presetID="52" presetClass="entr" presetSubtype="0"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Scale>
                                      <p:cBhvr>
                                        <p:cTn id="2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4"/>
                                        </p:tgtEl>
                                        <p:attrNameLst>
                                          <p:attrName>ppt_x</p:attrName>
                                          <p:attrName>ppt_y</p:attrName>
                                        </p:attrNameLst>
                                      </p:cBhvr>
                                    </p:animMotion>
                                    <p:animEffect transition="in" filter="fade">
                                      <p:cBhvr>
                                        <p:cTn id="28" dur="1000"/>
                                        <p:tgtEl>
                                          <p:spTgt spid="14"/>
                                        </p:tgtEl>
                                      </p:cBhvr>
                                    </p:animEffect>
                                  </p:childTnLst>
                                </p:cTn>
                              </p:par>
                              <p:par>
                                <p:cTn id="29" presetID="53" presetClass="entr" presetSubtype="16" fill="hold" nodeType="withEffect">
                                  <p:stCondLst>
                                    <p:cond delay="7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2250"/>
                            </p:stCondLst>
                            <p:childTnLst>
                              <p:par>
                                <p:cTn id="35" presetID="22" presetClass="entr" presetSubtype="1"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3250"/>
                            </p:stCondLst>
                            <p:childTnLst>
                              <p:par>
                                <p:cTn id="43" presetID="2" presetClass="entr" presetSubtype="2" fill="hold" grpId="0" nodeType="afterEffect">
                                  <p:stCondLst>
                                    <p:cond delay="0"/>
                                  </p:stCondLst>
                                  <p:iterate type="wd">
                                    <p:tmPct val="10000"/>
                                  </p:iterate>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par>
                          <p:cTn id="47" fill="hold">
                            <p:stCondLst>
                              <p:cond delay="3850"/>
                            </p:stCondLst>
                            <p:childTnLst>
                              <p:par>
                                <p:cTn id="48" presetID="12" presetClass="entr" presetSubtype="4" fill="hold" grpId="0" nodeType="afterEffect">
                                  <p:stCondLst>
                                    <p:cond delay="0"/>
                                  </p:stCondLst>
                                  <p:iterate type="lt">
                                    <p:tmPct val="10000"/>
                                  </p:iterate>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p:tgtEl>
                                          <p:spTgt spid="9"/>
                                        </p:tgtEl>
                                        <p:attrNameLst>
                                          <p:attrName>ppt_y</p:attrName>
                                        </p:attrNameLst>
                                      </p:cBhvr>
                                      <p:tavLst>
                                        <p:tav tm="0">
                                          <p:val>
                                            <p:strVal val="#ppt_y+#ppt_h*1.125000"/>
                                          </p:val>
                                        </p:tav>
                                        <p:tav tm="100000">
                                          <p:val>
                                            <p:strVal val="#ppt_y"/>
                                          </p:val>
                                        </p:tav>
                                      </p:tavLst>
                                    </p:anim>
                                    <p:animEffect transition="in" filter="wipe(up)">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979292" y="1680716"/>
            <a:ext cx="2167056" cy="975203"/>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Round Diagonal Corner Rectangle 3"/>
          <p:cNvSpPr/>
          <p:nvPr/>
        </p:nvSpPr>
        <p:spPr bwMode="auto">
          <a:xfrm rot="5400000">
            <a:off x="7198215" y="1322479"/>
            <a:ext cx="1022771" cy="1750274"/>
          </a:xfrm>
          <a:prstGeom prst="round2DiagRect">
            <a:avLst/>
          </a:prstGeom>
          <a:blipFill dpi="0" rotWithShape="0">
            <a:blip r:embed="rId3" cstate="screen">
              <a:extLst>
                <a:ext uri="{28A0092B-C50C-407E-A947-70E740481C1C}">
                  <a14:useLocalDpi xmlns:a14="http://schemas.microsoft.com/office/drawing/2010/main"/>
                </a:ext>
              </a:extLst>
            </a:blip>
            <a:srcRect/>
            <a:stretch>
              <a:fillRect/>
            </a:stretch>
          </a:blipFill>
          <a:ln w="12700" cap="flat" cmpd="sng" algn="ctr">
            <a:noFill/>
            <a:prstDash val="solid"/>
            <a:round/>
            <a:headEnd type="none" w="med" len="med"/>
            <a:tailEnd type="none" w="med" len="med"/>
          </a:ln>
          <a:effectLst/>
        </p:spPr>
        <p:txBody>
          <a:bodyPr vert="horz" wrap="square" lIns="84879" tIns="42440" rIns="84879" bIns="42440" numCol="1" rtlCol="0" anchor="t" anchorCtr="0" compatLnSpc="1"/>
          <a:lstStyle/>
          <a:p>
            <a:pPr algn="ctr" defTabSz="848360"/>
            <a:endParaRPr lang="en-US" sz="51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 name="Round Diagonal Corner Rectangle 180"/>
          <p:cNvSpPr/>
          <p:nvPr/>
        </p:nvSpPr>
        <p:spPr bwMode="auto">
          <a:xfrm rot="5400000">
            <a:off x="7198216" y="2596295"/>
            <a:ext cx="1022769" cy="1750271"/>
          </a:xfrm>
          <a:prstGeom prst="round2DiagRect">
            <a:avLst/>
          </a:prstGeom>
          <a:blipFill dpi="0" rotWithShape="0">
            <a:blip r:embed="rId4" cstate="screen">
              <a:extLst>
                <a:ext uri="{28A0092B-C50C-407E-A947-70E740481C1C}">
                  <a14:useLocalDpi xmlns:a14="http://schemas.microsoft.com/office/drawing/2010/main"/>
                </a:ext>
              </a:extLst>
            </a:blip>
            <a:srcRect/>
            <a:stretch>
              <a:fillRect/>
            </a:stretch>
          </a:blipFill>
          <a:ln w="12700" cap="flat" cmpd="sng" algn="ctr">
            <a:noFill/>
            <a:prstDash val="solid"/>
            <a:round/>
            <a:headEnd type="none" w="med" len="med"/>
            <a:tailEnd type="none" w="med" len="med"/>
          </a:ln>
          <a:effectLst/>
        </p:spPr>
        <p:txBody>
          <a:bodyPr vert="horz" wrap="square" lIns="84879" tIns="42440" rIns="84879" bIns="42440" numCol="1" rtlCol="0" anchor="t" anchorCtr="0" compatLnSpc="1"/>
          <a:lstStyle/>
          <a:p>
            <a:pPr algn="ctr" defTabSz="848360"/>
            <a:endParaRPr lang="en-US" sz="51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7" name="组合 16"/>
          <p:cNvGrpSpPr/>
          <p:nvPr/>
        </p:nvGrpSpPr>
        <p:grpSpPr>
          <a:xfrm>
            <a:off x="2110180" y="1869260"/>
            <a:ext cx="538095" cy="534789"/>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9940">
                <a:defRPr/>
              </a:pPr>
              <a:endParaRPr lang="zh-CN" altLang="en-US" sz="1400" kern="0">
                <a:solidFill>
                  <a:sysClr val="windowText" lastClr="000000"/>
                </a:solidFill>
                <a:latin typeface="Calibri" panose="020F0502020204030204"/>
                <a:ea typeface="宋体" panose="02010600030101010101" pitchFamily="2" charset="-122"/>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9940">
                <a:defRPr/>
              </a:pPr>
              <a:endParaRPr lang="zh-CN" altLang="en-US" sz="1400" kern="0">
                <a:solidFill>
                  <a:sysClr val="window" lastClr="FFFFFF"/>
                </a:solidFill>
                <a:latin typeface="Calibri" panose="020F0502020204030204"/>
                <a:ea typeface="宋体" panose="02010600030101010101" pitchFamily="2" charset="-122"/>
              </a:endParaRPr>
            </a:p>
          </p:txBody>
        </p:sp>
      </p:grpSp>
      <p:grpSp>
        <p:nvGrpSpPr>
          <p:cNvPr id="20" name="Group 41"/>
          <p:cNvGrpSpPr/>
          <p:nvPr/>
        </p:nvGrpSpPr>
        <p:grpSpPr bwMode="auto">
          <a:xfrm>
            <a:off x="2728110" y="1869258"/>
            <a:ext cx="1263406" cy="688676"/>
            <a:chOff x="0" y="0"/>
            <a:chExt cx="2419" cy="1343"/>
          </a:xfrm>
        </p:grpSpPr>
        <p:sp>
          <p:nvSpPr>
            <p:cNvPr id="2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2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3" name="Freeform 9"/>
          <p:cNvSpPr>
            <a:spLocks noEditPoints="1"/>
          </p:cNvSpPr>
          <p:nvPr/>
        </p:nvSpPr>
        <p:spPr bwMode="auto">
          <a:xfrm>
            <a:off x="2234509" y="2033509"/>
            <a:ext cx="244300" cy="193290"/>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70C0"/>
          </a:solidFill>
          <a:ln>
            <a:noFill/>
          </a:ln>
        </p:spPr>
        <p:txBody>
          <a:bodyPr vert="horz" wrap="square" lIns="79031" tIns="39515" rIns="79031" bIns="39515" numCol="1" anchor="t" anchorCtr="0" compatLnSpc="1"/>
          <a:lstStyle/>
          <a:p>
            <a:pPr algn="ctr" fontAlgn="base">
              <a:spcBef>
                <a:spcPct val="0"/>
              </a:spcBef>
              <a:spcAft>
                <a:spcPct val="0"/>
              </a:spcAft>
              <a:defRPr/>
            </a:pPr>
            <a:endParaRPr lang="en-US" sz="19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4" name="组合 23"/>
          <p:cNvGrpSpPr/>
          <p:nvPr/>
        </p:nvGrpSpPr>
        <p:grpSpPr>
          <a:xfrm>
            <a:off x="4433114" y="1680716"/>
            <a:ext cx="2167056" cy="975203"/>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564002" y="1869260"/>
            <a:ext cx="538095" cy="534789"/>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9940">
                <a:defRPr/>
              </a:pPr>
              <a:endParaRPr lang="zh-CN" altLang="en-US" sz="1400" kern="0">
                <a:solidFill>
                  <a:sysClr val="windowText" lastClr="000000"/>
                </a:solidFill>
                <a:latin typeface="Calibri" panose="020F0502020204030204"/>
                <a:ea typeface="宋体" panose="02010600030101010101" pitchFamily="2" charset="-122"/>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9940">
                <a:defRPr/>
              </a:pPr>
              <a:endParaRPr lang="zh-CN" altLang="en-US" sz="1400" kern="0">
                <a:solidFill>
                  <a:sysClr val="window" lastClr="FFFFFF"/>
                </a:solidFill>
                <a:latin typeface="Calibri" panose="020F0502020204030204"/>
                <a:ea typeface="宋体" panose="02010600030101010101" pitchFamily="2" charset="-122"/>
              </a:endParaRPr>
            </a:p>
          </p:txBody>
        </p:sp>
      </p:grpSp>
      <p:grpSp>
        <p:nvGrpSpPr>
          <p:cNvPr id="30" name="Group 41"/>
          <p:cNvGrpSpPr/>
          <p:nvPr/>
        </p:nvGrpSpPr>
        <p:grpSpPr bwMode="auto">
          <a:xfrm>
            <a:off x="5181934" y="1869258"/>
            <a:ext cx="1263406" cy="688676"/>
            <a:chOff x="0" y="0"/>
            <a:chExt cx="2419" cy="1343"/>
          </a:xfrm>
        </p:grpSpPr>
        <p:sp>
          <p:nvSpPr>
            <p:cNvPr id="3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3" name="Freeform 8"/>
          <p:cNvSpPr>
            <a:spLocks noEditPoints="1"/>
          </p:cNvSpPr>
          <p:nvPr/>
        </p:nvSpPr>
        <p:spPr bwMode="auto">
          <a:xfrm>
            <a:off x="4727144" y="2068180"/>
            <a:ext cx="211812" cy="208600"/>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70C0"/>
          </a:solidFill>
          <a:ln>
            <a:noFill/>
          </a:ln>
        </p:spPr>
        <p:txBody>
          <a:bodyPr vert="horz" wrap="square" lIns="79031" tIns="39515" rIns="79031" bIns="39515" numCol="1" anchor="t" anchorCtr="0" compatLnSpc="1"/>
          <a:lstStyle/>
          <a:p>
            <a:pPr algn="ctr" fontAlgn="base">
              <a:spcBef>
                <a:spcPct val="0"/>
              </a:spcBef>
              <a:spcAft>
                <a:spcPct val="0"/>
              </a:spcAft>
              <a:defRPr/>
            </a:pPr>
            <a:endParaRPr lang="en-US" sz="19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4" name="组合 33"/>
          <p:cNvGrpSpPr/>
          <p:nvPr/>
        </p:nvGrpSpPr>
        <p:grpSpPr>
          <a:xfrm>
            <a:off x="1979292" y="2938369"/>
            <a:ext cx="2167056" cy="975203"/>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2110180" y="3126913"/>
            <a:ext cx="538095" cy="534789"/>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9940">
                <a:defRPr/>
              </a:pPr>
              <a:endParaRPr lang="zh-CN" altLang="en-US" sz="1400" kern="0">
                <a:solidFill>
                  <a:sysClr val="windowText" lastClr="000000"/>
                </a:solidFill>
                <a:latin typeface="Calibri" panose="020F0502020204030204"/>
                <a:ea typeface="宋体" panose="02010600030101010101" pitchFamily="2" charset="-122"/>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9940">
                <a:defRPr/>
              </a:pPr>
              <a:endParaRPr lang="zh-CN" altLang="en-US" sz="1400" kern="0">
                <a:solidFill>
                  <a:sysClr val="window" lastClr="FFFFFF"/>
                </a:solidFill>
                <a:latin typeface="Calibri" panose="020F0502020204030204"/>
                <a:ea typeface="宋体" panose="02010600030101010101" pitchFamily="2" charset="-122"/>
              </a:endParaRPr>
            </a:p>
          </p:txBody>
        </p:sp>
      </p:grpSp>
      <p:grpSp>
        <p:nvGrpSpPr>
          <p:cNvPr id="40" name="Group 41"/>
          <p:cNvGrpSpPr/>
          <p:nvPr/>
        </p:nvGrpSpPr>
        <p:grpSpPr bwMode="auto">
          <a:xfrm>
            <a:off x="2728110" y="3126910"/>
            <a:ext cx="1263406" cy="688676"/>
            <a:chOff x="0" y="0"/>
            <a:chExt cx="2419" cy="1343"/>
          </a:xfrm>
        </p:grpSpPr>
        <p:sp>
          <p:nvSpPr>
            <p:cNvPr id="4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3" name="Freeform 7"/>
          <p:cNvSpPr/>
          <p:nvPr/>
        </p:nvSpPr>
        <p:spPr bwMode="auto">
          <a:xfrm>
            <a:off x="2227578" y="3266083"/>
            <a:ext cx="256644" cy="256445"/>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70C0"/>
          </a:solidFill>
          <a:ln>
            <a:noFill/>
          </a:ln>
        </p:spPr>
        <p:txBody>
          <a:bodyPr vert="horz" wrap="square" lIns="79031" tIns="39515" rIns="79031" bIns="39515" numCol="1" anchor="t" anchorCtr="0" compatLnSpc="1"/>
          <a:lstStyle/>
          <a:p>
            <a:pPr algn="ctr" fontAlgn="base">
              <a:spcBef>
                <a:spcPct val="0"/>
              </a:spcBef>
              <a:spcAft>
                <a:spcPct val="0"/>
              </a:spcAft>
              <a:defRPr/>
            </a:pPr>
            <a:endParaRPr lang="en-US" sz="19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4" name="组合 43"/>
          <p:cNvGrpSpPr/>
          <p:nvPr/>
        </p:nvGrpSpPr>
        <p:grpSpPr>
          <a:xfrm>
            <a:off x="4434200" y="2938369"/>
            <a:ext cx="2167056" cy="975203"/>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4565085" y="3126913"/>
            <a:ext cx="538095" cy="534789"/>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9940">
                <a:defRPr/>
              </a:pPr>
              <a:endParaRPr lang="zh-CN" altLang="en-US" sz="1400" kern="0">
                <a:solidFill>
                  <a:sysClr val="windowText" lastClr="000000"/>
                </a:solidFill>
                <a:latin typeface="Calibri" panose="020F0502020204030204"/>
                <a:ea typeface="宋体" panose="02010600030101010101" pitchFamily="2"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9940">
                <a:defRPr/>
              </a:pPr>
              <a:endParaRPr lang="zh-CN" altLang="en-US" sz="1400" kern="0">
                <a:solidFill>
                  <a:sysClr val="window" lastClr="FFFFFF"/>
                </a:solidFill>
                <a:latin typeface="Calibri" panose="020F0502020204030204"/>
                <a:ea typeface="宋体" panose="02010600030101010101" pitchFamily="2" charset="-122"/>
              </a:endParaRPr>
            </a:p>
          </p:txBody>
        </p:sp>
      </p:grpSp>
      <p:grpSp>
        <p:nvGrpSpPr>
          <p:cNvPr id="50" name="Group 41"/>
          <p:cNvGrpSpPr/>
          <p:nvPr/>
        </p:nvGrpSpPr>
        <p:grpSpPr bwMode="auto">
          <a:xfrm>
            <a:off x="5183018" y="3126910"/>
            <a:ext cx="1263406" cy="688676"/>
            <a:chOff x="0" y="0"/>
            <a:chExt cx="2419" cy="1343"/>
          </a:xfrm>
        </p:grpSpPr>
        <p:sp>
          <p:nvSpPr>
            <p:cNvPr id="5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10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5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7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53" name="Freeform 6"/>
          <p:cNvSpPr>
            <a:spLocks noEditPoints="1"/>
          </p:cNvSpPr>
          <p:nvPr/>
        </p:nvSpPr>
        <p:spPr bwMode="auto">
          <a:xfrm>
            <a:off x="4730015" y="3284585"/>
            <a:ext cx="235853" cy="237943"/>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70C0"/>
          </a:solidFill>
          <a:ln>
            <a:noFill/>
          </a:ln>
        </p:spPr>
        <p:txBody>
          <a:bodyPr vert="horz" wrap="square" lIns="79031" tIns="39515" rIns="79031" bIns="39515" numCol="1" anchor="t" anchorCtr="0" compatLnSpc="1"/>
          <a:lstStyle/>
          <a:p>
            <a:pPr algn="ctr" fontAlgn="base">
              <a:spcBef>
                <a:spcPct val="0"/>
              </a:spcBef>
              <a:spcAft>
                <a:spcPct val="0"/>
              </a:spcAft>
              <a:defRPr/>
            </a:pPr>
            <a:endParaRPr lang="en-US" sz="1900" kern="0">
              <a:solidFill>
                <a:srgbClr val="000000"/>
              </a:solidFill>
              <a:latin typeface="微软雅黑" panose="020B0503020204020204" pitchFamily="34" charset="-122"/>
              <a:ea typeface="微软雅黑" panose="020B0503020204020204" pitchFamily="34" charset="-122"/>
              <a:sym typeface="Gill Sans" charset="0"/>
            </a:endParaRPr>
          </a:p>
        </p:txBody>
      </p:sp>
    </p:spTree>
    <p:extLst>
      <p:ext uri="{BB962C8B-B14F-4D97-AF65-F5344CB8AC3E}">
        <p14:creationId xmlns:p14="http://schemas.microsoft.com/office/powerpoint/2010/main" val="170704250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4" accel="55000" fill="hold" grpId="0" nodeType="afterEffect" p14:presetBounceEnd="52000">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14:bounceEnd="52000">
                                          <p:cBhvr additive="base">
                                            <p:cTn id="23" dur="2000" fill="hold"/>
                                            <p:tgtEl>
                                              <p:spTgt spid="15"/>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1" accel="55000" fill="hold" grpId="0" nodeType="withEffect" p14:presetBounceEnd="52000">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14:bounceEnd="52000">
                                          <p:cBhvr additive="base">
                                            <p:cTn id="27" dur="20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28" dur="2000" fill="hold"/>
                                            <p:tgtEl>
                                              <p:spTgt spid="1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5000"/>
                                </p:stCondLst>
                                <p:childTnLst>
                                  <p:par>
                                    <p:cTn id="56" presetID="42" presetClass="entr" presetSubtype="0"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anim calcmode="lin" valueType="num">
                                          <p:cBhvr>
                                            <p:cTn id="59" dur="500" fill="hold"/>
                                            <p:tgtEl>
                                              <p:spTgt spid="33"/>
                                            </p:tgtEl>
                                            <p:attrNameLst>
                                              <p:attrName>ppt_x</p:attrName>
                                            </p:attrNameLst>
                                          </p:cBhvr>
                                          <p:tavLst>
                                            <p:tav tm="0">
                                              <p:val>
                                                <p:strVal val="#ppt_x"/>
                                              </p:val>
                                            </p:tav>
                                            <p:tav tm="100000">
                                              <p:val>
                                                <p:strVal val="#ppt_x"/>
                                              </p:val>
                                            </p:tav>
                                          </p:tavLst>
                                        </p:anim>
                                        <p:anim calcmode="lin" valueType="num">
                                          <p:cBhvr>
                                            <p:cTn id="60" dur="500" fill="hold"/>
                                            <p:tgtEl>
                                              <p:spTgt spid="33"/>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2" presetClass="entr" presetSubtype="2"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right)">
                                          <p:cBhvr>
                                            <p:cTn id="64" dur="500"/>
                                            <p:tgtEl>
                                              <p:spTgt spid="24"/>
                                            </p:tgtEl>
                                          </p:cBhvr>
                                        </p:animEffect>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left)">
                                          <p:cBhvr>
                                            <p:cTn id="68" dur="500"/>
                                            <p:tgtEl>
                                              <p:spTgt spid="30"/>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7000"/>
                                </p:stCondLst>
                                <p:childTnLst>
                                  <p:par>
                                    <p:cTn id="76" presetID="42"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anim calcmode="lin" valueType="num">
                                          <p:cBhvr>
                                            <p:cTn id="79" dur="500" fill="hold"/>
                                            <p:tgtEl>
                                              <p:spTgt spid="43"/>
                                            </p:tgtEl>
                                            <p:attrNameLst>
                                              <p:attrName>ppt_x</p:attrName>
                                            </p:attrNameLst>
                                          </p:cBhvr>
                                          <p:tavLst>
                                            <p:tav tm="0">
                                              <p:val>
                                                <p:strVal val="#ppt_x"/>
                                              </p:val>
                                            </p:tav>
                                            <p:tav tm="100000">
                                              <p:val>
                                                <p:strVal val="#ppt_x"/>
                                              </p:val>
                                            </p:tav>
                                          </p:tavLst>
                                        </p:anim>
                                        <p:anim calcmode="lin" valueType="num">
                                          <p:cBhvr>
                                            <p:cTn id="80" dur="500" fill="hold"/>
                                            <p:tgtEl>
                                              <p:spTgt spid="43"/>
                                            </p:tgtEl>
                                            <p:attrNameLst>
                                              <p:attrName>ppt_y</p:attrName>
                                            </p:attrNameLst>
                                          </p:cBhvr>
                                          <p:tavLst>
                                            <p:tav tm="0">
                                              <p:val>
                                                <p:strVal val="#ppt_y+.1"/>
                                              </p:val>
                                            </p:tav>
                                            <p:tav tm="100000">
                                              <p:val>
                                                <p:strVal val="#ppt_y"/>
                                              </p:val>
                                            </p:tav>
                                          </p:tavLst>
                                        </p:anim>
                                      </p:childTnLst>
                                    </p:cTn>
                                  </p:par>
                                </p:childTnLst>
                              </p:cTn>
                            </p:par>
                            <p:par>
                              <p:cTn id="81" fill="hold">
                                <p:stCondLst>
                                  <p:cond delay="7500"/>
                                </p:stCondLst>
                                <p:childTnLst>
                                  <p:par>
                                    <p:cTn id="82" presetID="22" presetClass="entr" presetSubtype="2" fill="hold"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right)">
                                          <p:cBhvr>
                                            <p:cTn id="84" dur="500"/>
                                            <p:tgtEl>
                                              <p:spTgt spid="34"/>
                                            </p:tgtEl>
                                          </p:cBhvr>
                                        </p:animEffect>
                                      </p:childTnLst>
                                    </p:cTn>
                                  </p:par>
                                </p:childTnLst>
                              </p:cTn>
                            </p:par>
                            <p:par>
                              <p:cTn id="85" fill="hold">
                                <p:stCondLst>
                                  <p:cond delay="8000"/>
                                </p:stCondLst>
                                <p:childTnLst>
                                  <p:par>
                                    <p:cTn id="86" presetID="22" presetClass="entr" presetSubtype="8" fill="hold" nodeType="after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left)">
                                          <p:cBhvr>
                                            <p:cTn id="88" dur="500"/>
                                            <p:tgtEl>
                                              <p:spTgt spid="40"/>
                                            </p:tgtEl>
                                          </p:cBhvr>
                                        </p:animEffect>
                                      </p:childTnLst>
                                    </p:cTn>
                                  </p:par>
                                </p:childTnLst>
                              </p:cTn>
                            </p:par>
                            <p:par>
                              <p:cTn id="89" fill="hold">
                                <p:stCondLst>
                                  <p:cond delay="8500"/>
                                </p:stCondLst>
                                <p:childTnLst>
                                  <p:par>
                                    <p:cTn id="90" presetID="53" presetClass="entr" presetSubtype="16" fill="hold"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p:cTn id="92" dur="500" fill="hold"/>
                                            <p:tgtEl>
                                              <p:spTgt spid="47"/>
                                            </p:tgtEl>
                                            <p:attrNameLst>
                                              <p:attrName>ppt_w</p:attrName>
                                            </p:attrNameLst>
                                          </p:cBhvr>
                                          <p:tavLst>
                                            <p:tav tm="0">
                                              <p:val>
                                                <p:fltVal val="0"/>
                                              </p:val>
                                            </p:tav>
                                            <p:tav tm="100000">
                                              <p:val>
                                                <p:strVal val="#ppt_w"/>
                                              </p:val>
                                            </p:tav>
                                          </p:tavLst>
                                        </p:anim>
                                        <p:anim calcmode="lin" valueType="num">
                                          <p:cBhvr>
                                            <p:cTn id="93" dur="500" fill="hold"/>
                                            <p:tgtEl>
                                              <p:spTgt spid="47"/>
                                            </p:tgtEl>
                                            <p:attrNameLst>
                                              <p:attrName>ppt_h</p:attrName>
                                            </p:attrNameLst>
                                          </p:cBhvr>
                                          <p:tavLst>
                                            <p:tav tm="0">
                                              <p:val>
                                                <p:fltVal val="0"/>
                                              </p:val>
                                            </p:tav>
                                            <p:tav tm="100000">
                                              <p:val>
                                                <p:strVal val="#ppt_h"/>
                                              </p:val>
                                            </p:tav>
                                          </p:tavLst>
                                        </p:anim>
                                        <p:animEffect transition="in" filter="fade">
                                          <p:cBhvr>
                                            <p:cTn id="94" dur="500"/>
                                            <p:tgtEl>
                                              <p:spTgt spid="47"/>
                                            </p:tgtEl>
                                          </p:cBhvr>
                                        </p:animEffect>
                                      </p:childTnLst>
                                    </p:cTn>
                                  </p:par>
                                </p:childTnLst>
                              </p:cTn>
                            </p:par>
                            <p:par>
                              <p:cTn id="95" fill="hold">
                                <p:stCondLst>
                                  <p:cond delay="9000"/>
                                </p:stCondLst>
                                <p:childTnLst>
                                  <p:par>
                                    <p:cTn id="96" presetID="42" presetClass="entr" presetSubtype="0"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fade">
                                          <p:cBhvr>
                                            <p:cTn id="98" dur="500"/>
                                            <p:tgtEl>
                                              <p:spTgt spid="53"/>
                                            </p:tgtEl>
                                          </p:cBhvr>
                                        </p:animEffect>
                                        <p:anim calcmode="lin" valueType="num">
                                          <p:cBhvr>
                                            <p:cTn id="99" dur="500" fill="hold"/>
                                            <p:tgtEl>
                                              <p:spTgt spid="53"/>
                                            </p:tgtEl>
                                            <p:attrNameLst>
                                              <p:attrName>ppt_x</p:attrName>
                                            </p:attrNameLst>
                                          </p:cBhvr>
                                          <p:tavLst>
                                            <p:tav tm="0">
                                              <p:val>
                                                <p:strVal val="#ppt_x"/>
                                              </p:val>
                                            </p:tav>
                                            <p:tav tm="100000">
                                              <p:val>
                                                <p:strVal val="#ppt_x"/>
                                              </p:val>
                                            </p:tav>
                                          </p:tavLst>
                                        </p:anim>
                                        <p:anim calcmode="lin" valueType="num">
                                          <p:cBhvr>
                                            <p:cTn id="100" dur="500" fill="hold"/>
                                            <p:tgtEl>
                                              <p:spTgt spid="53"/>
                                            </p:tgtEl>
                                            <p:attrNameLst>
                                              <p:attrName>ppt_y</p:attrName>
                                            </p:attrNameLst>
                                          </p:cBhvr>
                                          <p:tavLst>
                                            <p:tav tm="0">
                                              <p:val>
                                                <p:strVal val="#ppt_y+.1"/>
                                              </p:val>
                                            </p:tav>
                                            <p:tav tm="100000">
                                              <p:val>
                                                <p:strVal val="#ppt_y"/>
                                              </p:val>
                                            </p:tav>
                                          </p:tavLst>
                                        </p:anim>
                                      </p:childTnLst>
                                    </p:cTn>
                                  </p:par>
                                </p:childTnLst>
                              </p:cTn>
                            </p:par>
                            <p:par>
                              <p:cTn id="101" fill="hold">
                                <p:stCondLst>
                                  <p:cond delay="9500"/>
                                </p:stCondLst>
                                <p:childTnLst>
                                  <p:par>
                                    <p:cTn id="102" presetID="22" presetClass="entr" presetSubtype="2" fill="hold" nodeType="after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wipe(right)">
                                          <p:cBhvr>
                                            <p:cTn id="104" dur="500"/>
                                            <p:tgtEl>
                                              <p:spTgt spid="44"/>
                                            </p:tgtEl>
                                          </p:cBhvr>
                                        </p:animEffect>
                                      </p:childTnLst>
                                    </p:cTn>
                                  </p:par>
                                </p:childTnLst>
                              </p:cTn>
                            </p:par>
                            <p:par>
                              <p:cTn id="105" fill="hold">
                                <p:stCondLst>
                                  <p:cond delay="10000"/>
                                </p:stCondLst>
                                <p:childTnLst>
                                  <p:par>
                                    <p:cTn id="106" presetID="22" presetClass="entr" presetSubtype="8" fill="hold"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left)">
                                          <p:cBhvr>
                                            <p:cTn id="10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animBg="1"/>
          <p:bldP spid="16" grpId="0" animBg="1"/>
          <p:bldP spid="23" grpId="0" animBg="1"/>
          <p:bldP spid="33" grpId="0" animBg="1"/>
          <p:bldP spid="43"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 presetClass="entr" presetSubtype="4" accel="5500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2000" fill="hold"/>
                                            <p:tgtEl>
                                              <p:spTgt spid="15"/>
                                            </p:tgtEl>
                                            <p:attrNameLst>
                                              <p:attrName>ppt_x</p:attrName>
                                            </p:attrNameLst>
                                          </p:cBhvr>
                                          <p:tavLst>
                                            <p:tav tm="0">
                                              <p:val>
                                                <p:strVal val="#ppt_x"/>
                                              </p:val>
                                            </p:tav>
                                            <p:tav tm="100000">
                                              <p:val>
                                                <p:strVal val="#ppt_x"/>
                                              </p:val>
                                            </p:tav>
                                          </p:tavLst>
                                        </p:anim>
                                        <p:anim calcmode="lin" valueType="num">
                                          <p:cBhvr additive="base">
                                            <p:cTn id="24" dur="2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1" accel="5500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2000" fill="hold"/>
                                            <p:tgtEl>
                                              <p:spTgt spid="16"/>
                                            </p:tgtEl>
                                            <p:attrNameLst>
                                              <p:attrName>ppt_x</p:attrName>
                                            </p:attrNameLst>
                                          </p:cBhvr>
                                          <p:tavLst>
                                            <p:tav tm="0">
                                              <p:val>
                                                <p:strVal val="#ppt_x"/>
                                              </p:val>
                                            </p:tav>
                                            <p:tav tm="100000">
                                              <p:val>
                                                <p:strVal val="#ppt_x"/>
                                              </p:val>
                                            </p:tav>
                                          </p:tavLst>
                                        </p:anim>
                                        <p:anim calcmode="lin" valueType="num">
                                          <p:cBhvr additive="base">
                                            <p:cTn id="28" dur="2000" fill="hold"/>
                                            <p:tgtEl>
                                              <p:spTgt spid="1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5000"/>
                                </p:stCondLst>
                                <p:childTnLst>
                                  <p:par>
                                    <p:cTn id="56" presetID="42" presetClass="entr" presetSubtype="0"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anim calcmode="lin" valueType="num">
                                          <p:cBhvr>
                                            <p:cTn id="59" dur="500" fill="hold"/>
                                            <p:tgtEl>
                                              <p:spTgt spid="33"/>
                                            </p:tgtEl>
                                            <p:attrNameLst>
                                              <p:attrName>ppt_x</p:attrName>
                                            </p:attrNameLst>
                                          </p:cBhvr>
                                          <p:tavLst>
                                            <p:tav tm="0">
                                              <p:val>
                                                <p:strVal val="#ppt_x"/>
                                              </p:val>
                                            </p:tav>
                                            <p:tav tm="100000">
                                              <p:val>
                                                <p:strVal val="#ppt_x"/>
                                              </p:val>
                                            </p:tav>
                                          </p:tavLst>
                                        </p:anim>
                                        <p:anim calcmode="lin" valueType="num">
                                          <p:cBhvr>
                                            <p:cTn id="60" dur="500" fill="hold"/>
                                            <p:tgtEl>
                                              <p:spTgt spid="33"/>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2" presetClass="entr" presetSubtype="2"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right)">
                                          <p:cBhvr>
                                            <p:cTn id="64" dur="500"/>
                                            <p:tgtEl>
                                              <p:spTgt spid="24"/>
                                            </p:tgtEl>
                                          </p:cBhvr>
                                        </p:animEffect>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left)">
                                          <p:cBhvr>
                                            <p:cTn id="68" dur="500"/>
                                            <p:tgtEl>
                                              <p:spTgt spid="30"/>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7000"/>
                                </p:stCondLst>
                                <p:childTnLst>
                                  <p:par>
                                    <p:cTn id="76" presetID="42"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anim calcmode="lin" valueType="num">
                                          <p:cBhvr>
                                            <p:cTn id="79" dur="500" fill="hold"/>
                                            <p:tgtEl>
                                              <p:spTgt spid="43"/>
                                            </p:tgtEl>
                                            <p:attrNameLst>
                                              <p:attrName>ppt_x</p:attrName>
                                            </p:attrNameLst>
                                          </p:cBhvr>
                                          <p:tavLst>
                                            <p:tav tm="0">
                                              <p:val>
                                                <p:strVal val="#ppt_x"/>
                                              </p:val>
                                            </p:tav>
                                            <p:tav tm="100000">
                                              <p:val>
                                                <p:strVal val="#ppt_x"/>
                                              </p:val>
                                            </p:tav>
                                          </p:tavLst>
                                        </p:anim>
                                        <p:anim calcmode="lin" valueType="num">
                                          <p:cBhvr>
                                            <p:cTn id="80" dur="500" fill="hold"/>
                                            <p:tgtEl>
                                              <p:spTgt spid="43"/>
                                            </p:tgtEl>
                                            <p:attrNameLst>
                                              <p:attrName>ppt_y</p:attrName>
                                            </p:attrNameLst>
                                          </p:cBhvr>
                                          <p:tavLst>
                                            <p:tav tm="0">
                                              <p:val>
                                                <p:strVal val="#ppt_y+.1"/>
                                              </p:val>
                                            </p:tav>
                                            <p:tav tm="100000">
                                              <p:val>
                                                <p:strVal val="#ppt_y"/>
                                              </p:val>
                                            </p:tav>
                                          </p:tavLst>
                                        </p:anim>
                                      </p:childTnLst>
                                    </p:cTn>
                                  </p:par>
                                </p:childTnLst>
                              </p:cTn>
                            </p:par>
                            <p:par>
                              <p:cTn id="81" fill="hold">
                                <p:stCondLst>
                                  <p:cond delay="7500"/>
                                </p:stCondLst>
                                <p:childTnLst>
                                  <p:par>
                                    <p:cTn id="82" presetID="22" presetClass="entr" presetSubtype="2" fill="hold"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right)">
                                          <p:cBhvr>
                                            <p:cTn id="84" dur="500"/>
                                            <p:tgtEl>
                                              <p:spTgt spid="34"/>
                                            </p:tgtEl>
                                          </p:cBhvr>
                                        </p:animEffect>
                                      </p:childTnLst>
                                    </p:cTn>
                                  </p:par>
                                </p:childTnLst>
                              </p:cTn>
                            </p:par>
                            <p:par>
                              <p:cTn id="85" fill="hold">
                                <p:stCondLst>
                                  <p:cond delay="8000"/>
                                </p:stCondLst>
                                <p:childTnLst>
                                  <p:par>
                                    <p:cTn id="86" presetID="22" presetClass="entr" presetSubtype="8" fill="hold" nodeType="after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left)">
                                          <p:cBhvr>
                                            <p:cTn id="88" dur="500"/>
                                            <p:tgtEl>
                                              <p:spTgt spid="40"/>
                                            </p:tgtEl>
                                          </p:cBhvr>
                                        </p:animEffect>
                                      </p:childTnLst>
                                    </p:cTn>
                                  </p:par>
                                </p:childTnLst>
                              </p:cTn>
                            </p:par>
                            <p:par>
                              <p:cTn id="89" fill="hold">
                                <p:stCondLst>
                                  <p:cond delay="8500"/>
                                </p:stCondLst>
                                <p:childTnLst>
                                  <p:par>
                                    <p:cTn id="90" presetID="53" presetClass="entr" presetSubtype="16" fill="hold"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p:cTn id="92" dur="500" fill="hold"/>
                                            <p:tgtEl>
                                              <p:spTgt spid="47"/>
                                            </p:tgtEl>
                                            <p:attrNameLst>
                                              <p:attrName>ppt_w</p:attrName>
                                            </p:attrNameLst>
                                          </p:cBhvr>
                                          <p:tavLst>
                                            <p:tav tm="0">
                                              <p:val>
                                                <p:fltVal val="0"/>
                                              </p:val>
                                            </p:tav>
                                            <p:tav tm="100000">
                                              <p:val>
                                                <p:strVal val="#ppt_w"/>
                                              </p:val>
                                            </p:tav>
                                          </p:tavLst>
                                        </p:anim>
                                        <p:anim calcmode="lin" valueType="num">
                                          <p:cBhvr>
                                            <p:cTn id="93" dur="500" fill="hold"/>
                                            <p:tgtEl>
                                              <p:spTgt spid="47"/>
                                            </p:tgtEl>
                                            <p:attrNameLst>
                                              <p:attrName>ppt_h</p:attrName>
                                            </p:attrNameLst>
                                          </p:cBhvr>
                                          <p:tavLst>
                                            <p:tav tm="0">
                                              <p:val>
                                                <p:fltVal val="0"/>
                                              </p:val>
                                            </p:tav>
                                            <p:tav tm="100000">
                                              <p:val>
                                                <p:strVal val="#ppt_h"/>
                                              </p:val>
                                            </p:tav>
                                          </p:tavLst>
                                        </p:anim>
                                        <p:animEffect transition="in" filter="fade">
                                          <p:cBhvr>
                                            <p:cTn id="94" dur="500"/>
                                            <p:tgtEl>
                                              <p:spTgt spid="47"/>
                                            </p:tgtEl>
                                          </p:cBhvr>
                                        </p:animEffect>
                                      </p:childTnLst>
                                    </p:cTn>
                                  </p:par>
                                </p:childTnLst>
                              </p:cTn>
                            </p:par>
                            <p:par>
                              <p:cTn id="95" fill="hold">
                                <p:stCondLst>
                                  <p:cond delay="9000"/>
                                </p:stCondLst>
                                <p:childTnLst>
                                  <p:par>
                                    <p:cTn id="96" presetID="42" presetClass="entr" presetSubtype="0"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fade">
                                          <p:cBhvr>
                                            <p:cTn id="98" dur="500"/>
                                            <p:tgtEl>
                                              <p:spTgt spid="53"/>
                                            </p:tgtEl>
                                          </p:cBhvr>
                                        </p:animEffect>
                                        <p:anim calcmode="lin" valueType="num">
                                          <p:cBhvr>
                                            <p:cTn id="99" dur="500" fill="hold"/>
                                            <p:tgtEl>
                                              <p:spTgt spid="53"/>
                                            </p:tgtEl>
                                            <p:attrNameLst>
                                              <p:attrName>ppt_x</p:attrName>
                                            </p:attrNameLst>
                                          </p:cBhvr>
                                          <p:tavLst>
                                            <p:tav tm="0">
                                              <p:val>
                                                <p:strVal val="#ppt_x"/>
                                              </p:val>
                                            </p:tav>
                                            <p:tav tm="100000">
                                              <p:val>
                                                <p:strVal val="#ppt_x"/>
                                              </p:val>
                                            </p:tav>
                                          </p:tavLst>
                                        </p:anim>
                                        <p:anim calcmode="lin" valueType="num">
                                          <p:cBhvr>
                                            <p:cTn id="100" dur="500" fill="hold"/>
                                            <p:tgtEl>
                                              <p:spTgt spid="53"/>
                                            </p:tgtEl>
                                            <p:attrNameLst>
                                              <p:attrName>ppt_y</p:attrName>
                                            </p:attrNameLst>
                                          </p:cBhvr>
                                          <p:tavLst>
                                            <p:tav tm="0">
                                              <p:val>
                                                <p:strVal val="#ppt_y+.1"/>
                                              </p:val>
                                            </p:tav>
                                            <p:tav tm="100000">
                                              <p:val>
                                                <p:strVal val="#ppt_y"/>
                                              </p:val>
                                            </p:tav>
                                          </p:tavLst>
                                        </p:anim>
                                      </p:childTnLst>
                                    </p:cTn>
                                  </p:par>
                                </p:childTnLst>
                              </p:cTn>
                            </p:par>
                            <p:par>
                              <p:cTn id="101" fill="hold">
                                <p:stCondLst>
                                  <p:cond delay="9500"/>
                                </p:stCondLst>
                                <p:childTnLst>
                                  <p:par>
                                    <p:cTn id="102" presetID="22" presetClass="entr" presetSubtype="2" fill="hold" nodeType="after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wipe(right)">
                                          <p:cBhvr>
                                            <p:cTn id="104" dur="500"/>
                                            <p:tgtEl>
                                              <p:spTgt spid="44"/>
                                            </p:tgtEl>
                                          </p:cBhvr>
                                        </p:animEffect>
                                      </p:childTnLst>
                                    </p:cTn>
                                  </p:par>
                                </p:childTnLst>
                              </p:cTn>
                            </p:par>
                            <p:par>
                              <p:cTn id="105" fill="hold">
                                <p:stCondLst>
                                  <p:cond delay="10000"/>
                                </p:stCondLst>
                                <p:childTnLst>
                                  <p:par>
                                    <p:cTn id="106" presetID="22" presetClass="entr" presetSubtype="8" fill="hold"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left)">
                                          <p:cBhvr>
                                            <p:cTn id="10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animBg="1"/>
          <p:bldP spid="16" grpId="0" animBg="1"/>
          <p:bldP spid="23" grpId="0" animBg="1"/>
          <p:bldP spid="33" grpId="0" animBg="1"/>
          <p:bldP spid="43" grpId="0" animBg="1"/>
          <p:bldP spid="53"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7"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07449" y="1199490"/>
            <a:ext cx="2519157" cy="3438692"/>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 name="组合 7"/>
          <p:cNvGrpSpPr/>
          <p:nvPr/>
        </p:nvGrpSpPr>
        <p:grpSpPr>
          <a:xfrm>
            <a:off x="4235706" y="3904225"/>
            <a:ext cx="662642" cy="642521"/>
            <a:chOff x="3832873" y="2297208"/>
            <a:chExt cx="1516550" cy="1516550"/>
          </a:xfrm>
        </p:grpSpPr>
        <p:grpSp>
          <p:nvGrpSpPr>
            <p:cNvPr id="14" name="组合 1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2955">
                  <a:defRPr/>
                </a:pPr>
                <a:endParaRPr lang="zh-CN" altLang="en-US" sz="1500" kern="0">
                  <a:solidFill>
                    <a:sysClr val="windowText" lastClr="000000"/>
                  </a:solidFill>
                  <a:ea typeface="宋体" panose="02010600030101010101" pitchFamily="2" charset="-122"/>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2955">
                  <a:defRPr/>
                </a:pPr>
                <a:endParaRPr lang="zh-CN" altLang="en-US" sz="1500" kern="0">
                  <a:solidFill>
                    <a:sysClr val="window" lastClr="FFFFFF"/>
                  </a:solidFill>
                  <a:ea typeface="宋体" panose="02010600030101010101" pitchFamily="2" charset="-122"/>
                </a:endParaRPr>
              </a:p>
            </p:txBody>
          </p:sp>
        </p:grpSp>
        <p:sp>
          <p:nvSpPr>
            <p:cNvPr id="15" name="椭圆 14"/>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18" name="组合 17"/>
          <p:cNvGrpSpPr/>
          <p:nvPr/>
        </p:nvGrpSpPr>
        <p:grpSpPr>
          <a:xfrm>
            <a:off x="3579433" y="3218822"/>
            <a:ext cx="662642" cy="642521"/>
            <a:chOff x="3832873" y="2297208"/>
            <a:chExt cx="1516550" cy="1516550"/>
          </a:xfrm>
        </p:grpSpPr>
        <p:grpSp>
          <p:nvGrpSpPr>
            <p:cNvPr id="19" name="组合 1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2955">
                  <a:defRPr/>
                </a:pPr>
                <a:endParaRPr lang="zh-CN" altLang="en-US" sz="1500" kern="0">
                  <a:solidFill>
                    <a:sysClr val="windowText" lastClr="000000"/>
                  </a:solidFill>
                  <a:ea typeface="宋体" panose="02010600030101010101" pitchFamily="2" charset="-122"/>
                </a:endParaRPr>
              </a:p>
            </p:txBody>
          </p:sp>
          <p:sp>
            <p:nvSpPr>
              <p:cNvPr id="22" name="椭圆 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2955">
                  <a:defRPr/>
                </a:pPr>
                <a:endParaRPr lang="zh-CN" altLang="en-US" sz="1500" kern="0">
                  <a:solidFill>
                    <a:sysClr val="window" lastClr="FFFFFF"/>
                  </a:solidFill>
                  <a:ea typeface="宋体" panose="02010600030101010101" pitchFamily="2" charset="-122"/>
                </a:endParaRPr>
              </a:p>
            </p:txBody>
          </p:sp>
        </p:grpSp>
        <p:sp>
          <p:nvSpPr>
            <p:cNvPr id="20" name="椭圆 19"/>
            <p:cNvSpPr/>
            <p:nvPr/>
          </p:nvSpPr>
          <p:spPr>
            <a:xfrm>
              <a:off x="3860571" y="2344320"/>
              <a:ext cx="1430922" cy="143092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23" name="组合 22"/>
          <p:cNvGrpSpPr/>
          <p:nvPr/>
        </p:nvGrpSpPr>
        <p:grpSpPr>
          <a:xfrm>
            <a:off x="4902295" y="2799925"/>
            <a:ext cx="662642" cy="642521"/>
            <a:chOff x="3832873" y="2297208"/>
            <a:chExt cx="1516550" cy="1516550"/>
          </a:xfrm>
        </p:grpSpPr>
        <p:grpSp>
          <p:nvGrpSpPr>
            <p:cNvPr id="24" name="组合 2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2955">
                  <a:defRPr/>
                </a:pPr>
                <a:endParaRPr lang="zh-CN" altLang="en-US" sz="1500" kern="0">
                  <a:solidFill>
                    <a:sysClr val="windowText" lastClr="000000"/>
                  </a:solidFill>
                  <a:ea typeface="宋体" panose="02010600030101010101" pitchFamily="2" charset="-122"/>
                </a:endParaRPr>
              </a:p>
            </p:txBody>
          </p:sp>
          <p:sp>
            <p:nvSpPr>
              <p:cNvPr id="27" name="椭圆 2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2955">
                  <a:defRPr/>
                </a:pPr>
                <a:endParaRPr lang="zh-CN" altLang="en-US" sz="1500" kern="0">
                  <a:solidFill>
                    <a:sysClr val="window" lastClr="FFFFFF"/>
                  </a:solidFill>
                  <a:ea typeface="宋体" panose="02010600030101010101" pitchFamily="2" charset="-122"/>
                </a:endParaRPr>
              </a:p>
            </p:txBody>
          </p:sp>
        </p:grpSp>
        <p:sp>
          <p:nvSpPr>
            <p:cNvPr id="25" name="椭圆 24"/>
            <p:cNvSpPr/>
            <p:nvPr/>
          </p:nvSpPr>
          <p:spPr>
            <a:xfrm>
              <a:off x="3868072" y="2351822"/>
              <a:ext cx="1415919" cy="1415919"/>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28" name="组合 27"/>
          <p:cNvGrpSpPr/>
          <p:nvPr/>
        </p:nvGrpSpPr>
        <p:grpSpPr>
          <a:xfrm>
            <a:off x="3579433" y="2402600"/>
            <a:ext cx="662642" cy="642521"/>
            <a:chOff x="3832873" y="2297208"/>
            <a:chExt cx="1516550" cy="1516550"/>
          </a:xfrm>
        </p:grpSpPr>
        <p:grpSp>
          <p:nvGrpSpPr>
            <p:cNvPr id="29" name="组合 2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2955">
                  <a:defRPr/>
                </a:pPr>
                <a:endParaRPr lang="zh-CN" altLang="en-US" sz="1500" kern="0">
                  <a:solidFill>
                    <a:sysClr val="windowText" lastClr="000000"/>
                  </a:solidFill>
                  <a:ea typeface="宋体" panose="02010600030101010101" pitchFamily="2" charset="-122"/>
                </a:endParaRPr>
              </a:p>
            </p:txBody>
          </p:sp>
          <p:sp>
            <p:nvSpPr>
              <p:cNvPr id="32" name="椭圆 3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2955">
                  <a:defRPr/>
                </a:pPr>
                <a:endParaRPr lang="zh-CN" altLang="en-US" sz="1500" kern="0">
                  <a:solidFill>
                    <a:sysClr val="window" lastClr="FFFFFF"/>
                  </a:solidFill>
                  <a:ea typeface="宋体" panose="02010600030101010101" pitchFamily="2" charset="-122"/>
                </a:endParaRPr>
              </a:p>
            </p:txBody>
          </p:sp>
        </p:grpSp>
        <p:sp>
          <p:nvSpPr>
            <p:cNvPr id="30" name="椭圆 29"/>
            <p:cNvSpPr/>
            <p:nvPr/>
          </p:nvSpPr>
          <p:spPr>
            <a:xfrm>
              <a:off x="3880736" y="2364485"/>
              <a:ext cx="1390592" cy="139059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33" name="组合 32"/>
          <p:cNvGrpSpPr/>
          <p:nvPr/>
        </p:nvGrpSpPr>
        <p:grpSpPr>
          <a:xfrm>
            <a:off x="4902295" y="1974100"/>
            <a:ext cx="662642" cy="642521"/>
            <a:chOff x="3832873" y="2297208"/>
            <a:chExt cx="1516550" cy="1516550"/>
          </a:xfrm>
        </p:grpSpPr>
        <p:grpSp>
          <p:nvGrpSpPr>
            <p:cNvPr id="34" name="组合 3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2955">
                  <a:defRPr/>
                </a:pPr>
                <a:endParaRPr lang="zh-CN" altLang="en-US" sz="1500" kern="0">
                  <a:solidFill>
                    <a:sysClr val="windowText" lastClr="000000"/>
                  </a:solidFill>
                  <a:ea typeface="宋体" panose="02010600030101010101" pitchFamily="2" charset="-122"/>
                </a:endParaRPr>
              </a:p>
            </p:txBody>
          </p:sp>
          <p:sp>
            <p:nvSpPr>
              <p:cNvPr id="37" name="椭圆 3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2955">
                  <a:defRPr/>
                </a:pPr>
                <a:endParaRPr lang="zh-CN" altLang="en-US" sz="1500" kern="0">
                  <a:solidFill>
                    <a:sysClr val="window" lastClr="FFFFFF"/>
                  </a:solidFill>
                  <a:ea typeface="宋体" panose="02010600030101010101" pitchFamily="2" charset="-122"/>
                </a:endParaRPr>
              </a:p>
            </p:txBody>
          </p:sp>
        </p:grpSp>
        <p:sp>
          <p:nvSpPr>
            <p:cNvPr id="35" name="椭圆 34"/>
            <p:cNvSpPr/>
            <p:nvPr/>
          </p:nvSpPr>
          <p:spPr>
            <a:xfrm>
              <a:off x="3850410" y="2334159"/>
              <a:ext cx="1451243" cy="1451243"/>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38" name="组合 37"/>
          <p:cNvGrpSpPr/>
          <p:nvPr/>
        </p:nvGrpSpPr>
        <p:grpSpPr>
          <a:xfrm>
            <a:off x="4235706" y="1263507"/>
            <a:ext cx="662642" cy="642521"/>
            <a:chOff x="3832873" y="2297208"/>
            <a:chExt cx="1516550" cy="1516550"/>
          </a:xfrm>
        </p:grpSpPr>
        <p:grpSp>
          <p:nvGrpSpPr>
            <p:cNvPr id="39" name="组合 3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782955">
                  <a:defRPr/>
                </a:pPr>
                <a:endParaRPr lang="zh-CN" altLang="en-US" sz="1500" kern="0">
                  <a:solidFill>
                    <a:sysClr val="windowText" lastClr="000000"/>
                  </a:solidFill>
                  <a:ea typeface="宋体" panose="02010600030101010101" pitchFamily="2" charset="-122"/>
                </a:endParaRPr>
              </a:p>
            </p:txBody>
          </p:sp>
          <p:sp>
            <p:nvSpPr>
              <p:cNvPr id="42" name="椭圆 4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782955">
                  <a:defRPr/>
                </a:pPr>
                <a:endParaRPr lang="zh-CN" altLang="en-US" sz="1500" kern="0">
                  <a:solidFill>
                    <a:sysClr val="window" lastClr="FFFFFF"/>
                  </a:solidFill>
                  <a:ea typeface="宋体" panose="02010600030101010101" pitchFamily="2" charset="-122"/>
                </a:endParaRPr>
              </a:p>
            </p:txBody>
          </p:sp>
        </p:grpSp>
        <p:sp>
          <p:nvSpPr>
            <p:cNvPr id="40" name="椭圆 39"/>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43" name="Group 34"/>
          <p:cNvGrpSpPr/>
          <p:nvPr/>
        </p:nvGrpSpPr>
        <p:grpSpPr>
          <a:xfrm>
            <a:off x="4444739" y="1442244"/>
            <a:ext cx="259491" cy="204743"/>
            <a:chOff x="1550139" y="1314466"/>
            <a:chExt cx="509139" cy="414300"/>
          </a:xfrm>
          <a:solidFill>
            <a:sysClr val="window" lastClr="FFFFFF"/>
          </a:solidFill>
        </p:grpSpPr>
        <p:sp>
          <p:nvSpPr>
            <p:cNvPr id="44"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45"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4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grpSp>
      <p:sp>
        <p:nvSpPr>
          <p:cNvPr id="47" name="矩形 3"/>
          <p:cNvSpPr>
            <a:spLocks noChangeArrowheads="1"/>
          </p:cNvSpPr>
          <p:nvPr/>
        </p:nvSpPr>
        <p:spPr bwMode="auto">
          <a:xfrm>
            <a:off x="5023256" y="1459520"/>
            <a:ext cx="618807" cy="25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58761" tIns="29381" rIns="58761" bIns="29381">
            <a:spAutoFit/>
          </a:bodyPr>
          <a:lstStyle/>
          <a:p>
            <a:pPr fontAlgn="base">
              <a:spcBef>
                <a:spcPct val="0"/>
              </a:spcBef>
              <a:spcAft>
                <a:spcPct val="0"/>
              </a:spcAft>
            </a:pPr>
            <a:r>
              <a:rPr lang="zh-CN" altLang="en-US" sz="13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阶段一</a:t>
            </a:r>
          </a:p>
        </p:txBody>
      </p:sp>
      <p:sp>
        <p:nvSpPr>
          <p:cNvPr id="48" name="文本框 13"/>
          <p:cNvSpPr txBox="1"/>
          <p:nvPr/>
        </p:nvSpPr>
        <p:spPr>
          <a:xfrm>
            <a:off x="5760584" y="1335406"/>
            <a:ext cx="2112708" cy="500145"/>
          </a:xfrm>
          <a:prstGeom prst="rect">
            <a:avLst/>
          </a:prstGeom>
          <a:noFill/>
        </p:spPr>
        <p:txBody>
          <a:bodyPr wrap="square" lIns="56398" tIns="28198" rIns="56398" bIns="28198" rtlCol="0">
            <a:spAutoFit/>
          </a:bodyPr>
          <a:lstStyle/>
          <a:p>
            <a:pPr fontAlgn="base">
              <a:lnSpc>
                <a:spcPct val="120000"/>
              </a:lnSpc>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sp>
        <p:nvSpPr>
          <p:cNvPr id="49" name="矩形 3"/>
          <p:cNvSpPr>
            <a:spLocks noChangeArrowheads="1"/>
          </p:cNvSpPr>
          <p:nvPr/>
        </p:nvSpPr>
        <p:spPr bwMode="auto">
          <a:xfrm>
            <a:off x="5766177" y="1967699"/>
            <a:ext cx="618807" cy="25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58761" tIns="29381" rIns="58761" bIns="29381">
            <a:spAutoFit/>
          </a:bodyPr>
          <a:lstStyle/>
          <a:p>
            <a:pPr fontAlgn="base">
              <a:spcBef>
                <a:spcPct val="0"/>
              </a:spcBef>
              <a:spcAft>
                <a:spcPct val="0"/>
              </a:spcAft>
            </a:pPr>
            <a:r>
              <a:rPr lang="zh-CN" altLang="en-US" sz="13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阶段二</a:t>
            </a:r>
          </a:p>
        </p:txBody>
      </p:sp>
      <p:sp>
        <p:nvSpPr>
          <p:cNvPr id="50" name="文本框 13"/>
          <p:cNvSpPr txBox="1"/>
          <p:nvPr/>
        </p:nvSpPr>
        <p:spPr>
          <a:xfrm>
            <a:off x="5760584" y="2223768"/>
            <a:ext cx="2112708" cy="500145"/>
          </a:xfrm>
          <a:prstGeom prst="rect">
            <a:avLst/>
          </a:prstGeom>
          <a:noFill/>
        </p:spPr>
        <p:txBody>
          <a:bodyPr wrap="square" lIns="56398" tIns="28198" rIns="56398" bIns="28198" rtlCol="0">
            <a:spAutoFit/>
          </a:bodyPr>
          <a:lstStyle/>
          <a:p>
            <a:pPr fontAlgn="base">
              <a:lnSpc>
                <a:spcPct val="120000"/>
              </a:lnSpc>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sp>
        <p:nvSpPr>
          <p:cNvPr id="51" name="Freeform 20"/>
          <p:cNvSpPr>
            <a:spLocks noEditPoints="1"/>
          </p:cNvSpPr>
          <p:nvPr/>
        </p:nvSpPr>
        <p:spPr bwMode="auto">
          <a:xfrm>
            <a:off x="5097743" y="2202609"/>
            <a:ext cx="258538" cy="170352"/>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78346" tIns="39173" rIns="78346" bIns="39173"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52" name="矩形 3"/>
          <p:cNvSpPr>
            <a:spLocks noChangeArrowheads="1"/>
          </p:cNvSpPr>
          <p:nvPr/>
        </p:nvSpPr>
        <p:spPr bwMode="auto">
          <a:xfrm>
            <a:off x="2714586" y="2287786"/>
            <a:ext cx="618807" cy="25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58761" tIns="29381" rIns="58761" bIns="29381">
            <a:spAutoFit/>
          </a:bodyPr>
          <a:lstStyle/>
          <a:p>
            <a:pPr fontAlgn="base">
              <a:spcBef>
                <a:spcPct val="0"/>
              </a:spcBef>
              <a:spcAft>
                <a:spcPct val="0"/>
              </a:spcAft>
            </a:pPr>
            <a:r>
              <a:rPr lang="zh-CN" altLang="en-US" sz="13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阶段三</a:t>
            </a:r>
          </a:p>
        </p:txBody>
      </p:sp>
      <p:sp>
        <p:nvSpPr>
          <p:cNvPr id="53" name="文本框 13"/>
          <p:cNvSpPr txBox="1"/>
          <p:nvPr/>
        </p:nvSpPr>
        <p:spPr>
          <a:xfrm>
            <a:off x="1403121" y="2534729"/>
            <a:ext cx="2021957" cy="500145"/>
          </a:xfrm>
          <a:prstGeom prst="rect">
            <a:avLst/>
          </a:prstGeom>
          <a:noFill/>
        </p:spPr>
        <p:txBody>
          <a:bodyPr wrap="square" lIns="56398" tIns="28198" rIns="56398" bIns="28198" rtlCol="0">
            <a:spAutoFit/>
          </a:bodyPr>
          <a:lstStyle/>
          <a:p>
            <a:pPr algn="r" fontAlgn="base">
              <a:lnSpc>
                <a:spcPct val="120000"/>
              </a:lnSpc>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54" name="Group 20"/>
          <p:cNvGrpSpPr/>
          <p:nvPr/>
        </p:nvGrpSpPr>
        <p:grpSpPr>
          <a:xfrm>
            <a:off x="3770106" y="2620261"/>
            <a:ext cx="268086" cy="180049"/>
            <a:chOff x="7416800" y="1122363"/>
            <a:chExt cx="366713" cy="254000"/>
          </a:xfrm>
          <a:solidFill>
            <a:sysClr val="window" lastClr="FFFFFF"/>
          </a:solidFill>
        </p:grpSpPr>
        <p:sp>
          <p:nvSpPr>
            <p:cNvPr id="55"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56"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grpSp>
      <p:sp>
        <p:nvSpPr>
          <p:cNvPr id="57" name="矩形 3"/>
          <p:cNvSpPr>
            <a:spLocks noChangeArrowheads="1"/>
          </p:cNvSpPr>
          <p:nvPr/>
        </p:nvSpPr>
        <p:spPr bwMode="auto">
          <a:xfrm>
            <a:off x="5760585" y="2799925"/>
            <a:ext cx="618807" cy="25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58761" tIns="29381" rIns="58761" bIns="29381">
            <a:spAutoFit/>
          </a:bodyPr>
          <a:lstStyle/>
          <a:p>
            <a:pPr fontAlgn="base">
              <a:spcBef>
                <a:spcPct val="0"/>
              </a:spcBef>
              <a:spcAft>
                <a:spcPct val="0"/>
              </a:spcAft>
            </a:pPr>
            <a:r>
              <a:rPr lang="zh-CN" altLang="en-US" sz="13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阶段四</a:t>
            </a:r>
          </a:p>
        </p:txBody>
      </p:sp>
      <p:sp>
        <p:nvSpPr>
          <p:cNvPr id="58" name="文本框 13"/>
          <p:cNvSpPr txBox="1"/>
          <p:nvPr/>
        </p:nvSpPr>
        <p:spPr>
          <a:xfrm>
            <a:off x="5760584" y="3045324"/>
            <a:ext cx="2112708" cy="500145"/>
          </a:xfrm>
          <a:prstGeom prst="rect">
            <a:avLst/>
          </a:prstGeom>
          <a:noFill/>
        </p:spPr>
        <p:txBody>
          <a:bodyPr wrap="square" lIns="56398" tIns="28198" rIns="56398" bIns="28198" rtlCol="0">
            <a:spAutoFit/>
          </a:bodyPr>
          <a:lstStyle/>
          <a:p>
            <a:pPr fontAlgn="base">
              <a:lnSpc>
                <a:spcPct val="120000"/>
              </a:lnSpc>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59" name="组合 58"/>
          <p:cNvGrpSpPr/>
          <p:nvPr/>
        </p:nvGrpSpPr>
        <p:grpSpPr>
          <a:xfrm>
            <a:off x="5099026" y="2966791"/>
            <a:ext cx="274414" cy="254351"/>
            <a:chOff x="3294063" y="754063"/>
            <a:chExt cx="5600701" cy="5353051"/>
          </a:xfrm>
          <a:solidFill>
            <a:sysClr val="window" lastClr="FFFFFF"/>
          </a:solidFill>
        </p:grpSpPr>
        <p:sp>
          <p:nvSpPr>
            <p:cNvPr id="60"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1"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2"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3"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4"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5"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6"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7"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8"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69"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sp>
          <p:nvSpPr>
            <p:cNvPr id="70"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586740">
                <a:defRPr/>
              </a:pPr>
              <a:endParaRPr lang="zh-CN" altLang="en-US" kern="0">
                <a:solidFill>
                  <a:prstClr val="black"/>
                </a:solidFill>
                <a:ea typeface="宋体" panose="02010600030101010101" pitchFamily="2" charset="-122"/>
              </a:endParaRPr>
            </a:p>
          </p:txBody>
        </p:sp>
      </p:grpSp>
      <p:sp>
        <p:nvSpPr>
          <p:cNvPr id="71" name="矩形 3"/>
          <p:cNvSpPr>
            <a:spLocks noChangeArrowheads="1"/>
          </p:cNvSpPr>
          <p:nvPr/>
        </p:nvSpPr>
        <p:spPr bwMode="auto">
          <a:xfrm>
            <a:off x="2714586" y="3264051"/>
            <a:ext cx="618807" cy="25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58761" tIns="29381" rIns="58761" bIns="29381">
            <a:spAutoFit/>
          </a:bodyPr>
          <a:lstStyle/>
          <a:p>
            <a:pPr fontAlgn="base">
              <a:spcBef>
                <a:spcPct val="0"/>
              </a:spcBef>
              <a:spcAft>
                <a:spcPct val="0"/>
              </a:spcAft>
            </a:pPr>
            <a:r>
              <a:rPr lang="zh-CN" altLang="en-US" sz="13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阶段五</a:t>
            </a:r>
          </a:p>
        </p:txBody>
      </p:sp>
      <p:sp>
        <p:nvSpPr>
          <p:cNvPr id="72" name="文本框 13"/>
          <p:cNvSpPr txBox="1"/>
          <p:nvPr/>
        </p:nvSpPr>
        <p:spPr>
          <a:xfrm>
            <a:off x="1403121" y="3486988"/>
            <a:ext cx="2021957" cy="500145"/>
          </a:xfrm>
          <a:prstGeom prst="rect">
            <a:avLst/>
          </a:prstGeom>
          <a:noFill/>
        </p:spPr>
        <p:txBody>
          <a:bodyPr wrap="square" lIns="56398" tIns="28198" rIns="56398" bIns="28198" rtlCol="0">
            <a:spAutoFit/>
          </a:bodyPr>
          <a:lstStyle/>
          <a:p>
            <a:pPr algn="r" fontAlgn="base">
              <a:lnSpc>
                <a:spcPct val="120000"/>
              </a:lnSpc>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73" name="Group 23"/>
          <p:cNvGrpSpPr/>
          <p:nvPr/>
        </p:nvGrpSpPr>
        <p:grpSpPr>
          <a:xfrm>
            <a:off x="3821383" y="3440099"/>
            <a:ext cx="222625" cy="188190"/>
            <a:chOff x="7540014" y="4306907"/>
            <a:chExt cx="389342" cy="339426"/>
          </a:xfrm>
          <a:solidFill>
            <a:sysClr val="window" lastClr="FFFFFF"/>
          </a:solidFill>
        </p:grpSpPr>
        <p:sp>
          <p:nvSpPr>
            <p:cNvPr id="74"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75"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76"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77"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78"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79"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80"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8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8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8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8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grpSp>
      <p:sp>
        <p:nvSpPr>
          <p:cNvPr id="85" name="矩形 3"/>
          <p:cNvSpPr>
            <a:spLocks noChangeArrowheads="1"/>
          </p:cNvSpPr>
          <p:nvPr/>
        </p:nvSpPr>
        <p:spPr bwMode="auto">
          <a:xfrm>
            <a:off x="5023256" y="4077922"/>
            <a:ext cx="618807" cy="259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58761" tIns="29381" rIns="58761" bIns="29381">
            <a:spAutoFit/>
          </a:bodyPr>
          <a:lstStyle/>
          <a:p>
            <a:pPr fontAlgn="base">
              <a:spcBef>
                <a:spcPct val="0"/>
              </a:spcBef>
              <a:spcAft>
                <a:spcPct val="0"/>
              </a:spcAft>
            </a:pPr>
            <a:r>
              <a:rPr lang="zh-CN" altLang="en-US" sz="13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阶段六</a:t>
            </a:r>
          </a:p>
        </p:txBody>
      </p:sp>
      <p:sp>
        <p:nvSpPr>
          <p:cNvPr id="86" name="文本框 13"/>
          <p:cNvSpPr txBox="1"/>
          <p:nvPr/>
        </p:nvSpPr>
        <p:spPr>
          <a:xfrm>
            <a:off x="5760584" y="3953808"/>
            <a:ext cx="2112708" cy="500145"/>
          </a:xfrm>
          <a:prstGeom prst="rect">
            <a:avLst/>
          </a:prstGeom>
          <a:noFill/>
        </p:spPr>
        <p:txBody>
          <a:bodyPr wrap="square" lIns="56398" tIns="28198" rIns="56398" bIns="28198" rtlCol="0">
            <a:spAutoFit/>
          </a:bodyPr>
          <a:lstStyle/>
          <a:p>
            <a:pPr fontAlgn="base">
              <a:lnSpc>
                <a:spcPct val="120000"/>
              </a:lnSpc>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87" name="Group 9"/>
          <p:cNvGrpSpPr/>
          <p:nvPr/>
        </p:nvGrpSpPr>
        <p:grpSpPr>
          <a:xfrm>
            <a:off x="4441997" y="4150236"/>
            <a:ext cx="250060" cy="179795"/>
            <a:chOff x="4572000" y="3414713"/>
            <a:chExt cx="374651" cy="277813"/>
          </a:xfrm>
          <a:solidFill>
            <a:sysClr val="window" lastClr="FFFFFF"/>
          </a:solidFill>
        </p:grpSpPr>
        <p:sp>
          <p:nvSpPr>
            <p:cNvPr id="88"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89"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grpSp>
    </p:spTree>
    <p:extLst>
      <p:ext uri="{BB962C8B-B14F-4D97-AF65-F5344CB8AC3E}">
        <p14:creationId xmlns:p14="http://schemas.microsoft.com/office/powerpoint/2010/main" val="137669760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1000"/>
                                </p:stCondLst>
                                <p:childTnLst>
                                  <p:par>
                                    <p:cTn id="25" presetID="2" presetClass="entr" presetSubtype="12" accel="61000" fill="hold" nodeType="afterEffect" p14:presetBounceEnd="58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58000">
                                          <p:cBhvr additive="base">
                                            <p:cTn id="27" dur="1400" fill="hold"/>
                                            <p:tgtEl>
                                              <p:spTgt spid="8"/>
                                            </p:tgtEl>
                                            <p:attrNameLst>
                                              <p:attrName>ppt_x</p:attrName>
                                            </p:attrNameLst>
                                          </p:cBhvr>
                                          <p:tavLst>
                                            <p:tav tm="0">
                                              <p:val>
                                                <p:strVal val="0-#ppt_w/2"/>
                                              </p:val>
                                            </p:tav>
                                            <p:tav tm="100000">
                                              <p:val>
                                                <p:strVal val="#ppt_x"/>
                                              </p:val>
                                            </p:tav>
                                          </p:tavLst>
                                        </p:anim>
                                        <p:anim calcmode="lin" valueType="num" p14:bounceEnd="58000">
                                          <p:cBhvr additive="base">
                                            <p:cTn id="28" dur="14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14:presetBounceEnd="58000">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14:bounceEnd="58000">
                                          <p:cBhvr additive="base">
                                            <p:cTn id="31" dur="1400" fill="hold"/>
                                            <p:tgtEl>
                                              <p:spTgt spid="18"/>
                                            </p:tgtEl>
                                            <p:attrNameLst>
                                              <p:attrName>ppt_x</p:attrName>
                                            </p:attrNameLst>
                                          </p:cBhvr>
                                          <p:tavLst>
                                            <p:tav tm="0">
                                              <p:val>
                                                <p:strVal val="1+#ppt_w/2"/>
                                              </p:val>
                                            </p:tav>
                                            <p:tav tm="100000">
                                              <p:val>
                                                <p:strVal val="#ppt_x"/>
                                              </p:val>
                                            </p:tav>
                                          </p:tavLst>
                                        </p:anim>
                                        <p:anim calcmode="lin" valueType="num" p14:bounceEnd="58000">
                                          <p:cBhvr additive="base">
                                            <p:cTn id="32" dur="1400" fill="hold"/>
                                            <p:tgtEl>
                                              <p:spTgt spid="18"/>
                                            </p:tgtEl>
                                            <p:attrNameLst>
                                              <p:attrName>ppt_y</p:attrName>
                                            </p:attrNameLst>
                                          </p:cBhvr>
                                          <p:tavLst>
                                            <p:tav tm="0">
                                              <p:val>
                                                <p:strVal val="0-#ppt_h/2"/>
                                              </p:val>
                                            </p:tav>
                                            <p:tav tm="100000">
                                              <p:val>
                                                <p:strVal val="#ppt_y"/>
                                              </p:val>
                                            </p:tav>
                                          </p:tavLst>
                                        </p:anim>
                                      </p:childTnLst>
                                    </p:cTn>
                                  </p:par>
                                  <p:par>
                                    <p:cTn id="33" presetID="2" presetClass="entr" presetSubtype="3" accel="61000" fill="hold" nodeType="withEffect" p14:presetBounceEnd="58000">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14:bounceEnd="58000">
                                          <p:cBhvr additive="base">
                                            <p:cTn id="35" dur="1400" fill="hold"/>
                                            <p:tgtEl>
                                              <p:spTgt spid="28"/>
                                            </p:tgtEl>
                                            <p:attrNameLst>
                                              <p:attrName>ppt_x</p:attrName>
                                            </p:attrNameLst>
                                          </p:cBhvr>
                                          <p:tavLst>
                                            <p:tav tm="0">
                                              <p:val>
                                                <p:strVal val="1+#ppt_w/2"/>
                                              </p:val>
                                            </p:tav>
                                            <p:tav tm="100000">
                                              <p:val>
                                                <p:strVal val="#ppt_x"/>
                                              </p:val>
                                            </p:tav>
                                          </p:tavLst>
                                        </p:anim>
                                        <p:anim calcmode="lin" valueType="num" p14:bounceEnd="58000">
                                          <p:cBhvr additive="base">
                                            <p:cTn id="36" dur="1400" fill="hold"/>
                                            <p:tgtEl>
                                              <p:spTgt spid="28"/>
                                            </p:tgtEl>
                                            <p:attrNameLst>
                                              <p:attrName>ppt_y</p:attrName>
                                            </p:attrNameLst>
                                          </p:cBhvr>
                                          <p:tavLst>
                                            <p:tav tm="0">
                                              <p:val>
                                                <p:strVal val="0-#ppt_h/2"/>
                                              </p:val>
                                            </p:tav>
                                            <p:tav tm="100000">
                                              <p:val>
                                                <p:strVal val="#ppt_y"/>
                                              </p:val>
                                            </p:tav>
                                          </p:tavLst>
                                        </p:anim>
                                      </p:childTnLst>
                                    </p:cTn>
                                  </p:par>
                                  <p:par>
                                    <p:cTn id="37" presetID="2" presetClass="entr" presetSubtype="12" accel="61000" fill="hold" nodeType="withEffect" p14:presetBounceEnd="58000">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14:bounceEnd="58000">
                                          <p:cBhvr additive="base">
                                            <p:cTn id="39" dur="1400" fill="hold"/>
                                            <p:tgtEl>
                                              <p:spTgt spid="33"/>
                                            </p:tgtEl>
                                            <p:attrNameLst>
                                              <p:attrName>ppt_x</p:attrName>
                                            </p:attrNameLst>
                                          </p:cBhvr>
                                          <p:tavLst>
                                            <p:tav tm="0">
                                              <p:val>
                                                <p:strVal val="0-#ppt_w/2"/>
                                              </p:val>
                                            </p:tav>
                                            <p:tav tm="100000">
                                              <p:val>
                                                <p:strVal val="#ppt_x"/>
                                              </p:val>
                                            </p:tav>
                                          </p:tavLst>
                                        </p:anim>
                                        <p:anim calcmode="lin" valueType="num" p14:bounceEnd="58000">
                                          <p:cBhvr additive="base">
                                            <p:cTn id="40" dur="14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3" accel="61000" fill="hold" nodeType="withEffect" p14:presetBounceEnd="58000">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14:bounceEnd="58000">
                                          <p:cBhvr additive="base">
                                            <p:cTn id="43" dur="14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44" dur="1400" fill="hold"/>
                                            <p:tgtEl>
                                              <p:spTgt spid="38"/>
                                            </p:tgtEl>
                                            <p:attrNameLst>
                                              <p:attrName>ppt_y</p:attrName>
                                            </p:attrNameLst>
                                          </p:cBhvr>
                                          <p:tavLst>
                                            <p:tav tm="0">
                                              <p:val>
                                                <p:strVal val="0-#ppt_h/2"/>
                                              </p:val>
                                            </p:tav>
                                            <p:tav tm="100000">
                                              <p:val>
                                                <p:strVal val="#ppt_y"/>
                                              </p:val>
                                            </p:tav>
                                          </p:tavLst>
                                        </p:anim>
                                      </p:childTnLst>
                                    </p:cTn>
                                  </p:par>
                                  <p:par>
                                    <p:cTn id="45" presetID="2" presetClass="entr" presetSubtype="12" accel="61000" fill="hold" nodeType="withEffect" p14:presetBounceEnd="58000">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14:bounceEnd="58000">
                                          <p:cBhvr additive="base">
                                            <p:cTn id="47" dur="1400" fill="hold"/>
                                            <p:tgtEl>
                                              <p:spTgt spid="23"/>
                                            </p:tgtEl>
                                            <p:attrNameLst>
                                              <p:attrName>ppt_x</p:attrName>
                                            </p:attrNameLst>
                                          </p:cBhvr>
                                          <p:tavLst>
                                            <p:tav tm="0">
                                              <p:val>
                                                <p:strVal val="0-#ppt_w/2"/>
                                              </p:val>
                                            </p:tav>
                                            <p:tav tm="100000">
                                              <p:val>
                                                <p:strVal val="#ppt_x"/>
                                              </p:val>
                                            </p:tav>
                                          </p:tavLst>
                                        </p:anim>
                                        <p:anim calcmode="lin" valueType="num" p14:bounceEnd="58000">
                                          <p:cBhvr additive="base">
                                            <p:cTn id="48" dur="1400" fill="hold"/>
                                            <p:tgtEl>
                                              <p:spTgt spid="23"/>
                                            </p:tgtEl>
                                            <p:attrNameLst>
                                              <p:attrName>ppt_y</p:attrName>
                                            </p:attrNameLst>
                                          </p:cBhvr>
                                          <p:tavLst>
                                            <p:tav tm="0">
                                              <p:val>
                                                <p:strVal val="1+#ppt_h/2"/>
                                              </p:val>
                                            </p:tav>
                                            <p:tav tm="100000">
                                              <p:val>
                                                <p:strVal val="#ppt_y"/>
                                              </p:val>
                                            </p:tav>
                                          </p:tavLst>
                                        </p:anim>
                                      </p:childTnLst>
                                    </p:cTn>
                                  </p:par>
                                </p:childTnLst>
                              </p:cTn>
                            </p:par>
                            <p:par>
                              <p:cTn id="49" fill="hold">
                                <p:stCondLst>
                                  <p:cond delay="2400"/>
                                </p:stCondLst>
                                <p:childTnLst>
                                  <p:par>
                                    <p:cTn id="50" presetID="31"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 calcmode="lin" valueType="num">
                                          <p:cBhvr>
                                            <p:cTn id="54" dur="500" fill="hold"/>
                                            <p:tgtEl>
                                              <p:spTgt spid="43"/>
                                            </p:tgtEl>
                                            <p:attrNameLst>
                                              <p:attrName>style.rotation</p:attrName>
                                            </p:attrNameLst>
                                          </p:cBhvr>
                                          <p:tavLst>
                                            <p:tav tm="0">
                                              <p:val>
                                                <p:fltVal val="90"/>
                                              </p:val>
                                            </p:tav>
                                            <p:tav tm="100000">
                                              <p:val>
                                                <p:fltVal val="0"/>
                                              </p:val>
                                            </p:tav>
                                          </p:tavLst>
                                        </p:anim>
                                        <p:animEffect transition="in" filter="fade">
                                          <p:cBhvr>
                                            <p:cTn id="55" dur="500"/>
                                            <p:tgtEl>
                                              <p:spTgt spid="43"/>
                                            </p:tgtEl>
                                          </p:cBhvr>
                                        </p:animEffect>
                                      </p:childTnLst>
                                    </p:cTn>
                                  </p:par>
                                </p:childTnLst>
                              </p:cTn>
                            </p:par>
                            <p:par>
                              <p:cTn id="56" fill="hold">
                                <p:stCondLst>
                                  <p:cond delay="2900"/>
                                </p:stCondLst>
                                <p:childTnLst>
                                  <p:par>
                                    <p:cTn id="57" presetID="22" presetClass="entr" presetSubtype="8"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left)">
                                          <p:cBhvr>
                                            <p:cTn id="59" dur="500"/>
                                            <p:tgtEl>
                                              <p:spTgt spid="47"/>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right)">
                                          <p:cBhvr>
                                            <p:cTn id="62" dur="750"/>
                                            <p:tgtEl>
                                              <p:spTgt spid="48"/>
                                            </p:tgtEl>
                                          </p:cBhvr>
                                        </p:animEffect>
                                      </p:childTnLst>
                                    </p:cTn>
                                  </p:par>
                                </p:childTnLst>
                              </p:cTn>
                            </p:par>
                            <p:par>
                              <p:cTn id="63" fill="hold">
                                <p:stCondLst>
                                  <p:cond delay="3650"/>
                                </p:stCondLst>
                                <p:childTnLst>
                                  <p:par>
                                    <p:cTn id="64" presetID="31" presetClass="entr" presetSubtype="0"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 calcmode="lin" valueType="num">
                                          <p:cBhvr>
                                            <p:cTn id="68" dur="500" fill="hold"/>
                                            <p:tgtEl>
                                              <p:spTgt spid="51"/>
                                            </p:tgtEl>
                                            <p:attrNameLst>
                                              <p:attrName>style.rotation</p:attrName>
                                            </p:attrNameLst>
                                          </p:cBhvr>
                                          <p:tavLst>
                                            <p:tav tm="0">
                                              <p:val>
                                                <p:fltVal val="90"/>
                                              </p:val>
                                            </p:tav>
                                            <p:tav tm="100000">
                                              <p:val>
                                                <p:fltVal val="0"/>
                                              </p:val>
                                            </p:tav>
                                          </p:tavLst>
                                        </p:anim>
                                        <p:animEffect transition="in" filter="fade">
                                          <p:cBhvr>
                                            <p:cTn id="69" dur="500"/>
                                            <p:tgtEl>
                                              <p:spTgt spid="51"/>
                                            </p:tgtEl>
                                          </p:cBhvr>
                                        </p:animEffect>
                                      </p:childTnLst>
                                    </p:cTn>
                                  </p:par>
                                </p:childTnLst>
                              </p:cTn>
                            </p:par>
                            <p:par>
                              <p:cTn id="70" fill="hold">
                                <p:stCondLst>
                                  <p:cond delay="4150"/>
                                </p:stCondLst>
                                <p:childTnLst>
                                  <p:par>
                                    <p:cTn id="71" presetID="22" presetClass="entr" presetSubtype="8"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wipe(left)">
                                          <p:cBhvr>
                                            <p:cTn id="73" dur="500"/>
                                            <p:tgtEl>
                                              <p:spTgt spid="49"/>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wipe(right)">
                                          <p:cBhvr>
                                            <p:cTn id="76" dur="750"/>
                                            <p:tgtEl>
                                              <p:spTgt spid="50"/>
                                            </p:tgtEl>
                                          </p:cBhvr>
                                        </p:animEffect>
                                      </p:childTnLst>
                                    </p:cTn>
                                  </p:par>
                                </p:childTnLst>
                              </p:cTn>
                            </p:par>
                            <p:par>
                              <p:cTn id="77" fill="hold">
                                <p:stCondLst>
                                  <p:cond delay="4900"/>
                                </p:stCondLst>
                                <p:childTnLst>
                                  <p:par>
                                    <p:cTn id="78" presetID="31" presetClass="entr" presetSubtype="0" fill="hold"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p:cTn id="80" dur="500" fill="hold"/>
                                            <p:tgtEl>
                                              <p:spTgt spid="54"/>
                                            </p:tgtEl>
                                            <p:attrNameLst>
                                              <p:attrName>ppt_w</p:attrName>
                                            </p:attrNameLst>
                                          </p:cBhvr>
                                          <p:tavLst>
                                            <p:tav tm="0">
                                              <p:val>
                                                <p:fltVal val="0"/>
                                              </p:val>
                                            </p:tav>
                                            <p:tav tm="100000">
                                              <p:val>
                                                <p:strVal val="#ppt_w"/>
                                              </p:val>
                                            </p:tav>
                                          </p:tavLst>
                                        </p:anim>
                                        <p:anim calcmode="lin" valueType="num">
                                          <p:cBhvr>
                                            <p:cTn id="81" dur="500" fill="hold"/>
                                            <p:tgtEl>
                                              <p:spTgt spid="54"/>
                                            </p:tgtEl>
                                            <p:attrNameLst>
                                              <p:attrName>ppt_h</p:attrName>
                                            </p:attrNameLst>
                                          </p:cBhvr>
                                          <p:tavLst>
                                            <p:tav tm="0">
                                              <p:val>
                                                <p:fltVal val="0"/>
                                              </p:val>
                                            </p:tav>
                                            <p:tav tm="100000">
                                              <p:val>
                                                <p:strVal val="#ppt_h"/>
                                              </p:val>
                                            </p:tav>
                                          </p:tavLst>
                                        </p:anim>
                                        <p:anim calcmode="lin" valueType="num">
                                          <p:cBhvr>
                                            <p:cTn id="82" dur="500" fill="hold"/>
                                            <p:tgtEl>
                                              <p:spTgt spid="54"/>
                                            </p:tgtEl>
                                            <p:attrNameLst>
                                              <p:attrName>style.rotation</p:attrName>
                                            </p:attrNameLst>
                                          </p:cBhvr>
                                          <p:tavLst>
                                            <p:tav tm="0">
                                              <p:val>
                                                <p:fltVal val="90"/>
                                              </p:val>
                                            </p:tav>
                                            <p:tav tm="100000">
                                              <p:val>
                                                <p:fltVal val="0"/>
                                              </p:val>
                                            </p:tav>
                                          </p:tavLst>
                                        </p:anim>
                                        <p:animEffect transition="in" filter="fade">
                                          <p:cBhvr>
                                            <p:cTn id="83" dur="500"/>
                                            <p:tgtEl>
                                              <p:spTgt spid="54"/>
                                            </p:tgtEl>
                                          </p:cBhvr>
                                        </p:animEffect>
                                      </p:childTnLst>
                                    </p:cTn>
                                  </p:par>
                                </p:childTnLst>
                              </p:cTn>
                            </p:par>
                            <p:par>
                              <p:cTn id="84" fill="hold">
                                <p:stCondLst>
                                  <p:cond delay="5400"/>
                                </p:stCondLst>
                                <p:childTnLst>
                                  <p:par>
                                    <p:cTn id="85" presetID="22" presetClass="entr" presetSubtype="8"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wipe(left)">
                                          <p:cBhvr>
                                            <p:cTn id="87" dur="500"/>
                                            <p:tgtEl>
                                              <p:spTgt spid="52"/>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wipe(right)">
                                          <p:cBhvr>
                                            <p:cTn id="90" dur="750"/>
                                            <p:tgtEl>
                                              <p:spTgt spid="53"/>
                                            </p:tgtEl>
                                          </p:cBhvr>
                                        </p:animEffect>
                                      </p:childTnLst>
                                    </p:cTn>
                                  </p:par>
                                </p:childTnLst>
                              </p:cTn>
                            </p:par>
                            <p:par>
                              <p:cTn id="91" fill="hold">
                                <p:stCondLst>
                                  <p:cond delay="6150"/>
                                </p:stCondLst>
                                <p:childTnLst>
                                  <p:par>
                                    <p:cTn id="92" presetID="31" presetClass="entr" presetSubtype="0" fill="hold" nodeType="after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p:cTn id="94" dur="500" fill="hold"/>
                                            <p:tgtEl>
                                              <p:spTgt spid="59"/>
                                            </p:tgtEl>
                                            <p:attrNameLst>
                                              <p:attrName>ppt_w</p:attrName>
                                            </p:attrNameLst>
                                          </p:cBhvr>
                                          <p:tavLst>
                                            <p:tav tm="0">
                                              <p:val>
                                                <p:fltVal val="0"/>
                                              </p:val>
                                            </p:tav>
                                            <p:tav tm="100000">
                                              <p:val>
                                                <p:strVal val="#ppt_w"/>
                                              </p:val>
                                            </p:tav>
                                          </p:tavLst>
                                        </p:anim>
                                        <p:anim calcmode="lin" valueType="num">
                                          <p:cBhvr>
                                            <p:cTn id="95" dur="500" fill="hold"/>
                                            <p:tgtEl>
                                              <p:spTgt spid="59"/>
                                            </p:tgtEl>
                                            <p:attrNameLst>
                                              <p:attrName>ppt_h</p:attrName>
                                            </p:attrNameLst>
                                          </p:cBhvr>
                                          <p:tavLst>
                                            <p:tav tm="0">
                                              <p:val>
                                                <p:fltVal val="0"/>
                                              </p:val>
                                            </p:tav>
                                            <p:tav tm="100000">
                                              <p:val>
                                                <p:strVal val="#ppt_h"/>
                                              </p:val>
                                            </p:tav>
                                          </p:tavLst>
                                        </p:anim>
                                        <p:anim calcmode="lin" valueType="num">
                                          <p:cBhvr>
                                            <p:cTn id="96" dur="500" fill="hold"/>
                                            <p:tgtEl>
                                              <p:spTgt spid="59"/>
                                            </p:tgtEl>
                                            <p:attrNameLst>
                                              <p:attrName>style.rotation</p:attrName>
                                            </p:attrNameLst>
                                          </p:cBhvr>
                                          <p:tavLst>
                                            <p:tav tm="0">
                                              <p:val>
                                                <p:fltVal val="90"/>
                                              </p:val>
                                            </p:tav>
                                            <p:tav tm="100000">
                                              <p:val>
                                                <p:fltVal val="0"/>
                                              </p:val>
                                            </p:tav>
                                          </p:tavLst>
                                        </p:anim>
                                        <p:animEffect transition="in" filter="fade">
                                          <p:cBhvr>
                                            <p:cTn id="97" dur="500"/>
                                            <p:tgtEl>
                                              <p:spTgt spid="59"/>
                                            </p:tgtEl>
                                          </p:cBhvr>
                                        </p:animEffect>
                                      </p:childTnLst>
                                    </p:cTn>
                                  </p:par>
                                </p:childTnLst>
                              </p:cTn>
                            </p:par>
                            <p:par>
                              <p:cTn id="98" fill="hold">
                                <p:stCondLst>
                                  <p:cond delay="6650"/>
                                </p:stCondLst>
                                <p:childTnLst>
                                  <p:par>
                                    <p:cTn id="99" presetID="22" presetClass="entr" presetSubtype="8"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left)">
                                          <p:cBhvr>
                                            <p:cTn id="101" dur="500"/>
                                            <p:tgtEl>
                                              <p:spTgt spid="57"/>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wipe(right)">
                                          <p:cBhvr>
                                            <p:cTn id="104" dur="750"/>
                                            <p:tgtEl>
                                              <p:spTgt spid="58"/>
                                            </p:tgtEl>
                                          </p:cBhvr>
                                        </p:animEffect>
                                      </p:childTnLst>
                                    </p:cTn>
                                  </p:par>
                                </p:childTnLst>
                              </p:cTn>
                            </p:par>
                            <p:par>
                              <p:cTn id="105" fill="hold">
                                <p:stCondLst>
                                  <p:cond delay="7400"/>
                                </p:stCondLst>
                                <p:childTnLst>
                                  <p:par>
                                    <p:cTn id="106" presetID="31" presetClass="entr" presetSubtype="0" fill="hold" nodeType="afterEffect">
                                      <p:stCondLst>
                                        <p:cond delay="0"/>
                                      </p:stCondLst>
                                      <p:childTnLst>
                                        <p:set>
                                          <p:cBhvr>
                                            <p:cTn id="107" dur="1" fill="hold">
                                              <p:stCondLst>
                                                <p:cond delay="0"/>
                                              </p:stCondLst>
                                            </p:cTn>
                                            <p:tgtEl>
                                              <p:spTgt spid="73"/>
                                            </p:tgtEl>
                                            <p:attrNameLst>
                                              <p:attrName>style.visibility</p:attrName>
                                            </p:attrNameLst>
                                          </p:cBhvr>
                                          <p:to>
                                            <p:strVal val="visible"/>
                                          </p:to>
                                        </p:set>
                                        <p:anim calcmode="lin" valueType="num">
                                          <p:cBhvr>
                                            <p:cTn id="108" dur="500" fill="hold"/>
                                            <p:tgtEl>
                                              <p:spTgt spid="73"/>
                                            </p:tgtEl>
                                            <p:attrNameLst>
                                              <p:attrName>ppt_w</p:attrName>
                                            </p:attrNameLst>
                                          </p:cBhvr>
                                          <p:tavLst>
                                            <p:tav tm="0">
                                              <p:val>
                                                <p:fltVal val="0"/>
                                              </p:val>
                                            </p:tav>
                                            <p:tav tm="100000">
                                              <p:val>
                                                <p:strVal val="#ppt_w"/>
                                              </p:val>
                                            </p:tav>
                                          </p:tavLst>
                                        </p:anim>
                                        <p:anim calcmode="lin" valueType="num">
                                          <p:cBhvr>
                                            <p:cTn id="109" dur="500" fill="hold"/>
                                            <p:tgtEl>
                                              <p:spTgt spid="73"/>
                                            </p:tgtEl>
                                            <p:attrNameLst>
                                              <p:attrName>ppt_h</p:attrName>
                                            </p:attrNameLst>
                                          </p:cBhvr>
                                          <p:tavLst>
                                            <p:tav tm="0">
                                              <p:val>
                                                <p:fltVal val="0"/>
                                              </p:val>
                                            </p:tav>
                                            <p:tav tm="100000">
                                              <p:val>
                                                <p:strVal val="#ppt_h"/>
                                              </p:val>
                                            </p:tav>
                                          </p:tavLst>
                                        </p:anim>
                                        <p:anim calcmode="lin" valueType="num">
                                          <p:cBhvr>
                                            <p:cTn id="110" dur="500" fill="hold"/>
                                            <p:tgtEl>
                                              <p:spTgt spid="73"/>
                                            </p:tgtEl>
                                            <p:attrNameLst>
                                              <p:attrName>style.rotation</p:attrName>
                                            </p:attrNameLst>
                                          </p:cBhvr>
                                          <p:tavLst>
                                            <p:tav tm="0">
                                              <p:val>
                                                <p:fltVal val="90"/>
                                              </p:val>
                                            </p:tav>
                                            <p:tav tm="100000">
                                              <p:val>
                                                <p:fltVal val="0"/>
                                              </p:val>
                                            </p:tav>
                                          </p:tavLst>
                                        </p:anim>
                                        <p:animEffect transition="in" filter="fade">
                                          <p:cBhvr>
                                            <p:cTn id="111" dur="500"/>
                                            <p:tgtEl>
                                              <p:spTgt spid="73"/>
                                            </p:tgtEl>
                                          </p:cBhvr>
                                        </p:animEffect>
                                      </p:childTnLst>
                                    </p:cTn>
                                  </p:par>
                                </p:childTnLst>
                              </p:cTn>
                            </p:par>
                            <p:par>
                              <p:cTn id="112" fill="hold">
                                <p:stCondLst>
                                  <p:cond delay="7900"/>
                                </p:stCondLst>
                                <p:childTnLst>
                                  <p:par>
                                    <p:cTn id="113" presetID="22" presetClass="entr" presetSubtype="8" fill="hold" grpId="0" nodeType="after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wipe(left)">
                                          <p:cBhvr>
                                            <p:cTn id="115" dur="500"/>
                                            <p:tgtEl>
                                              <p:spTgt spid="71"/>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wipe(right)">
                                          <p:cBhvr>
                                            <p:cTn id="118" dur="750"/>
                                            <p:tgtEl>
                                              <p:spTgt spid="72"/>
                                            </p:tgtEl>
                                          </p:cBhvr>
                                        </p:animEffect>
                                      </p:childTnLst>
                                    </p:cTn>
                                  </p:par>
                                </p:childTnLst>
                              </p:cTn>
                            </p:par>
                            <p:par>
                              <p:cTn id="119" fill="hold">
                                <p:stCondLst>
                                  <p:cond delay="8650"/>
                                </p:stCondLst>
                                <p:childTnLst>
                                  <p:par>
                                    <p:cTn id="120" presetID="31" presetClass="entr" presetSubtype="0"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p:cTn id="122" dur="500" fill="hold"/>
                                            <p:tgtEl>
                                              <p:spTgt spid="87"/>
                                            </p:tgtEl>
                                            <p:attrNameLst>
                                              <p:attrName>ppt_w</p:attrName>
                                            </p:attrNameLst>
                                          </p:cBhvr>
                                          <p:tavLst>
                                            <p:tav tm="0">
                                              <p:val>
                                                <p:fltVal val="0"/>
                                              </p:val>
                                            </p:tav>
                                            <p:tav tm="100000">
                                              <p:val>
                                                <p:strVal val="#ppt_w"/>
                                              </p:val>
                                            </p:tav>
                                          </p:tavLst>
                                        </p:anim>
                                        <p:anim calcmode="lin" valueType="num">
                                          <p:cBhvr>
                                            <p:cTn id="123" dur="500" fill="hold"/>
                                            <p:tgtEl>
                                              <p:spTgt spid="87"/>
                                            </p:tgtEl>
                                            <p:attrNameLst>
                                              <p:attrName>ppt_h</p:attrName>
                                            </p:attrNameLst>
                                          </p:cBhvr>
                                          <p:tavLst>
                                            <p:tav tm="0">
                                              <p:val>
                                                <p:fltVal val="0"/>
                                              </p:val>
                                            </p:tav>
                                            <p:tav tm="100000">
                                              <p:val>
                                                <p:strVal val="#ppt_h"/>
                                              </p:val>
                                            </p:tav>
                                          </p:tavLst>
                                        </p:anim>
                                        <p:anim calcmode="lin" valueType="num">
                                          <p:cBhvr>
                                            <p:cTn id="124" dur="500" fill="hold"/>
                                            <p:tgtEl>
                                              <p:spTgt spid="87"/>
                                            </p:tgtEl>
                                            <p:attrNameLst>
                                              <p:attrName>style.rotation</p:attrName>
                                            </p:attrNameLst>
                                          </p:cBhvr>
                                          <p:tavLst>
                                            <p:tav tm="0">
                                              <p:val>
                                                <p:fltVal val="90"/>
                                              </p:val>
                                            </p:tav>
                                            <p:tav tm="100000">
                                              <p:val>
                                                <p:fltVal val="0"/>
                                              </p:val>
                                            </p:tav>
                                          </p:tavLst>
                                        </p:anim>
                                        <p:animEffect transition="in" filter="fade">
                                          <p:cBhvr>
                                            <p:cTn id="125" dur="500"/>
                                            <p:tgtEl>
                                              <p:spTgt spid="87"/>
                                            </p:tgtEl>
                                          </p:cBhvr>
                                        </p:animEffect>
                                      </p:childTnLst>
                                    </p:cTn>
                                  </p:par>
                                </p:childTnLst>
                              </p:cTn>
                            </p:par>
                            <p:par>
                              <p:cTn id="126" fill="hold">
                                <p:stCondLst>
                                  <p:cond delay="9150"/>
                                </p:stCondLst>
                                <p:childTnLst>
                                  <p:par>
                                    <p:cTn id="127" presetID="22" presetClass="entr" presetSubtype="8"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Effect transition="in" filter="wipe(left)">
                                          <p:cBhvr>
                                            <p:cTn id="129" dur="500"/>
                                            <p:tgtEl>
                                              <p:spTgt spid="85"/>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86"/>
                                            </p:tgtEl>
                                            <p:attrNameLst>
                                              <p:attrName>style.visibility</p:attrName>
                                            </p:attrNameLst>
                                          </p:cBhvr>
                                          <p:to>
                                            <p:strVal val="visible"/>
                                          </p:to>
                                        </p:set>
                                        <p:animEffect transition="in" filter="wipe(right)">
                                          <p:cBhvr>
                                            <p:cTn id="132" dur="7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47" grpId="0"/>
          <p:bldP spid="48" grpId="0"/>
          <p:bldP spid="49" grpId="0"/>
          <p:bldP spid="50" grpId="0"/>
          <p:bldP spid="51" grpId="0" animBg="1"/>
          <p:bldP spid="52" grpId="0"/>
          <p:bldP spid="53" grpId="0"/>
          <p:bldP spid="57" grpId="0"/>
          <p:bldP spid="58" grpId="0"/>
          <p:bldP spid="71" grpId="0"/>
          <p:bldP spid="72" grpId="0"/>
          <p:bldP spid="85" grpId="0"/>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1000"/>
                                </p:stCondLst>
                                <p:childTnLst>
                                  <p:par>
                                    <p:cTn id="25" presetID="2" presetClass="entr" presetSubtype="12" accel="6100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400" fill="hold"/>
                                            <p:tgtEl>
                                              <p:spTgt spid="8"/>
                                            </p:tgtEl>
                                            <p:attrNameLst>
                                              <p:attrName>ppt_x</p:attrName>
                                            </p:attrNameLst>
                                          </p:cBhvr>
                                          <p:tavLst>
                                            <p:tav tm="0">
                                              <p:val>
                                                <p:strVal val="0-#ppt_w/2"/>
                                              </p:val>
                                            </p:tav>
                                            <p:tav tm="100000">
                                              <p:val>
                                                <p:strVal val="#ppt_x"/>
                                              </p:val>
                                            </p:tav>
                                          </p:tavLst>
                                        </p:anim>
                                        <p:anim calcmode="lin" valueType="num">
                                          <p:cBhvr additive="base">
                                            <p:cTn id="28" dur="14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400" fill="hold"/>
                                            <p:tgtEl>
                                              <p:spTgt spid="18"/>
                                            </p:tgtEl>
                                            <p:attrNameLst>
                                              <p:attrName>ppt_x</p:attrName>
                                            </p:attrNameLst>
                                          </p:cBhvr>
                                          <p:tavLst>
                                            <p:tav tm="0">
                                              <p:val>
                                                <p:strVal val="1+#ppt_w/2"/>
                                              </p:val>
                                            </p:tav>
                                            <p:tav tm="100000">
                                              <p:val>
                                                <p:strVal val="#ppt_x"/>
                                              </p:val>
                                            </p:tav>
                                          </p:tavLst>
                                        </p:anim>
                                        <p:anim calcmode="lin" valueType="num">
                                          <p:cBhvr additive="base">
                                            <p:cTn id="32" dur="1400" fill="hold"/>
                                            <p:tgtEl>
                                              <p:spTgt spid="18"/>
                                            </p:tgtEl>
                                            <p:attrNameLst>
                                              <p:attrName>ppt_y</p:attrName>
                                            </p:attrNameLst>
                                          </p:cBhvr>
                                          <p:tavLst>
                                            <p:tav tm="0">
                                              <p:val>
                                                <p:strVal val="0-#ppt_h/2"/>
                                              </p:val>
                                            </p:tav>
                                            <p:tav tm="100000">
                                              <p:val>
                                                <p:strVal val="#ppt_y"/>
                                              </p:val>
                                            </p:tav>
                                          </p:tavLst>
                                        </p:anim>
                                      </p:childTnLst>
                                    </p:cTn>
                                  </p:par>
                                  <p:par>
                                    <p:cTn id="33" presetID="2" presetClass="entr" presetSubtype="3" accel="6100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400" fill="hold"/>
                                            <p:tgtEl>
                                              <p:spTgt spid="28"/>
                                            </p:tgtEl>
                                            <p:attrNameLst>
                                              <p:attrName>ppt_x</p:attrName>
                                            </p:attrNameLst>
                                          </p:cBhvr>
                                          <p:tavLst>
                                            <p:tav tm="0">
                                              <p:val>
                                                <p:strVal val="1+#ppt_w/2"/>
                                              </p:val>
                                            </p:tav>
                                            <p:tav tm="100000">
                                              <p:val>
                                                <p:strVal val="#ppt_x"/>
                                              </p:val>
                                            </p:tav>
                                          </p:tavLst>
                                        </p:anim>
                                        <p:anim calcmode="lin" valueType="num">
                                          <p:cBhvr additive="base">
                                            <p:cTn id="36" dur="1400" fill="hold"/>
                                            <p:tgtEl>
                                              <p:spTgt spid="28"/>
                                            </p:tgtEl>
                                            <p:attrNameLst>
                                              <p:attrName>ppt_y</p:attrName>
                                            </p:attrNameLst>
                                          </p:cBhvr>
                                          <p:tavLst>
                                            <p:tav tm="0">
                                              <p:val>
                                                <p:strVal val="0-#ppt_h/2"/>
                                              </p:val>
                                            </p:tav>
                                            <p:tav tm="100000">
                                              <p:val>
                                                <p:strVal val="#ppt_y"/>
                                              </p:val>
                                            </p:tav>
                                          </p:tavLst>
                                        </p:anim>
                                      </p:childTnLst>
                                    </p:cTn>
                                  </p:par>
                                  <p:par>
                                    <p:cTn id="37" presetID="2" presetClass="entr" presetSubtype="12" accel="6100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1400" fill="hold"/>
                                            <p:tgtEl>
                                              <p:spTgt spid="33"/>
                                            </p:tgtEl>
                                            <p:attrNameLst>
                                              <p:attrName>ppt_x</p:attrName>
                                            </p:attrNameLst>
                                          </p:cBhvr>
                                          <p:tavLst>
                                            <p:tav tm="0">
                                              <p:val>
                                                <p:strVal val="0-#ppt_w/2"/>
                                              </p:val>
                                            </p:tav>
                                            <p:tav tm="100000">
                                              <p:val>
                                                <p:strVal val="#ppt_x"/>
                                              </p:val>
                                            </p:tav>
                                          </p:tavLst>
                                        </p:anim>
                                        <p:anim calcmode="lin" valueType="num">
                                          <p:cBhvr additive="base">
                                            <p:cTn id="40" dur="14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3" accel="6100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1400" fill="hold"/>
                                            <p:tgtEl>
                                              <p:spTgt spid="38"/>
                                            </p:tgtEl>
                                            <p:attrNameLst>
                                              <p:attrName>ppt_x</p:attrName>
                                            </p:attrNameLst>
                                          </p:cBhvr>
                                          <p:tavLst>
                                            <p:tav tm="0">
                                              <p:val>
                                                <p:strVal val="1+#ppt_w/2"/>
                                              </p:val>
                                            </p:tav>
                                            <p:tav tm="100000">
                                              <p:val>
                                                <p:strVal val="#ppt_x"/>
                                              </p:val>
                                            </p:tav>
                                          </p:tavLst>
                                        </p:anim>
                                        <p:anim calcmode="lin" valueType="num">
                                          <p:cBhvr additive="base">
                                            <p:cTn id="44" dur="1400" fill="hold"/>
                                            <p:tgtEl>
                                              <p:spTgt spid="38"/>
                                            </p:tgtEl>
                                            <p:attrNameLst>
                                              <p:attrName>ppt_y</p:attrName>
                                            </p:attrNameLst>
                                          </p:cBhvr>
                                          <p:tavLst>
                                            <p:tav tm="0">
                                              <p:val>
                                                <p:strVal val="0-#ppt_h/2"/>
                                              </p:val>
                                            </p:tav>
                                            <p:tav tm="100000">
                                              <p:val>
                                                <p:strVal val="#ppt_y"/>
                                              </p:val>
                                            </p:tav>
                                          </p:tavLst>
                                        </p:anim>
                                      </p:childTnLst>
                                    </p:cTn>
                                  </p:par>
                                  <p:par>
                                    <p:cTn id="45" presetID="2" presetClass="entr" presetSubtype="12" accel="6100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1400" fill="hold"/>
                                            <p:tgtEl>
                                              <p:spTgt spid="23"/>
                                            </p:tgtEl>
                                            <p:attrNameLst>
                                              <p:attrName>ppt_x</p:attrName>
                                            </p:attrNameLst>
                                          </p:cBhvr>
                                          <p:tavLst>
                                            <p:tav tm="0">
                                              <p:val>
                                                <p:strVal val="0-#ppt_w/2"/>
                                              </p:val>
                                            </p:tav>
                                            <p:tav tm="100000">
                                              <p:val>
                                                <p:strVal val="#ppt_x"/>
                                              </p:val>
                                            </p:tav>
                                          </p:tavLst>
                                        </p:anim>
                                        <p:anim calcmode="lin" valueType="num">
                                          <p:cBhvr additive="base">
                                            <p:cTn id="48" dur="1400" fill="hold"/>
                                            <p:tgtEl>
                                              <p:spTgt spid="23"/>
                                            </p:tgtEl>
                                            <p:attrNameLst>
                                              <p:attrName>ppt_y</p:attrName>
                                            </p:attrNameLst>
                                          </p:cBhvr>
                                          <p:tavLst>
                                            <p:tav tm="0">
                                              <p:val>
                                                <p:strVal val="1+#ppt_h/2"/>
                                              </p:val>
                                            </p:tav>
                                            <p:tav tm="100000">
                                              <p:val>
                                                <p:strVal val="#ppt_y"/>
                                              </p:val>
                                            </p:tav>
                                          </p:tavLst>
                                        </p:anim>
                                      </p:childTnLst>
                                    </p:cTn>
                                  </p:par>
                                </p:childTnLst>
                              </p:cTn>
                            </p:par>
                            <p:par>
                              <p:cTn id="49" fill="hold">
                                <p:stCondLst>
                                  <p:cond delay="2400"/>
                                </p:stCondLst>
                                <p:childTnLst>
                                  <p:par>
                                    <p:cTn id="50" presetID="31"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 calcmode="lin" valueType="num">
                                          <p:cBhvr>
                                            <p:cTn id="54" dur="500" fill="hold"/>
                                            <p:tgtEl>
                                              <p:spTgt spid="43"/>
                                            </p:tgtEl>
                                            <p:attrNameLst>
                                              <p:attrName>style.rotation</p:attrName>
                                            </p:attrNameLst>
                                          </p:cBhvr>
                                          <p:tavLst>
                                            <p:tav tm="0">
                                              <p:val>
                                                <p:fltVal val="90"/>
                                              </p:val>
                                            </p:tav>
                                            <p:tav tm="100000">
                                              <p:val>
                                                <p:fltVal val="0"/>
                                              </p:val>
                                            </p:tav>
                                          </p:tavLst>
                                        </p:anim>
                                        <p:animEffect transition="in" filter="fade">
                                          <p:cBhvr>
                                            <p:cTn id="55" dur="500"/>
                                            <p:tgtEl>
                                              <p:spTgt spid="43"/>
                                            </p:tgtEl>
                                          </p:cBhvr>
                                        </p:animEffect>
                                      </p:childTnLst>
                                    </p:cTn>
                                  </p:par>
                                </p:childTnLst>
                              </p:cTn>
                            </p:par>
                            <p:par>
                              <p:cTn id="56" fill="hold">
                                <p:stCondLst>
                                  <p:cond delay="2900"/>
                                </p:stCondLst>
                                <p:childTnLst>
                                  <p:par>
                                    <p:cTn id="57" presetID="22" presetClass="entr" presetSubtype="8"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left)">
                                          <p:cBhvr>
                                            <p:cTn id="59" dur="500"/>
                                            <p:tgtEl>
                                              <p:spTgt spid="47"/>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right)">
                                          <p:cBhvr>
                                            <p:cTn id="62" dur="750"/>
                                            <p:tgtEl>
                                              <p:spTgt spid="48"/>
                                            </p:tgtEl>
                                          </p:cBhvr>
                                        </p:animEffect>
                                      </p:childTnLst>
                                    </p:cTn>
                                  </p:par>
                                </p:childTnLst>
                              </p:cTn>
                            </p:par>
                            <p:par>
                              <p:cTn id="63" fill="hold">
                                <p:stCondLst>
                                  <p:cond delay="3650"/>
                                </p:stCondLst>
                                <p:childTnLst>
                                  <p:par>
                                    <p:cTn id="64" presetID="31" presetClass="entr" presetSubtype="0"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 calcmode="lin" valueType="num">
                                          <p:cBhvr>
                                            <p:cTn id="68" dur="500" fill="hold"/>
                                            <p:tgtEl>
                                              <p:spTgt spid="51"/>
                                            </p:tgtEl>
                                            <p:attrNameLst>
                                              <p:attrName>style.rotation</p:attrName>
                                            </p:attrNameLst>
                                          </p:cBhvr>
                                          <p:tavLst>
                                            <p:tav tm="0">
                                              <p:val>
                                                <p:fltVal val="90"/>
                                              </p:val>
                                            </p:tav>
                                            <p:tav tm="100000">
                                              <p:val>
                                                <p:fltVal val="0"/>
                                              </p:val>
                                            </p:tav>
                                          </p:tavLst>
                                        </p:anim>
                                        <p:animEffect transition="in" filter="fade">
                                          <p:cBhvr>
                                            <p:cTn id="69" dur="500"/>
                                            <p:tgtEl>
                                              <p:spTgt spid="51"/>
                                            </p:tgtEl>
                                          </p:cBhvr>
                                        </p:animEffect>
                                      </p:childTnLst>
                                    </p:cTn>
                                  </p:par>
                                </p:childTnLst>
                              </p:cTn>
                            </p:par>
                            <p:par>
                              <p:cTn id="70" fill="hold">
                                <p:stCondLst>
                                  <p:cond delay="4150"/>
                                </p:stCondLst>
                                <p:childTnLst>
                                  <p:par>
                                    <p:cTn id="71" presetID="22" presetClass="entr" presetSubtype="8"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wipe(left)">
                                          <p:cBhvr>
                                            <p:cTn id="73" dur="500"/>
                                            <p:tgtEl>
                                              <p:spTgt spid="49"/>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wipe(right)">
                                          <p:cBhvr>
                                            <p:cTn id="76" dur="750"/>
                                            <p:tgtEl>
                                              <p:spTgt spid="50"/>
                                            </p:tgtEl>
                                          </p:cBhvr>
                                        </p:animEffect>
                                      </p:childTnLst>
                                    </p:cTn>
                                  </p:par>
                                </p:childTnLst>
                              </p:cTn>
                            </p:par>
                            <p:par>
                              <p:cTn id="77" fill="hold">
                                <p:stCondLst>
                                  <p:cond delay="4900"/>
                                </p:stCondLst>
                                <p:childTnLst>
                                  <p:par>
                                    <p:cTn id="78" presetID="31" presetClass="entr" presetSubtype="0" fill="hold"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p:cTn id="80" dur="500" fill="hold"/>
                                            <p:tgtEl>
                                              <p:spTgt spid="54"/>
                                            </p:tgtEl>
                                            <p:attrNameLst>
                                              <p:attrName>ppt_w</p:attrName>
                                            </p:attrNameLst>
                                          </p:cBhvr>
                                          <p:tavLst>
                                            <p:tav tm="0">
                                              <p:val>
                                                <p:fltVal val="0"/>
                                              </p:val>
                                            </p:tav>
                                            <p:tav tm="100000">
                                              <p:val>
                                                <p:strVal val="#ppt_w"/>
                                              </p:val>
                                            </p:tav>
                                          </p:tavLst>
                                        </p:anim>
                                        <p:anim calcmode="lin" valueType="num">
                                          <p:cBhvr>
                                            <p:cTn id="81" dur="500" fill="hold"/>
                                            <p:tgtEl>
                                              <p:spTgt spid="54"/>
                                            </p:tgtEl>
                                            <p:attrNameLst>
                                              <p:attrName>ppt_h</p:attrName>
                                            </p:attrNameLst>
                                          </p:cBhvr>
                                          <p:tavLst>
                                            <p:tav tm="0">
                                              <p:val>
                                                <p:fltVal val="0"/>
                                              </p:val>
                                            </p:tav>
                                            <p:tav tm="100000">
                                              <p:val>
                                                <p:strVal val="#ppt_h"/>
                                              </p:val>
                                            </p:tav>
                                          </p:tavLst>
                                        </p:anim>
                                        <p:anim calcmode="lin" valueType="num">
                                          <p:cBhvr>
                                            <p:cTn id="82" dur="500" fill="hold"/>
                                            <p:tgtEl>
                                              <p:spTgt spid="54"/>
                                            </p:tgtEl>
                                            <p:attrNameLst>
                                              <p:attrName>style.rotation</p:attrName>
                                            </p:attrNameLst>
                                          </p:cBhvr>
                                          <p:tavLst>
                                            <p:tav tm="0">
                                              <p:val>
                                                <p:fltVal val="90"/>
                                              </p:val>
                                            </p:tav>
                                            <p:tav tm="100000">
                                              <p:val>
                                                <p:fltVal val="0"/>
                                              </p:val>
                                            </p:tav>
                                          </p:tavLst>
                                        </p:anim>
                                        <p:animEffect transition="in" filter="fade">
                                          <p:cBhvr>
                                            <p:cTn id="83" dur="500"/>
                                            <p:tgtEl>
                                              <p:spTgt spid="54"/>
                                            </p:tgtEl>
                                          </p:cBhvr>
                                        </p:animEffect>
                                      </p:childTnLst>
                                    </p:cTn>
                                  </p:par>
                                </p:childTnLst>
                              </p:cTn>
                            </p:par>
                            <p:par>
                              <p:cTn id="84" fill="hold">
                                <p:stCondLst>
                                  <p:cond delay="5400"/>
                                </p:stCondLst>
                                <p:childTnLst>
                                  <p:par>
                                    <p:cTn id="85" presetID="22" presetClass="entr" presetSubtype="8"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wipe(left)">
                                          <p:cBhvr>
                                            <p:cTn id="87" dur="500"/>
                                            <p:tgtEl>
                                              <p:spTgt spid="52"/>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wipe(right)">
                                          <p:cBhvr>
                                            <p:cTn id="90" dur="750"/>
                                            <p:tgtEl>
                                              <p:spTgt spid="53"/>
                                            </p:tgtEl>
                                          </p:cBhvr>
                                        </p:animEffect>
                                      </p:childTnLst>
                                    </p:cTn>
                                  </p:par>
                                </p:childTnLst>
                              </p:cTn>
                            </p:par>
                            <p:par>
                              <p:cTn id="91" fill="hold">
                                <p:stCondLst>
                                  <p:cond delay="6150"/>
                                </p:stCondLst>
                                <p:childTnLst>
                                  <p:par>
                                    <p:cTn id="92" presetID="31" presetClass="entr" presetSubtype="0" fill="hold" nodeType="after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p:cTn id="94" dur="500" fill="hold"/>
                                            <p:tgtEl>
                                              <p:spTgt spid="59"/>
                                            </p:tgtEl>
                                            <p:attrNameLst>
                                              <p:attrName>ppt_w</p:attrName>
                                            </p:attrNameLst>
                                          </p:cBhvr>
                                          <p:tavLst>
                                            <p:tav tm="0">
                                              <p:val>
                                                <p:fltVal val="0"/>
                                              </p:val>
                                            </p:tav>
                                            <p:tav tm="100000">
                                              <p:val>
                                                <p:strVal val="#ppt_w"/>
                                              </p:val>
                                            </p:tav>
                                          </p:tavLst>
                                        </p:anim>
                                        <p:anim calcmode="lin" valueType="num">
                                          <p:cBhvr>
                                            <p:cTn id="95" dur="500" fill="hold"/>
                                            <p:tgtEl>
                                              <p:spTgt spid="59"/>
                                            </p:tgtEl>
                                            <p:attrNameLst>
                                              <p:attrName>ppt_h</p:attrName>
                                            </p:attrNameLst>
                                          </p:cBhvr>
                                          <p:tavLst>
                                            <p:tav tm="0">
                                              <p:val>
                                                <p:fltVal val="0"/>
                                              </p:val>
                                            </p:tav>
                                            <p:tav tm="100000">
                                              <p:val>
                                                <p:strVal val="#ppt_h"/>
                                              </p:val>
                                            </p:tav>
                                          </p:tavLst>
                                        </p:anim>
                                        <p:anim calcmode="lin" valueType="num">
                                          <p:cBhvr>
                                            <p:cTn id="96" dur="500" fill="hold"/>
                                            <p:tgtEl>
                                              <p:spTgt spid="59"/>
                                            </p:tgtEl>
                                            <p:attrNameLst>
                                              <p:attrName>style.rotation</p:attrName>
                                            </p:attrNameLst>
                                          </p:cBhvr>
                                          <p:tavLst>
                                            <p:tav tm="0">
                                              <p:val>
                                                <p:fltVal val="90"/>
                                              </p:val>
                                            </p:tav>
                                            <p:tav tm="100000">
                                              <p:val>
                                                <p:fltVal val="0"/>
                                              </p:val>
                                            </p:tav>
                                          </p:tavLst>
                                        </p:anim>
                                        <p:animEffect transition="in" filter="fade">
                                          <p:cBhvr>
                                            <p:cTn id="97" dur="500"/>
                                            <p:tgtEl>
                                              <p:spTgt spid="59"/>
                                            </p:tgtEl>
                                          </p:cBhvr>
                                        </p:animEffect>
                                      </p:childTnLst>
                                    </p:cTn>
                                  </p:par>
                                </p:childTnLst>
                              </p:cTn>
                            </p:par>
                            <p:par>
                              <p:cTn id="98" fill="hold">
                                <p:stCondLst>
                                  <p:cond delay="6650"/>
                                </p:stCondLst>
                                <p:childTnLst>
                                  <p:par>
                                    <p:cTn id="99" presetID="22" presetClass="entr" presetSubtype="8"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left)">
                                          <p:cBhvr>
                                            <p:cTn id="101" dur="500"/>
                                            <p:tgtEl>
                                              <p:spTgt spid="57"/>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wipe(right)">
                                          <p:cBhvr>
                                            <p:cTn id="104" dur="750"/>
                                            <p:tgtEl>
                                              <p:spTgt spid="58"/>
                                            </p:tgtEl>
                                          </p:cBhvr>
                                        </p:animEffect>
                                      </p:childTnLst>
                                    </p:cTn>
                                  </p:par>
                                </p:childTnLst>
                              </p:cTn>
                            </p:par>
                            <p:par>
                              <p:cTn id="105" fill="hold">
                                <p:stCondLst>
                                  <p:cond delay="7400"/>
                                </p:stCondLst>
                                <p:childTnLst>
                                  <p:par>
                                    <p:cTn id="106" presetID="31" presetClass="entr" presetSubtype="0" fill="hold" nodeType="afterEffect">
                                      <p:stCondLst>
                                        <p:cond delay="0"/>
                                      </p:stCondLst>
                                      <p:childTnLst>
                                        <p:set>
                                          <p:cBhvr>
                                            <p:cTn id="107" dur="1" fill="hold">
                                              <p:stCondLst>
                                                <p:cond delay="0"/>
                                              </p:stCondLst>
                                            </p:cTn>
                                            <p:tgtEl>
                                              <p:spTgt spid="73"/>
                                            </p:tgtEl>
                                            <p:attrNameLst>
                                              <p:attrName>style.visibility</p:attrName>
                                            </p:attrNameLst>
                                          </p:cBhvr>
                                          <p:to>
                                            <p:strVal val="visible"/>
                                          </p:to>
                                        </p:set>
                                        <p:anim calcmode="lin" valueType="num">
                                          <p:cBhvr>
                                            <p:cTn id="108" dur="500" fill="hold"/>
                                            <p:tgtEl>
                                              <p:spTgt spid="73"/>
                                            </p:tgtEl>
                                            <p:attrNameLst>
                                              <p:attrName>ppt_w</p:attrName>
                                            </p:attrNameLst>
                                          </p:cBhvr>
                                          <p:tavLst>
                                            <p:tav tm="0">
                                              <p:val>
                                                <p:fltVal val="0"/>
                                              </p:val>
                                            </p:tav>
                                            <p:tav tm="100000">
                                              <p:val>
                                                <p:strVal val="#ppt_w"/>
                                              </p:val>
                                            </p:tav>
                                          </p:tavLst>
                                        </p:anim>
                                        <p:anim calcmode="lin" valueType="num">
                                          <p:cBhvr>
                                            <p:cTn id="109" dur="500" fill="hold"/>
                                            <p:tgtEl>
                                              <p:spTgt spid="73"/>
                                            </p:tgtEl>
                                            <p:attrNameLst>
                                              <p:attrName>ppt_h</p:attrName>
                                            </p:attrNameLst>
                                          </p:cBhvr>
                                          <p:tavLst>
                                            <p:tav tm="0">
                                              <p:val>
                                                <p:fltVal val="0"/>
                                              </p:val>
                                            </p:tav>
                                            <p:tav tm="100000">
                                              <p:val>
                                                <p:strVal val="#ppt_h"/>
                                              </p:val>
                                            </p:tav>
                                          </p:tavLst>
                                        </p:anim>
                                        <p:anim calcmode="lin" valueType="num">
                                          <p:cBhvr>
                                            <p:cTn id="110" dur="500" fill="hold"/>
                                            <p:tgtEl>
                                              <p:spTgt spid="73"/>
                                            </p:tgtEl>
                                            <p:attrNameLst>
                                              <p:attrName>style.rotation</p:attrName>
                                            </p:attrNameLst>
                                          </p:cBhvr>
                                          <p:tavLst>
                                            <p:tav tm="0">
                                              <p:val>
                                                <p:fltVal val="90"/>
                                              </p:val>
                                            </p:tav>
                                            <p:tav tm="100000">
                                              <p:val>
                                                <p:fltVal val="0"/>
                                              </p:val>
                                            </p:tav>
                                          </p:tavLst>
                                        </p:anim>
                                        <p:animEffect transition="in" filter="fade">
                                          <p:cBhvr>
                                            <p:cTn id="111" dur="500"/>
                                            <p:tgtEl>
                                              <p:spTgt spid="73"/>
                                            </p:tgtEl>
                                          </p:cBhvr>
                                        </p:animEffect>
                                      </p:childTnLst>
                                    </p:cTn>
                                  </p:par>
                                </p:childTnLst>
                              </p:cTn>
                            </p:par>
                            <p:par>
                              <p:cTn id="112" fill="hold">
                                <p:stCondLst>
                                  <p:cond delay="7900"/>
                                </p:stCondLst>
                                <p:childTnLst>
                                  <p:par>
                                    <p:cTn id="113" presetID="22" presetClass="entr" presetSubtype="8" fill="hold" grpId="0" nodeType="after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wipe(left)">
                                          <p:cBhvr>
                                            <p:cTn id="115" dur="500"/>
                                            <p:tgtEl>
                                              <p:spTgt spid="71"/>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wipe(right)">
                                          <p:cBhvr>
                                            <p:cTn id="118" dur="750"/>
                                            <p:tgtEl>
                                              <p:spTgt spid="72"/>
                                            </p:tgtEl>
                                          </p:cBhvr>
                                        </p:animEffect>
                                      </p:childTnLst>
                                    </p:cTn>
                                  </p:par>
                                </p:childTnLst>
                              </p:cTn>
                            </p:par>
                            <p:par>
                              <p:cTn id="119" fill="hold">
                                <p:stCondLst>
                                  <p:cond delay="8650"/>
                                </p:stCondLst>
                                <p:childTnLst>
                                  <p:par>
                                    <p:cTn id="120" presetID="31" presetClass="entr" presetSubtype="0"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p:cTn id="122" dur="500" fill="hold"/>
                                            <p:tgtEl>
                                              <p:spTgt spid="87"/>
                                            </p:tgtEl>
                                            <p:attrNameLst>
                                              <p:attrName>ppt_w</p:attrName>
                                            </p:attrNameLst>
                                          </p:cBhvr>
                                          <p:tavLst>
                                            <p:tav tm="0">
                                              <p:val>
                                                <p:fltVal val="0"/>
                                              </p:val>
                                            </p:tav>
                                            <p:tav tm="100000">
                                              <p:val>
                                                <p:strVal val="#ppt_w"/>
                                              </p:val>
                                            </p:tav>
                                          </p:tavLst>
                                        </p:anim>
                                        <p:anim calcmode="lin" valueType="num">
                                          <p:cBhvr>
                                            <p:cTn id="123" dur="500" fill="hold"/>
                                            <p:tgtEl>
                                              <p:spTgt spid="87"/>
                                            </p:tgtEl>
                                            <p:attrNameLst>
                                              <p:attrName>ppt_h</p:attrName>
                                            </p:attrNameLst>
                                          </p:cBhvr>
                                          <p:tavLst>
                                            <p:tav tm="0">
                                              <p:val>
                                                <p:fltVal val="0"/>
                                              </p:val>
                                            </p:tav>
                                            <p:tav tm="100000">
                                              <p:val>
                                                <p:strVal val="#ppt_h"/>
                                              </p:val>
                                            </p:tav>
                                          </p:tavLst>
                                        </p:anim>
                                        <p:anim calcmode="lin" valueType="num">
                                          <p:cBhvr>
                                            <p:cTn id="124" dur="500" fill="hold"/>
                                            <p:tgtEl>
                                              <p:spTgt spid="87"/>
                                            </p:tgtEl>
                                            <p:attrNameLst>
                                              <p:attrName>style.rotation</p:attrName>
                                            </p:attrNameLst>
                                          </p:cBhvr>
                                          <p:tavLst>
                                            <p:tav tm="0">
                                              <p:val>
                                                <p:fltVal val="90"/>
                                              </p:val>
                                            </p:tav>
                                            <p:tav tm="100000">
                                              <p:val>
                                                <p:fltVal val="0"/>
                                              </p:val>
                                            </p:tav>
                                          </p:tavLst>
                                        </p:anim>
                                        <p:animEffect transition="in" filter="fade">
                                          <p:cBhvr>
                                            <p:cTn id="125" dur="500"/>
                                            <p:tgtEl>
                                              <p:spTgt spid="87"/>
                                            </p:tgtEl>
                                          </p:cBhvr>
                                        </p:animEffect>
                                      </p:childTnLst>
                                    </p:cTn>
                                  </p:par>
                                </p:childTnLst>
                              </p:cTn>
                            </p:par>
                            <p:par>
                              <p:cTn id="126" fill="hold">
                                <p:stCondLst>
                                  <p:cond delay="9150"/>
                                </p:stCondLst>
                                <p:childTnLst>
                                  <p:par>
                                    <p:cTn id="127" presetID="22" presetClass="entr" presetSubtype="8"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Effect transition="in" filter="wipe(left)">
                                          <p:cBhvr>
                                            <p:cTn id="129" dur="500"/>
                                            <p:tgtEl>
                                              <p:spTgt spid="85"/>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86"/>
                                            </p:tgtEl>
                                            <p:attrNameLst>
                                              <p:attrName>style.visibility</p:attrName>
                                            </p:attrNameLst>
                                          </p:cBhvr>
                                          <p:to>
                                            <p:strVal val="visible"/>
                                          </p:to>
                                        </p:set>
                                        <p:animEffect transition="in" filter="wipe(right)">
                                          <p:cBhvr>
                                            <p:cTn id="132" dur="7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47" grpId="0"/>
          <p:bldP spid="48" grpId="0"/>
          <p:bldP spid="49" grpId="0"/>
          <p:bldP spid="50" grpId="0"/>
          <p:bldP spid="51" grpId="0" animBg="1"/>
          <p:bldP spid="52" grpId="0"/>
          <p:bldP spid="53" grpId="0"/>
          <p:bldP spid="57" grpId="0"/>
          <p:bldP spid="58" grpId="0"/>
          <p:bldP spid="71" grpId="0"/>
          <p:bldP spid="72" grpId="0"/>
          <p:bldP spid="85" grpId="0"/>
          <p:bldP spid="8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16346" y="164349"/>
            <a:ext cx="1466161" cy="341820"/>
            <a:chOff x="3816346" y="164349"/>
            <a:chExt cx="1466161" cy="341820"/>
          </a:xfrm>
        </p:grpSpPr>
        <p:sp>
          <p:nvSpPr>
            <p:cNvPr id="10" name="圆角矩形 9"/>
            <p:cNvSpPr/>
            <p:nvPr/>
          </p:nvSpPr>
          <p:spPr>
            <a:xfrm>
              <a:off x="3816346" y="164349"/>
              <a:ext cx="1466161" cy="341820"/>
            </a:xfrm>
            <a:prstGeom prst="roundRect">
              <a:avLst>
                <a:gd name="adj" fmla="val 50000"/>
              </a:avLst>
            </a:prstGeom>
            <a:solidFill>
              <a:schemeClr val="bg1"/>
            </a:solidFill>
            <a:ln w="31750">
              <a:noFill/>
            </a:ln>
            <a:effectLst>
              <a:outerShdw blurRad="444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11" name="矩形 10"/>
            <p:cNvSpPr/>
            <p:nvPr/>
          </p:nvSpPr>
          <p:spPr>
            <a:xfrm>
              <a:off x="4067561" y="196839"/>
              <a:ext cx="963726" cy="247760"/>
            </a:xfrm>
            <a:prstGeom prst="rect">
              <a:avLst/>
            </a:prstGeom>
          </p:spPr>
          <p:txBody>
            <a:bodyPr wrap="none">
              <a:spAutoFit/>
            </a:bodyPr>
            <a:lstStyle/>
            <a:p>
              <a:pPr algn="ctr"/>
              <a:r>
                <a:rPr lang="zh-CN" altLang="en-US" sz="1010" b="1" dirty="0" smtClean="0">
                  <a:solidFill>
                    <a:srgbClr val="0064C6"/>
                  </a:solidFill>
                  <a:latin typeface="微软雅黑" panose="020B0503020204020204" pitchFamily="34" charset="-122"/>
                  <a:ea typeface="微软雅黑" panose="020B0503020204020204" pitchFamily="34" charset="-122"/>
                </a:rPr>
                <a:t>单击添加标题</a:t>
              </a:r>
              <a:endParaRPr lang="zh-CN" altLang="en-US" sz="1010" b="1" dirty="0">
                <a:solidFill>
                  <a:srgbClr val="0064C6"/>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11691"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&gt;&gt;&gt;&gt;&gt;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386604" y="196839"/>
            <a:ext cx="681387" cy="248004"/>
          </a:xfrm>
          <a:prstGeom prst="rect">
            <a:avLst/>
          </a:prstGeom>
        </p:spPr>
        <p:txBody>
          <a:bodyPr wrap="none">
            <a:spAutoFit/>
          </a:bodyPr>
          <a:lstStyle/>
          <a:p>
            <a:pPr algn="ctr"/>
            <a:r>
              <a:rPr lang="en-US" altLang="zh-CN" sz="1010" b="1" dirty="0">
                <a:solidFill>
                  <a:schemeClr val="bg1">
                    <a:lumMod val="65000"/>
                  </a:schemeClr>
                </a:solidFill>
                <a:latin typeface="微软雅黑" panose="020B0503020204020204" pitchFamily="34" charset="-122"/>
                <a:ea typeface="微软雅黑" panose="020B0503020204020204" pitchFamily="34" charset="-122"/>
              </a:rPr>
              <a:t>&lt;&lt;&lt;&lt;&lt;</a:t>
            </a:r>
            <a:endParaRPr lang="zh-CN" altLang="en-US" sz="101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729528" y="1409630"/>
            <a:ext cx="1216097" cy="1216097"/>
          </a:xfrm>
          <a:prstGeom prst="roundRect">
            <a:avLst>
              <a:gd name="adj" fmla="val 13844"/>
            </a:avLst>
          </a:prstGeom>
          <a:solidFill>
            <a:schemeClr val="bg1"/>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8" name="圆角矩形 7"/>
          <p:cNvSpPr/>
          <p:nvPr/>
        </p:nvSpPr>
        <p:spPr>
          <a:xfrm>
            <a:off x="3971663" y="1409630"/>
            <a:ext cx="1216097" cy="1216097"/>
          </a:xfrm>
          <a:prstGeom prst="roundRect">
            <a:avLst>
              <a:gd name="adj" fmla="val 13844"/>
            </a:avLst>
          </a:prstGeom>
          <a:solidFill>
            <a:schemeClr val="bg1"/>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14" name="Group 17"/>
          <p:cNvGrpSpPr>
            <a:grpSpLocks noChangeAspect="1"/>
          </p:cNvGrpSpPr>
          <p:nvPr/>
        </p:nvGrpSpPr>
        <p:grpSpPr bwMode="auto">
          <a:xfrm>
            <a:off x="4403464" y="1708147"/>
            <a:ext cx="342696" cy="367863"/>
            <a:chOff x="231" y="1205"/>
            <a:chExt cx="640" cy="687"/>
          </a:xfrm>
          <a:solidFill>
            <a:srgbClr val="007DDA"/>
          </a:solidFill>
          <a:effectLst/>
        </p:grpSpPr>
        <p:sp>
          <p:nvSpPr>
            <p:cNvPr id="1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prstClr val="black"/>
                </a:solidFill>
              </a:endParaRPr>
            </a:p>
          </p:txBody>
        </p:sp>
        <p:sp>
          <p:nvSpPr>
            <p:cNvPr id="1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prstClr val="black"/>
                </a:solidFill>
              </a:endParaRPr>
            </a:p>
          </p:txBody>
        </p:sp>
      </p:grpSp>
      <p:sp>
        <p:nvSpPr>
          <p:cNvPr id="17" name="Freeform 310"/>
          <p:cNvSpPr>
            <a:spLocks noEditPoints="1"/>
          </p:cNvSpPr>
          <p:nvPr/>
        </p:nvSpPr>
        <p:spPr bwMode="auto">
          <a:xfrm>
            <a:off x="3138529" y="1711920"/>
            <a:ext cx="398098" cy="392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007DDA"/>
          </a:solidFill>
          <a:ln>
            <a:noFill/>
          </a:ln>
          <a:effectLst/>
        </p:spPr>
        <p:txBody>
          <a:bodyPr vert="horz" wrap="square" lIns="68541" tIns="34270" rIns="68541" bIns="34270" numCol="1" anchor="t" anchorCtr="0" compatLnSpc="1"/>
          <a:lstStyle/>
          <a:p>
            <a:endParaRPr lang="zh-CN" altLang="en-US" sz="1010">
              <a:solidFill>
                <a:prstClr val="black"/>
              </a:solidFill>
            </a:endParaRPr>
          </a:p>
        </p:txBody>
      </p:sp>
      <p:sp>
        <p:nvSpPr>
          <p:cNvPr id="18" name="矩形 17"/>
          <p:cNvSpPr/>
          <p:nvPr/>
        </p:nvSpPr>
        <p:spPr>
          <a:xfrm>
            <a:off x="2743849" y="2205968"/>
            <a:ext cx="1187456" cy="224905"/>
          </a:xfrm>
          <a:prstGeom prst="rect">
            <a:avLst/>
          </a:prstGeom>
        </p:spPr>
        <p:txBody>
          <a:bodyPr wrap="square" lIns="68534" tIns="34267" rIns="68534" bIns="34267">
            <a:spAutoFit/>
          </a:bodyPr>
          <a:lstStyle/>
          <a:p>
            <a:pPr algn="ctr"/>
            <a:r>
              <a:rPr lang="en-US" altLang="zh-CN" sz="1010" b="1" dirty="0">
                <a:solidFill>
                  <a:srgbClr val="0070C0"/>
                </a:solidFill>
                <a:latin typeface="Impact MT Std" pitchFamily="34" charset="0"/>
                <a:ea typeface="微软雅黑" panose="020B0503020204020204" pitchFamily="34" charset="-122"/>
              </a:rPr>
              <a:t>01</a:t>
            </a:r>
            <a:r>
              <a:rPr lang="en-US" altLang="zh-CN" sz="1010" b="1" dirty="0">
                <a:solidFill>
                  <a:srgbClr val="0070C0"/>
                </a:solidFill>
                <a:latin typeface="微软雅黑" panose="020B0503020204020204" pitchFamily="34" charset="-122"/>
                <a:ea typeface="微软雅黑" panose="020B0503020204020204" pitchFamily="34" charset="-122"/>
              </a:rPr>
              <a:t>.</a:t>
            </a:r>
            <a:r>
              <a:rPr lang="zh-CN" altLang="en-US" sz="1010" b="1" dirty="0">
                <a:solidFill>
                  <a:srgbClr val="0070C0"/>
                </a:solidFill>
                <a:latin typeface="微软雅黑" panose="020B0503020204020204" pitchFamily="34" charset="-122"/>
                <a:ea typeface="微软雅黑" panose="020B0503020204020204" pitchFamily="34" charset="-122"/>
              </a:rPr>
              <a:t>添加标题</a:t>
            </a:r>
          </a:p>
        </p:txBody>
      </p:sp>
      <p:sp>
        <p:nvSpPr>
          <p:cNvPr id="19" name="矩形 18"/>
          <p:cNvSpPr/>
          <p:nvPr/>
        </p:nvSpPr>
        <p:spPr>
          <a:xfrm>
            <a:off x="3971663" y="2205968"/>
            <a:ext cx="1187456" cy="224905"/>
          </a:xfrm>
          <a:prstGeom prst="rect">
            <a:avLst/>
          </a:prstGeom>
        </p:spPr>
        <p:txBody>
          <a:bodyPr wrap="square" lIns="68534" tIns="34267" rIns="68534" bIns="34267">
            <a:spAutoFit/>
          </a:bodyPr>
          <a:lstStyle/>
          <a:p>
            <a:pPr algn="ctr"/>
            <a:r>
              <a:rPr lang="en-US" altLang="zh-CN" sz="1010" b="1" dirty="0">
                <a:solidFill>
                  <a:srgbClr val="0070C0"/>
                </a:solidFill>
                <a:latin typeface="Impact MT Std" pitchFamily="34" charset="0"/>
                <a:ea typeface="微软雅黑" panose="020B0503020204020204" pitchFamily="34" charset="-122"/>
              </a:rPr>
              <a:t>02</a:t>
            </a:r>
            <a:r>
              <a:rPr lang="en-US" altLang="zh-CN" sz="1010" b="1" dirty="0">
                <a:solidFill>
                  <a:srgbClr val="0070C0"/>
                </a:solidFill>
                <a:latin typeface="微软雅黑" panose="020B0503020204020204" pitchFamily="34" charset="-122"/>
                <a:ea typeface="微软雅黑" panose="020B0503020204020204" pitchFamily="34" charset="-122"/>
              </a:rPr>
              <a:t>.</a:t>
            </a:r>
            <a:r>
              <a:rPr lang="zh-CN" altLang="en-US" sz="1010" b="1" dirty="0">
                <a:solidFill>
                  <a:srgbClr val="0070C0"/>
                </a:solidFill>
                <a:latin typeface="微软雅黑" panose="020B0503020204020204" pitchFamily="34" charset="-122"/>
                <a:ea typeface="微软雅黑" panose="020B0503020204020204" pitchFamily="34" charset="-122"/>
              </a:rPr>
              <a:t>添加标题</a:t>
            </a:r>
          </a:p>
        </p:txBody>
      </p:sp>
      <p:sp>
        <p:nvSpPr>
          <p:cNvPr id="20" name="矩形 19"/>
          <p:cNvSpPr/>
          <p:nvPr/>
        </p:nvSpPr>
        <p:spPr>
          <a:xfrm>
            <a:off x="1256292" y="1546219"/>
            <a:ext cx="1126885" cy="635684"/>
          </a:xfrm>
          <a:prstGeom prst="rect">
            <a:avLst/>
          </a:prstGeom>
        </p:spPr>
        <p:txBody>
          <a:bodyPr wrap="none">
            <a:spAutoFit/>
          </a:bodyPr>
          <a:lstStyle/>
          <a:p>
            <a:pPr algn="ctr">
              <a:spcBef>
                <a:spcPct val="0"/>
              </a:spcBef>
              <a:buFont typeface="Arial" panose="020B0604020202020204" pitchFamily="34" charset="0"/>
              <a:buNone/>
            </a:pPr>
            <a:r>
              <a:rPr lang="zh-CN" altLang="en-US" sz="1010" b="1" dirty="0">
                <a:solidFill>
                  <a:srgbClr val="007DDA"/>
                </a:solidFill>
                <a:latin typeface="微软雅黑" panose="020B0503020204020204" pitchFamily="34" charset="-122"/>
                <a:ea typeface="微软雅黑" panose="020B0503020204020204" pitchFamily="34" charset="-122"/>
                <a:cs typeface="Arial" panose="020B0604020202020204" pitchFamily="34" charset="0"/>
              </a:rPr>
              <a:t>添加标题</a:t>
            </a: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此处添加文字做</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详细的文字说明</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458811" y="1562935"/>
            <a:ext cx="1126885" cy="635684"/>
          </a:xfrm>
          <a:prstGeom prst="rect">
            <a:avLst/>
          </a:prstGeom>
        </p:spPr>
        <p:txBody>
          <a:bodyPr wrap="none">
            <a:spAutoFit/>
          </a:bodyPr>
          <a:lstStyle/>
          <a:p>
            <a:pPr algn="ctr">
              <a:spcBef>
                <a:spcPct val="0"/>
              </a:spcBef>
              <a:buFont typeface="Arial" panose="020B0604020202020204" pitchFamily="34" charset="0"/>
              <a:buNone/>
            </a:pPr>
            <a:r>
              <a:rPr lang="zh-CN" altLang="en-US" sz="1010" b="1" dirty="0">
                <a:solidFill>
                  <a:srgbClr val="007DDA"/>
                </a:solidFill>
                <a:latin typeface="微软雅黑" panose="020B0503020204020204" pitchFamily="34" charset="-122"/>
                <a:ea typeface="微软雅黑" panose="020B0503020204020204" pitchFamily="34" charset="-122"/>
                <a:cs typeface="Arial" panose="020B0604020202020204" pitchFamily="34" charset="0"/>
              </a:rPr>
              <a:t>添加标题</a:t>
            </a: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此处添加文字做</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详细的文字说明</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3971663" y="2651060"/>
            <a:ext cx="1216097" cy="1216097"/>
          </a:xfrm>
          <a:prstGeom prst="roundRect">
            <a:avLst>
              <a:gd name="adj" fmla="val 13844"/>
            </a:avLst>
          </a:prstGeom>
          <a:solidFill>
            <a:schemeClr val="bg1"/>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23" name="组合 22"/>
          <p:cNvGrpSpPr/>
          <p:nvPr/>
        </p:nvGrpSpPr>
        <p:grpSpPr>
          <a:xfrm>
            <a:off x="4404474" y="2949577"/>
            <a:ext cx="293425" cy="303902"/>
            <a:chOff x="9450388" y="2662238"/>
            <a:chExt cx="133350" cy="138112"/>
          </a:xfrm>
          <a:solidFill>
            <a:srgbClr val="007DDA"/>
          </a:solidFill>
          <a:effectLst/>
        </p:grpSpPr>
        <p:sp>
          <p:nvSpPr>
            <p:cNvPr id="24"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prstClr val="black"/>
                </a:solidFill>
              </a:endParaRPr>
            </a:p>
          </p:txBody>
        </p:sp>
        <p:sp>
          <p:nvSpPr>
            <p:cNvPr id="25"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prstClr val="black"/>
                </a:solidFill>
              </a:endParaRPr>
            </a:p>
          </p:txBody>
        </p:sp>
        <p:sp>
          <p:nvSpPr>
            <p:cNvPr id="26"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prstClr val="black"/>
                </a:solidFill>
              </a:endParaRPr>
            </a:p>
          </p:txBody>
        </p:sp>
        <p:sp>
          <p:nvSpPr>
            <p:cNvPr id="27"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1" tIns="34270" rIns="68541" bIns="34270" numCol="1" anchor="t" anchorCtr="0" compatLnSpc="1"/>
            <a:lstStyle/>
            <a:p>
              <a:endParaRPr lang="zh-CN" altLang="en-US" sz="1010">
                <a:solidFill>
                  <a:prstClr val="black"/>
                </a:solidFill>
              </a:endParaRPr>
            </a:p>
          </p:txBody>
        </p:sp>
        <p:sp>
          <p:nvSpPr>
            <p:cNvPr id="28"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41" tIns="34270" rIns="68541" bIns="34270" numCol="1" anchor="t" anchorCtr="0" compatLnSpc="1"/>
            <a:lstStyle/>
            <a:p>
              <a:endParaRPr lang="zh-CN" altLang="en-US" sz="1010">
                <a:solidFill>
                  <a:prstClr val="black"/>
                </a:solidFill>
              </a:endParaRPr>
            </a:p>
          </p:txBody>
        </p:sp>
      </p:grpSp>
      <p:sp>
        <p:nvSpPr>
          <p:cNvPr id="29" name="矩形 28"/>
          <p:cNvSpPr/>
          <p:nvPr/>
        </p:nvSpPr>
        <p:spPr>
          <a:xfrm>
            <a:off x="4025638" y="3392123"/>
            <a:ext cx="1187456" cy="224905"/>
          </a:xfrm>
          <a:prstGeom prst="rect">
            <a:avLst/>
          </a:prstGeom>
        </p:spPr>
        <p:txBody>
          <a:bodyPr wrap="square" lIns="68534" tIns="34267" rIns="68534" bIns="34267">
            <a:spAutoFit/>
          </a:bodyPr>
          <a:lstStyle/>
          <a:p>
            <a:pPr algn="ctr"/>
            <a:r>
              <a:rPr lang="en-US" altLang="zh-CN" sz="1010" b="1" dirty="0">
                <a:solidFill>
                  <a:srgbClr val="0070C0"/>
                </a:solidFill>
                <a:latin typeface="Impact MT Std" pitchFamily="34" charset="0"/>
                <a:ea typeface="微软雅黑" panose="020B0503020204020204" pitchFamily="34" charset="-122"/>
              </a:rPr>
              <a:t>03</a:t>
            </a:r>
            <a:r>
              <a:rPr lang="en-US" altLang="zh-CN" sz="1010" b="1" dirty="0">
                <a:solidFill>
                  <a:srgbClr val="0070C0"/>
                </a:solidFill>
                <a:latin typeface="微软雅黑" panose="020B0503020204020204" pitchFamily="34" charset="-122"/>
                <a:ea typeface="微软雅黑" panose="020B0503020204020204" pitchFamily="34" charset="-122"/>
              </a:rPr>
              <a:t>.</a:t>
            </a:r>
            <a:r>
              <a:rPr lang="zh-CN" altLang="en-US" sz="1010" b="1" dirty="0">
                <a:solidFill>
                  <a:srgbClr val="0070C0"/>
                </a:solidFill>
                <a:latin typeface="微软雅黑" panose="020B0503020204020204" pitchFamily="34" charset="-122"/>
                <a:ea typeface="微软雅黑" panose="020B0503020204020204" pitchFamily="34" charset="-122"/>
              </a:rPr>
              <a:t>添加标题</a:t>
            </a:r>
          </a:p>
        </p:txBody>
      </p:sp>
      <p:sp>
        <p:nvSpPr>
          <p:cNvPr id="30" name="矩形 29"/>
          <p:cNvSpPr/>
          <p:nvPr/>
        </p:nvSpPr>
        <p:spPr>
          <a:xfrm>
            <a:off x="2545090" y="2787651"/>
            <a:ext cx="1126885" cy="635684"/>
          </a:xfrm>
          <a:prstGeom prst="rect">
            <a:avLst/>
          </a:prstGeom>
        </p:spPr>
        <p:txBody>
          <a:bodyPr wrap="none">
            <a:spAutoFit/>
          </a:bodyPr>
          <a:lstStyle/>
          <a:p>
            <a:pPr algn="ctr">
              <a:spcBef>
                <a:spcPct val="0"/>
              </a:spcBef>
              <a:buFont typeface="Arial" panose="020B0604020202020204" pitchFamily="34" charset="0"/>
              <a:buNone/>
            </a:pPr>
            <a:r>
              <a:rPr lang="zh-CN" altLang="en-US" sz="1010" b="1" dirty="0">
                <a:solidFill>
                  <a:srgbClr val="007DDA"/>
                </a:solidFill>
                <a:latin typeface="微软雅黑" panose="020B0503020204020204" pitchFamily="34" charset="-122"/>
                <a:ea typeface="微软雅黑" panose="020B0503020204020204" pitchFamily="34" charset="-122"/>
                <a:cs typeface="Arial" panose="020B0604020202020204" pitchFamily="34" charset="0"/>
              </a:rPr>
              <a:t>添加标题</a:t>
            </a: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此处添加文字做</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详细的文字说明</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圆角矩形 30"/>
          <p:cNvSpPr/>
          <p:nvPr/>
        </p:nvSpPr>
        <p:spPr>
          <a:xfrm>
            <a:off x="5213096" y="2651060"/>
            <a:ext cx="1216097" cy="1216097"/>
          </a:xfrm>
          <a:prstGeom prst="roundRect">
            <a:avLst>
              <a:gd name="adj" fmla="val 13844"/>
            </a:avLst>
          </a:prstGeom>
          <a:solidFill>
            <a:schemeClr val="bg1"/>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32" name="组合 31"/>
          <p:cNvGrpSpPr/>
          <p:nvPr/>
        </p:nvGrpSpPr>
        <p:grpSpPr>
          <a:xfrm>
            <a:off x="5638402" y="2895603"/>
            <a:ext cx="339072" cy="341385"/>
            <a:chOff x="3771900" y="3200403"/>
            <a:chExt cx="2011680" cy="2025393"/>
          </a:xfrm>
          <a:solidFill>
            <a:srgbClr val="007DDA"/>
          </a:solidFill>
          <a:effectLst/>
        </p:grpSpPr>
        <p:sp>
          <p:nvSpPr>
            <p:cNvPr id="33" name="任意多边形 32"/>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34" name="任意多边形 33"/>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35" name="任意多边形 34"/>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sp>
          <p:nvSpPr>
            <p:cNvPr id="36" name="任意多边形 35"/>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prstClr val="white"/>
                </a:solidFill>
              </a:endParaRPr>
            </a:p>
          </p:txBody>
        </p:sp>
      </p:grpSp>
      <p:sp>
        <p:nvSpPr>
          <p:cNvPr id="37" name="矩形 36"/>
          <p:cNvSpPr/>
          <p:nvPr/>
        </p:nvSpPr>
        <p:spPr>
          <a:xfrm>
            <a:off x="5213095" y="3382685"/>
            <a:ext cx="1187456" cy="224905"/>
          </a:xfrm>
          <a:prstGeom prst="rect">
            <a:avLst/>
          </a:prstGeom>
        </p:spPr>
        <p:txBody>
          <a:bodyPr wrap="square" lIns="68534" tIns="34267" rIns="68534" bIns="34267">
            <a:spAutoFit/>
          </a:bodyPr>
          <a:lstStyle/>
          <a:p>
            <a:pPr algn="ctr"/>
            <a:r>
              <a:rPr lang="en-US" altLang="zh-CN" sz="1010" b="1" dirty="0">
                <a:solidFill>
                  <a:srgbClr val="0070C0"/>
                </a:solidFill>
                <a:latin typeface="Impact MT Std" pitchFamily="34" charset="0"/>
                <a:ea typeface="微软雅黑" panose="020B0503020204020204" pitchFamily="34" charset="-122"/>
              </a:rPr>
              <a:t>04</a:t>
            </a:r>
            <a:r>
              <a:rPr lang="en-US" altLang="zh-CN" sz="1010" b="1" dirty="0">
                <a:solidFill>
                  <a:srgbClr val="0070C0"/>
                </a:solidFill>
                <a:latin typeface="微软雅黑" panose="020B0503020204020204" pitchFamily="34" charset="-122"/>
                <a:ea typeface="微软雅黑" panose="020B0503020204020204" pitchFamily="34" charset="-122"/>
              </a:rPr>
              <a:t>.</a:t>
            </a:r>
            <a:r>
              <a:rPr lang="zh-CN" altLang="en-US" sz="1010" b="1" dirty="0">
                <a:solidFill>
                  <a:srgbClr val="0070C0"/>
                </a:solidFill>
                <a:latin typeface="微软雅黑" panose="020B0503020204020204" pitchFamily="34" charset="-122"/>
                <a:ea typeface="微软雅黑" panose="020B0503020204020204" pitchFamily="34" charset="-122"/>
              </a:rPr>
              <a:t>添加标题</a:t>
            </a:r>
          </a:p>
        </p:txBody>
      </p:sp>
      <p:sp>
        <p:nvSpPr>
          <p:cNvPr id="38" name="矩形 37"/>
          <p:cNvSpPr/>
          <p:nvPr/>
        </p:nvSpPr>
        <p:spPr>
          <a:xfrm>
            <a:off x="6692297" y="2787651"/>
            <a:ext cx="1126885" cy="1023362"/>
          </a:xfrm>
          <a:prstGeom prst="rect">
            <a:avLst/>
          </a:prstGeom>
        </p:spPr>
        <p:txBody>
          <a:bodyPr wrap="none">
            <a:spAutoFit/>
          </a:bodyPr>
          <a:lstStyle/>
          <a:p>
            <a:pPr algn="ctr">
              <a:spcBef>
                <a:spcPct val="0"/>
              </a:spcBef>
              <a:buFont typeface="Arial" panose="020B0604020202020204" pitchFamily="34" charset="0"/>
              <a:buNone/>
            </a:pPr>
            <a:r>
              <a:rPr lang="zh-CN" altLang="en-US" sz="1010" b="1" dirty="0">
                <a:solidFill>
                  <a:srgbClr val="007DDA"/>
                </a:solidFill>
                <a:latin typeface="微软雅黑" panose="020B0503020204020204" pitchFamily="34" charset="-122"/>
                <a:ea typeface="微软雅黑" panose="020B0503020204020204" pitchFamily="34" charset="-122"/>
                <a:cs typeface="Arial" panose="020B0604020202020204" pitchFamily="34" charset="0"/>
              </a:rPr>
              <a:t>添加标题</a:t>
            </a: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此处添加文字做</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详细的文字说明</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rot="5400000">
            <a:off x="2529281" y="1409630"/>
            <a:ext cx="75772" cy="542033"/>
            <a:chOff x="3970830" y="3501008"/>
            <a:chExt cx="101086" cy="723122"/>
          </a:xfrm>
        </p:grpSpPr>
        <p:sp>
          <p:nvSpPr>
            <p:cNvPr id="40" name="椭圆 39"/>
            <p:cNvSpPr/>
            <p:nvPr/>
          </p:nvSpPr>
          <p:spPr>
            <a:xfrm>
              <a:off x="3970831" y="3501008"/>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cxnSp>
          <p:nvCxnSpPr>
            <p:cNvPr id="41" name="直接连接符 40"/>
            <p:cNvCxnSpPr/>
            <p:nvPr/>
          </p:nvCxnSpPr>
          <p:spPr>
            <a:xfrm>
              <a:off x="4021373" y="3602093"/>
              <a:ext cx="0" cy="520952"/>
            </a:xfrm>
            <a:prstGeom prst="line">
              <a:avLst/>
            </a:prstGeom>
            <a:ln>
              <a:solidFill>
                <a:srgbClr val="007DDA"/>
              </a:solidFill>
              <a:prstDash val="sysDash"/>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3970830" y="4123045"/>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43" name="组合 42"/>
          <p:cNvGrpSpPr/>
          <p:nvPr/>
        </p:nvGrpSpPr>
        <p:grpSpPr>
          <a:xfrm rot="5400000">
            <a:off x="5282019" y="1421039"/>
            <a:ext cx="75772" cy="542033"/>
            <a:chOff x="3970830" y="3501008"/>
            <a:chExt cx="101086" cy="723122"/>
          </a:xfrm>
        </p:grpSpPr>
        <p:sp>
          <p:nvSpPr>
            <p:cNvPr id="44" name="椭圆 43"/>
            <p:cNvSpPr/>
            <p:nvPr/>
          </p:nvSpPr>
          <p:spPr>
            <a:xfrm>
              <a:off x="3970831" y="3501008"/>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cxnSp>
          <p:nvCxnSpPr>
            <p:cNvPr id="45" name="直接连接符 44"/>
            <p:cNvCxnSpPr/>
            <p:nvPr/>
          </p:nvCxnSpPr>
          <p:spPr>
            <a:xfrm>
              <a:off x="4021373" y="3602093"/>
              <a:ext cx="0" cy="520952"/>
            </a:xfrm>
            <a:prstGeom prst="line">
              <a:avLst/>
            </a:prstGeom>
            <a:ln>
              <a:solidFill>
                <a:srgbClr val="007DDA"/>
              </a:solidFill>
              <a:prstDash val="sysDash"/>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3970830" y="4123045"/>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47" name="组合 46"/>
          <p:cNvGrpSpPr/>
          <p:nvPr/>
        </p:nvGrpSpPr>
        <p:grpSpPr>
          <a:xfrm rot="5400000">
            <a:off x="3772993" y="2640675"/>
            <a:ext cx="75772" cy="542033"/>
            <a:chOff x="3970830" y="3501008"/>
            <a:chExt cx="101086" cy="723122"/>
          </a:xfrm>
        </p:grpSpPr>
        <p:sp>
          <p:nvSpPr>
            <p:cNvPr id="48" name="椭圆 47"/>
            <p:cNvSpPr/>
            <p:nvPr/>
          </p:nvSpPr>
          <p:spPr>
            <a:xfrm>
              <a:off x="3970831" y="3501008"/>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cxnSp>
          <p:nvCxnSpPr>
            <p:cNvPr id="49" name="直接连接符 48"/>
            <p:cNvCxnSpPr/>
            <p:nvPr/>
          </p:nvCxnSpPr>
          <p:spPr>
            <a:xfrm>
              <a:off x="4021373" y="3602093"/>
              <a:ext cx="0" cy="520952"/>
            </a:xfrm>
            <a:prstGeom prst="line">
              <a:avLst/>
            </a:prstGeom>
            <a:ln>
              <a:solidFill>
                <a:srgbClr val="007DDA"/>
              </a:solidFill>
              <a:prstDash val="sysDash"/>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3970830" y="4123045"/>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grpSp>
        <p:nvGrpSpPr>
          <p:cNvPr id="51" name="组合 50"/>
          <p:cNvGrpSpPr/>
          <p:nvPr/>
        </p:nvGrpSpPr>
        <p:grpSpPr>
          <a:xfrm rot="5400000">
            <a:off x="6523451" y="2640675"/>
            <a:ext cx="75772" cy="542033"/>
            <a:chOff x="3970830" y="3501008"/>
            <a:chExt cx="101086" cy="723122"/>
          </a:xfrm>
        </p:grpSpPr>
        <p:sp>
          <p:nvSpPr>
            <p:cNvPr id="52" name="椭圆 51"/>
            <p:cNvSpPr/>
            <p:nvPr/>
          </p:nvSpPr>
          <p:spPr>
            <a:xfrm>
              <a:off x="3970831" y="3501008"/>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cxnSp>
          <p:nvCxnSpPr>
            <p:cNvPr id="53" name="直接连接符 52"/>
            <p:cNvCxnSpPr/>
            <p:nvPr/>
          </p:nvCxnSpPr>
          <p:spPr>
            <a:xfrm>
              <a:off x="4021373" y="3602093"/>
              <a:ext cx="0" cy="520952"/>
            </a:xfrm>
            <a:prstGeom prst="line">
              <a:avLst/>
            </a:prstGeom>
            <a:ln>
              <a:solidFill>
                <a:srgbClr val="007DDA"/>
              </a:solidFill>
              <a:prstDash val="sysDash"/>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3970830" y="4123045"/>
              <a:ext cx="101085" cy="101085"/>
            </a:xfrm>
            <a:prstGeom prst="ellipse">
              <a:avLst/>
            </a:prstGeom>
            <a:noFill/>
            <a:ln w="9525">
              <a:solidFill>
                <a:srgbClr val="007D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spTree>
    <p:extLst>
      <p:ext uri="{BB962C8B-B14F-4D97-AF65-F5344CB8AC3E}">
        <p14:creationId xmlns:p14="http://schemas.microsoft.com/office/powerpoint/2010/main" val="348884919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45"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ppt_w</p:attrName>
                                        </p:attrNameLst>
                                      </p:cBhvr>
                                      <p:tavLst>
                                        <p:tav tm="0" fmla="#ppt_w*sin(2.5*pi*$)">
                                          <p:val>
                                            <p:fltVal val="0"/>
                                          </p:val>
                                        </p:tav>
                                        <p:tav tm="100000">
                                          <p:val>
                                            <p:fltVal val="1"/>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ppt_w</p:attrName>
                                        </p:attrNameLst>
                                      </p:cBhvr>
                                      <p:tavLst>
                                        <p:tav tm="0" fmla="#ppt_w*sin(2.5*pi*$)">
                                          <p:val>
                                            <p:fltVal val="0"/>
                                          </p:val>
                                        </p:tav>
                                        <p:tav tm="100000">
                                          <p:val>
                                            <p:fltVal val="1"/>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ppt_w</p:attrName>
                                        </p:attrNameLst>
                                      </p:cBhvr>
                                      <p:tavLst>
                                        <p:tav tm="0" fmla="#ppt_w*sin(2.5*pi*$)">
                                          <p:val>
                                            <p:fltVal val="0"/>
                                          </p:val>
                                        </p:tav>
                                        <p:tav tm="100000">
                                          <p:val>
                                            <p:fltVal val="1"/>
                                          </p:val>
                                        </p:tav>
                                      </p:tavLst>
                                    </p:anim>
                                    <p:anim calcmode="lin" valueType="num">
                                      <p:cBhvr>
                                        <p:cTn id="34" dur="1000" fill="hold"/>
                                        <p:tgtEl>
                                          <p:spTgt spid="22"/>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ppt_w</p:attrName>
                                        </p:attrNameLst>
                                      </p:cBhvr>
                                      <p:tavLst>
                                        <p:tav tm="0" fmla="#ppt_w*sin(2.5*pi*$)">
                                          <p:val>
                                            <p:fltVal val="0"/>
                                          </p:val>
                                        </p:tav>
                                        <p:tav tm="100000">
                                          <p:val>
                                            <p:fltVal val="1"/>
                                          </p:val>
                                        </p:tav>
                                      </p:tavLst>
                                    </p:anim>
                                    <p:anim calcmode="lin" valueType="num">
                                      <p:cBhvr>
                                        <p:cTn id="39" dur="1000" fill="hold"/>
                                        <p:tgtEl>
                                          <p:spTgt spid="31"/>
                                        </p:tgtEl>
                                        <p:attrNameLst>
                                          <p:attrName>ppt_h</p:attrName>
                                        </p:attrNameLst>
                                      </p:cBhvr>
                                      <p:tavLst>
                                        <p:tav tm="0">
                                          <p:val>
                                            <p:strVal val="#ppt_h"/>
                                          </p:val>
                                        </p:tav>
                                        <p:tav tm="100000">
                                          <p:val>
                                            <p:strVal val="#ppt_h"/>
                                          </p:val>
                                        </p:tav>
                                      </p:tavLst>
                                    </p:anim>
                                  </p:childTnLst>
                                </p:cTn>
                              </p:par>
                              <p:par>
                                <p:cTn id="40" presetID="10" presetClass="entr" presetSubtype="0"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nodeType="withEffect">
                                  <p:stCondLst>
                                    <p:cond delay="5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10"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nodeType="withEffect">
                                  <p:stCondLst>
                                    <p:cond delay="50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par>
                                <p:cTn id="62" presetID="53" presetClass="entr" presetSubtype="16" fill="hold" grpId="0" nodeType="withEffect">
                                  <p:stCondLst>
                                    <p:cond delay="125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Effect transition="in" filter="fade">
                                      <p:cBhvr>
                                        <p:cTn id="66" dur="500"/>
                                        <p:tgtEl>
                                          <p:spTgt spid="29"/>
                                        </p:tgtEl>
                                      </p:cBhvr>
                                    </p:animEffect>
                                  </p:childTnLst>
                                </p:cTn>
                              </p:par>
                              <p:par>
                                <p:cTn id="67" presetID="53" presetClass="entr" presetSubtype="16" fill="hold" grpId="0" nodeType="withEffect">
                                  <p:stCondLst>
                                    <p:cond delay="1250"/>
                                  </p:stCondLst>
                                  <p:childTnLst>
                                    <p:set>
                                      <p:cBhvr>
                                        <p:cTn id="68" dur="1" fill="hold">
                                          <p:stCondLst>
                                            <p:cond delay="0"/>
                                          </p:stCondLst>
                                        </p:cTn>
                                        <p:tgtEl>
                                          <p:spTgt spid="37"/>
                                        </p:tgtEl>
                                        <p:attrNameLst>
                                          <p:attrName>style.visibility</p:attrName>
                                        </p:attrNameLst>
                                      </p:cBhvr>
                                      <p:to>
                                        <p:strVal val="visible"/>
                                      </p:to>
                                    </p:set>
                                    <p:anim calcmode="lin" valueType="num">
                                      <p:cBhvr>
                                        <p:cTn id="69" dur="500" fill="hold"/>
                                        <p:tgtEl>
                                          <p:spTgt spid="37"/>
                                        </p:tgtEl>
                                        <p:attrNameLst>
                                          <p:attrName>ppt_w</p:attrName>
                                        </p:attrNameLst>
                                      </p:cBhvr>
                                      <p:tavLst>
                                        <p:tav tm="0">
                                          <p:val>
                                            <p:fltVal val="0"/>
                                          </p:val>
                                        </p:tav>
                                        <p:tav tm="100000">
                                          <p:val>
                                            <p:strVal val="#ppt_w"/>
                                          </p:val>
                                        </p:tav>
                                      </p:tavLst>
                                    </p:anim>
                                    <p:anim calcmode="lin" valueType="num">
                                      <p:cBhvr>
                                        <p:cTn id="70" dur="500" fill="hold"/>
                                        <p:tgtEl>
                                          <p:spTgt spid="37"/>
                                        </p:tgtEl>
                                        <p:attrNameLst>
                                          <p:attrName>ppt_h</p:attrName>
                                        </p:attrNameLst>
                                      </p:cBhvr>
                                      <p:tavLst>
                                        <p:tav tm="0">
                                          <p:val>
                                            <p:fltVal val="0"/>
                                          </p:val>
                                        </p:tav>
                                        <p:tav tm="100000">
                                          <p:val>
                                            <p:strVal val="#ppt_h"/>
                                          </p:val>
                                        </p:tav>
                                      </p:tavLst>
                                    </p:anim>
                                    <p:animEffect transition="in" filter="fade">
                                      <p:cBhvr>
                                        <p:cTn id="71" dur="500"/>
                                        <p:tgtEl>
                                          <p:spTgt spid="37"/>
                                        </p:tgtEl>
                                      </p:cBhvr>
                                    </p:animEffect>
                                  </p:childTnLst>
                                </p:cTn>
                              </p:par>
                              <p:par>
                                <p:cTn id="72" presetID="22" presetClass="entr" presetSubtype="2" fill="hold" nodeType="withEffect">
                                  <p:stCondLst>
                                    <p:cond delay="2000"/>
                                  </p:stCondLst>
                                  <p:childTnLst>
                                    <p:set>
                                      <p:cBhvr>
                                        <p:cTn id="73" dur="1" fill="hold">
                                          <p:stCondLst>
                                            <p:cond delay="0"/>
                                          </p:stCondLst>
                                        </p:cTn>
                                        <p:tgtEl>
                                          <p:spTgt spid="39"/>
                                        </p:tgtEl>
                                        <p:attrNameLst>
                                          <p:attrName>style.visibility</p:attrName>
                                        </p:attrNameLst>
                                      </p:cBhvr>
                                      <p:to>
                                        <p:strVal val="visible"/>
                                      </p:to>
                                    </p:set>
                                    <p:animEffect transition="in" filter="wipe(right)">
                                      <p:cBhvr>
                                        <p:cTn id="74" dur="500"/>
                                        <p:tgtEl>
                                          <p:spTgt spid="39"/>
                                        </p:tgtEl>
                                      </p:cBhvr>
                                    </p:animEffect>
                                  </p:childTnLst>
                                </p:cTn>
                              </p:par>
                              <p:par>
                                <p:cTn id="75" presetID="22" presetClass="entr" presetSubtype="2" fill="hold" nodeType="withEffect">
                                  <p:stCondLst>
                                    <p:cond delay="2000"/>
                                  </p:stCondLst>
                                  <p:childTnLst>
                                    <p:set>
                                      <p:cBhvr>
                                        <p:cTn id="76" dur="1" fill="hold">
                                          <p:stCondLst>
                                            <p:cond delay="0"/>
                                          </p:stCondLst>
                                        </p:cTn>
                                        <p:tgtEl>
                                          <p:spTgt spid="47"/>
                                        </p:tgtEl>
                                        <p:attrNameLst>
                                          <p:attrName>style.visibility</p:attrName>
                                        </p:attrNameLst>
                                      </p:cBhvr>
                                      <p:to>
                                        <p:strVal val="visible"/>
                                      </p:to>
                                    </p:set>
                                    <p:animEffect transition="in" filter="wipe(right)">
                                      <p:cBhvr>
                                        <p:cTn id="77" dur="500"/>
                                        <p:tgtEl>
                                          <p:spTgt spid="47"/>
                                        </p:tgtEl>
                                      </p:cBhvr>
                                    </p:animEffect>
                                  </p:childTnLst>
                                </p:cTn>
                              </p:par>
                              <p:par>
                                <p:cTn id="78" presetID="22" presetClass="entr" presetSubtype="8" fill="hold" nodeType="withEffect">
                                  <p:stCondLst>
                                    <p:cond delay="2000"/>
                                  </p:stCondLst>
                                  <p:childTnLst>
                                    <p:set>
                                      <p:cBhvr>
                                        <p:cTn id="79" dur="1" fill="hold">
                                          <p:stCondLst>
                                            <p:cond delay="0"/>
                                          </p:stCondLst>
                                        </p:cTn>
                                        <p:tgtEl>
                                          <p:spTgt spid="43"/>
                                        </p:tgtEl>
                                        <p:attrNameLst>
                                          <p:attrName>style.visibility</p:attrName>
                                        </p:attrNameLst>
                                      </p:cBhvr>
                                      <p:to>
                                        <p:strVal val="visible"/>
                                      </p:to>
                                    </p:set>
                                    <p:animEffect transition="in" filter="wipe(left)">
                                      <p:cBhvr>
                                        <p:cTn id="80" dur="500"/>
                                        <p:tgtEl>
                                          <p:spTgt spid="43"/>
                                        </p:tgtEl>
                                      </p:cBhvr>
                                    </p:animEffect>
                                  </p:childTnLst>
                                </p:cTn>
                              </p:par>
                              <p:par>
                                <p:cTn id="81" presetID="22" presetClass="entr" presetSubtype="8" fill="hold" nodeType="withEffect">
                                  <p:stCondLst>
                                    <p:cond delay="2000"/>
                                  </p:stCondLst>
                                  <p:childTnLst>
                                    <p:set>
                                      <p:cBhvr>
                                        <p:cTn id="82" dur="1" fill="hold">
                                          <p:stCondLst>
                                            <p:cond delay="0"/>
                                          </p:stCondLst>
                                        </p:cTn>
                                        <p:tgtEl>
                                          <p:spTgt spid="51"/>
                                        </p:tgtEl>
                                        <p:attrNameLst>
                                          <p:attrName>style.visibility</p:attrName>
                                        </p:attrNameLst>
                                      </p:cBhvr>
                                      <p:to>
                                        <p:strVal val="visible"/>
                                      </p:to>
                                    </p:set>
                                    <p:animEffect transition="in" filter="wipe(left)">
                                      <p:cBhvr>
                                        <p:cTn id="83" dur="500"/>
                                        <p:tgtEl>
                                          <p:spTgt spid="51"/>
                                        </p:tgtEl>
                                      </p:cBhvr>
                                    </p:animEffect>
                                  </p:childTnLst>
                                </p:cTn>
                              </p:par>
                              <p:par>
                                <p:cTn id="84" presetID="2" presetClass="entr" presetSubtype="4" fill="hold" grpId="0" nodeType="withEffect">
                                  <p:stCondLst>
                                    <p:cond delay="2750"/>
                                  </p:stCondLst>
                                  <p:childTnLst>
                                    <p:set>
                                      <p:cBhvr>
                                        <p:cTn id="85" dur="1" fill="hold">
                                          <p:stCondLst>
                                            <p:cond delay="0"/>
                                          </p:stCondLst>
                                        </p:cTn>
                                        <p:tgtEl>
                                          <p:spTgt spid="20"/>
                                        </p:tgtEl>
                                        <p:attrNameLst>
                                          <p:attrName>style.visibility</p:attrName>
                                        </p:attrNameLst>
                                      </p:cBhvr>
                                      <p:to>
                                        <p:strVal val="visible"/>
                                      </p:to>
                                    </p:set>
                                    <p:anim calcmode="lin" valueType="num">
                                      <p:cBhvr additive="base">
                                        <p:cTn id="86" dur="500" fill="hold"/>
                                        <p:tgtEl>
                                          <p:spTgt spid="20"/>
                                        </p:tgtEl>
                                        <p:attrNameLst>
                                          <p:attrName>ppt_x</p:attrName>
                                        </p:attrNameLst>
                                      </p:cBhvr>
                                      <p:tavLst>
                                        <p:tav tm="0">
                                          <p:val>
                                            <p:strVal val="#ppt_x"/>
                                          </p:val>
                                        </p:tav>
                                        <p:tav tm="100000">
                                          <p:val>
                                            <p:strVal val="#ppt_x"/>
                                          </p:val>
                                        </p:tav>
                                      </p:tavLst>
                                    </p:anim>
                                    <p:anim calcmode="lin" valueType="num">
                                      <p:cBhvr additive="base">
                                        <p:cTn id="87" dur="500" fill="hold"/>
                                        <p:tgtEl>
                                          <p:spTgt spid="20"/>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2750"/>
                                  </p:stCondLst>
                                  <p:childTnLst>
                                    <p:set>
                                      <p:cBhvr>
                                        <p:cTn id="89" dur="1" fill="hold">
                                          <p:stCondLst>
                                            <p:cond delay="0"/>
                                          </p:stCondLst>
                                        </p:cTn>
                                        <p:tgtEl>
                                          <p:spTgt spid="30"/>
                                        </p:tgtEl>
                                        <p:attrNameLst>
                                          <p:attrName>style.visibility</p:attrName>
                                        </p:attrNameLst>
                                      </p:cBhvr>
                                      <p:to>
                                        <p:strVal val="visible"/>
                                      </p:to>
                                    </p:set>
                                    <p:anim calcmode="lin" valueType="num">
                                      <p:cBhvr additive="base">
                                        <p:cTn id="90" dur="500" fill="hold"/>
                                        <p:tgtEl>
                                          <p:spTgt spid="30"/>
                                        </p:tgtEl>
                                        <p:attrNameLst>
                                          <p:attrName>ppt_x</p:attrName>
                                        </p:attrNameLst>
                                      </p:cBhvr>
                                      <p:tavLst>
                                        <p:tav tm="0">
                                          <p:val>
                                            <p:strVal val="#ppt_x"/>
                                          </p:val>
                                        </p:tav>
                                        <p:tav tm="100000">
                                          <p:val>
                                            <p:strVal val="#ppt_x"/>
                                          </p:val>
                                        </p:tav>
                                      </p:tavLst>
                                    </p:anim>
                                    <p:anim calcmode="lin" valueType="num">
                                      <p:cBhvr additive="base">
                                        <p:cTn id="91" dur="500" fill="hold"/>
                                        <p:tgtEl>
                                          <p:spTgt spid="30"/>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2750"/>
                                  </p:stCondLst>
                                  <p:childTnLst>
                                    <p:set>
                                      <p:cBhvr>
                                        <p:cTn id="93" dur="1" fill="hold">
                                          <p:stCondLst>
                                            <p:cond delay="0"/>
                                          </p:stCondLst>
                                        </p:cTn>
                                        <p:tgtEl>
                                          <p:spTgt spid="38"/>
                                        </p:tgtEl>
                                        <p:attrNameLst>
                                          <p:attrName>style.visibility</p:attrName>
                                        </p:attrNameLst>
                                      </p:cBhvr>
                                      <p:to>
                                        <p:strVal val="visible"/>
                                      </p:to>
                                    </p:set>
                                    <p:anim calcmode="lin" valueType="num">
                                      <p:cBhvr additive="base">
                                        <p:cTn id="94" dur="500" fill="hold"/>
                                        <p:tgtEl>
                                          <p:spTgt spid="38"/>
                                        </p:tgtEl>
                                        <p:attrNameLst>
                                          <p:attrName>ppt_x</p:attrName>
                                        </p:attrNameLst>
                                      </p:cBhvr>
                                      <p:tavLst>
                                        <p:tav tm="0">
                                          <p:val>
                                            <p:strVal val="#ppt_x"/>
                                          </p:val>
                                        </p:tav>
                                        <p:tav tm="100000">
                                          <p:val>
                                            <p:strVal val="#ppt_x"/>
                                          </p:val>
                                        </p:tav>
                                      </p:tavLst>
                                    </p:anim>
                                    <p:anim calcmode="lin" valueType="num">
                                      <p:cBhvr additive="base">
                                        <p:cTn id="95" dur="500" fill="hold"/>
                                        <p:tgtEl>
                                          <p:spTgt spid="38"/>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275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fill="hold"/>
                                        <p:tgtEl>
                                          <p:spTgt spid="21"/>
                                        </p:tgtEl>
                                        <p:attrNameLst>
                                          <p:attrName>ppt_x</p:attrName>
                                        </p:attrNameLst>
                                      </p:cBhvr>
                                      <p:tavLst>
                                        <p:tav tm="0">
                                          <p:val>
                                            <p:strVal val="#ppt_x"/>
                                          </p:val>
                                        </p:tav>
                                        <p:tav tm="100000">
                                          <p:val>
                                            <p:strVal val="#ppt_x"/>
                                          </p:val>
                                        </p:tav>
                                      </p:tavLst>
                                    </p:anim>
                                    <p:anim calcmode="lin" valueType="num">
                                      <p:cBhvr additive="base">
                                        <p:cTn id="9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7" grpId="0" animBg="1"/>
      <p:bldP spid="8" grpId="0" animBg="1"/>
      <p:bldP spid="17" grpId="0" animBg="1"/>
      <p:bldP spid="18" grpId="0"/>
      <p:bldP spid="19" grpId="0"/>
      <p:bldP spid="20" grpId="0"/>
      <p:bldP spid="21" grpId="0"/>
      <p:bldP spid="22" grpId="0" animBg="1"/>
      <p:bldP spid="29" grpId="0"/>
      <p:bldP spid="30" grpId="0"/>
      <p:bldP spid="31" grpId="0" animBg="1"/>
      <p:bldP spid="37" grpId="0"/>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8908"/>
            <a:ext cx="9144000" cy="5140777"/>
          </a:xfrm>
          <a:prstGeom prst="rect">
            <a:avLst/>
          </a:prstGeom>
          <a:noFill/>
          <a:extLst>
            <a:ext uri="{909E8E84-426E-40DD-AFC4-6F175D3DCCD1}">
              <a14:hiddenFill xmlns:a14="http://schemas.microsoft.com/office/drawing/2010/main">
                <a:solidFill>
                  <a:srgbClr val="FFFFFF"/>
                </a:solidFill>
              </a14:hiddenFill>
            </a:ext>
          </a:extLst>
        </p:spPr>
      </p:pic>
      <p:sp>
        <p:nvSpPr>
          <p:cNvPr id="5" name="椭圆 4"/>
          <p:cNvSpPr/>
          <p:nvPr/>
        </p:nvSpPr>
        <p:spPr>
          <a:xfrm>
            <a:off x="5795344" y="-2915610"/>
            <a:ext cx="6437265" cy="6437265"/>
          </a:xfrm>
          <a:prstGeom prst="ellipse">
            <a:avLst/>
          </a:prstGeom>
          <a:noFill/>
          <a:ln w="12700">
            <a:solidFill>
              <a:schemeClr val="tx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4330129" y="-5194404"/>
            <a:ext cx="8568000" cy="7080992"/>
          </a:xfrm>
          <a:prstGeom prst="ellipse">
            <a:avLst/>
          </a:prstGeom>
          <a:noFill/>
          <a:ln w="12700">
            <a:solidFill>
              <a:schemeClr val="tx1">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 name="组合 6"/>
          <p:cNvGrpSpPr/>
          <p:nvPr/>
        </p:nvGrpSpPr>
        <p:grpSpPr>
          <a:xfrm>
            <a:off x="6494482" y="4577293"/>
            <a:ext cx="404408" cy="404354"/>
            <a:chOff x="1397676" y="5393375"/>
            <a:chExt cx="1127118" cy="1127118"/>
          </a:xfrm>
        </p:grpSpPr>
        <p:grpSp>
          <p:nvGrpSpPr>
            <p:cNvPr id="8" name="组合 7"/>
            <p:cNvGrpSpPr/>
            <p:nvPr/>
          </p:nvGrpSpPr>
          <p:grpSpPr>
            <a:xfrm>
              <a:off x="1397676" y="5393375"/>
              <a:ext cx="1127118" cy="1127118"/>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9" name="组合 8"/>
            <p:cNvGrpSpPr>
              <a:grpSpLocks noChangeAspect="1"/>
            </p:cNvGrpSpPr>
            <p:nvPr/>
          </p:nvGrpSpPr>
          <p:grpSpPr>
            <a:xfrm>
              <a:off x="1640450" y="5666393"/>
              <a:ext cx="649086" cy="626022"/>
              <a:chOff x="7019925" y="5499100"/>
              <a:chExt cx="312738" cy="301626"/>
            </a:xfrm>
            <a:solidFill>
              <a:srgbClr val="C00000"/>
            </a:solidFill>
          </p:grpSpPr>
          <p:sp>
            <p:nvSpPr>
              <p:cNvPr id="10"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1"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grpSp>
        <p:nvGrpSpPr>
          <p:cNvPr id="14" name="组合 13"/>
          <p:cNvGrpSpPr/>
          <p:nvPr/>
        </p:nvGrpSpPr>
        <p:grpSpPr>
          <a:xfrm>
            <a:off x="6959738" y="4577293"/>
            <a:ext cx="404408" cy="404354"/>
            <a:chOff x="3493597" y="4244436"/>
            <a:chExt cx="1127118" cy="1127118"/>
          </a:xfrm>
        </p:grpSpPr>
        <p:grpSp>
          <p:nvGrpSpPr>
            <p:cNvPr id="15" name="组合 14"/>
            <p:cNvGrpSpPr/>
            <p:nvPr/>
          </p:nvGrpSpPr>
          <p:grpSpPr>
            <a:xfrm>
              <a:off x="3493597" y="4244436"/>
              <a:ext cx="1127118" cy="1127118"/>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6" name="组合 15"/>
            <p:cNvGrpSpPr>
              <a:grpSpLocks noChangeAspect="1"/>
            </p:cNvGrpSpPr>
            <p:nvPr/>
          </p:nvGrpSpPr>
          <p:grpSpPr>
            <a:xfrm>
              <a:off x="3782389" y="4538426"/>
              <a:ext cx="633172" cy="543164"/>
              <a:chOff x="5084763" y="971550"/>
              <a:chExt cx="323850" cy="277813"/>
            </a:xfrm>
            <a:solidFill>
              <a:srgbClr val="C00000"/>
            </a:solidFill>
          </p:grpSpPr>
          <p:sp>
            <p:nvSpPr>
              <p:cNvPr id="17"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8"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grpSp>
      <p:grpSp>
        <p:nvGrpSpPr>
          <p:cNvPr id="22" name="组合 21"/>
          <p:cNvGrpSpPr/>
          <p:nvPr/>
        </p:nvGrpSpPr>
        <p:grpSpPr>
          <a:xfrm>
            <a:off x="7444045" y="4577293"/>
            <a:ext cx="404408" cy="404354"/>
            <a:chOff x="5580489" y="5517147"/>
            <a:chExt cx="1127118" cy="1127118"/>
          </a:xfrm>
        </p:grpSpPr>
        <p:grpSp>
          <p:nvGrpSpPr>
            <p:cNvPr id="23" name="组合 22"/>
            <p:cNvGrpSpPr/>
            <p:nvPr/>
          </p:nvGrpSpPr>
          <p:grpSpPr>
            <a:xfrm>
              <a:off x="5580489" y="5517147"/>
              <a:ext cx="1127118" cy="1127118"/>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4" name="任意多边形 23"/>
            <p:cNvSpPr/>
            <p:nvPr/>
          </p:nvSpPr>
          <p:spPr bwMode="auto">
            <a:xfrm>
              <a:off x="5849608" y="5808072"/>
              <a:ext cx="679814" cy="521192"/>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0070C0"/>
            </a:solidFill>
            <a:ln>
              <a:noFill/>
            </a:ln>
          </p:spPr>
          <p:txBody>
            <a:bodyPr vert="horz" wrap="square" lIns="91440" tIns="45720" rIns="91440" bIns="45720" numCol="1" anchor="t" anchorCtr="0" compatLnSpc="1">
              <a:noAutofit/>
            </a:bodyPr>
            <a:lstStyle/>
            <a:p>
              <a:endParaRPr lang="zh-CN" altLang="en-US"/>
            </a:p>
          </p:txBody>
        </p:sp>
      </p:grpSp>
      <p:grpSp>
        <p:nvGrpSpPr>
          <p:cNvPr id="27" name="组合 26"/>
          <p:cNvGrpSpPr/>
          <p:nvPr/>
        </p:nvGrpSpPr>
        <p:grpSpPr>
          <a:xfrm>
            <a:off x="8431710" y="4577293"/>
            <a:ext cx="404408" cy="404354"/>
            <a:chOff x="9690559" y="5640919"/>
            <a:chExt cx="1127118" cy="1127118"/>
          </a:xfrm>
        </p:grpSpPr>
        <p:grpSp>
          <p:nvGrpSpPr>
            <p:cNvPr id="28" name="组合 27"/>
            <p:cNvGrpSpPr/>
            <p:nvPr/>
          </p:nvGrpSpPr>
          <p:grpSpPr>
            <a:xfrm>
              <a:off x="9690559" y="5640919"/>
              <a:ext cx="1127118" cy="1127118"/>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9" name="组合 28"/>
            <p:cNvGrpSpPr/>
            <p:nvPr/>
          </p:nvGrpSpPr>
          <p:grpSpPr>
            <a:xfrm>
              <a:off x="10044772" y="5831110"/>
              <a:ext cx="444804" cy="571770"/>
              <a:chOff x="9222222" y="4228885"/>
              <a:chExt cx="360197" cy="463013"/>
            </a:xfrm>
            <a:solidFill>
              <a:srgbClr val="C00000"/>
            </a:solidFill>
          </p:grpSpPr>
          <p:sp>
            <p:nvSpPr>
              <p:cNvPr id="30"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sp>
            <p:nvSpPr>
              <p:cNvPr id="31" name="任意多边形 30"/>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a:solidFill>
                    <a:sysClr val="windowText" lastClr="000000"/>
                  </a:solidFill>
                  <a:latin typeface="Calibri" panose="020F0502020204030204"/>
                  <a:ea typeface="宋体" panose="02010600030101010101" pitchFamily="2" charset="-122"/>
                </a:endParaRPr>
              </a:p>
            </p:txBody>
          </p:sp>
        </p:grpSp>
      </p:grpSp>
      <p:grpSp>
        <p:nvGrpSpPr>
          <p:cNvPr id="34" name="组合 33"/>
          <p:cNvGrpSpPr/>
          <p:nvPr/>
        </p:nvGrpSpPr>
        <p:grpSpPr>
          <a:xfrm>
            <a:off x="7937877" y="4577293"/>
            <a:ext cx="404408" cy="404354"/>
            <a:chOff x="7654445" y="4368208"/>
            <a:chExt cx="1127118" cy="1127118"/>
          </a:xfrm>
        </p:grpSpPr>
        <p:grpSp>
          <p:nvGrpSpPr>
            <p:cNvPr id="35" name="组合 34"/>
            <p:cNvGrpSpPr/>
            <p:nvPr/>
          </p:nvGrpSpPr>
          <p:grpSpPr>
            <a:xfrm>
              <a:off x="7654445" y="4368208"/>
              <a:ext cx="1127118" cy="1127118"/>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6" name="Freeform 177"/>
            <p:cNvSpPr>
              <a:spLocks noEditPoints="1"/>
            </p:cNvSpPr>
            <p:nvPr/>
          </p:nvSpPr>
          <p:spPr bwMode="auto">
            <a:xfrm>
              <a:off x="7919691" y="4567006"/>
              <a:ext cx="596626" cy="603948"/>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1415721" y="819778"/>
            <a:ext cx="1294942" cy="1741702"/>
            <a:chOff x="2536088" y="1028732"/>
            <a:chExt cx="1424436" cy="1915872"/>
          </a:xfrm>
        </p:grpSpPr>
        <p:sp>
          <p:nvSpPr>
            <p:cNvPr id="40" name="圆角矩形 39"/>
            <p:cNvSpPr/>
            <p:nvPr/>
          </p:nvSpPr>
          <p:spPr>
            <a:xfrm>
              <a:off x="2536088"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536088"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536088"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10800000">
              <a:off x="2536088"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18"/>
            <p:cNvSpPr txBox="1"/>
            <p:nvPr/>
          </p:nvSpPr>
          <p:spPr>
            <a:xfrm>
              <a:off x="2907878" y="1239593"/>
              <a:ext cx="637049" cy="1446550"/>
            </a:xfrm>
            <a:prstGeom prst="rect">
              <a:avLst/>
            </a:prstGeom>
            <a:noFill/>
          </p:spPr>
          <p:txBody>
            <a:bodyPr wrap="square" rtlCol="0">
              <a:spAutoFit/>
            </a:bodyPr>
            <a:lstStyle/>
            <a:p>
              <a:pPr algn="ctr"/>
              <a:r>
                <a:rPr lang="en-US" altLang="zh-CN" sz="8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3060819" y="819778"/>
            <a:ext cx="1294942" cy="1741702"/>
            <a:chOff x="4438114" y="1028732"/>
            <a:chExt cx="1424436" cy="1915872"/>
          </a:xfrm>
        </p:grpSpPr>
        <p:sp>
          <p:nvSpPr>
            <p:cNvPr id="46" name="圆角矩形 45"/>
            <p:cNvSpPr/>
            <p:nvPr/>
          </p:nvSpPr>
          <p:spPr>
            <a:xfrm>
              <a:off x="4438114"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4438114"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4438114"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rot="10800000">
              <a:off x="4438114"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0"/>
            <p:cNvSpPr txBox="1"/>
            <p:nvPr/>
          </p:nvSpPr>
          <p:spPr>
            <a:xfrm>
              <a:off x="4823156" y="1239593"/>
              <a:ext cx="637049" cy="1446550"/>
            </a:xfrm>
            <a:prstGeom prst="rect">
              <a:avLst/>
            </a:prstGeom>
            <a:noFill/>
          </p:spPr>
          <p:txBody>
            <a:bodyPr wrap="square" rtlCol="0">
              <a:spAutoFit/>
            </a:bodyPr>
            <a:lstStyle/>
            <a:p>
              <a:pPr algn="ctr"/>
              <a:r>
                <a:rPr lang="en-US" altLang="zh-CN" sz="8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694487" y="819778"/>
            <a:ext cx="1294942" cy="1741702"/>
            <a:chOff x="6348047" y="1028732"/>
            <a:chExt cx="1424436" cy="1915872"/>
          </a:xfrm>
        </p:grpSpPr>
        <p:sp>
          <p:nvSpPr>
            <p:cNvPr id="52" name="圆角矩形 51"/>
            <p:cNvSpPr/>
            <p:nvPr/>
          </p:nvSpPr>
          <p:spPr>
            <a:xfrm>
              <a:off x="6348047"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348047"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6348047"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10800000">
              <a:off x="6348047"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7"/>
            <p:cNvSpPr txBox="1"/>
            <p:nvPr/>
          </p:nvSpPr>
          <p:spPr>
            <a:xfrm>
              <a:off x="6759593" y="1239593"/>
              <a:ext cx="637050" cy="1591205"/>
            </a:xfrm>
            <a:prstGeom prst="rect">
              <a:avLst/>
            </a:prstGeom>
            <a:noFill/>
          </p:spPr>
          <p:txBody>
            <a:bodyPr wrap="square" rtlCol="0">
              <a:spAutoFit/>
            </a:bodyPr>
            <a:lstStyle/>
            <a:p>
              <a:pPr algn="ctr"/>
              <a:r>
                <a:rPr lang="en-US" altLang="zh-CN"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6342415" y="819778"/>
            <a:ext cx="1294942" cy="1741702"/>
            <a:chOff x="8231476" y="1028732"/>
            <a:chExt cx="1424436" cy="1915872"/>
          </a:xfrm>
        </p:grpSpPr>
        <p:sp>
          <p:nvSpPr>
            <p:cNvPr id="58" name="圆角矩形 57"/>
            <p:cNvSpPr/>
            <p:nvPr/>
          </p:nvSpPr>
          <p:spPr>
            <a:xfrm>
              <a:off x="8231476" y="1039589"/>
              <a:ext cx="1424436" cy="1905015"/>
            </a:xfrm>
            <a:prstGeom prst="roundRect">
              <a:avLst>
                <a:gd name="adj" fmla="val 6990"/>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8231476" y="1219233"/>
              <a:ext cx="1424436" cy="1466910"/>
            </a:xfrm>
            <a:prstGeom prst="rect">
              <a:avLst/>
            </a:prstGeom>
            <a:solidFill>
              <a:srgbClr val="0070C0"/>
            </a:solidFill>
            <a:ln>
              <a:noFill/>
            </a:ln>
            <a:effectLst>
              <a:innerShdw blurRad="508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8231476" y="1028732"/>
              <a:ext cx="1424436"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rot="10800000">
              <a:off x="8231476" y="2681534"/>
              <a:ext cx="1424436"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74"/>
            <p:cNvSpPr txBox="1"/>
            <p:nvPr/>
          </p:nvSpPr>
          <p:spPr>
            <a:xfrm>
              <a:off x="8616518" y="1239593"/>
              <a:ext cx="637050" cy="1591205"/>
            </a:xfrm>
            <a:prstGeom prst="rect">
              <a:avLst/>
            </a:prstGeom>
            <a:noFill/>
          </p:spPr>
          <p:txBody>
            <a:bodyPr wrap="square" rtlCol="0">
              <a:spAutoFit/>
            </a:bodyPr>
            <a:lstStyle/>
            <a:p>
              <a:pPr algn="ctr"/>
              <a:r>
                <a:rPr lang="en-US" altLang="zh-CN"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2498095" y="1207830"/>
            <a:ext cx="760130" cy="184727"/>
            <a:chOff x="2819400" y="387818"/>
            <a:chExt cx="1384660" cy="310682"/>
          </a:xfrm>
        </p:grpSpPr>
        <p:sp>
          <p:nvSpPr>
            <p:cNvPr id="64" name="椭圆 63"/>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4144470" y="1203323"/>
            <a:ext cx="760130" cy="184727"/>
            <a:chOff x="2819400" y="387818"/>
            <a:chExt cx="1384660" cy="310682"/>
          </a:xfrm>
        </p:grpSpPr>
        <p:sp>
          <p:nvSpPr>
            <p:cNvPr id="69" name="椭圆 68"/>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5781731" y="1203323"/>
            <a:ext cx="760130" cy="184727"/>
            <a:chOff x="2819400" y="387818"/>
            <a:chExt cx="1384660" cy="310682"/>
          </a:xfrm>
        </p:grpSpPr>
        <p:sp>
          <p:nvSpPr>
            <p:cNvPr id="74" name="椭圆 73"/>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TextBox 168"/>
          <p:cNvSpPr txBox="1"/>
          <p:nvPr/>
        </p:nvSpPr>
        <p:spPr>
          <a:xfrm>
            <a:off x="2248645" y="2830214"/>
            <a:ext cx="4652538" cy="561682"/>
          </a:xfrm>
          <a:prstGeom prst="rect">
            <a:avLst/>
          </a:prstGeom>
          <a:noFill/>
        </p:spPr>
        <p:txBody>
          <a:bodyPr wrap="none" lIns="68571" tIns="34285" rIns="68571" bIns="34285" rtlCol="0">
            <a:spAutoFit/>
          </a:bodyPr>
          <a:lstStyle/>
          <a:p>
            <a:pPr algn="ctr"/>
            <a:r>
              <a:rPr lang="zh-CN" altLang="en-US" sz="3200" b="1" dirty="0" smtClean="0">
                <a:solidFill>
                  <a:srgbClr val="0070C0"/>
                </a:solidFill>
                <a:latin typeface="微软雅黑" panose="020B0503020204020204" pitchFamily="34" charset="-122"/>
                <a:ea typeface="微软雅黑" panose="020B0503020204020204" pitchFamily="34" charset="-122"/>
                <a:cs typeface="+mn-ea"/>
                <a:sym typeface="+mn-lt"/>
              </a:rPr>
              <a:t>演示完毕，感谢您的聆听</a:t>
            </a:r>
            <a:endParaRPr lang="zh-CN" altLang="en-US" sz="3200" b="1" dirty="0">
              <a:solidFill>
                <a:srgbClr val="0070C0"/>
              </a:solidFill>
              <a:latin typeface="微软雅黑" panose="020B0503020204020204" pitchFamily="34" charset="-122"/>
              <a:ea typeface="微软雅黑" panose="020B0503020204020204" pitchFamily="34" charset="-122"/>
              <a:cs typeface="+mn-ea"/>
              <a:sym typeface="+mn-lt"/>
            </a:endParaRPr>
          </a:p>
        </p:txBody>
      </p:sp>
      <p:cxnSp>
        <p:nvCxnSpPr>
          <p:cNvPr id="80" name="直接连接符 79"/>
          <p:cNvCxnSpPr/>
          <p:nvPr/>
        </p:nvCxnSpPr>
        <p:spPr>
          <a:xfrm>
            <a:off x="2004789" y="3425663"/>
            <a:ext cx="53127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4"/>
          <p:cNvSpPr txBox="1">
            <a:spLocks noChangeArrowheads="1"/>
          </p:cNvSpPr>
          <p:nvPr/>
        </p:nvSpPr>
        <p:spPr bwMode="auto">
          <a:xfrm>
            <a:off x="3100890" y="3878085"/>
            <a:ext cx="2880320"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400" b="0" dirty="0">
              <a:solidFill>
                <a:sysClr val="windowText" lastClr="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862223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14:bounceEnd="50000">
                                          <p:cBhvr additive="base">
                                            <p:cTn id="7" dur="5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par>
                              <p:cTn id="13" fill="hold">
                                <p:stCondLst>
                                  <p:cond delay="1000"/>
                                </p:stCondLst>
                                <p:childTnLst>
                                  <p:par>
                                    <p:cTn id="14" presetID="2" presetClass="entr" presetSubtype="1" accel="50000" fill="hold" nodeType="afterEffect" p14:presetBounceEnd="50000">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14:bounceEnd="50000">
                                          <p:cBhvr additive="base">
                                            <p:cTn id="16"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7" dur="500" fill="hold"/>
                                            <p:tgtEl>
                                              <p:spTgt spid="4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left)">
                                          <p:cBhvr>
                                            <p:cTn id="21" dur="500"/>
                                            <p:tgtEl>
                                              <p:spTgt spid="68"/>
                                            </p:tgtEl>
                                          </p:cBhvr>
                                        </p:animEffect>
                                      </p:childTnLst>
                                    </p:cTn>
                                  </p:par>
                                </p:childTnLst>
                              </p:cTn>
                            </p:par>
                            <p:par>
                              <p:cTn id="22" fill="hold">
                                <p:stCondLst>
                                  <p:cond delay="2000"/>
                                </p:stCondLst>
                                <p:childTnLst>
                                  <p:par>
                                    <p:cTn id="23" presetID="2" presetClass="entr" presetSubtype="1" accel="50000" fill="hold" nodeType="afterEffect" p14:presetBounceEnd="50000">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14:bounceEnd="50000">
                                          <p:cBhvr additive="base">
                                            <p:cTn id="25"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51"/>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childTnLst>
                              </p:cTn>
                            </p:par>
                            <p:par>
                              <p:cTn id="31" fill="hold">
                                <p:stCondLst>
                                  <p:cond delay="3000"/>
                                </p:stCondLst>
                                <p:childTnLst>
                                  <p:par>
                                    <p:cTn id="32" presetID="2" presetClass="entr" presetSubtype="1" accel="50000" fill="hold" nodeType="afterEffect" p14:presetBounceEnd="50000">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14:bounceEnd="50000">
                                          <p:cBhvr additive="base">
                                            <p:cTn id="34" dur="500" fill="hold"/>
                                            <p:tgtEl>
                                              <p:spTgt spid="57"/>
                                            </p:tgtEl>
                                            <p:attrNameLst>
                                              <p:attrName>ppt_x</p:attrName>
                                            </p:attrNameLst>
                                          </p:cBhvr>
                                          <p:tavLst>
                                            <p:tav tm="0">
                                              <p:val>
                                                <p:strVal val="#ppt_x"/>
                                              </p:val>
                                            </p:tav>
                                            <p:tav tm="100000">
                                              <p:val>
                                                <p:strVal val="#ppt_x"/>
                                              </p:val>
                                            </p:tav>
                                          </p:tavLst>
                                        </p:anim>
                                        <p:anim calcmode="lin" valueType="num" p14:bounceEnd="50000">
                                          <p:cBhvr additive="base">
                                            <p:cTn id="35" dur="500" fill="hold"/>
                                            <p:tgtEl>
                                              <p:spTgt spid="57"/>
                                            </p:tgtEl>
                                            <p:attrNameLst>
                                              <p:attrName>ppt_y</p:attrName>
                                            </p:attrNameLst>
                                          </p:cBhvr>
                                          <p:tavLst>
                                            <p:tav tm="0">
                                              <p:val>
                                                <p:strVal val="0-#ppt_h/2"/>
                                              </p:val>
                                            </p:tav>
                                            <p:tav tm="100000">
                                              <p:val>
                                                <p:strVal val="#ppt_y"/>
                                              </p:val>
                                            </p:tav>
                                          </p:tavLst>
                                        </p:anim>
                                      </p:childTnLst>
                                    </p:cTn>
                                  </p:par>
                                  <p:par>
                                    <p:cTn id="36" presetID="21" presetClass="entr" presetSubtype="1" fill="hold" grpId="0" nodeType="withEffect">
                                      <p:stCondLst>
                                        <p:cond delay="200"/>
                                      </p:stCondLst>
                                      <p:childTnLst>
                                        <p:set>
                                          <p:cBhvr>
                                            <p:cTn id="37" dur="1" fill="hold">
                                              <p:stCondLst>
                                                <p:cond delay="0"/>
                                              </p:stCondLst>
                                            </p:cTn>
                                            <p:tgtEl>
                                              <p:spTgt spid="5"/>
                                            </p:tgtEl>
                                            <p:attrNameLst>
                                              <p:attrName>style.visibility</p:attrName>
                                            </p:attrNameLst>
                                          </p:cBhvr>
                                          <p:to>
                                            <p:strVal val="visible"/>
                                          </p:to>
                                        </p:set>
                                        <p:animEffect transition="in" filter="wheel(1)">
                                          <p:cBhvr>
                                            <p:cTn id="38" dur="2000"/>
                                            <p:tgtEl>
                                              <p:spTgt spid="5"/>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heel(1)">
                                          <p:cBhvr>
                                            <p:cTn id="41" dur="2000"/>
                                            <p:tgtEl>
                                              <p:spTgt spid="6"/>
                                            </p:tgtEl>
                                          </p:cBhvr>
                                        </p:animEffect>
                                      </p:childTnLst>
                                    </p:cTn>
                                  </p:par>
                                </p:childTnLst>
                              </p:cTn>
                            </p:par>
                            <p:par>
                              <p:cTn id="42" fill="hold">
                                <p:stCondLst>
                                  <p:cond delay="5200"/>
                                </p:stCondLst>
                                <p:childTnLst>
                                  <p:par>
                                    <p:cTn id="43" presetID="16" presetClass="entr" presetSubtype="37"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barn(outVertical)">
                                          <p:cBhvr>
                                            <p:cTn id="45" dur="500"/>
                                            <p:tgtEl>
                                              <p:spTgt spid="80"/>
                                            </p:tgtEl>
                                          </p:cBhvr>
                                        </p:animEffect>
                                      </p:childTnLst>
                                    </p:cTn>
                                  </p:par>
                                </p:childTnLst>
                              </p:cTn>
                            </p:par>
                          </p:childTnLst>
                        </p:cTn>
                      </p:par>
                      <p:par>
                        <p:cTn id="46" fill="hold">
                          <p:stCondLst>
                            <p:cond delay="indefinite"/>
                          </p:stCondLst>
                          <p:childTnLst>
                            <p:par>
                              <p:cTn id="47" fill="hold">
                                <p:stCondLst>
                                  <p:cond delay="0"/>
                                </p:stCondLst>
                                <p:childTnLst>
                                  <p:par>
                                    <p:cTn id="48" presetID="52" presetClass="entr" presetSubtype="0" fill="hold" grpId="0" nodeType="clickEffect">
                                      <p:stCondLst>
                                        <p:cond delay="0"/>
                                      </p:stCondLst>
                                      <p:iterate type="lt">
                                        <p:tmPct val="10000"/>
                                      </p:iterate>
                                      <p:childTnLst>
                                        <p:set>
                                          <p:cBhvr>
                                            <p:cTn id="49" dur="1" fill="hold">
                                              <p:stCondLst>
                                                <p:cond delay="0"/>
                                              </p:stCondLst>
                                            </p:cTn>
                                            <p:tgtEl>
                                              <p:spTgt spid="78"/>
                                            </p:tgtEl>
                                            <p:attrNameLst>
                                              <p:attrName>style.visibility</p:attrName>
                                            </p:attrNameLst>
                                          </p:cBhvr>
                                          <p:to>
                                            <p:strVal val="visible"/>
                                          </p:to>
                                        </p:set>
                                        <p:animScale>
                                          <p:cBhvr>
                                            <p:cTn id="50"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78"/>
                                            </p:tgtEl>
                                            <p:attrNameLst>
                                              <p:attrName>ppt_x</p:attrName>
                                              <p:attrName>ppt_y</p:attrName>
                                            </p:attrNameLst>
                                          </p:cBhvr>
                                        </p:animMotion>
                                        <p:animEffect transition="in" filter="fade">
                                          <p:cBhvr>
                                            <p:cTn id="52" dur="1000"/>
                                            <p:tgtEl>
                                              <p:spTgt spid="78"/>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nodePh="1">
                                      <p:stCondLst>
                                        <p:cond delay="0"/>
                                      </p:stCondLst>
                                      <p:endCondLst>
                                        <p:cond evt="begin" delay="0">
                                          <p:tn val="55"/>
                                        </p:cond>
                                      </p:endCondLst>
                                      <p:childTnLst>
                                        <p:set>
                                          <p:cBhvr>
                                            <p:cTn id="56" dur="1" fill="hold">
                                              <p:stCondLst>
                                                <p:cond delay="0"/>
                                              </p:stCondLst>
                                            </p:cTn>
                                            <p:tgtEl>
                                              <p:spTgt spid="81"/>
                                            </p:tgtEl>
                                            <p:attrNameLst>
                                              <p:attrName>style.visibility</p:attrName>
                                            </p:attrNameLst>
                                          </p:cBhvr>
                                          <p:to>
                                            <p:strVal val="visible"/>
                                          </p:to>
                                        </p:set>
                                        <p:animEffect transition="in" filter="fade">
                                          <p:cBhvr>
                                            <p:cTn id="57" dur="1000"/>
                                            <p:tgtEl>
                                              <p:spTgt spid="81"/>
                                            </p:tgtEl>
                                          </p:cBhvr>
                                        </p:animEffect>
                                        <p:anim calcmode="lin" valueType="num">
                                          <p:cBhvr>
                                            <p:cTn id="58" dur="1000" fill="hold"/>
                                            <p:tgtEl>
                                              <p:spTgt spid="81"/>
                                            </p:tgtEl>
                                            <p:attrNameLst>
                                              <p:attrName>ppt_x</p:attrName>
                                            </p:attrNameLst>
                                          </p:cBhvr>
                                          <p:tavLst>
                                            <p:tav tm="0">
                                              <p:val>
                                                <p:strVal val="#ppt_x"/>
                                              </p:val>
                                            </p:tav>
                                            <p:tav tm="100000">
                                              <p:val>
                                                <p:strVal val="#ppt_x"/>
                                              </p:val>
                                            </p:tav>
                                          </p:tavLst>
                                        </p:anim>
                                        <p:anim calcmode="lin" valueType="num">
                                          <p:cBhvr>
                                            <p:cTn id="59" dur="1000" fill="hold"/>
                                            <p:tgtEl>
                                              <p:spTgt spid="81"/>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5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Scale>
                                          <p:cBhvr>
                                            <p:cTn id="6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7"/>
                                            </p:tgtEl>
                                            <p:attrNameLst>
                                              <p:attrName>ppt_x</p:attrName>
                                              <p:attrName>ppt_y</p:attrName>
                                            </p:attrNameLst>
                                          </p:cBhvr>
                                        </p:animMotion>
                                        <p:animEffect transition="in" filter="fade">
                                          <p:cBhvr>
                                            <p:cTn id="65" dur="1000"/>
                                            <p:tgtEl>
                                              <p:spTgt spid="7"/>
                                            </p:tgtEl>
                                          </p:cBhvr>
                                        </p:animEffect>
                                      </p:childTnLst>
                                    </p:cTn>
                                  </p:par>
                                  <p:par>
                                    <p:cTn id="66" presetID="52" presetClass="entr" presetSubtype="0" fill="hold" nodeType="withEffect">
                                      <p:stCondLst>
                                        <p:cond delay="150"/>
                                      </p:stCondLst>
                                      <p:childTnLst>
                                        <p:set>
                                          <p:cBhvr>
                                            <p:cTn id="67" dur="1" fill="hold">
                                              <p:stCondLst>
                                                <p:cond delay="0"/>
                                              </p:stCondLst>
                                            </p:cTn>
                                            <p:tgtEl>
                                              <p:spTgt spid="14"/>
                                            </p:tgtEl>
                                            <p:attrNameLst>
                                              <p:attrName>style.visibility</p:attrName>
                                            </p:attrNameLst>
                                          </p:cBhvr>
                                          <p:to>
                                            <p:strVal val="visible"/>
                                          </p:to>
                                        </p:set>
                                        <p:animScale>
                                          <p:cBhvr>
                                            <p:cTn id="6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4"/>
                                            </p:tgtEl>
                                            <p:attrNameLst>
                                              <p:attrName>ppt_x</p:attrName>
                                              <p:attrName>ppt_y</p:attrName>
                                            </p:attrNameLst>
                                          </p:cBhvr>
                                        </p:animMotion>
                                        <p:animEffect transition="in" filter="fade">
                                          <p:cBhvr>
                                            <p:cTn id="70" dur="1000"/>
                                            <p:tgtEl>
                                              <p:spTgt spid="14"/>
                                            </p:tgtEl>
                                          </p:cBhvr>
                                        </p:animEffect>
                                      </p:childTnLst>
                                    </p:cTn>
                                  </p:par>
                                  <p:par>
                                    <p:cTn id="71" presetID="52" presetClass="entr" presetSubtype="0" fill="hold" nodeType="withEffect">
                                      <p:stCondLst>
                                        <p:cond delay="300"/>
                                      </p:stCondLst>
                                      <p:childTnLst>
                                        <p:set>
                                          <p:cBhvr>
                                            <p:cTn id="72" dur="1" fill="hold">
                                              <p:stCondLst>
                                                <p:cond delay="0"/>
                                              </p:stCondLst>
                                            </p:cTn>
                                            <p:tgtEl>
                                              <p:spTgt spid="22"/>
                                            </p:tgtEl>
                                            <p:attrNameLst>
                                              <p:attrName>style.visibility</p:attrName>
                                            </p:attrNameLst>
                                          </p:cBhvr>
                                          <p:to>
                                            <p:strVal val="visible"/>
                                          </p:to>
                                        </p:set>
                                        <p:animScale>
                                          <p:cBhvr>
                                            <p:cTn id="7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22"/>
                                            </p:tgtEl>
                                            <p:attrNameLst>
                                              <p:attrName>ppt_x</p:attrName>
                                              <p:attrName>ppt_y</p:attrName>
                                            </p:attrNameLst>
                                          </p:cBhvr>
                                        </p:animMotion>
                                        <p:animEffect transition="in" filter="fade">
                                          <p:cBhvr>
                                            <p:cTn id="75" dur="1000"/>
                                            <p:tgtEl>
                                              <p:spTgt spid="22"/>
                                            </p:tgtEl>
                                          </p:cBhvr>
                                        </p:animEffect>
                                      </p:childTnLst>
                                    </p:cTn>
                                  </p:par>
                                  <p:par>
                                    <p:cTn id="76" presetID="52" presetClass="entr" presetSubtype="0" fill="hold" nodeType="withEffect">
                                      <p:stCondLst>
                                        <p:cond delay="450"/>
                                      </p:stCondLst>
                                      <p:childTnLst>
                                        <p:set>
                                          <p:cBhvr>
                                            <p:cTn id="77" dur="1" fill="hold">
                                              <p:stCondLst>
                                                <p:cond delay="0"/>
                                              </p:stCondLst>
                                            </p:cTn>
                                            <p:tgtEl>
                                              <p:spTgt spid="34"/>
                                            </p:tgtEl>
                                            <p:attrNameLst>
                                              <p:attrName>style.visibility</p:attrName>
                                            </p:attrNameLst>
                                          </p:cBhvr>
                                          <p:to>
                                            <p:strVal val="visible"/>
                                          </p:to>
                                        </p:set>
                                        <p:animScale>
                                          <p:cBhvr>
                                            <p:cTn id="78"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34"/>
                                            </p:tgtEl>
                                            <p:attrNameLst>
                                              <p:attrName>ppt_x</p:attrName>
                                              <p:attrName>ppt_y</p:attrName>
                                            </p:attrNameLst>
                                          </p:cBhvr>
                                        </p:animMotion>
                                        <p:animEffect transition="in" filter="fade">
                                          <p:cBhvr>
                                            <p:cTn id="80" dur="1000"/>
                                            <p:tgtEl>
                                              <p:spTgt spid="34"/>
                                            </p:tgtEl>
                                          </p:cBhvr>
                                        </p:animEffect>
                                      </p:childTnLst>
                                    </p:cTn>
                                  </p:par>
                                  <p:par>
                                    <p:cTn id="81" presetID="52" presetClass="entr" presetSubtype="0" fill="hold" nodeType="withEffect">
                                      <p:stCondLst>
                                        <p:cond delay="600"/>
                                      </p:stCondLst>
                                      <p:childTnLst>
                                        <p:set>
                                          <p:cBhvr>
                                            <p:cTn id="82" dur="1" fill="hold">
                                              <p:stCondLst>
                                                <p:cond delay="0"/>
                                              </p:stCondLst>
                                            </p:cTn>
                                            <p:tgtEl>
                                              <p:spTgt spid="27"/>
                                            </p:tgtEl>
                                            <p:attrNameLst>
                                              <p:attrName>style.visibility</p:attrName>
                                            </p:attrNameLst>
                                          </p:cBhvr>
                                          <p:to>
                                            <p:strVal val="visible"/>
                                          </p:to>
                                        </p:set>
                                        <p:animScale>
                                          <p:cBhvr>
                                            <p:cTn id="8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27"/>
                                            </p:tgtEl>
                                            <p:attrNameLst>
                                              <p:attrName>ppt_x</p:attrName>
                                              <p:attrName>ppt_y</p:attrName>
                                            </p:attrNameLst>
                                          </p:cBhvr>
                                        </p:animMotion>
                                        <p:animEffect transition="in" filter="fade">
                                          <p:cBhvr>
                                            <p:cTn id="8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8"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par>
                              <p:cTn id="13" fill="hold">
                                <p:stCondLst>
                                  <p:cond delay="1000"/>
                                </p:stCondLst>
                                <p:childTnLst>
                                  <p:par>
                                    <p:cTn id="14" presetID="2" presetClass="entr" presetSubtype="1" accel="50000"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left)">
                                          <p:cBhvr>
                                            <p:cTn id="21" dur="500"/>
                                            <p:tgtEl>
                                              <p:spTgt spid="68"/>
                                            </p:tgtEl>
                                          </p:cBhvr>
                                        </p:animEffect>
                                      </p:childTnLst>
                                    </p:cTn>
                                  </p:par>
                                </p:childTnLst>
                              </p:cTn>
                            </p:par>
                            <p:par>
                              <p:cTn id="22" fill="hold">
                                <p:stCondLst>
                                  <p:cond delay="2000"/>
                                </p:stCondLst>
                                <p:childTnLst>
                                  <p:par>
                                    <p:cTn id="23" presetID="2" presetClass="entr" presetSubtype="1" accel="5000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ppt_x"/>
                                              </p:val>
                                            </p:tav>
                                            <p:tav tm="100000">
                                              <p:val>
                                                <p:strVal val="#ppt_x"/>
                                              </p:val>
                                            </p:tav>
                                          </p:tavLst>
                                        </p:anim>
                                        <p:anim calcmode="lin" valueType="num">
                                          <p:cBhvr additive="base">
                                            <p:cTn id="26" dur="500" fill="hold"/>
                                            <p:tgtEl>
                                              <p:spTgt spid="51"/>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childTnLst>
                              </p:cTn>
                            </p:par>
                            <p:par>
                              <p:cTn id="31" fill="hold">
                                <p:stCondLst>
                                  <p:cond delay="3000"/>
                                </p:stCondLst>
                                <p:childTnLst>
                                  <p:par>
                                    <p:cTn id="32" presetID="2" presetClass="entr" presetSubtype="1" accel="50000" fill="hold" nodeType="after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ppt_x"/>
                                              </p:val>
                                            </p:tav>
                                            <p:tav tm="100000">
                                              <p:val>
                                                <p:strVal val="#ppt_x"/>
                                              </p:val>
                                            </p:tav>
                                          </p:tavLst>
                                        </p:anim>
                                        <p:anim calcmode="lin" valueType="num">
                                          <p:cBhvr additive="base">
                                            <p:cTn id="35" dur="500" fill="hold"/>
                                            <p:tgtEl>
                                              <p:spTgt spid="57"/>
                                            </p:tgtEl>
                                            <p:attrNameLst>
                                              <p:attrName>ppt_y</p:attrName>
                                            </p:attrNameLst>
                                          </p:cBhvr>
                                          <p:tavLst>
                                            <p:tav tm="0">
                                              <p:val>
                                                <p:strVal val="0-#ppt_h/2"/>
                                              </p:val>
                                            </p:tav>
                                            <p:tav tm="100000">
                                              <p:val>
                                                <p:strVal val="#ppt_y"/>
                                              </p:val>
                                            </p:tav>
                                          </p:tavLst>
                                        </p:anim>
                                      </p:childTnLst>
                                    </p:cTn>
                                  </p:par>
                                  <p:par>
                                    <p:cTn id="36" presetID="21" presetClass="entr" presetSubtype="1" fill="hold" grpId="0" nodeType="withEffect">
                                      <p:stCondLst>
                                        <p:cond delay="200"/>
                                      </p:stCondLst>
                                      <p:childTnLst>
                                        <p:set>
                                          <p:cBhvr>
                                            <p:cTn id="37" dur="1" fill="hold">
                                              <p:stCondLst>
                                                <p:cond delay="0"/>
                                              </p:stCondLst>
                                            </p:cTn>
                                            <p:tgtEl>
                                              <p:spTgt spid="5"/>
                                            </p:tgtEl>
                                            <p:attrNameLst>
                                              <p:attrName>style.visibility</p:attrName>
                                            </p:attrNameLst>
                                          </p:cBhvr>
                                          <p:to>
                                            <p:strVal val="visible"/>
                                          </p:to>
                                        </p:set>
                                        <p:animEffect transition="in" filter="wheel(1)">
                                          <p:cBhvr>
                                            <p:cTn id="38" dur="2000"/>
                                            <p:tgtEl>
                                              <p:spTgt spid="5"/>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heel(1)">
                                          <p:cBhvr>
                                            <p:cTn id="41" dur="2000"/>
                                            <p:tgtEl>
                                              <p:spTgt spid="6"/>
                                            </p:tgtEl>
                                          </p:cBhvr>
                                        </p:animEffect>
                                      </p:childTnLst>
                                    </p:cTn>
                                  </p:par>
                                </p:childTnLst>
                              </p:cTn>
                            </p:par>
                            <p:par>
                              <p:cTn id="42" fill="hold">
                                <p:stCondLst>
                                  <p:cond delay="5200"/>
                                </p:stCondLst>
                                <p:childTnLst>
                                  <p:par>
                                    <p:cTn id="43" presetID="16" presetClass="entr" presetSubtype="37"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barn(outVertical)">
                                          <p:cBhvr>
                                            <p:cTn id="45" dur="500"/>
                                            <p:tgtEl>
                                              <p:spTgt spid="80"/>
                                            </p:tgtEl>
                                          </p:cBhvr>
                                        </p:animEffect>
                                      </p:childTnLst>
                                    </p:cTn>
                                  </p:par>
                                </p:childTnLst>
                              </p:cTn>
                            </p:par>
                          </p:childTnLst>
                        </p:cTn>
                      </p:par>
                      <p:par>
                        <p:cTn id="46" fill="hold">
                          <p:stCondLst>
                            <p:cond delay="indefinite"/>
                          </p:stCondLst>
                          <p:childTnLst>
                            <p:par>
                              <p:cTn id="47" fill="hold">
                                <p:stCondLst>
                                  <p:cond delay="0"/>
                                </p:stCondLst>
                                <p:childTnLst>
                                  <p:par>
                                    <p:cTn id="48" presetID="52" presetClass="entr" presetSubtype="0" fill="hold" grpId="0" nodeType="clickEffect">
                                      <p:stCondLst>
                                        <p:cond delay="0"/>
                                      </p:stCondLst>
                                      <p:iterate type="lt">
                                        <p:tmPct val="10000"/>
                                      </p:iterate>
                                      <p:childTnLst>
                                        <p:set>
                                          <p:cBhvr>
                                            <p:cTn id="49" dur="1" fill="hold">
                                              <p:stCondLst>
                                                <p:cond delay="0"/>
                                              </p:stCondLst>
                                            </p:cTn>
                                            <p:tgtEl>
                                              <p:spTgt spid="78"/>
                                            </p:tgtEl>
                                            <p:attrNameLst>
                                              <p:attrName>style.visibility</p:attrName>
                                            </p:attrNameLst>
                                          </p:cBhvr>
                                          <p:to>
                                            <p:strVal val="visible"/>
                                          </p:to>
                                        </p:set>
                                        <p:animScale>
                                          <p:cBhvr>
                                            <p:cTn id="50"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78"/>
                                            </p:tgtEl>
                                            <p:attrNameLst>
                                              <p:attrName>ppt_x</p:attrName>
                                              <p:attrName>ppt_y</p:attrName>
                                            </p:attrNameLst>
                                          </p:cBhvr>
                                        </p:animMotion>
                                        <p:animEffect transition="in" filter="fade">
                                          <p:cBhvr>
                                            <p:cTn id="52" dur="1000"/>
                                            <p:tgtEl>
                                              <p:spTgt spid="78"/>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nodePh="1">
                                      <p:stCondLst>
                                        <p:cond delay="0"/>
                                      </p:stCondLst>
                                      <p:endCondLst>
                                        <p:cond evt="begin" delay="0">
                                          <p:tn val="55"/>
                                        </p:cond>
                                      </p:endCondLst>
                                      <p:childTnLst>
                                        <p:set>
                                          <p:cBhvr>
                                            <p:cTn id="56" dur="1" fill="hold">
                                              <p:stCondLst>
                                                <p:cond delay="0"/>
                                              </p:stCondLst>
                                            </p:cTn>
                                            <p:tgtEl>
                                              <p:spTgt spid="81"/>
                                            </p:tgtEl>
                                            <p:attrNameLst>
                                              <p:attrName>style.visibility</p:attrName>
                                            </p:attrNameLst>
                                          </p:cBhvr>
                                          <p:to>
                                            <p:strVal val="visible"/>
                                          </p:to>
                                        </p:set>
                                        <p:animEffect transition="in" filter="fade">
                                          <p:cBhvr>
                                            <p:cTn id="57" dur="1000"/>
                                            <p:tgtEl>
                                              <p:spTgt spid="81"/>
                                            </p:tgtEl>
                                          </p:cBhvr>
                                        </p:animEffect>
                                        <p:anim calcmode="lin" valueType="num">
                                          <p:cBhvr>
                                            <p:cTn id="58" dur="1000" fill="hold"/>
                                            <p:tgtEl>
                                              <p:spTgt spid="81"/>
                                            </p:tgtEl>
                                            <p:attrNameLst>
                                              <p:attrName>ppt_x</p:attrName>
                                            </p:attrNameLst>
                                          </p:cBhvr>
                                          <p:tavLst>
                                            <p:tav tm="0">
                                              <p:val>
                                                <p:strVal val="#ppt_x"/>
                                              </p:val>
                                            </p:tav>
                                            <p:tav tm="100000">
                                              <p:val>
                                                <p:strVal val="#ppt_x"/>
                                              </p:val>
                                            </p:tav>
                                          </p:tavLst>
                                        </p:anim>
                                        <p:anim calcmode="lin" valueType="num">
                                          <p:cBhvr>
                                            <p:cTn id="59" dur="1000" fill="hold"/>
                                            <p:tgtEl>
                                              <p:spTgt spid="81"/>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5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Scale>
                                          <p:cBhvr>
                                            <p:cTn id="6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7"/>
                                            </p:tgtEl>
                                            <p:attrNameLst>
                                              <p:attrName>ppt_x</p:attrName>
                                              <p:attrName>ppt_y</p:attrName>
                                            </p:attrNameLst>
                                          </p:cBhvr>
                                        </p:animMotion>
                                        <p:animEffect transition="in" filter="fade">
                                          <p:cBhvr>
                                            <p:cTn id="65" dur="1000"/>
                                            <p:tgtEl>
                                              <p:spTgt spid="7"/>
                                            </p:tgtEl>
                                          </p:cBhvr>
                                        </p:animEffect>
                                      </p:childTnLst>
                                    </p:cTn>
                                  </p:par>
                                  <p:par>
                                    <p:cTn id="66" presetID="52" presetClass="entr" presetSubtype="0" fill="hold" nodeType="withEffect">
                                      <p:stCondLst>
                                        <p:cond delay="150"/>
                                      </p:stCondLst>
                                      <p:childTnLst>
                                        <p:set>
                                          <p:cBhvr>
                                            <p:cTn id="67" dur="1" fill="hold">
                                              <p:stCondLst>
                                                <p:cond delay="0"/>
                                              </p:stCondLst>
                                            </p:cTn>
                                            <p:tgtEl>
                                              <p:spTgt spid="14"/>
                                            </p:tgtEl>
                                            <p:attrNameLst>
                                              <p:attrName>style.visibility</p:attrName>
                                            </p:attrNameLst>
                                          </p:cBhvr>
                                          <p:to>
                                            <p:strVal val="visible"/>
                                          </p:to>
                                        </p:set>
                                        <p:animScale>
                                          <p:cBhvr>
                                            <p:cTn id="6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4"/>
                                            </p:tgtEl>
                                            <p:attrNameLst>
                                              <p:attrName>ppt_x</p:attrName>
                                              <p:attrName>ppt_y</p:attrName>
                                            </p:attrNameLst>
                                          </p:cBhvr>
                                        </p:animMotion>
                                        <p:animEffect transition="in" filter="fade">
                                          <p:cBhvr>
                                            <p:cTn id="70" dur="1000"/>
                                            <p:tgtEl>
                                              <p:spTgt spid="14"/>
                                            </p:tgtEl>
                                          </p:cBhvr>
                                        </p:animEffect>
                                      </p:childTnLst>
                                    </p:cTn>
                                  </p:par>
                                  <p:par>
                                    <p:cTn id="71" presetID="52" presetClass="entr" presetSubtype="0" fill="hold" nodeType="withEffect">
                                      <p:stCondLst>
                                        <p:cond delay="300"/>
                                      </p:stCondLst>
                                      <p:childTnLst>
                                        <p:set>
                                          <p:cBhvr>
                                            <p:cTn id="72" dur="1" fill="hold">
                                              <p:stCondLst>
                                                <p:cond delay="0"/>
                                              </p:stCondLst>
                                            </p:cTn>
                                            <p:tgtEl>
                                              <p:spTgt spid="22"/>
                                            </p:tgtEl>
                                            <p:attrNameLst>
                                              <p:attrName>style.visibility</p:attrName>
                                            </p:attrNameLst>
                                          </p:cBhvr>
                                          <p:to>
                                            <p:strVal val="visible"/>
                                          </p:to>
                                        </p:set>
                                        <p:animScale>
                                          <p:cBhvr>
                                            <p:cTn id="7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22"/>
                                            </p:tgtEl>
                                            <p:attrNameLst>
                                              <p:attrName>ppt_x</p:attrName>
                                              <p:attrName>ppt_y</p:attrName>
                                            </p:attrNameLst>
                                          </p:cBhvr>
                                        </p:animMotion>
                                        <p:animEffect transition="in" filter="fade">
                                          <p:cBhvr>
                                            <p:cTn id="75" dur="1000"/>
                                            <p:tgtEl>
                                              <p:spTgt spid="22"/>
                                            </p:tgtEl>
                                          </p:cBhvr>
                                        </p:animEffect>
                                      </p:childTnLst>
                                    </p:cTn>
                                  </p:par>
                                  <p:par>
                                    <p:cTn id="76" presetID="52" presetClass="entr" presetSubtype="0" fill="hold" nodeType="withEffect">
                                      <p:stCondLst>
                                        <p:cond delay="450"/>
                                      </p:stCondLst>
                                      <p:childTnLst>
                                        <p:set>
                                          <p:cBhvr>
                                            <p:cTn id="77" dur="1" fill="hold">
                                              <p:stCondLst>
                                                <p:cond delay="0"/>
                                              </p:stCondLst>
                                            </p:cTn>
                                            <p:tgtEl>
                                              <p:spTgt spid="34"/>
                                            </p:tgtEl>
                                            <p:attrNameLst>
                                              <p:attrName>style.visibility</p:attrName>
                                            </p:attrNameLst>
                                          </p:cBhvr>
                                          <p:to>
                                            <p:strVal val="visible"/>
                                          </p:to>
                                        </p:set>
                                        <p:animScale>
                                          <p:cBhvr>
                                            <p:cTn id="78"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34"/>
                                            </p:tgtEl>
                                            <p:attrNameLst>
                                              <p:attrName>ppt_x</p:attrName>
                                              <p:attrName>ppt_y</p:attrName>
                                            </p:attrNameLst>
                                          </p:cBhvr>
                                        </p:animMotion>
                                        <p:animEffect transition="in" filter="fade">
                                          <p:cBhvr>
                                            <p:cTn id="80" dur="1000"/>
                                            <p:tgtEl>
                                              <p:spTgt spid="34"/>
                                            </p:tgtEl>
                                          </p:cBhvr>
                                        </p:animEffect>
                                      </p:childTnLst>
                                    </p:cTn>
                                  </p:par>
                                  <p:par>
                                    <p:cTn id="81" presetID="52" presetClass="entr" presetSubtype="0" fill="hold" nodeType="withEffect">
                                      <p:stCondLst>
                                        <p:cond delay="600"/>
                                      </p:stCondLst>
                                      <p:childTnLst>
                                        <p:set>
                                          <p:cBhvr>
                                            <p:cTn id="82" dur="1" fill="hold">
                                              <p:stCondLst>
                                                <p:cond delay="0"/>
                                              </p:stCondLst>
                                            </p:cTn>
                                            <p:tgtEl>
                                              <p:spTgt spid="27"/>
                                            </p:tgtEl>
                                            <p:attrNameLst>
                                              <p:attrName>style.visibility</p:attrName>
                                            </p:attrNameLst>
                                          </p:cBhvr>
                                          <p:to>
                                            <p:strVal val="visible"/>
                                          </p:to>
                                        </p:set>
                                        <p:animScale>
                                          <p:cBhvr>
                                            <p:cTn id="8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27"/>
                                            </p:tgtEl>
                                            <p:attrNameLst>
                                              <p:attrName>ppt_x</p:attrName>
                                              <p:attrName>ppt_y</p:attrName>
                                            </p:attrNameLst>
                                          </p:cBhvr>
                                        </p:animMotion>
                                        <p:animEffect transition="in" filter="fade">
                                          <p:cBhvr>
                                            <p:cTn id="8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8" grpId="0"/>
          <p:bldP spid="8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计划"/>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222</TotalTime>
  <Words>2073</Words>
  <Application>Microsoft Office PowerPoint</Application>
  <PresentationFormat>全屏显示(16:9)</PresentationFormat>
  <Paragraphs>383</Paragraphs>
  <Slides>26</Slides>
  <Notes>26</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26</vt:i4>
      </vt:variant>
    </vt:vector>
  </HeadingPairs>
  <TitlesOfParts>
    <vt:vector size="44" baseType="lpstr">
      <vt:lpstr>Adobe 宋体 Std L</vt:lpstr>
      <vt:lpstr>Aharoni</vt:lpstr>
      <vt:lpstr>Bebas Neue</vt:lpstr>
      <vt:lpstr>Gill Sans</vt:lpstr>
      <vt:lpstr>Impact MT Std</vt:lpstr>
      <vt:lpstr>Lato Light</vt:lpstr>
      <vt:lpstr>方正兰亭黑_GBK</vt:lpstr>
      <vt:lpstr>华文黑体</vt:lpstr>
      <vt:lpstr>浪漫雅圆</vt:lpstr>
      <vt:lpstr>宋体</vt:lpstr>
      <vt:lpstr>微软雅黑</vt:lpstr>
      <vt:lpstr>Arial</vt:lpstr>
      <vt:lpstr>Calibri</vt:lpstr>
      <vt:lpstr>Calibri Light</vt:lpstr>
      <vt:lpstr>Impact</vt:lpstr>
      <vt:lpstr>Segoe UI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工作总结计划</dc:title>
  <dc:creator>第一PPT</dc:creator>
  <cp:keywords>www.1ppt.com</cp:keywords>
  <cp:lastModifiedBy>faith123</cp:lastModifiedBy>
  <cp:revision>11</cp:revision>
  <dcterms:created xsi:type="dcterms:W3CDTF">2016-12-28T11:27:27Z</dcterms:created>
  <dcterms:modified xsi:type="dcterms:W3CDTF">2019-05-17T07:31:43Z</dcterms:modified>
</cp:coreProperties>
</file>